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6" r:id="rId5"/>
    <p:sldMasterId id="2147483668" r:id="rId6"/>
  </p:sldMasterIdLst>
  <p:notesMasterIdLst>
    <p:notesMasterId r:id="rId16"/>
  </p:notesMasterIdLst>
  <p:sldIdLst>
    <p:sldId id="299" r:id="rId7"/>
    <p:sldId id="286" r:id="rId8"/>
    <p:sldId id="290" r:id="rId9"/>
    <p:sldId id="257" r:id="rId10"/>
    <p:sldId id="292" r:id="rId11"/>
    <p:sldId id="294" r:id="rId12"/>
    <p:sldId id="296" r:id="rId13"/>
    <p:sldId id="298" r:id="rId14"/>
    <p:sldId id="30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978"/>
    <a:srgbClr val="FFA401"/>
    <a:srgbClr val="42A79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D8BDE8A-D07B-4449-95D7-578F00351417}" v="3" dt="2023-08-02T12:07:11.4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49" autoAdjust="0"/>
    <p:restoredTop sz="77551"/>
  </p:normalViewPr>
  <p:slideViewPr>
    <p:cSldViewPr snapToGrid="0">
      <p:cViewPr varScale="1">
        <p:scale>
          <a:sx n="93" d="100"/>
          <a:sy n="93" d="100"/>
        </p:scale>
        <p:origin x="1928" y="2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slide" Target="slides/slide9.xml"/><Relationship Id="rId10" Type="http://schemas.openxmlformats.org/officeDocument/2006/relationships/slide" Target="slides/slide4.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yatt,Renee" userId="55ecd76b-f6c6-4f66-ab78-5fbaf3242c82" providerId="ADAL" clId="{ED8BDE8A-D07B-4449-95D7-578F00351417}"/>
    <pc:docChg chg="undo redo custSel addSld delSld modSld sldOrd">
      <pc:chgData name="Myatt,Renee" userId="55ecd76b-f6c6-4f66-ab78-5fbaf3242c82" providerId="ADAL" clId="{ED8BDE8A-D07B-4449-95D7-578F00351417}" dt="2023-08-02T12:07:53.494" v="15"/>
      <pc:docMkLst>
        <pc:docMk/>
      </pc:docMkLst>
      <pc:sldChg chg="modSp add del mod ord">
        <pc:chgData name="Myatt,Renee" userId="55ecd76b-f6c6-4f66-ab78-5fbaf3242c82" providerId="ADAL" clId="{ED8BDE8A-D07B-4449-95D7-578F00351417}" dt="2023-08-02T12:07:53.494" v="15"/>
        <pc:sldMkLst>
          <pc:docMk/>
          <pc:sldMk cId="2891576494" sldId="286"/>
        </pc:sldMkLst>
        <pc:spChg chg="mod">
          <ac:chgData name="Myatt,Renee" userId="55ecd76b-f6c6-4f66-ab78-5fbaf3242c82" providerId="ADAL" clId="{ED8BDE8A-D07B-4449-95D7-578F00351417}" dt="2023-08-02T12:07:53.494" v="15"/>
          <ac:spMkLst>
            <pc:docMk/>
            <pc:sldMk cId="2891576494" sldId="286"/>
            <ac:spMk id="2" creationId="{DF4F44F3-88F4-BDFE-C2EF-52121171E33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DCBC0D-E7CF-47C1-80D6-F4CE89F73879}" type="datetimeFigureOut">
              <a:rPr lang="en-US" smtClean="0"/>
              <a:t>9/21/23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29976D-F7D5-4F9C-A7A8-A4D091FCD0F8}" type="slidenum">
              <a:rPr lang="en-US" smtClean="0"/>
              <a:t>‹#›</a:t>
            </a:fld>
            <a:endParaRPr lang="en-US"/>
          </a:p>
        </p:txBody>
      </p:sp>
    </p:spTree>
    <p:extLst>
      <p:ext uri="{BB962C8B-B14F-4D97-AF65-F5344CB8AC3E}">
        <p14:creationId xmlns:p14="http://schemas.microsoft.com/office/powerpoint/2010/main" val="15340332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29976D-F7D5-4F9C-A7A8-A4D091FCD0F8}" type="slidenum">
              <a:rPr lang="en-US" smtClean="0"/>
              <a:t>2</a:t>
            </a:fld>
            <a:endParaRPr lang="en-US"/>
          </a:p>
        </p:txBody>
      </p:sp>
    </p:spTree>
    <p:extLst>
      <p:ext uri="{BB962C8B-B14F-4D97-AF65-F5344CB8AC3E}">
        <p14:creationId xmlns:p14="http://schemas.microsoft.com/office/powerpoint/2010/main" val="24969548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12603fb081c_1_96: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12603fb081c_1_96:notes"/>
          <p:cNvSpPr txBox="1">
            <a:spLocks noGrp="1"/>
          </p:cNvSpPr>
          <p:nvPr>
            <p:ph type="body" idx="1"/>
          </p:nvPr>
        </p:nvSpPr>
        <p:spPr>
          <a:xfrm>
            <a:off x="701040" y="4473892"/>
            <a:ext cx="5608200" cy="3660600"/>
          </a:xfrm>
          <a:prstGeom prst="rect">
            <a:avLst/>
          </a:prstGeom>
        </p:spPr>
        <p:txBody>
          <a:bodyPr spcFirstLastPara="1" wrap="square" lIns="93175" tIns="46575" rIns="93175" bIns="4657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100" dirty="0">
                <a:latin typeface="Arial"/>
                <a:ea typeface="Arial"/>
                <a:cs typeface="Arial"/>
                <a:sym typeface="Arial"/>
              </a:rPr>
              <a:t>Just to make sure we’re all on the same page with some important definitions….our mission references Alzheimer’s AND dementia. Raise your hand if you feel like you know the difference.</a:t>
            </a:r>
            <a:r>
              <a:rPr lang="en-US" sz="1100" dirty="0">
                <a:highlight>
                  <a:srgbClr val="FFFF00"/>
                </a:highlight>
                <a:latin typeface="Arial"/>
                <a:ea typeface="Arial"/>
                <a:cs typeface="Arial"/>
                <a:sym typeface="Arial"/>
              </a:rPr>
              <a:t> {call on a participant if possible}</a:t>
            </a:r>
            <a:endParaRPr sz="11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1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100" dirty="0">
                <a:latin typeface="Arial"/>
                <a:ea typeface="Arial"/>
                <a:cs typeface="Arial"/>
                <a:sym typeface="Arial"/>
              </a:rPr>
              <a:t>Let me tell you a bit about dementia and Alzheimer’s. Dementia is a general term for loss of memory, language, problem-solving and other thinking abilities that are severe enough to interfere with daily life. Alzheimer's is the</a:t>
            </a:r>
            <a:r>
              <a:rPr lang="en-US" sz="1100" baseline="0" dirty="0">
                <a:latin typeface="Arial"/>
                <a:ea typeface="Arial"/>
                <a:cs typeface="Arial"/>
                <a:sym typeface="Arial"/>
              </a:rPr>
              <a:t> </a:t>
            </a:r>
            <a:r>
              <a:rPr lang="en-US" sz="1100" dirty="0">
                <a:latin typeface="Arial"/>
                <a:ea typeface="Arial"/>
                <a:cs typeface="Arial"/>
                <a:sym typeface="Arial"/>
              </a:rPr>
              <a:t>most common cause of dementia.</a:t>
            </a:r>
            <a:endParaRPr sz="1650" dirty="0">
              <a:solidFill>
                <a:srgbClr val="58595B"/>
              </a:solidFill>
              <a:highlight>
                <a:srgbClr val="FFFFFF"/>
              </a:highlight>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1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100" dirty="0">
                <a:latin typeface="Arial"/>
                <a:ea typeface="Arial"/>
                <a:cs typeface="Arial"/>
                <a:sym typeface="Arial"/>
              </a:rPr>
              <a:t>Dementia is not a single disease; it’s an overall term — like heart disease — that covers a wide range of specific medical conditions, including Alzheimer’s disease. Disorders grouped under the general term “dementia” are caused by abnormal brain changes. These changes trigger a decline in thinking skills, also known as cognitive abilities, severe enough to impair daily life and independent function. They also affect behavior, feelings and relationships.</a:t>
            </a:r>
            <a:endParaRPr sz="11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1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100" dirty="0">
                <a:latin typeface="Arial"/>
                <a:ea typeface="Arial"/>
                <a:cs typeface="Arial"/>
                <a:sym typeface="Arial"/>
              </a:rPr>
              <a:t>Alzheimer's disease accounts for 60-80% of cases. Vascular dementia, which occurs because of microscopic bleeding and blood vessel blockage in the brain, is the second most common cause of dementia. Those who experience the brain changes of multiple types of dementia simultaneously have mixed dementia. There are many other conditions that can cause symptoms of dementia, including some that are reversible, such as thyroid problems and vitamin deficiencies.</a:t>
            </a:r>
            <a:endParaRPr sz="11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1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100" dirty="0">
                <a:latin typeface="Arial"/>
                <a:ea typeface="Arial"/>
                <a:cs typeface="Arial"/>
                <a:sym typeface="Arial"/>
              </a:rPr>
              <a:t>Often dementia will start out slowly and gradually get worse. If you or someone you know is experiencing memory difficulties or other changes in thinking skills, don't ignore them. See a doctor soon to determine the cause. And also get connected to help and support to answer your questions and guide you through this diagnosis.</a:t>
            </a:r>
            <a:endParaRPr sz="1100" dirty="0">
              <a:latin typeface="Arial"/>
              <a:ea typeface="Arial"/>
              <a:cs typeface="Arial"/>
              <a:sym typeface="Arial"/>
            </a:endParaRPr>
          </a:p>
        </p:txBody>
      </p:sp>
      <p:sp>
        <p:nvSpPr>
          <p:cNvPr id="137" name="Google Shape;137;g12603fb081c_1_96:notes"/>
          <p:cNvSpPr txBox="1">
            <a:spLocks noGrp="1"/>
          </p:cNvSpPr>
          <p:nvPr>
            <p:ph type="sldNum" idx="12"/>
          </p:nvPr>
        </p:nvSpPr>
        <p:spPr>
          <a:xfrm>
            <a:off x="3970938" y="8829967"/>
            <a:ext cx="3037800" cy="466800"/>
          </a:xfrm>
          <a:prstGeom prst="rect">
            <a:avLst/>
          </a:prstGeom>
        </p:spPr>
        <p:txBody>
          <a:bodyPr spcFirstLastPara="1" wrap="square" lIns="91425" tIns="91425" rIns="91425" bIns="91425"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3</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9735351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e891bffb4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e891bffb4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555655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be891bffb4_0_2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be891bffb4_0_2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149514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be891bffb4_0_2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be891bffb4_0_2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646153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be891bffb4_0_238: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solidFill>
                <a:schemeClr val="dk1"/>
              </a:solidFill>
            </a:endParaRPr>
          </a:p>
        </p:txBody>
      </p:sp>
      <p:sp>
        <p:nvSpPr>
          <p:cNvPr id="135" name="Google Shape;135;gbe891bffb4_0_2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797675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be891bffb4_0_2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be891bffb4_0_2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406826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129976D-F7D5-4F9C-A7A8-A4D091FCD0F8}" type="slidenum">
              <a:rPr lang="en-US" smtClean="0"/>
              <a:t>9</a:t>
            </a:fld>
            <a:endParaRPr lang="en-US"/>
          </a:p>
        </p:txBody>
      </p:sp>
    </p:spTree>
    <p:extLst>
      <p:ext uri="{BB962C8B-B14F-4D97-AF65-F5344CB8AC3E}">
        <p14:creationId xmlns:p14="http://schemas.microsoft.com/office/powerpoint/2010/main" val="40830769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White Background 1" type="obj">
  <p:cSld name="White Background 1">
    <p:spTree>
      <p:nvGrpSpPr>
        <p:cNvPr id="1" name="Shape 84"/>
        <p:cNvGrpSpPr/>
        <p:nvPr/>
      </p:nvGrpSpPr>
      <p:grpSpPr>
        <a:xfrm>
          <a:off x="0" y="0"/>
          <a:ext cx="0" cy="0"/>
          <a:chOff x="0" y="0"/>
          <a:chExt cx="0" cy="0"/>
        </a:xfrm>
      </p:grpSpPr>
      <p:sp>
        <p:nvSpPr>
          <p:cNvPr id="85" name="Google Shape;85;p22"/>
          <p:cNvSpPr txBox="1">
            <a:spLocks noGrp="1"/>
          </p:cNvSpPr>
          <p:nvPr>
            <p:ph type="title"/>
          </p:nvPr>
        </p:nvSpPr>
        <p:spPr>
          <a:xfrm>
            <a:off x="609600" y="274637"/>
            <a:ext cx="10972800" cy="832400"/>
          </a:xfrm>
          <a:prstGeom prst="rect">
            <a:avLst/>
          </a:prstGeom>
          <a:noFill/>
          <a:ln>
            <a:noFill/>
          </a:ln>
        </p:spPr>
        <p:txBody>
          <a:bodyPr spcFirstLastPara="1" wrap="square" lIns="68575" tIns="34275" rIns="68575" bIns="34275" anchor="t" anchorCtr="0">
            <a:noAutofit/>
          </a:bodyPr>
          <a:lstStyle>
            <a:lvl1pPr marR="0" lvl="0" algn="l" rtl="0">
              <a:lnSpc>
                <a:spcPct val="100000"/>
              </a:lnSpc>
              <a:spcBef>
                <a:spcPts val="0"/>
              </a:spcBef>
              <a:spcAft>
                <a:spcPts val="0"/>
              </a:spcAft>
              <a:buClr>
                <a:schemeClr val="dk1"/>
              </a:buClr>
              <a:buSzPts val="3600"/>
              <a:buFont typeface="Arial"/>
              <a:buNone/>
              <a:defRPr sz="48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9pPr>
          </a:lstStyle>
          <a:p>
            <a:endParaRPr/>
          </a:p>
        </p:txBody>
      </p:sp>
      <p:sp>
        <p:nvSpPr>
          <p:cNvPr id="86" name="Google Shape;86;p22"/>
          <p:cNvSpPr txBox="1">
            <a:spLocks noGrp="1"/>
          </p:cNvSpPr>
          <p:nvPr>
            <p:ph type="body" idx="1"/>
          </p:nvPr>
        </p:nvSpPr>
        <p:spPr>
          <a:xfrm>
            <a:off x="609600" y="1111029"/>
            <a:ext cx="10972800" cy="4973200"/>
          </a:xfrm>
          <a:prstGeom prst="rect">
            <a:avLst/>
          </a:prstGeom>
          <a:noFill/>
          <a:ln>
            <a:noFill/>
          </a:ln>
        </p:spPr>
        <p:txBody>
          <a:bodyPr spcFirstLastPara="1" wrap="square" lIns="68575" tIns="34275" rIns="68575" bIns="34275" anchor="t" anchorCtr="0">
            <a:noAutofit/>
          </a:bodyPr>
          <a:lstStyle>
            <a:lvl1pPr marL="609585" marR="0" lvl="0" indent="-541853" algn="l" rtl="0">
              <a:lnSpc>
                <a:spcPct val="100000"/>
              </a:lnSpc>
              <a:spcBef>
                <a:spcPts val="800"/>
              </a:spcBef>
              <a:spcAft>
                <a:spcPts val="0"/>
              </a:spcAft>
              <a:buClr>
                <a:schemeClr val="dk1"/>
              </a:buClr>
              <a:buSzPts val="2800"/>
              <a:buFont typeface="Arial"/>
              <a:buChar char="•"/>
              <a:defRPr sz="3733" b="0" i="0" u="none" strike="noStrike" cap="none">
                <a:solidFill>
                  <a:schemeClr val="dk1"/>
                </a:solidFill>
                <a:latin typeface="Arial"/>
                <a:ea typeface="Arial"/>
                <a:cs typeface="Arial"/>
                <a:sym typeface="Arial"/>
              </a:defRPr>
            </a:lvl1pPr>
            <a:lvl2pPr marL="1219170" marR="0" lvl="1" indent="-507987" algn="l" rtl="0">
              <a:lnSpc>
                <a:spcPct val="100000"/>
              </a:lnSpc>
              <a:spcBef>
                <a:spcPts val="667"/>
              </a:spcBef>
              <a:spcAft>
                <a:spcPts val="0"/>
              </a:spcAft>
              <a:buClr>
                <a:schemeClr val="dk1"/>
              </a:buClr>
              <a:buSzPts val="2400"/>
              <a:buFont typeface="Arial"/>
              <a:buChar char="–"/>
              <a:defRPr sz="3200" b="0" i="0" u="none" strike="noStrike" cap="none">
                <a:solidFill>
                  <a:schemeClr val="dk1"/>
                </a:solidFill>
                <a:latin typeface="Arial"/>
                <a:ea typeface="Arial"/>
                <a:cs typeface="Arial"/>
                <a:sym typeface="Arial"/>
              </a:defRPr>
            </a:lvl2pPr>
            <a:lvl3pPr marL="1828754" marR="0" lvl="2"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3pPr>
            <a:lvl4pPr marL="2438339" marR="0" lvl="3" indent="-457189" algn="l" rtl="0">
              <a:lnSpc>
                <a:spcPct val="100000"/>
              </a:lnSpc>
              <a:spcBef>
                <a:spcPts val="533"/>
              </a:spcBef>
              <a:spcAft>
                <a:spcPts val="0"/>
              </a:spcAft>
              <a:buClr>
                <a:schemeClr val="dk1"/>
              </a:buClr>
              <a:buSzPts val="1800"/>
              <a:buFont typeface="Arial"/>
              <a:buChar char="–"/>
              <a:defRPr sz="2400" b="0" i="0" u="none" strike="noStrike" cap="none">
                <a:solidFill>
                  <a:schemeClr val="dk1"/>
                </a:solidFill>
                <a:latin typeface="Arial"/>
                <a:ea typeface="Arial"/>
                <a:cs typeface="Arial"/>
                <a:sym typeface="Arial"/>
              </a:defRPr>
            </a:lvl4pPr>
            <a:lvl5pPr marL="3047924" marR="0" lvl="4" indent="-457189" algn="l" rtl="0">
              <a:lnSpc>
                <a:spcPct val="100000"/>
              </a:lnSpc>
              <a:spcBef>
                <a:spcPts val="533"/>
              </a:spcBef>
              <a:spcAft>
                <a:spcPts val="0"/>
              </a:spcAft>
              <a:buClr>
                <a:schemeClr val="dk1"/>
              </a:buClr>
              <a:buSzPts val="1800"/>
              <a:buFont typeface="Arial"/>
              <a:buChar char="»"/>
              <a:defRPr sz="2400" b="0" i="0" u="none" strike="noStrike" cap="none">
                <a:solidFill>
                  <a:schemeClr val="dk1"/>
                </a:solidFill>
                <a:latin typeface="Arial"/>
                <a:ea typeface="Arial"/>
                <a:cs typeface="Arial"/>
                <a:sym typeface="Arial"/>
              </a:defRPr>
            </a:lvl5pPr>
            <a:lvl6pPr marL="3657509" marR="0" lvl="5"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6pPr>
            <a:lvl7pPr marL="4267093" marR="0" lvl="6"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7pPr>
            <a:lvl8pPr marL="4876678" marR="0" lvl="7"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8pPr>
            <a:lvl9pPr marL="5486263" marR="0" lvl="8"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9pPr>
          </a:lstStyle>
          <a:p>
            <a:endParaRPr/>
          </a:p>
        </p:txBody>
      </p:sp>
      <p:sp>
        <p:nvSpPr>
          <p:cNvPr id="87" name="Google Shape;87;p22"/>
          <p:cNvSpPr txBox="1">
            <a:spLocks noGrp="1"/>
          </p:cNvSpPr>
          <p:nvPr>
            <p:ph type="sldNum" idx="12"/>
          </p:nvPr>
        </p:nvSpPr>
        <p:spPr>
          <a:xfrm>
            <a:off x="10668000" y="6355080"/>
            <a:ext cx="812800" cy="3652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chemeClr val="lt1"/>
              </a:buClr>
              <a:buSzPts val="900"/>
              <a:buFont typeface="Arial"/>
              <a:buNone/>
              <a:defRPr sz="12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chemeClr val="lt1"/>
              </a:buClr>
              <a:buSzPts val="900"/>
              <a:buFont typeface="Arial"/>
              <a:buNone/>
              <a:defRPr sz="12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chemeClr val="lt1"/>
              </a:buClr>
              <a:buSzPts val="900"/>
              <a:buFont typeface="Arial"/>
              <a:buNone/>
              <a:defRPr sz="12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chemeClr val="lt1"/>
              </a:buClr>
              <a:buSzPts val="900"/>
              <a:buFont typeface="Arial"/>
              <a:buNone/>
              <a:defRPr sz="12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chemeClr val="lt1"/>
              </a:buClr>
              <a:buSzPts val="900"/>
              <a:buFont typeface="Arial"/>
              <a:buNone/>
              <a:defRPr sz="12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chemeClr val="lt1"/>
              </a:buClr>
              <a:buSzPts val="900"/>
              <a:buFont typeface="Arial"/>
              <a:buNone/>
              <a:defRPr sz="12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chemeClr val="lt1"/>
              </a:buClr>
              <a:buSzPts val="900"/>
              <a:buFont typeface="Arial"/>
              <a:buNone/>
              <a:defRPr sz="12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chemeClr val="lt1"/>
              </a:buClr>
              <a:buSzPts val="900"/>
              <a:buFont typeface="Arial"/>
              <a:buNone/>
              <a:defRPr sz="12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chemeClr val="lt1"/>
              </a:buClr>
              <a:buSzPts val="900"/>
              <a:buFont typeface="Arial"/>
              <a:buNone/>
              <a:defRPr sz="1200" b="0" i="0" u="none" strike="noStrike" cap="none">
                <a:solidFill>
                  <a:schemeClr val="lt1"/>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6030514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rgbClr val="EBE7D1"/>
        </a:solidFill>
        <a:effectLst/>
      </p:bgPr>
    </p:bg>
    <p:spTree>
      <p:nvGrpSpPr>
        <p:cNvPr id="1" name=""/>
        <p:cNvGrpSpPr/>
        <p:nvPr/>
      </p:nvGrpSpPr>
      <p:grpSpPr>
        <a:xfrm>
          <a:off x="0" y="0"/>
          <a:ext cx="0" cy="0"/>
          <a:chOff x="0" y="0"/>
          <a:chExt cx="0" cy="0"/>
        </a:xfrm>
      </p:grpSpPr>
      <p:sp>
        <p:nvSpPr>
          <p:cNvPr id="28" name="Rectangle 27"/>
          <p:cNvSpPr/>
          <p:nvPr userDrawn="1"/>
        </p:nvSpPr>
        <p:spPr>
          <a:xfrm>
            <a:off x="9941170" y="0"/>
            <a:ext cx="2250830" cy="668215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userDrawn="1"/>
        </p:nvSpPr>
        <p:spPr>
          <a:xfrm>
            <a:off x="0" y="6342185"/>
            <a:ext cx="12192000" cy="51581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userDrawn="1"/>
        </p:nvSpPr>
        <p:spPr>
          <a:xfrm>
            <a:off x="82062" y="82062"/>
            <a:ext cx="12027876" cy="6236676"/>
          </a:xfrm>
          <a:prstGeom prst="rect">
            <a:avLst/>
          </a:prstGeom>
          <a:noFill/>
          <a:ln w="165100"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HD-ShadowLong.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 y="1970240"/>
            <a:ext cx="9929445" cy="321164"/>
          </a:xfrm>
          <a:prstGeom prst="rect">
            <a:avLst/>
          </a:prstGeom>
        </p:spPr>
      </p:pic>
      <p:pic>
        <p:nvPicPr>
          <p:cNvPr id="7" name="Picture 6" descr="HD-ShadowShort.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81846" y="1971234"/>
            <a:ext cx="2106977" cy="189628"/>
          </a:xfrm>
          <a:prstGeom prst="rect">
            <a:avLst/>
          </a:prstGeom>
        </p:spPr>
      </p:pic>
      <p:sp>
        <p:nvSpPr>
          <p:cNvPr id="8" name="Rectangle 7"/>
          <p:cNvSpPr/>
          <p:nvPr/>
        </p:nvSpPr>
        <p:spPr>
          <a:xfrm>
            <a:off x="0" y="609600"/>
            <a:ext cx="9929446" cy="1368198"/>
          </a:xfrm>
          <a:prstGeom prst="rect">
            <a:avLst/>
          </a:prstGeom>
          <a:solidFill>
            <a:srgbClr val="005978"/>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9" name="Rectangle 8"/>
          <p:cNvSpPr/>
          <p:nvPr/>
        </p:nvSpPr>
        <p:spPr>
          <a:xfrm>
            <a:off x="10046677" y="609600"/>
            <a:ext cx="214214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Text Placeholder 2"/>
          <p:cNvSpPr>
            <a:spLocks noGrp="1"/>
          </p:cNvSpPr>
          <p:nvPr>
            <p:ph idx="1" hasCustomPrompt="1"/>
          </p:nvPr>
        </p:nvSpPr>
        <p:spPr>
          <a:xfrm>
            <a:off x="680321" y="2213127"/>
            <a:ext cx="9613861" cy="4156816"/>
          </a:xfrm>
          <a:prstGeom prst="rect">
            <a:avLst/>
          </a:prstGeom>
          <a:effectLst/>
        </p:spPr>
        <p:txBody>
          <a:bodyPr vert="horz" lIns="91440" tIns="45720" rIns="91440" bIns="45720" rtlCol="0">
            <a:noAutofit/>
          </a:bodyPr>
          <a:lstStyle>
            <a:lvl1pPr>
              <a:defRPr spc="0">
                <a:latin typeface="+mj-lt"/>
              </a:defRPr>
            </a:lvl1pPr>
            <a:lvl2pPr>
              <a:defRPr i="1">
                <a:solidFill>
                  <a:srgbClr val="0091B3"/>
                </a:solidFill>
              </a:defRPr>
            </a:lvl2pPr>
            <a:lvl3pPr marL="0">
              <a:spcBef>
                <a:spcPts val="600"/>
              </a:spcBef>
              <a:defRPr>
                <a:solidFill>
                  <a:schemeClr val="tx2">
                    <a:lumMod val="10000"/>
                  </a:schemeClr>
                </a:solidFill>
                <a:effectLst/>
              </a:defRPr>
            </a:lvl3pPr>
            <a:lvl4pPr marL="0" indent="-228600">
              <a:buClr>
                <a:srgbClr val="92D050"/>
              </a:buClr>
              <a:buFont typeface="Wingdings" charset="2"/>
              <a:buChar char="§"/>
              <a:defRPr sz="2400">
                <a:solidFill>
                  <a:schemeClr val="tx2">
                    <a:lumMod val="10000"/>
                  </a:schemeClr>
                </a:solidFill>
                <a:effectLst/>
              </a:defRPr>
            </a:lvl4pPr>
            <a:lvl5pPr>
              <a:defRPr>
                <a:solidFill>
                  <a:schemeClr val="tx2">
                    <a:lumMod val="10000"/>
                  </a:schemeClr>
                </a:solidFill>
                <a:effect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5" name="Title 14"/>
          <p:cNvSpPr>
            <a:spLocks noGrp="1"/>
          </p:cNvSpPr>
          <p:nvPr>
            <p:ph type="title"/>
          </p:nvPr>
        </p:nvSpPr>
        <p:spPr>
          <a:xfrm>
            <a:off x="644769" y="597877"/>
            <a:ext cx="9026769" cy="1336431"/>
          </a:xfrm>
        </p:spPr>
        <p:txBody>
          <a:bodyPr/>
          <a:lstStyle/>
          <a:p>
            <a:r>
              <a:rPr lang="en-US" dirty="0"/>
              <a:t>Click to edit Master title style</a:t>
            </a:r>
          </a:p>
        </p:txBody>
      </p:sp>
      <p:cxnSp>
        <p:nvCxnSpPr>
          <p:cNvPr id="18" name="Straight Connector 17"/>
          <p:cNvCxnSpPr/>
          <p:nvPr userDrawn="1"/>
        </p:nvCxnSpPr>
        <p:spPr>
          <a:xfrm>
            <a:off x="0" y="6518031"/>
            <a:ext cx="656492" cy="0"/>
          </a:xfrm>
          <a:prstGeom prst="line">
            <a:avLst/>
          </a:prstGeom>
          <a:ln w="69850">
            <a:solidFill>
              <a:srgbClr val="005978"/>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a:off x="1699846" y="6518031"/>
            <a:ext cx="10492154" cy="0"/>
          </a:xfrm>
          <a:prstGeom prst="line">
            <a:avLst/>
          </a:prstGeom>
          <a:ln w="69850">
            <a:solidFill>
              <a:srgbClr val="005978"/>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userDrawn="1"/>
        </p:nvSpPr>
        <p:spPr>
          <a:xfrm>
            <a:off x="621323" y="6412523"/>
            <a:ext cx="1207477" cy="230832"/>
          </a:xfrm>
          <a:prstGeom prst="rect">
            <a:avLst/>
          </a:prstGeom>
          <a:noFill/>
        </p:spPr>
        <p:txBody>
          <a:bodyPr wrap="square" rtlCol="0">
            <a:spAutoFit/>
          </a:bodyPr>
          <a:lstStyle/>
          <a:p>
            <a:r>
              <a:rPr lang="en-US" sz="900" dirty="0">
                <a:solidFill>
                  <a:srgbClr val="005978"/>
                </a:solidFill>
              </a:rPr>
              <a:t>Last</a:t>
            </a:r>
            <a:r>
              <a:rPr lang="en-US" sz="900" baseline="0" dirty="0">
                <a:solidFill>
                  <a:srgbClr val="005978"/>
                </a:solidFill>
              </a:rPr>
              <a:t> Updated: XXXX</a:t>
            </a:r>
            <a:endParaRPr lang="en-US" sz="900" dirty="0">
              <a:solidFill>
                <a:srgbClr val="005978"/>
              </a:solidFill>
            </a:endParaRPr>
          </a:p>
        </p:txBody>
      </p:sp>
      <p:pic>
        <p:nvPicPr>
          <p:cNvPr id="16" name="Picture 15"/>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282334" y="937885"/>
            <a:ext cx="1660847" cy="686145"/>
          </a:xfrm>
          <a:prstGeom prst="rect">
            <a:avLst/>
          </a:prstGeom>
        </p:spPr>
      </p:pic>
    </p:spTree>
    <p:extLst>
      <p:ext uri="{BB962C8B-B14F-4D97-AF65-F5344CB8AC3E}">
        <p14:creationId xmlns:p14="http://schemas.microsoft.com/office/powerpoint/2010/main" val="34315691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9" name="Rectangle 8"/>
          <p:cNvSpPr/>
          <p:nvPr/>
        </p:nvSpPr>
        <p:spPr>
          <a:xfrm>
            <a:off x="0" y="609600"/>
            <a:ext cx="10437812" cy="1368198"/>
          </a:xfrm>
          <a:prstGeom prst="rect">
            <a:avLst/>
          </a:prstGeom>
          <a:solidFill>
            <a:srgbClr val="005978"/>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8"/>
            <a:ext cx="9613861" cy="1080938"/>
          </a:xfrm>
          <a:prstGeom prst="rect">
            <a:avLst/>
          </a:prstGeom>
        </p:spPr>
        <p:txBody>
          <a:bodyPr/>
          <a:lstStyle>
            <a:lvl1pPr algn="r">
              <a:defRPr/>
            </a:lvl1pPr>
          </a:lstStyle>
          <a:p>
            <a:r>
              <a:rPr lang="en-US"/>
              <a:t>Click to edit Master title style</a:t>
            </a:r>
            <a:endParaRPr lang="en-US" dirty="0"/>
          </a:p>
        </p:txBody>
      </p:sp>
    </p:spTree>
    <p:extLst>
      <p:ext uri="{BB962C8B-B14F-4D97-AF65-F5344CB8AC3E}">
        <p14:creationId xmlns:p14="http://schemas.microsoft.com/office/powerpoint/2010/main" val="20456140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88"/>
        <p:cNvGrpSpPr/>
        <p:nvPr/>
      </p:nvGrpSpPr>
      <p:grpSpPr>
        <a:xfrm>
          <a:off x="0" y="0"/>
          <a:ext cx="0" cy="0"/>
          <a:chOff x="0" y="0"/>
          <a:chExt cx="0" cy="0"/>
        </a:xfrm>
      </p:grpSpPr>
      <p:sp>
        <p:nvSpPr>
          <p:cNvPr id="89" name="Google Shape;89;p23"/>
          <p:cNvSpPr txBox="1">
            <a:spLocks noGrp="1"/>
          </p:cNvSpPr>
          <p:nvPr>
            <p:ph type="sldNum" idx="12"/>
          </p:nvPr>
        </p:nvSpPr>
        <p:spPr>
          <a:xfrm>
            <a:off x="10668000" y="6355080"/>
            <a:ext cx="812800" cy="3652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sz="1867"/>
            </a:lvl1pPr>
            <a:lvl2pPr marL="0" lvl="1" indent="0" algn="r" rtl="0">
              <a:spcBef>
                <a:spcPts val="0"/>
              </a:spcBef>
              <a:buNone/>
              <a:defRPr sz="1867"/>
            </a:lvl2pPr>
            <a:lvl3pPr marL="0" lvl="2" indent="0" algn="r" rtl="0">
              <a:spcBef>
                <a:spcPts val="0"/>
              </a:spcBef>
              <a:buNone/>
              <a:defRPr sz="1867"/>
            </a:lvl3pPr>
            <a:lvl4pPr marL="0" lvl="3" indent="0" algn="r" rtl="0">
              <a:spcBef>
                <a:spcPts val="0"/>
              </a:spcBef>
              <a:buNone/>
              <a:defRPr sz="1867"/>
            </a:lvl4pPr>
            <a:lvl5pPr marL="0" lvl="4" indent="0" algn="r" rtl="0">
              <a:spcBef>
                <a:spcPts val="0"/>
              </a:spcBef>
              <a:buNone/>
              <a:defRPr sz="1867"/>
            </a:lvl5pPr>
            <a:lvl6pPr marL="0" lvl="5" indent="0" algn="r" rtl="0">
              <a:spcBef>
                <a:spcPts val="0"/>
              </a:spcBef>
              <a:buNone/>
              <a:defRPr sz="1867"/>
            </a:lvl6pPr>
            <a:lvl7pPr marL="0" lvl="6" indent="0" algn="r" rtl="0">
              <a:spcBef>
                <a:spcPts val="0"/>
              </a:spcBef>
              <a:buNone/>
              <a:defRPr sz="1867"/>
            </a:lvl7pPr>
            <a:lvl8pPr marL="0" lvl="7" indent="0" algn="r" rtl="0">
              <a:spcBef>
                <a:spcPts val="0"/>
              </a:spcBef>
              <a:buNone/>
              <a:defRPr sz="1867"/>
            </a:lvl8pPr>
            <a:lvl9pPr marL="0" lvl="8" indent="0" algn="r" rtl="0">
              <a:spcBef>
                <a:spcPts val="0"/>
              </a:spcBef>
              <a:buNone/>
              <a:defRPr sz="1867"/>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8863478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90"/>
        <p:cNvGrpSpPr/>
        <p:nvPr/>
      </p:nvGrpSpPr>
      <p:grpSpPr>
        <a:xfrm>
          <a:off x="0" y="0"/>
          <a:ext cx="0" cy="0"/>
          <a:chOff x="0" y="0"/>
          <a:chExt cx="0" cy="0"/>
        </a:xfrm>
      </p:grpSpPr>
      <p:sp>
        <p:nvSpPr>
          <p:cNvPr id="91" name="Google Shape;91;p24"/>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SzPts val="1400"/>
              <a:buChar char="●"/>
              <a:defRPr sz="1867"/>
            </a:lvl1pPr>
            <a:lvl2pPr lvl="1" rtl="0">
              <a:spcBef>
                <a:spcPts val="0"/>
              </a:spcBef>
              <a:spcAft>
                <a:spcPts val="0"/>
              </a:spcAft>
              <a:buSzPts val="1400"/>
              <a:buChar char="○"/>
              <a:defRPr sz="1867"/>
            </a:lvl2pPr>
            <a:lvl3pPr lvl="2" rtl="0">
              <a:spcBef>
                <a:spcPts val="0"/>
              </a:spcBef>
              <a:spcAft>
                <a:spcPts val="0"/>
              </a:spcAft>
              <a:buSzPts val="1400"/>
              <a:buChar char="■"/>
              <a:defRPr sz="1867"/>
            </a:lvl3pPr>
            <a:lvl4pPr lvl="3" rtl="0">
              <a:spcBef>
                <a:spcPts val="0"/>
              </a:spcBef>
              <a:spcAft>
                <a:spcPts val="0"/>
              </a:spcAft>
              <a:buSzPts val="1400"/>
              <a:buChar char="●"/>
              <a:defRPr sz="1867"/>
            </a:lvl4pPr>
            <a:lvl5pPr lvl="4" rtl="0">
              <a:spcBef>
                <a:spcPts val="0"/>
              </a:spcBef>
              <a:spcAft>
                <a:spcPts val="0"/>
              </a:spcAft>
              <a:buSzPts val="1400"/>
              <a:buChar char="○"/>
              <a:defRPr sz="1867"/>
            </a:lvl5pPr>
            <a:lvl6pPr lvl="5" rtl="0">
              <a:spcBef>
                <a:spcPts val="0"/>
              </a:spcBef>
              <a:spcAft>
                <a:spcPts val="0"/>
              </a:spcAft>
              <a:buSzPts val="1400"/>
              <a:buChar char="■"/>
              <a:defRPr sz="1867"/>
            </a:lvl6pPr>
            <a:lvl7pPr lvl="6" rtl="0">
              <a:spcBef>
                <a:spcPts val="0"/>
              </a:spcBef>
              <a:spcAft>
                <a:spcPts val="0"/>
              </a:spcAft>
              <a:buSzPts val="1400"/>
              <a:buChar char="●"/>
              <a:defRPr sz="1867"/>
            </a:lvl7pPr>
            <a:lvl8pPr lvl="7" rtl="0">
              <a:spcBef>
                <a:spcPts val="0"/>
              </a:spcBef>
              <a:spcAft>
                <a:spcPts val="0"/>
              </a:spcAft>
              <a:buSzPts val="1400"/>
              <a:buChar char="○"/>
              <a:defRPr sz="1867"/>
            </a:lvl8pPr>
            <a:lvl9pPr lvl="8" rtl="0">
              <a:spcBef>
                <a:spcPts val="0"/>
              </a:spcBef>
              <a:spcAft>
                <a:spcPts val="0"/>
              </a:spcAft>
              <a:buSzPts val="1400"/>
              <a:buChar char="■"/>
              <a:defRPr sz="1867"/>
            </a:lvl9pPr>
          </a:lstStyle>
          <a:p>
            <a:endParaRPr/>
          </a:p>
        </p:txBody>
      </p:sp>
      <p:sp>
        <p:nvSpPr>
          <p:cNvPr id="92" name="Google Shape;92;p24"/>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ctr" anchorCtr="0">
            <a:noAutofit/>
          </a:bodyPr>
          <a:lstStyle>
            <a:lvl1pPr marL="609585" lvl="0" indent="-423323" rtl="0">
              <a:spcBef>
                <a:spcPts val="0"/>
              </a:spcBef>
              <a:spcAft>
                <a:spcPts val="0"/>
              </a:spcAft>
              <a:buSzPts val="1400"/>
              <a:buChar char="●"/>
              <a:defRPr sz="1867"/>
            </a:lvl1pPr>
            <a:lvl2pPr marL="1219170" lvl="1" indent="-423323" rtl="0">
              <a:spcBef>
                <a:spcPts val="0"/>
              </a:spcBef>
              <a:spcAft>
                <a:spcPts val="0"/>
              </a:spcAft>
              <a:buSzPts val="1400"/>
              <a:buChar char="○"/>
              <a:defRPr sz="1867"/>
            </a:lvl2pPr>
            <a:lvl3pPr marL="1828754" lvl="2" indent="-423323" rtl="0">
              <a:spcBef>
                <a:spcPts val="0"/>
              </a:spcBef>
              <a:spcAft>
                <a:spcPts val="0"/>
              </a:spcAft>
              <a:buSzPts val="1400"/>
              <a:buChar char="■"/>
              <a:defRPr sz="1867"/>
            </a:lvl3pPr>
            <a:lvl4pPr marL="2438339" lvl="3" indent="-423323" rtl="0">
              <a:spcBef>
                <a:spcPts val="0"/>
              </a:spcBef>
              <a:spcAft>
                <a:spcPts val="0"/>
              </a:spcAft>
              <a:buSzPts val="1400"/>
              <a:buChar char="●"/>
              <a:defRPr sz="1867"/>
            </a:lvl4pPr>
            <a:lvl5pPr marL="3047924" lvl="4" indent="-423323" rtl="0">
              <a:spcBef>
                <a:spcPts val="0"/>
              </a:spcBef>
              <a:spcAft>
                <a:spcPts val="0"/>
              </a:spcAft>
              <a:buSzPts val="1400"/>
              <a:buChar char="○"/>
              <a:defRPr sz="1867"/>
            </a:lvl5pPr>
            <a:lvl6pPr marL="3657509" lvl="5" indent="-423323" rtl="0">
              <a:spcBef>
                <a:spcPts val="0"/>
              </a:spcBef>
              <a:spcAft>
                <a:spcPts val="0"/>
              </a:spcAft>
              <a:buSzPts val="1400"/>
              <a:buChar char="■"/>
              <a:defRPr sz="1867"/>
            </a:lvl6pPr>
            <a:lvl7pPr marL="4267093" lvl="6" indent="-423323" rtl="0">
              <a:spcBef>
                <a:spcPts val="0"/>
              </a:spcBef>
              <a:spcAft>
                <a:spcPts val="0"/>
              </a:spcAft>
              <a:buSzPts val="1400"/>
              <a:buChar char="●"/>
              <a:defRPr sz="1867"/>
            </a:lvl7pPr>
            <a:lvl8pPr marL="4876678" lvl="7" indent="-423323" rtl="0">
              <a:spcBef>
                <a:spcPts val="0"/>
              </a:spcBef>
              <a:spcAft>
                <a:spcPts val="0"/>
              </a:spcAft>
              <a:buSzPts val="1400"/>
              <a:buChar char="○"/>
              <a:defRPr sz="1867"/>
            </a:lvl8pPr>
            <a:lvl9pPr marL="5486263" lvl="8" indent="-423323" rtl="0">
              <a:spcBef>
                <a:spcPts val="0"/>
              </a:spcBef>
              <a:spcAft>
                <a:spcPts val="0"/>
              </a:spcAft>
              <a:buSzPts val="1400"/>
              <a:buChar char="■"/>
              <a:defRPr sz="1867"/>
            </a:lvl9pPr>
          </a:lstStyle>
          <a:p>
            <a:endParaRPr/>
          </a:p>
        </p:txBody>
      </p:sp>
      <p:sp>
        <p:nvSpPr>
          <p:cNvPr id="93" name="Google Shape;93;p2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rtl="0">
              <a:buNone/>
              <a:defRPr sz="1867"/>
            </a:lvl1pPr>
            <a:lvl2pPr lvl="1" rtl="0">
              <a:buNone/>
              <a:defRPr sz="1867"/>
            </a:lvl2pPr>
            <a:lvl3pPr lvl="2" rtl="0">
              <a:buNone/>
              <a:defRPr sz="1867"/>
            </a:lvl3pPr>
            <a:lvl4pPr lvl="3" rtl="0">
              <a:buNone/>
              <a:defRPr sz="1867"/>
            </a:lvl4pPr>
            <a:lvl5pPr lvl="4" rtl="0">
              <a:buNone/>
              <a:defRPr sz="1867"/>
            </a:lvl5pPr>
            <a:lvl6pPr lvl="5" rtl="0">
              <a:buNone/>
              <a:defRPr sz="1867"/>
            </a:lvl6pPr>
            <a:lvl7pPr lvl="6" rtl="0">
              <a:buNone/>
              <a:defRPr sz="1867"/>
            </a:lvl7pPr>
            <a:lvl8pPr lvl="7" rtl="0">
              <a:buNone/>
              <a:defRPr sz="1867"/>
            </a:lvl8pPr>
            <a:lvl9pPr lvl="8" rtl="0">
              <a:buNone/>
              <a:defRPr sz="1867"/>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763123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98"/>
        <p:cNvGrpSpPr/>
        <p:nvPr/>
      </p:nvGrpSpPr>
      <p:grpSpPr>
        <a:xfrm>
          <a:off x="0" y="0"/>
          <a:ext cx="0" cy="0"/>
          <a:chOff x="0" y="0"/>
          <a:chExt cx="0" cy="0"/>
        </a:xfrm>
      </p:grpSpPr>
      <p:sp>
        <p:nvSpPr>
          <p:cNvPr id="99" name="Google Shape;99;p26"/>
          <p:cNvSpPr txBox="1">
            <a:spLocks noGrp="1"/>
          </p:cNvSpPr>
          <p:nvPr>
            <p:ph type="ctrTitle"/>
          </p:nvPr>
        </p:nvSpPr>
        <p:spPr>
          <a:xfrm>
            <a:off x="914400" y="2130425"/>
            <a:ext cx="10363200" cy="147000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chemeClr val="lt1"/>
              </a:buClr>
              <a:buSzPts val="4800"/>
              <a:buFont typeface="Arial"/>
              <a:buNone/>
              <a:defRPr sz="64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pic>
        <p:nvPicPr>
          <p:cNvPr id="100" name="Google Shape;100;p26"/>
          <p:cNvPicPr preferRelativeResize="0"/>
          <p:nvPr/>
        </p:nvPicPr>
        <p:blipFill rotWithShape="1">
          <a:blip r:embed="rId2">
            <a:alphaModFix/>
          </a:blip>
          <a:srcRect/>
          <a:stretch/>
        </p:blipFill>
        <p:spPr>
          <a:xfrm>
            <a:off x="4016992" y="5711430"/>
            <a:ext cx="4133933" cy="472695"/>
          </a:xfrm>
          <a:prstGeom prst="rect">
            <a:avLst/>
          </a:prstGeom>
          <a:noFill/>
          <a:ln>
            <a:noFill/>
          </a:ln>
        </p:spPr>
      </p:pic>
    </p:spTree>
    <p:extLst>
      <p:ext uri="{BB962C8B-B14F-4D97-AF65-F5344CB8AC3E}">
        <p14:creationId xmlns:p14="http://schemas.microsoft.com/office/powerpoint/2010/main" val="2560571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White Background 2">
  <p:cSld name="White Background 2">
    <p:spTree>
      <p:nvGrpSpPr>
        <p:cNvPr id="1" name="Shape 101"/>
        <p:cNvGrpSpPr/>
        <p:nvPr/>
      </p:nvGrpSpPr>
      <p:grpSpPr>
        <a:xfrm>
          <a:off x="0" y="0"/>
          <a:ext cx="0" cy="0"/>
          <a:chOff x="0" y="0"/>
          <a:chExt cx="0" cy="0"/>
        </a:xfrm>
      </p:grpSpPr>
      <p:sp>
        <p:nvSpPr>
          <p:cNvPr id="102" name="Google Shape;102;p27"/>
          <p:cNvSpPr txBox="1">
            <a:spLocks noGrp="1"/>
          </p:cNvSpPr>
          <p:nvPr>
            <p:ph type="title"/>
          </p:nvPr>
        </p:nvSpPr>
        <p:spPr>
          <a:xfrm>
            <a:off x="609600" y="274637"/>
            <a:ext cx="10972800" cy="832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chemeClr val="dk1"/>
              </a:buClr>
              <a:buSzPts val="3600"/>
              <a:buFont typeface="Arial"/>
              <a:buNone/>
              <a:defRPr sz="48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103" name="Google Shape;103;p27"/>
          <p:cNvSpPr txBox="1">
            <a:spLocks noGrp="1"/>
          </p:cNvSpPr>
          <p:nvPr>
            <p:ph type="body" idx="1"/>
          </p:nvPr>
        </p:nvSpPr>
        <p:spPr>
          <a:xfrm>
            <a:off x="609600" y="1114301"/>
            <a:ext cx="5384800" cy="4983200"/>
          </a:xfrm>
          <a:prstGeom prst="rect">
            <a:avLst/>
          </a:prstGeom>
          <a:noFill/>
          <a:ln>
            <a:noFill/>
          </a:ln>
        </p:spPr>
        <p:txBody>
          <a:bodyPr spcFirstLastPara="1" wrap="square" lIns="91425" tIns="45700" rIns="91425" bIns="45700" anchor="t" anchorCtr="0">
            <a:noAutofit/>
          </a:bodyPr>
          <a:lstStyle>
            <a:lvl1pPr marL="609585" marR="0" lvl="0" indent="-541853" algn="l" rtl="0">
              <a:lnSpc>
                <a:spcPct val="100000"/>
              </a:lnSpc>
              <a:spcBef>
                <a:spcPts val="747"/>
              </a:spcBef>
              <a:spcAft>
                <a:spcPts val="0"/>
              </a:spcAft>
              <a:buClr>
                <a:schemeClr val="dk1"/>
              </a:buClr>
              <a:buSzPts val="2800"/>
              <a:buFont typeface="Arial"/>
              <a:buChar char="•"/>
              <a:defRPr sz="3733" b="0" i="0" u="none" strike="noStrike" cap="none">
                <a:solidFill>
                  <a:schemeClr val="dk1"/>
                </a:solidFill>
                <a:latin typeface="Arial"/>
                <a:ea typeface="Arial"/>
                <a:cs typeface="Arial"/>
                <a:sym typeface="Arial"/>
              </a:defRPr>
            </a:lvl1pPr>
            <a:lvl2pPr marL="1219170" marR="0" lvl="1" indent="-507987" algn="l" rtl="0">
              <a:lnSpc>
                <a:spcPct val="100000"/>
              </a:lnSpc>
              <a:spcBef>
                <a:spcPts val="640"/>
              </a:spcBef>
              <a:spcAft>
                <a:spcPts val="0"/>
              </a:spcAft>
              <a:buClr>
                <a:schemeClr val="dk1"/>
              </a:buClr>
              <a:buSzPts val="2400"/>
              <a:buFont typeface="Arial"/>
              <a:buChar char="–"/>
              <a:defRPr sz="3200" b="0" i="0" u="none" strike="noStrike" cap="none">
                <a:solidFill>
                  <a:schemeClr val="dk1"/>
                </a:solidFill>
                <a:latin typeface="Arial"/>
                <a:ea typeface="Arial"/>
                <a:cs typeface="Arial"/>
                <a:sym typeface="Arial"/>
              </a:defRPr>
            </a:lvl2pPr>
            <a:lvl3pPr marL="1828754" marR="0" lvl="2"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3pPr>
            <a:lvl4pPr marL="2438339" marR="0" lvl="3" indent="-457189" algn="l" rtl="0">
              <a:lnSpc>
                <a:spcPct val="100000"/>
              </a:lnSpc>
              <a:spcBef>
                <a:spcPts val="480"/>
              </a:spcBef>
              <a:spcAft>
                <a:spcPts val="0"/>
              </a:spcAft>
              <a:buClr>
                <a:schemeClr val="dk1"/>
              </a:buClr>
              <a:buSzPts val="1800"/>
              <a:buFont typeface="Arial"/>
              <a:buChar char="–"/>
              <a:defRPr sz="2400" b="0" i="0" u="none" strike="noStrike" cap="none">
                <a:solidFill>
                  <a:schemeClr val="dk1"/>
                </a:solidFill>
                <a:latin typeface="Arial"/>
                <a:ea typeface="Arial"/>
                <a:cs typeface="Arial"/>
                <a:sym typeface="Arial"/>
              </a:defRPr>
            </a:lvl4pPr>
            <a:lvl5pPr marL="3047924" marR="0" lvl="4" indent="-457189" algn="l" rtl="0">
              <a:lnSpc>
                <a:spcPct val="100000"/>
              </a:lnSpc>
              <a:spcBef>
                <a:spcPts val="480"/>
              </a:spcBef>
              <a:spcAft>
                <a:spcPts val="0"/>
              </a:spcAft>
              <a:buClr>
                <a:schemeClr val="dk1"/>
              </a:buClr>
              <a:buSzPts val="1800"/>
              <a:buFont typeface="Arial"/>
              <a:buChar char="»"/>
              <a:defRPr sz="2400" b="0" i="0" u="none" strike="noStrike" cap="none">
                <a:solidFill>
                  <a:schemeClr val="dk1"/>
                </a:solidFill>
                <a:latin typeface="Arial"/>
                <a:ea typeface="Arial"/>
                <a:cs typeface="Arial"/>
                <a:sym typeface="Arial"/>
              </a:defRPr>
            </a:lvl5pPr>
            <a:lvl6pPr marL="3657509" marR="0" lvl="5" indent="-457189" algn="l" rtl="0">
              <a:lnSpc>
                <a:spcPct val="100000"/>
              </a:lnSpc>
              <a:spcBef>
                <a:spcPts val="480"/>
              </a:spcBef>
              <a:spcAft>
                <a:spcPts val="0"/>
              </a:spcAft>
              <a:buClr>
                <a:schemeClr val="dk1"/>
              </a:buClr>
              <a:buSzPts val="1800"/>
              <a:buFont typeface="Arial"/>
              <a:buChar char="•"/>
              <a:defRPr sz="2400" b="0" i="0" u="none" strike="noStrike" cap="none">
                <a:solidFill>
                  <a:schemeClr val="dk1"/>
                </a:solidFill>
                <a:latin typeface="Arial"/>
                <a:ea typeface="Arial"/>
                <a:cs typeface="Arial"/>
                <a:sym typeface="Arial"/>
              </a:defRPr>
            </a:lvl6pPr>
            <a:lvl7pPr marL="4267093" marR="0" lvl="6" indent="-457189" algn="l" rtl="0">
              <a:lnSpc>
                <a:spcPct val="100000"/>
              </a:lnSpc>
              <a:spcBef>
                <a:spcPts val="480"/>
              </a:spcBef>
              <a:spcAft>
                <a:spcPts val="0"/>
              </a:spcAft>
              <a:buClr>
                <a:schemeClr val="dk1"/>
              </a:buClr>
              <a:buSzPts val="1800"/>
              <a:buFont typeface="Arial"/>
              <a:buChar char="•"/>
              <a:defRPr sz="2400" b="0" i="0" u="none" strike="noStrike" cap="none">
                <a:solidFill>
                  <a:schemeClr val="dk1"/>
                </a:solidFill>
                <a:latin typeface="Arial"/>
                <a:ea typeface="Arial"/>
                <a:cs typeface="Arial"/>
                <a:sym typeface="Arial"/>
              </a:defRPr>
            </a:lvl7pPr>
            <a:lvl8pPr marL="4876678" marR="0" lvl="7" indent="-457189" algn="l" rtl="0">
              <a:lnSpc>
                <a:spcPct val="100000"/>
              </a:lnSpc>
              <a:spcBef>
                <a:spcPts val="480"/>
              </a:spcBef>
              <a:spcAft>
                <a:spcPts val="0"/>
              </a:spcAft>
              <a:buClr>
                <a:schemeClr val="dk1"/>
              </a:buClr>
              <a:buSzPts val="1800"/>
              <a:buFont typeface="Arial"/>
              <a:buChar char="•"/>
              <a:defRPr sz="2400" b="0" i="0" u="none" strike="noStrike" cap="none">
                <a:solidFill>
                  <a:schemeClr val="dk1"/>
                </a:solidFill>
                <a:latin typeface="Arial"/>
                <a:ea typeface="Arial"/>
                <a:cs typeface="Arial"/>
                <a:sym typeface="Arial"/>
              </a:defRPr>
            </a:lvl8pPr>
            <a:lvl9pPr marL="5486263" marR="0" lvl="8" indent="-457189" algn="l" rtl="0">
              <a:lnSpc>
                <a:spcPct val="100000"/>
              </a:lnSpc>
              <a:spcBef>
                <a:spcPts val="480"/>
              </a:spcBef>
              <a:spcAft>
                <a:spcPts val="0"/>
              </a:spcAft>
              <a:buClr>
                <a:schemeClr val="dk1"/>
              </a:buClr>
              <a:buSzPts val="1800"/>
              <a:buFont typeface="Arial"/>
              <a:buChar char="•"/>
              <a:defRPr sz="2400" b="0" i="0" u="none" strike="noStrike" cap="none">
                <a:solidFill>
                  <a:schemeClr val="dk1"/>
                </a:solidFill>
                <a:latin typeface="Arial"/>
                <a:ea typeface="Arial"/>
                <a:cs typeface="Arial"/>
                <a:sym typeface="Arial"/>
              </a:defRPr>
            </a:lvl9pPr>
          </a:lstStyle>
          <a:p>
            <a:endParaRPr/>
          </a:p>
        </p:txBody>
      </p:sp>
      <p:sp>
        <p:nvSpPr>
          <p:cNvPr id="104" name="Google Shape;104;p27"/>
          <p:cNvSpPr txBox="1">
            <a:spLocks noGrp="1"/>
          </p:cNvSpPr>
          <p:nvPr>
            <p:ph type="body" idx="2"/>
          </p:nvPr>
        </p:nvSpPr>
        <p:spPr>
          <a:xfrm>
            <a:off x="6197600" y="1114301"/>
            <a:ext cx="5384800" cy="4983200"/>
          </a:xfrm>
          <a:prstGeom prst="rect">
            <a:avLst/>
          </a:prstGeom>
          <a:noFill/>
          <a:ln>
            <a:noFill/>
          </a:ln>
        </p:spPr>
        <p:txBody>
          <a:bodyPr spcFirstLastPara="1" wrap="square" lIns="91425" tIns="45700" rIns="91425" bIns="45700" anchor="t" anchorCtr="0">
            <a:noAutofit/>
          </a:bodyPr>
          <a:lstStyle>
            <a:lvl1pPr marL="609585" marR="0" lvl="0" indent="-541853" algn="l" rtl="0">
              <a:lnSpc>
                <a:spcPct val="100000"/>
              </a:lnSpc>
              <a:spcBef>
                <a:spcPts val="747"/>
              </a:spcBef>
              <a:spcAft>
                <a:spcPts val="0"/>
              </a:spcAft>
              <a:buClr>
                <a:schemeClr val="dk1"/>
              </a:buClr>
              <a:buSzPts val="2800"/>
              <a:buFont typeface="Arial"/>
              <a:buChar char="•"/>
              <a:defRPr sz="3733" b="0" i="0" u="none" strike="noStrike" cap="none">
                <a:solidFill>
                  <a:schemeClr val="dk1"/>
                </a:solidFill>
                <a:latin typeface="Arial"/>
                <a:ea typeface="Arial"/>
                <a:cs typeface="Arial"/>
                <a:sym typeface="Arial"/>
              </a:defRPr>
            </a:lvl1pPr>
            <a:lvl2pPr marL="1219170" marR="0" lvl="1" indent="-507987" algn="l" rtl="0">
              <a:lnSpc>
                <a:spcPct val="100000"/>
              </a:lnSpc>
              <a:spcBef>
                <a:spcPts val="640"/>
              </a:spcBef>
              <a:spcAft>
                <a:spcPts val="0"/>
              </a:spcAft>
              <a:buClr>
                <a:schemeClr val="dk1"/>
              </a:buClr>
              <a:buSzPts val="2400"/>
              <a:buFont typeface="Arial"/>
              <a:buChar char="–"/>
              <a:defRPr sz="3200" b="0" i="0" u="none" strike="noStrike" cap="none">
                <a:solidFill>
                  <a:schemeClr val="dk1"/>
                </a:solidFill>
                <a:latin typeface="Arial"/>
                <a:ea typeface="Arial"/>
                <a:cs typeface="Arial"/>
                <a:sym typeface="Arial"/>
              </a:defRPr>
            </a:lvl2pPr>
            <a:lvl3pPr marL="1828754" marR="0" lvl="2"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3pPr>
            <a:lvl4pPr marL="2438339" marR="0" lvl="3" indent="-457189" algn="l" rtl="0">
              <a:lnSpc>
                <a:spcPct val="100000"/>
              </a:lnSpc>
              <a:spcBef>
                <a:spcPts val="480"/>
              </a:spcBef>
              <a:spcAft>
                <a:spcPts val="0"/>
              </a:spcAft>
              <a:buClr>
                <a:schemeClr val="dk1"/>
              </a:buClr>
              <a:buSzPts val="1800"/>
              <a:buFont typeface="Arial"/>
              <a:buChar char="–"/>
              <a:defRPr sz="2400" b="0" i="0" u="none" strike="noStrike" cap="none">
                <a:solidFill>
                  <a:schemeClr val="dk1"/>
                </a:solidFill>
                <a:latin typeface="Arial"/>
                <a:ea typeface="Arial"/>
                <a:cs typeface="Arial"/>
                <a:sym typeface="Arial"/>
              </a:defRPr>
            </a:lvl4pPr>
            <a:lvl5pPr marL="3047924" marR="0" lvl="4" indent="-457189" algn="l" rtl="0">
              <a:lnSpc>
                <a:spcPct val="100000"/>
              </a:lnSpc>
              <a:spcBef>
                <a:spcPts val="480"/>
              </a:spcBef>
              <a:spcAft>
                <a:spcPts val="0"/>
              </a:spcAft>
              <a:buClr>
                <a:schemeClr val="dk1"/>
              </a:buClr>
              <a:buSzPts val="1800"/>
              <a:buFont typeface="Arial"/>
              <a:buChar char="»"/>
              <a:defRPr sz="2400" b="0" i="0" u="none" strike="noStrike" cap="none">
                <a:solidFill>
                  <a:schemeClr val="dk1"/>
                </a:solidFill>
                <a:latin typeface="Arial"/>
                <a:ea typeface="Arial"/>
                <a:cs typeface="Arial"/>
                <a:sym typeface="Arial"/>
              </a:defRPr>
            </a:lvl5pPr>
            <a:lvl6pPr marL="3657509" marR="0" lvl="5" indent="-457189" algn="l" rtl="0">
              <a:lnSpc>
                <a:spcPct val="100000"/>
              </a:lnSpc>
              <a:spcBef>
                <a:spcPts val="480"/>
              </a:spcBef>
              <a:spcAft>
                <a:spcPts val="0"/>
              </a:spcAft>
              <a:buClr>
                <a:schemeClr val="dk1"/>
              </a:buClr>
              <a:buSzPts val="1800"/>
              <a:buFont typeface="Arial"/>
              <a:buChar char="•"/>
              <a:defRPr sz="2400" b="0" i="0" u="none" strike="noStrike" cap="none">
                <a:solidFill>
                  <a:schemeClr val="dk1"/>
                </a:solidFill>
                <a:latin typeface="Arial"/>
                <a:ea typeface="Arial"/>
                <a:cs typeface="Arial"/>
                <a:sym typeface="Arial"/>
              </a:defRPr>
            </a:lvl6pPr>
            <a:lvl7pPr marL="4267093" marR="0" lvl="6" indent="-457189" algn="l" rtl="0">
              <a:lnSpc>
                <a:spcPct val="100000"/>
              </a:lnSpc>
              <a:spcBef>
                <a:spcPts val="480"/>
              </a:spcBef>
              <a:spcAft>
                <a:spcPts val="0"/>
              </a:spcAft>
              <a:buClr>
                <a:schemeClr val="dk1"/>
              </a:buClr>
              <a:buSzPts val="1800"/>
              <a:buFont typeface="Arial"/>
              <a:buChar char="•"/>
              <a:defRPr sz="2400" b="0" i="0" u="none" strike="noStrike" cap="none">
                <a:solidFill>
                  <a:schemeClr val="dk1"/>
                </a:solidFill>
                <a:latin typeface="Arial"/>
                <a:ea typeface="Arial"/>
                <a:cs typeface="Arial"/>
                <a:sym typeface="Arial"/>
              </a:defRPr>
            </a:lvl7pPr>
            <a:lvl8pPr marL="4876678" marR="0" lvl="7" indent="-457189" algn="l" rtl="0">
              <a:lnSpc>
                <a:spcPct val="100000"/>
              </a:lnSpc>
              <a:spcBef>
                <a:spcPts val="480"/>
              </a:spcBef>
              <a:spcAft>
                <a:spcPts val="0"/>
              </a:spcAft>
              <a:buClr>
                <a:schemeClr val="dk1"/>
              </a:buClr>
              <a:buSzPts val="1800"/>
              <a:buFont typeface="Arial"/>
              <a:buChar char="•"/>
              <a:defRPr sz="2400" b="0" i="0" u="none" strike="noStrike" cap="none">
                <a:solidFill>
                  <a:schemeClr val="dk1"/>
                </a:solidFill>
                <a:latin typeface="Arial"/>
                <a:ea typeface="Arial"/>
                <a:cs typeface="Arial"/>
                <a:sym typeface="Arial"/>
              </a:defRPr>
            </a:lvl8pPr>
            <a:lvl9pPr marL="5486263" marR="0" lvl="8" indent="-457189" algn="l" rtl="0">
              <a:lnSpc>
                <a:spcPct val="100000"/>
              </a:lnSpc>
              <a:spcBef>
                <a:spcPts val="480"/>
              </a:spcBef>
              <a:spcAft>
                <a:spcPts val="0"/>
              </a:spcAft>
              <a:buClr>
                <a:schemeClr val="dk1"/>
              </a:buClr>
              <a:buSzPts val="1800"/>
              <a:buFont typeface="Arial"/>
              <a:buChar char="•"/>
              <a:defRPr sz="2400" b="0" i="0" u="none" strike="noStrike" cap="none">
                <a:solidFill>
                  <a:schemeClr val="dk1"/>
                </a:solidFill>
                <a:latin typeface="Arial"/>
                <a:ea typeface="Arial"/>
                <a:cs typeface="Arial"/>
                <a:sym typeface="Arial"/>
              </a:defRPr>
            </a:lvl9pPr>
          </a:lstStyle>
          <a:p>
            <a:endParaRPr/>
          </a:p>
        </p:txBody>
      </p:sp>
      <p:sp>
        <p:nvSpPr>
          <p:cNvPr id="105" name="Google Shape;105;p27"/>
          <p:cNvSpPr txBox="1">
            <a:spLocks noGrp="1"/>
          </p:cNvSpPr>
          <p:nvPr>
            <p:ph type="sldNum" idx="12"/>
          </p:nvPr>
        </p:nvSpPr>
        <p:spPr>
          <a:xfrm>
            <a:off x="8737600" y="6356351"/>
            <a:ext cx="2844800" cy="3652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12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12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12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12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12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12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12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12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1200" b="0" i="0" u="none" strike="noStrike" cap="none">
                <a:solidFill>
                  <a:schemeClr val="lt1"/>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7567181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White Background 1" type="obj">
  <p:cSld name="White Background 1">
    <p:spTree>
      <p:nvGrpSpPr>
        <p:cNvPr id="1" name="Shape 54"/>
        <p:cNvGrpSpPr/>
        <p:nvPr/>
      </p:nvGrpSpPr>
      <p:grpSpPr>
        <a:xfrm>
          <a:off x="0" y="0"/>
          <a:ext cx="0" cy="0"/>
          <a:chOff x="0" y="0"/>
          <a:chExt cx="0" cy="0"/>
        </a:xfrm>
      </p:grpSpPr>
      <p:sp>
        <p:nvSpPr>
          <p:cNvPr id="55" name="Google Shape;55;p14"/>
          <p:cNvSpPr txBox="1">
            <a:spLocks noGrp="1"/>
          </p:cNvSpPr>
          <p:nvPr>
            <p:ph type="title"/>
          </p:nvPr>
        </p:nvSpPr>
        <p:spPr>
          <a:xfrm>
            <a:off x="609600" y="274637"/>
            <a:ext cx="10972800" cy="832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Clr>
                <a:schemeClr val="dk1"/>
              </a:buClr>
              <a:buSzPts val="3600"/>
              <a:buFont typeface="Arial"/>
              <a:buNone/>
              <a:defRPr sz="4800" b="1" i="0" u="none" strike="noStrike" cap="none">
                <a:solidFill>
                  <a:schemeClr val="dk1"/>
                </a:solidFill>
                <a:latin typeface="Arial"/>
                <a:ea typeface="Arial"/>
                <a:cs typeface="Arial"/>
                <a:sym typeface="Arial"/>
              </a:defRPr>
            </a:lvl1pPr>
            <a:lvl2pPr lvl="1" rtl="0">
              <a:spcBef>
                <a:spcPts val="0"/>
              </a:spcBef>
              <a:spcAft>
                <a:spcPts val="0"/>
              </a:spcAft>
              <a:buSzPts val="1400"/>
              <a:buNone/>
              <a:defRPr sz="2400"/>
            </a:lvl2pPr>
            <a:lvl3pPr lvl="2" rtl="0">
              <a:spcBef>
                <a:spcPts val="0"/>
              </a:spcBef>
              <a:spcAft>
                <a:spcPts val="0"/>
              </a:spcAft>
              <a:buSzPts val="1400"/>
              <a:buNone/>
              <a:defRPr sz="2400"/>
            </a:lvl3pPr>
            <a:lvl4pPr lvl="3" rtl="0">
              <a:spcBef>
                <a:spcPts val="0"/>
              </a:spcBef>
              <a:spcAft>
                <a:spcPts val="0"/>
              </a:spcAft>
              <a:buSzPts val="1400"/>
              <a:buNone/>
              <a:defRPr sz="2400"/>
            </a:lvl4pPr>
            <a:lvl5pPr lvl="4" rtl="0">
              <a:spcBef>
                <a:spcPts val="0"/>
              </a:spcBef>
              <a:spcAft>
                <a:spcPts val="0"/>
              </a:spcAft>
              <a:buSzPts val="1400"/>
              <a:buNone/>
              <a:defRPr sz="2400"/>
            </a:lvl5pPr>
            <a:lvl6pPr lvl="5" rtl="0">
              <a:spcBef>
                <a:spcPts val="0"/>
              </a:spcBef>
              <a:spcAft>
                <a:spcPts val="0"/>
              </a:spcAft>
              <a:buSzPts val="1400"/>
              <a:buNone/>
              <a:defRPr sz="2400"/>
            </a:lvl6pPr>
            <a:lvl7pPr lvl="6" rtl="0">
              <a:spcBef>
                <a:spcPts val="0"/>
              </a:spcBef>
              <a:spcAft>
                <a:spcPts val="0"/>
              </a:spcAft>
              <a:buSzPts val="1400"/>
              <a:buNone/>
              <a:defRPr sz="2400"/>
            </a:lvl7pPr>
            <a:lvl8pPr lvl="7" rtl="0">
              <a:spcBef>
                <a:spcPts val="0"/>
              </a:spcBef>
              <a:spcAft>
                <a:spcPts val="0"/>
              </a:spcAft>
              <a:buSzPts val="1400"/>
              <a:buNone/>
              <a:defRPr sz="2400"/>
            </a:lvl8pPr>
            <a:lvl9pPr lvl="8" rtl="0">
              <a:spcBef>
                <a:spcPts val="0"/>
              </a:spcBef>
              <a:spcAft>
                <a:spcPts val="0"/>
              </a:spcAft>
              <a:buSzPts val="1400"/>
              <a:buNone/>
              <a:defRPr sz="2400"/>
            </a:lvl9pPr>
          </a:lstStyle>
          <a:p>
            <a:endParaRPr/>
          </a:p>
        </p:txBody>
      </p:sp>
      <p:sp>
        <p:nvSpPr>
          <p:cNvPr id="56" name="Google Shape;56;p14"/>
          <p:cNvSpPr txBox="1">
            <a:spLocks noGrp="1"/>
          </p:cNvSpPr>
          <p:nvPr>
            <p:ph type="body" idx="1"/>
          </p:nvPr>
        </p:nvSpPr>
        <p:spPr>
          <a:xfrm>
            <a:off x="609600" y="1111029"/>
            <a:ext cx="10972800" cy="4973200"/>
          </a:xfrm>
          <a:prstGeom prst="rect">
            <a:avLst/>
          </a:prstGeom>
          <a:noFill/>
          <a:ln>
            <a:noFill/>
          </a:ln>
        </p:spPr>
        <p:txBody>
          <a:bodyPr spcFirstLastPara="1" wrap="square" lIns="91425" tIns="45700" rIns="91425" bIns="45700" anchor="t" anchorCtr="0">
            <a:noAutofit/>
          </a:bodyPr>
          <a:lstStyle>
            <a:lvl1pPr marL="609585" marR="0" lvl="0" indent="-541853" algn="l" rtl="0">
              <a:spcBef>
                <a:spcPts val="747"/>
              </a:spcBef>
              <a:spcAft>
                <a:spcPts val="0"/>
              </a:spcAft>
              <a:buClr>
                <a:schemeClr val="dk1"/>
              </a:buClr>
              <a:buSzPts val="2800"/>
              <a:buFont typeface="Arial"/>
              <a:buChar char="•"/>
              <a:defRPr sz="3733" b="0" i="0" u="none" strike="noStrike" cap="none">
                <a:solidFill>
                  <a:schemeClr val="dk1"/>
                </a:solidFill>
                <a:latin typeface="Arial"/>
                <a:ea typeface="Arial"/>
                <a:cs typeface="Arial"/>
                <a:sym typeface="Arial"/>
              </a:defRPr>
            </a:lvl1pPr>
            <a:lvl2pPr marL="1219170" marR="0" lvl="1" indent="-507987" algn="l" rtl="0">
              <a:spcBef>
                <a:spcPts val="640"/>
              </a:spcBef>
              <a:spcAft>
                <a:spcPts val="0"/>
              </a:spcAft>
              <a:buClr>
                <a:schemeClr val="dk1"/>
              </a:buClr>
              <a:buSzPts val="2400"/>
              <a:buFont typeface="Arial"/>
              <a:buChar char="–"/>
              <a:defRPr sz="3200" b="0" i="0" u="none" strike="noStrike" cap="none">
                <a:solidFill>
                  <a:schemeClr val="dk1"/>
                </a:solidFill>
                <a:latin typeface="Arial"/>
                <a:ea typeface="Arial"/>
                <a:cs typeface="Arial"/>
                <a:sym typeface="Arial"/>
              </a:defRPr>
            </a:lvl2pPr>
            <a:lvl3pPr marL="1828754" marR="0" lvl="2" indent="-474121" algn="l" rtl="0">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3pPr>
            <a:lvl4pPr marL="2438339" marR="0" lvl="3" indent="-457189" algn="l" rtl="0">
              <a:spcBef>
                <a:spcPts val="480"/>
              </a:spcBef>
              <a:spcAft>
                <a:spcPts val="0"/>
              </a:spcAft>
              <a:buClr>
                <a:schemeClr val="dk1"/>
              </a:buClr>
              <a:buSzPts val="1800"/>
              <a:buFont typeface="Arial"/>
              <a:buChar char="–"/>
              <a:defRPr sz="2400" b="0" i="0" u="none" strike="noStrike" cap="none">
                <a:solidFill>
                  <a:schemeClr val="dk1"/>
                </a:solidFill>
                <a:latin typeface="Arial"/>
                <a:ea typeface="Arial"/>
                <a:cs typeface="Arial"/>
                <a:sym typeface="Arial"/>
              </a:defRPr>
            </a:lvl4pPr>
            <a:lvl5pPr marL="3047924" marR="0" lvl="4" indent="-457189" algn="l" rtl="0">
              <a:spcBef>
                <a:spcPts val="480"/>
              </a:spcBef>
              <a:spcAft>
                <a:spcPts val="0"/>
              </a:spcAft>
              <a:buClr>
                <a:schemeClr val="dk1"/>
              </a:buClr>
              <a:buSzPts val="1800"/>
              <a:buFont typeface="Arial"/>
              <a:buChar char="»"/>
              <a:defRPr sz="2400" b="0" i="0" u="none" strike="noStrike" cap="none">
                <a:solidFill>
                  <a:schemeClr val="dk1"/>
                </a:solidFill>
                <a:latin typeface="Arial"/>
                <a:ea typeface="Arial"/>
                <a:cs typeface="Arial"/>
                <a:sym typeface="Arial"/>
              </a:defRPr>
            </a:lvl5pPr>
            <a:lvl6pPr marL="3657509" marR="0" lvl="5" indent="-474121" algn="l" rtl="0">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6pPr>
            <a:lvl7pPr marL="4267093" marR="0" lvl="6" indent="-474121" algn="l" rtl="0">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7pPr>
            <a:lvl8pPr marL="4876678" marR="0" lvl="7" indent="-474121" algn="l" rtl="0">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8pPr>
            <a:lvl9pPr marL="5486263" marR="0" lvl="8" indent="-474121" algn="l" rtl="0">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9pPr>
          </a:lstStyle>
          <a:p>
            <a:endParaRPr/>
          </a:p>
        </p:txBody>
      </p:sp>
      <p:sp>
        <p:nvSpPr>
          <p:cNvPr id="57" name="Google Shape;57;p14"/>
          <p:cNvSpPr txBox="1">
            <a:spLocks noGrp="1"/>
          </p:cNvSpPr>
          <p:nvPr>
            <p:ph type="sldNum" idx="12"/>
          </p:nvPr>
        </p:nvSpPr>
        <p:spPr>
          <a:xfrm>
            <a:off x="10668000" y="6355080"/>
            <a:ext cx="812800" cy="3652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345062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sp>
        <p:nvSpPr>
          <p:cNvPr id="5" name="Text Placeholder 2"/>
          <p:cNvSpPr txBox="1">
            <a:spLocks/>
          </p:cNvSpPr>
          <p:nvPr userDrawn="1"/>
        </p:nvSpPr>
        <p:spPr>
          <a:xfrm>
            <a:off x="1762190" y="3918857"/>
            <a:ext cx="5063987" cy="539261"/>
          </a:xfrm>
          <a:prstGeom prst="rect">
            <a:avLst/>
          </a:prstGeom>
          <a:effectLst/>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200" b="1" i="0" kern="1200" cap="all" baseline="0">
                <a:solidFill>
                  <a:srgbClr val="005978"/>
                </a:solidFill>
                <a:effectLst/>
                <a:latin typeface="+mj-lt"/>
                <a:ea typeface="+mn-ea"/>
                <a:cs typeface="+mn-cs"/>
              </a:defRPr>
            </a:lvl1pPr>
            <a:lvl2pPr marL="0" indent="0" algn="l" defTabSz="914400" rtl="0" eaLnBrk="1" latinLnBrk="0" hangingPunct="1">
              <a:lnSpc>
                <a:spcPct val="90000"/>
              </a:lnSpc>
              <a:spcBef>
                <a:spcPts val="500"/>
              </a:spcBef>
              <a:buFont typeface="Arial" panose="020B0604020202020204" pitchFamily="34" charset="0"/>
              <a:buNone/>
              <a:defRPr sz="2400" b="1" kern="1200" cap="all" baseline="0">
                <a:solidFill>
                  <a:srgbClr val="005978"/>
                </a:solidFill>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r>
              <a:rPr lang="en-US" sz="3600" dirty="0"/>
              <a:t>BRAIN HEALTH &amp; AGING</a:t>
            </a:r>
          </a:p>
        </p:txBody>
      </p:sp>
      <p:sp>
        <p:nvSpPr>
          <p:cNvPr id="6" name="Text Placeholder 2"/>
          <p:cNvSpPr txBox="1">
            <a:spLocks/>
          </p:cNvSpPr>
          <p:nvPr userDrawn="1"/>
        </p:nvSpPr>
        <p:spPr>
          <a:xfrm>
            <a:off x="1750468" y="3552906"/>
            <a:ext cx="3551710" cy="436289"/>
          </a:xfrm>
          <a:prstGeom prst="rect">
            <a:avLst/>
          </a:prstGeom>
          <a:effectLst/>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200" b="1" i="0" kern="1200" cap="all" baseline="0">
                <a:solidFill>
                  <a:srgbClr val="005978"/>
                </a:solidFill>
                <a:effectLst/>
                <a:latin typeface="+mj-lt"/>
                <a:ea typeface="+mn-ea"/>
                <a:cs typeface="+mn-cs"/>
              </a:defRPr>
            </a:lvl1pPr>
            <a:lvl2pPr marL="0" indent="0" algn="l" defTabSz="914400" rtl="0" eaLnBrk="1" latinLnBrk="0" hangingPunct="1">
              <a:lnSpc>
                <a:spcPct val="90000"/>
              </a:lnSpc>
              <a:spcBef>
                <a:spcPts val="500"/>
              </a:spcBef>
              <a:buFont typeface="Arial" panose="020B0604020202020204" pitchFamily="34" charset="0"/>
              <a:buNone/>
              <a:defRPr sz="2400" b="1" kern="1200" cap="all" baseline="0">
                <a:solidFill>
                  <a:srgbClr val="005978"/>
                </a:solidFill>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lvl="1"/>
            <a:r>
              <a:rPr lang="en-US" sz="3200" dirty="0"/>
              <a:t>TALKING ABOUT</a:t>
            </a:r>
          </a:p>
        </p:txBody>
      </p:sp>
      <p:sp>
        <p:nvSpPr>
          <p:cNvPr id="7" name="Title Placeholder 7"/>
          <p:cNvSpPr txBox="1">
            <a:spLocks/>
          </p:cNvSpPr>
          <p:nvPr userDrawn="1"/>
        </p:nvSpPr>
        <p:spPr>
          <a:xfrm>
            <a:off x="667266" y="4489940"/>
            <a:ext cx="9202720" cy="130126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cap="all" baseline="0">
                <a:solidFill>
                  <a:schemeClr val="tx1"/>
                </a:solidFill>
                <a:latin typeface="+mj-lt"/>
                <a:ea typeface="+mj-ea"/>
                <a:cs typeface="+mj-cs"/>
              </a:defRPr>
            </a:lvl1pPr>
          </a:lstStyle>
          <a:p>
            <a:pPr>
              <a:lnSpc>
                <a:spcPts val="6240"/>
              </a:lnSpc>
            </a:pPr>
            <a:r>
              <a:rPr lang="en-US" sz="8000" dirty="0"/>
              <a:t>The Basics</a:t>
            </a:r>
          </a:p>
        </p:txBody>
      </p:sp>
      <p:pic>
        <p:nvPicPr>
          <p:cNvPr id="2" name="Picture 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881118" y="294073"/>
            <a:ext cx="2043404" cy="844190"/>
          </a:xfrm>
          <a:prstGeom prst="rect">
            <a:avLst/>
          </a:prstGeom>
        </p:spPr>
      </p:pic>
    </p:spTree>
    <p:extLst>
      <p:ext uri="{BB962C8B-B14F-4D97-AF65-F5344CB8AC3E}">
        <p14:creationId xmlns:p14="http://schemas.microsoft.com/office/powerpoint/2010/main" val="3900739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bg>
      <p:bgPr>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a:effectLst/>
      </p:bgPr>
    </p:bg>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111716" y="4243845"/>
            <a:ext cx="3077108" cy="276940"/>
          </a:xfrm>
          <a:prstGeom prst="rect">
            <a:avLst/>
          </a:prstGeom>
        </p:spPr>
      </p:pic>
      <p:sp>
        <p:nvSpPr>
          <p:cNvPr id="9" name="Rectangle 8"/>
          <p:cNvSpPr/>
          <p:nvPr/>
        </p:nvSpPr>
        <p:spPr>
          <a:xfrm>
            <a:off x="0" y="2590078"/>
            <a:ext cx="8968085" cy="1660332"/>
          </a:xfrm>
          <a:prstGeom prst="rect">
            <a:avLst/>
          </a:prstGeom>
          <a:solidFill>
            <a:srgbClr val="005978"/>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08919" y="2733709"/>
            <a:ext cx="8515537" cy="1373070"/>
          </a:xfrm>
          <a:prstGeom prst="rect">
            <a:avLst/>
          </a:prstGeom>
        </p:spPr>
        <p:txBody>
          <a:bodyPr anchor="b">
            <a:noAutofit/>
          </a:bodyPr>
          <a:lstStyle>
            <a:lvl1pPr algn="r">
              <a:defRPr sz="4400">
                <a:latin typeface="+mj-lt"/>
              </a:defRPr>
            </a:lvl1pPr>
          </a:lstStyle>
          <a:p>
            <a:r>
              <a:rPr lang="en-US" dirty="0"/>
              <a:t>Click to edit Master title style</a:t>
            </a:r>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50981" y="5936187"/>
            <a:ext cx="2743200" cy="365125"/>
          </a:xfrm>
          <a:prstGeom prst="rect">
            <a:avLst/>
          </a:prstGeom>
        </p:spPr>
        <p:txBody>
          <a:bodyPr/>
          <a:lstStyle/>
          <a:p>
            <a:fld id="{78ABE3C1-DBE1-495D-B57B-2849774B866A}" type="datetimeFigureOut">
              <a:rPr lang="en-US" smtClean="0"/>
              <a:t>9/21/23</a:t>
            </a:fld>
            <a:endParaRPr lang="en-US" dirty="0"/>
          </a:p>
        </p:txBody>
      </p:sp>
      <p:sp>
        <p:nvSpPr>
          <p:cNvPr id="5" name="Footer Placeholder 4"/>
          <p:cNvSpPr>
            <a:spLocks noGrp="1"/>
          </p:cNvSpPr>
          <p:nvPr>
            <p:ph type="ftr" sz="quarter" idx="11"/>
          </p:nvPr>
        </p:nvSpPr>
        <p:spPr>
          <a:xfrm>
            <a:off x="680321" y="5936188"/>
            <a:ext cx="687066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a:prstGeom prst="rect">
            <a:avLst/>
          </a:prstGeo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149769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4" name="Picture 3" descr="A blue rectangle on a green background&#10;&#10;Description automatically generated">
            <a:extLst>
              <a:ext uri="{FF2B5EF4-FFF2-40B4-BE49-F238E27FC236}">
                <a16:creationId xmlns:a16="http://schemas.microsoft.com/office/drawing/2014/main" id="{E236B643-DCCE-08C2-65AA-97AC013857C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0880" r="41741" b="20861"/>
          <a:stretch/>
        </p:blipFill>
        <p:spPr>
          <a:xfrm>
            <a:off x="-1" y="2142"/>
            <a:ext cx="12195813" cy="6855858"/>
          </a:xfrm>
          <a:prstGeom prst="rect">
            <a:avLst/>
          </a:prstGeom>
        </p:spPr>
      </p:pic>
    </p:spTree>
    <p:extLst>
      <p:ext uri="{BB962C8B-B14F-4D97-AF65-F5344CB8AC3E}">
        <p14:creationId xmlns:p14="http://schemas.microsoft.com/office/powerpoint/2010/main" val="131932584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heme" Target="../theme/theme3.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1"/>
        <p:cNvGrpSpPr/>
        <p:nvPr/>
      </p:nvGrpSpPr>
      <p:grpSpPr>
        <a:xfrm>
          <a:off x="0" y="0"/>
          <a:ext cx="0" cy="0"/>
          <a:chOff x="0" y="0"/>
          <a:chExt cx="0" cy="0"/>
        </a:xfrm>
      </p:grpSpPr>
      <p:sp>
        <p:nvSpPr>
          <p:cNvPr id="82" name="Google Shape;82;p21"/>
          <p:cNvSpPr/>
          <p:nvPr/>
        </p:nvSpPr>
        <p:spPr>
          <a:xfrm>
            <a:off x="0" y="6119325"/>
            <a:ext cx="12192000" cy="738800"/>
          </a:xfrm>
          <a:prstGeom prst="rect">
            <a:avLst/>
          </a:prstGeom>
          <a:solidFill>
            <a:schemeClr val="dk1"/>
          </a:solidFill>
          <a:ln>
            <a:noFill/>
          </a:ln>
          <a:effectLst>
            <a:outerShdw blurRad="40000" dist="23000" dir="5400000" rotWithShape="0">
              <a:srgbClr val="000000">
                <a:alpha val="33730"/>
              </a:srgbClr>
            </a:outerShdw>
          </a:effectLst>
        </p:spPr>
        <p:txBody>
          <a:bodyPr spcFirstLastPara="1" wrap="square" lIns="91433" tIns="45700" rIns="91433"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2400" b="0" i="0" u="none" strike="noStrike" cap="none">
              <a:solidFill>
                <a:schemeClr val="lt1"/>
              </a:solidFill>
              <a:latin typeface="Arial"/>
              <a:ea typeface="Arial"/>
              <a:cs typeface="Arial"/>
              <a:sym typeface="Arial"/>
            </a:endParaRPr>
          </a:p>
        </p:txBody>
      </p:sp>
      <p:pic>
        <p:nvPicPr>
          <p:cNvPr id="83" name="Google Shape;83;p21"/>
          <p:cNvPicPr preferRelativeResize="0"/>
          <p:nvPr/>
        </p:nvPicPr>
        <p:blipFill rotWithShape="1">
          <a:blip r:embed="rId7">
            <a:alphaModFix/>
          </a:blip>
          <a:srcRect t="37683" b="37536"/>
          <a:stretch/>
        </p:blipFill>
        <p:spPr>
          <a:xfrm>
            <a:off x="4267201" y="6206349"/>
            <a:ext cx="3657599" cy="545912"/>
          </a:xfrm>
          <a:prstGeom prst="rect">
            <a:avLst/>
          </a:prstGeom>
          <a:noFill/>
          <a:ln>
            <a:noFill/>
          </a:ln>
        </p:spPr>
      </p:pic>
    </p:spTree>
    <p:extLst>
      <p:ext uri="{BB962C8B-B14F-4D97-AF65-F5344CB8AC3E}">
        <p14:creationId xmlns:p14="http://schemas.microsoft.com/office/powerpoint/2010/main" val="1062142458"/>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p:nvPr/>
        </p:nvSpPr>
        <p:spPr>
          <a:xfrm>
            <a:off x="0" y="6119325"/>
            <a:ext cx="12192000" cy="738800"/>
          </a:xfrm>
          <a:prstGeom prst="rect">
            <a:avLst/>
          </a:prstGeom>
          <a:solidFill>
            <a:schemeClr val="dk1"/>
          </a:solidFill>
          <a:ln>
            <a:noFill/>
          </a:ln>
          <a:effectLst>
            <a:outerShdw blurRad="40000" dist="23000" dir="5400000" rotWithShape="0">
              <a:srgbClr val="000000">
                <a:alpha val="34900"/>
              </a:srgbClr>
            </a:outerShdw>
          </a:effectLst>
        </p:spPr>
        <p:txBody>
          <a:bodyPr spcFirstLastPara="1" wrap="square" lIns="121900" tIns="60933" rIns="121900" bIns="60933" anchor="ctr" anchorCtr="0">
            <a:noAutofit/>
          </a:bodyPr>
          <a:lstStyle/>
          <a:p>
            <a:pPr marL="0" marR="0" lvl="0" indent="0" algn="ctr" rtl="0">
              <a:spcBef>
                <a:spcPts val="0"/>
              </a:spcBef>
              <a:spcAft>
                <a:spcPts val="0"/>
              </a:spcAft>
              <a:buNone/>
            </a:pPr>
            <a:endParaRPr sz="2400">
              <a:solidFill>
                <a:schemeClr val="lt1"/>
              </a:solidFill>
              <a:latin typeface="Arial"/>
              <a:ea typeface="Arial"/>
              <a:cs typeface="Arial"/>
              <a:sym typeface="Arial"/>
            </a:endParaRPr>
          </a:p>
        </p:txBody>
      </p:sp>
      <p:sp>
        <p:nvSpPr>
          <p:cNvPr id="52" name="Google Shape;52;p13"/>
          <p:cNvSpPr txBox="1">
            <a:spLocks noGrp="1"/>
          </p:cNvSpPr>
          <p:nvPr>
            <p:ph type="sldNum" idx="12"/>
          </p:nvPr>
        </p:nvSpPr>
        <p:spPr>
          <a:xfrm>
            <a:off x="10668000" y="6355080"/>
            <a:ext cx="812800" cy="365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chemeClr val="lt1"/>
                </a:solidFill>
                <a:latin typeface="Arial"/>
                <a:ea typeface="Arial"/>
                <a:cs typeface="Arial"/>
                <a:sym typeface="Arial"/>
              </a:defRPr>
            </a:lvl1pPr>
            <a:lvl2pPr marL="0" marR="0" lvl="1" indent="0" algn="r" rtl="0">
              <a:spcBef>
                <a:spcPts val="0"/>
              </a:spcBef>
              <a:buNone/>
              <a:defRPr sz="1200">
                <a:solidFill>
                  <a:schemeClr val="lt1"/>
                </a:solidFill>
                <a:latin typeface="Arial"/>
                <a:ea typeface="Arial"/>
                <a:cs typeface="Arial"/>
                <a:sym typeface="Arial"/>
              </a:defRPr>
            </a:lvl2pPr>
            <a:lvl3pPr marL="0" marR="0" lvl="2" indent="0" algn="r" rtl="0">
              <a:spcBef>
                <a:spcPts val="0"/>
              </a:spcBef>
              <a:buNone/>
              <a:defRPr sz="1200">
                <a:solidFill>
                  <a:schemeClr val="lt1"/>
                </a:solidFill>
                <a:latin typeface="Arial"/>
                <a:ea typeface="Arial"/>
                <a:cs typeface="Arial"/>
                <a:sym typeface="Arial"/>
              </a:defRPr>
            </a:lvl3pPr>
            <a:lvl4pPr marL="0" marR="0" lvl="3" indent="0" algn="r" rtl="0">
              <a:spcBef>
                <a:spcPts val="0"/>
              </a:spcBef>
              <a:buNone/>
              <a:defRPr sz="1200">
                <a:solidFill>
                  <a:schemeClr val="lt1"/>
                </a:solidFill>
                <a:latin typeface="Arial"/>
                <a:ea typeface="Arial"/>
                <a:cs typeface="Arial"/>
                <a:sym typeface="Arial"/>
              </a:defRPr>
            </a:lvl4pPr>
            <a:lvl5pPr marL="0" marR="0" lvl="4" indent="0" algn="r" rtl="0">
              <a:spcBef>
                <a:spcPts val="0"/>
              </a:spcBef>
              <a:buNone/>
              <a:defRPr sz="1200">
                <a:solidFill>
                  <a:schemeClr val="lt1"/>
                </a:solidFill>
                <a:latin typeface="Arial"/>
                <a:ea typeface="Arial"/>
                <a:cs typeface="Arial"/>
                <a:sym typeface="Arial"/>
              </a:defRPr>
            </a:lvl5pPr>
            <a:lvl6pPr marL="0" marR="0" lvl="5" indent="0" algn="r" rtl="0">
              <a:spcBef>
                <a:spcPts val="0"/>
              </a:spcBef>
              <a:buNone/>
              <a:defRPr sz="1200">
                <a:solidFill>
                  <a:schemeClr val="lt1"/>
                </a:solidFill>
                <a:latin typeface="Arial"/>
                <a:ea typeface="Arial"/>
                <a:cs typeface="Arial"/>
                <a:sym typeface="Arial"/>
              </a:defRPr>
            </a:lvl6pPr>
            <a:lvl7pPr marL="0" marR="0" lvl="6" indent="0" algn="r" rtl="0">
              <a:spcBef>
                <a:spcPts val="0"/>
              </a:spcBef>
              <a:buNone/>
              <a:defRPr sz="1200">
                <a:solidFill>
                  <a:schemeClr val="lt1"/>
                </a:solidFill>
                <a:latin typeface="Arial"/>
                <a:ea typeface="Arial"/>
                <a:cs typeface="Arial"/>
                <a:sym typeface="Arial"/>
              </a:defRPr>
            </a:lvl7pPr>
            <a:lvl8pPr marL="0" marR="0" lvl="7" indent="0" algn="r" rtl="0">
              <a:spcBef>
                <a:spcPts val="0"/>
              </a:spcBef>
              <a:buNone/>
              <a:defRPr sz="1200">
                <a:solidFill>
                  <a:schemeClr val="lt1"/>
                </a:solidFill>
                <a:latin typeface="Arial"/>
                <a:ea typeface="Arial"/>
                <a:cs typeface="Arial"/>
                <a:sym typeface="Arial"/>
              </a:defRPr>
            </a:lvl8pPr>
            <a:lvl9pPr marL="0" marR="0" lvl="8" indent="0" algn="r" rtl="0">
              <a:spcBef>
                <a:spcPts val="0"/>
              </a:spcBef>
              <a:buNone/>
              <a:defRPr sz="1200">
                <a:solidFill>
                  <a:schemeClr val="lt1"/>
                </a:solidFill>
                <a:latin typeface="Arial"/>
                <a:ea typeface="Arial"/>
                <a:cs typeface="Arial"/>
                <a:sym typeface="Arial"/>
              </a:defRPr>
            </a:lvl9pPr>
          </a:lstStyle>
          <a:p>
            <a:fld id="{00000000-1234-1234-1234-123412341234}" type="slidenum">
              <a:rPr lang="en" smtClean="0"/>
              <a:pPr/>
              <a:t>‹#›</a:t>
            </a:fld>
            <a:endParaRPr lang="en"/>
          </a:p>
        </p:txBody>
      </p:sp>
      <p:pic>
        <p:nvPicPr>
          <p:cNvPr id="53" name="Google Shape;53;p13"/>
          <p:cNvPicPr preferRelativeResize="0"/>
          <p:nvPr/>
        </p:nvPicPr>
        <p:blipFill rotWithShape="1">
          <a:blip r:embed="rId3">
            <a:alphaModFix/>
          </a:blip>
          <a:srcRect/>
          <a:stretch/>
        </p:blipFill>
        <p:spPr>
          <a:xfrm>
            <a:off x="4772766" y="6345112"/>
            <a:ext cx="2665613" cy="304800"/>
          </a:xfrm>
          <a:prstGeom prst="rect">
            <a:avLst/>
          </a:prstGeom>
          <a:noFill/>
          <a:ln>
            <a:noFill/>
          </a:ln>
        </p:spPr>
      </p:pic>
    </p:spTree>
    <p:extLst>
      <p:ext uri="{BB962C8B-B14F-4D97-AF65-F5344CB8AC3E}">
        <p14:creationId xmlns:p14="http://schemas.microsoft.com/office/powerpoint/2010/main" val="2274410432"/>
      </p:ext>
    </p:extLst>
  </p:cSld>
  <p:clrMap bg1="lt1" tx1="dk1" bg2="dk2" tx2="lt2" accent1="accent1" accent2="accent2" accent3="accent3" accent4="accent4" accent5="accent5" accent6="accent6" hlink="hlink" folHlink="folHlink"/>
  <p:sldLayoutIdLst>
    <p:sldLayoutId id="2147483667"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0321" y="2363749"/>
            <a:ext cx="10702787" cy="3450897"/>
          </a:xfrm>
          <a:prstGeom prst="rect">
            <a:avLst/>
          </a:prstGeom>
          <a:effectLst/>
        </p:spPr>
        <p:txBody>
          <a:bodyPr vert="horz" lIns="91440" tIns="45720" rIns="91440" bIns="45720" numCol="2" spcCol="274320" rtlCol="0">
            <a:noAutofit/>
          </a:bodyPr>
          <a:lstStyle/>
          <a:p>
            <a:pPr marL="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3200" b="1" i="0" u="none" strike="noStrike" kern="1200" cap="all" spc="0" normalizeH="0" baseline="0" noProof="0" dirty="0">
                <a:ln>
                  <a:noFill/>
                </a:ln>
                <a:solidFill>
                  <a:srgbClr val="005978"/>
                </a:solidFill>
                <a:effectLst/>
                <a:uLnTx/>
                <a:uFillTx/>
                <a:latin typeface="Franklin Gothic Medium" panose="020B0603020102020204"/>
                <a:ea typeface="+mn-ea"/>
                <a:cs typeface="+mn-cs"/>
              </a:rPr>
              <a:t>Click to edit Master Header</a:t>
            </a:r>
            <a:endParaRPr lang="en-US" dirty="0"/>
          </a:p>
          <a:p>
            <a:pPr lvl="1"/>
            <a:r>
              <a:rPr lang="en-US" dirty="0"/>
              <a:t>Second level</a:t>
            </a:r>
          </a:p>
          <a:p>
            <a:pPr lvl="2"/>
            <a:r>
              <a:rPr lang="en-US" dirty="0"/>
              <a:t>Third level</a:t>
            </a:r>
          </a:p>
          <a:p>
            <a:pPr lvl="3"/>
            <a:r>
              <a:rPr lang="en-US" dirty="0"/>
              <a:t>Fourth </a:t>
            </a:r>
            <a:r>
              <a:rPr lang="en-US" dirty="0" err="1"/>
              <a:t>levelo;shd</a:t>
            </a:r>
            <a:r>
              <a:rPr lang="en-US" dirty="0"/>
              <a:t> </a:t>
            </a:r>
            <a:r>
              <a:rPr lang="en-US" dirty="0" err="1"/>
              <a:t>p;osudh</a:t>
            </a:r>
            <a:r>
              <a:rPr lang="en-US" dirty="0"/>
              <a:t> </a:t>
            </a:r>
            <a:r>
              <a:rPr lang="en-US" dirty="0" err="1"/>
              <a:t>piuhs</a:t>
            </a:r>
            <a:r>
              <a:rPr lang="en-US" dirty="0"/>
              <a:t> </a:t>
            </a:r>
            <a:r>
              <a:rPr lang="en-US" dirty="0" err="1"/>
              <a:t>fpuisdh</a:t>
            </a:r>
            <a:r>
              <a:rPr lang="en-US" dirty="0"/>
              <a:t> </a:t>
            </a:r>
            <a:r>
              <a:rPr lang="en-US" dirty="0" err="1"/>
              <a:t>fsidhuf</a:t>
            </a:r>
            <a:r>
              <a:rPr lang="en-US" dirty="0"/>
              <a:t> </a:t>
            </a:r>
            <a:r>
              <a:rPr lang="en-US" dirty="0" err="1"/>
              <a:t>apsduihf</a:t>
            </a:r>
            <a:r>
              <a:rPr lang="en-US" dirty="0"/>
              <a:t> </a:t>
            </a:r>
            <a:r>
              <a:rPr lang="en-US" dirty="0" err="1"/>
              <a:t>pauids</a:t>
            </a:r>
            <a:r>
              <a:rPr lang="en-US" dirty="0"/>
              <a:t> </a:t>
            </a:r>
          </a:p>
          <a:p>
            <a:pPr lvl="3"/>
            <a:endParaRPr lang="en-US" dirty="0"/>
          </a:p>
          <a:p>
            <a:pPr lvl="3"/>
            <a:endParaRPr lang="en-US" dirty="0"/>
          </a:p>
          <a:p>
            <a:pPr marL="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3200" b="1" i="0" u="none" strike="noStrike" kern="1200" cap="all" spc="0" normalizeH="0" baseline="0" noProof="0" dirty="0">
                <a:ln>
                  <a:noFill/>
                </a:ln>
                <a:solidFill>
                  <a:srgbClr val="005978"/>
                </a:solidFill>
                <a:effectLst/>
                <a:uLnTx/>
                <a:uFillTx/>
                <a:latin typeface="Franklin Gothic Medium" panose="020B0603020102020204"/>
                <a:ea typeface="+mn-ea"/>
                <a:cs typeface="+mn-cs"/>
              </a:rPr>
              <a:t>Click to edit Master Header</a:t>
            </a:r>
            <a:endParaRPr lang="en-US" dirty="0"/>
          </a:p>
          <a:p>
            <a:pPr lvl="1"/>
            <a:r>
              <a:rPr lang="en-US" dirty="0"/>
              <a:t>Second level</a:t>
            </a:r>
          </a:p>
          <a:p>
            <a:pPr lvl="2"/>
            <a:r>
              <a:rPr lang="en-US" dirty="0"/>
              <a:t>Third level</a:t>
            </a:r>
          </a:p>
          <a:p>
            <a:pPr lvl="3"/>
            <a:r>
              <a:rPr lang="en-US" dirty="0"/>
              <a:t>Fourth </a:t>
            </a:r>
            <a:r>
              <a:rPr lang="en-US" dirty="0" err="1"/>
              <a:t>levelo;shd</a:t>
            </a:r>
            <a:r>
              <a:rPr lang="en-US" dirty="0"/>
              <a:t> </a:t>
            </a:r>
            <a:r>
              <a:rPr lang="en-US" dirty="0" err="1"/>
              <a:t>p;osudh</a:t>
            </a:r>
            <a:r>
              <a:rPr lang="en-US" dirty="0"/>
              <a:t> </a:t>
            </a:r>
            <a:r>
              <a:rPr lang="en-US" dirty="0" err="1"/>
              <a:t>piuhs</a:t>
            </a:r>
            <a:r>
              <a:rPr lang="en-US" dirty="0"/>
              <a:t> </a:t>
            </a:r>
            <a:r>
              <a:rPr lang="en-US" dirty="0" err="1"/>
              <a:t>fpuisdh</a:t>
            </a:r>
            <a:r>
              <a:rPr lang="en-US" dirty="0"/>
              <a:t> </a:t>
            </a:r>
            <a:r>
              <a:rPr lang="en-US" dirty="0" err="1"/>
              <a:t>fsidhuf</a:t>
            </a:r>
            <a:r>
              <a:rPr lang="en-US" dirty="0"/>
              <a:t> </a:t>
            </a:r>
            <a:r>
              <a:rPr lang="en-US" dirty="0" err="1"/>
              <a:t>apsduihf</a:t>
            </a:r>
            <a:r>
              <a:rPr lang="en-US" dirty="0"/>
              <a:t> </a:t>
            </a:r>
            <a:r>
              <a:rPr lang="en-US" dirty="0" err="1"/>
              <a:t>pauids</a:t>
            </a:r>
            <a:r>
              <a:rPr lang="en-US" dirty="0"/>
              <a:t> </a:t>
            </a:r>
          </a:p>
          <a:p>
            <a:pPr lvl="3"/>
            <a:endParaRPr lang="en-US" dirty="0"/>
          </a:p>
        </p:txBody>
      </p:sp>
      <p:sp>
        <p:nvSpPr>
          <p:cNvPr id="12" name="Title Placeholder 1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2492346435"/>
      </p:ext>
    </p:extLst>
  </p:cSld>
  <p:clrMap bg1="dk1" tx1="lt1" bg2="dk2" tx2="lt2" accent1="accent1" accent2="accent2" accent3="accent3" accent4="accent4" accent5="accent5" accent6="accent6" hlink="hlink" folHlink="folHlink"/>
  <p:sldLayoutIdLst>
    <p:sldLayoutId id="2147483669" r:id="rId1"/>
    <p:sldLayoutId id="2147483670" r:id="rId2"/>
    <p:sldLayoutId id="2147483673" r:id="rId3"/>
    <p:sldLayoutId id="2147483671" r:id="rId4"/>
    <p:sldLayoutId id="2147483672" r:id="rId5"/>
  </p:sldLayoutIdLst>
  <p:hf sldNum="0" hdr="0" ftr="0" dt="0"/>
  <p:txStyles>
    <p:titleStyle>
      <a:lvl1pPr algn="l" defTabSz="914400" rtl="0" eaLnBrk="1" latinLnBrk="0" hangingPunct="1">
        <a:lnSpc>
          <a:spcPct val="90000"/>
        </a:lnSpc>
        <a:spcBef>
          <a:spcPct val="0"/>
        </a:spcBef>
        <a:buNone/>
        <a:defRPr sz="4400" b="1" kern="1200" cap="all" baseline="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3200" b="1" i="0" kern="1200" cap="all" baseline="0">
          <a:solidFill>
            <a:srgbClr val="005978"/>
          </a:solidFill>
          <a:effectLst/>
          <a:latin typeface="+mj-lt"/>
          <a:ea typeface="+mn-ea"/>
          <a:cs typeface="+mn-cs"/>
        </a:defRPr>
      </a:lvl1pPr>
      <a:lvl2pPr marL="0" marR="0"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sz="2400" b="1" i="1" kern="1200" cap="all" baseline="0">
          <a:solidFill>
            <a:srgbClr val="0091B3"/>
          </a:solidFill>
          <a:effectLst/>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2400" kern="1200">
          <a:solidFill>
            <a:schemeClr val="tx2">
              <a:lumMod val="10000"/>
            </a:schemeClr>
          </a:solidFill>
          <a:effectLst/>
          <a:latin typeface="+mn-lt"/>
          <a:ea typeface="+mn-ea"/>
          <a:cs typeface="+mn-cs"/>
        </a:defRPr>
      </a:lvl3pPr>
      <a:lvl4pPr marL="374904" indent="-374904" algn="l" defTabSz="914400" rtl="0" eaLnBrk="1" latinLnBrk="0" hangingPunct="1">
        <a:lnSpc>
          <a:spcPct val="90000"/>
        </a:lnSpc>
        <a:spcBef>
          <a:spcPts val="500"/>
        </a:spcBef>
        <a:buClr>
          <a:schemeClr val="accent1"/>
        </a:buClr>
        <a:buFont typeface="Wingdings" charset="2"/>
        <a:buChar char="§"/>
        <a:defRPr sz="2400" kern="1200">
          <a:solidFill>
            <a:schemeClr val="tx2">
              <a:lumMod val="10000"/>
            </a:schemeClr>
          </a:solidFill>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4.jpe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644CC-87E5-8D7B-1D4E-B825BEDCFF23}"/>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ECEC1B2B-8E54-0296-FFBB-C73A1EBA4269}"/>
              </a:ext>
            </a:extLst>
          </p:cNvPr>
          <p:cNvSpPr>
            <a:spLocks noGrp="1"/>
          </p:cNvSpPr>
          <p:nvPr>
            <p:ph type="subTitle" idx="1"/>
          </p:nvPr>
        </p:nvSpPr>
        <p:spPr/>
        <p:txBody>
          <a:bodyPr/>
          <a:lstStyle/>
          <a:p>
            <a:endParaRPr lang="en-US"/>
          </a:p>
        </p:txBody>
      </p:sp>
      <p:pic>
        <p:nvPicPr>
          <p:cNvPr id="5" name="Picture 4">
            <a:extLst>
              <a:ext uri="{FF2B5EF4-FFF2-40B4-BE49-F238E27FC236}">
                <a16:creationId xmlns:a16="http://schemas.microsoft.com/office/drawing/2014/main" id="{5629F046-EA31-4AE6-8F71-B6CAF839F8B9}"/>
              </a:ext>
            </a:extLst>
          </p:cNvPr>
          <p:cNvPicPr>
            <a:picLocks noChangeAspect="1"/>
          </p:cNvPicPr>
          <p:nvPr/>
        </p:nvPicPr>
        <p:blipFill>
          <a:blip r:embed="rId2"/>
          <a:srcRect/>
          <a:stretch/>
        </p:blipFill>
        <p:spPr>
          <a:xfrm>
            <a:off x="6351" y="0"/>
            <a:ext cx="12179300" cy="6858000"/>
          </a:xfrm>
          <a:prstGeom prst="rect">
            <a:avLst/>
          </a:prstGeom>
        </p:spPr>
      </p:pic>
      <p:sp>
        <p:nvSpPr>
          <p:cNvPr id="4" name="Title 1">
            <a:extLst>
              <a:ext uri="{FF2B5EF4-FFF2-40B4-BE49-F238E27FC236}">
                <a16:creationId xmlns:a16="http://schemas.microsoft.com/office/drawing/2014/main" id="{B50AAF75-7D76-A845-D6E8-B81E0D4D0B8B}"/>
              </a:ext>
            </a:extLst>
          </p:cNvPr>
          <p:cNvSpPr txBox="1">
            <a:spLocks/>
          </p:cNvSpPr>
          <p:nvPr/>
        </p:nvSpPr>
        <p:spPr>
          <a:xfrm>
            <a:off x="229120" y="0"/>
            <a:ext cx="7279367" cy="1325563"/>
          </a:xfrm>
          <a:prstGeom prst="rect">
            <a:avLst/>
          </a:prstGeom>
        </p:spPr>
        <p:txBody>
          <a:bodyPr anchor="ctr">
            <a:noAutofit/>
          </a:bodyPr>
          <a:lstStyle>
            <a:lvl1pPr algn="r"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r>
              <a:rPr lang="en-US" sz="2000" dirty="0"/>
              <a:t>ALZHEIMER'S AND DEMENTIA</a:t>
            </a:r>
            <a:endParaRPr lang="en-US" sz="2000" dirty="0">
              <a:latin typeface="Franklin Gothic Medium" panose="020B0603020102020204" pitchFamily="34" charset="0"/>
            </a:endParaRPr>
          </a:p>
        </p:txBody>
      </p:sp>
      <p:grpSp>
        <p:nvGrpSpPr>
          <p:cNvPr id="6" name="Group 5">
            <a:extLst>
              <a:ext uri="{FF2B5EF4-FFF2-40B4-BE49-F238E27FC236}">
                <a16:creationId xmlns:a16="http://schemas.microsoft.com/office/drawing/2014/main" id="{533DC206-A4E8-CCEB-B814-E808C17B9561}"/>
              </a:ext>
            </a:extLst>
          </p:cNvPr>
          <p:cNvGrpSpPr/>
          <p:nvPr/>
        </p:nvGrpSpPr>
        <p:grpSpPr>
          <a:xfrm>
            <a:off x="403135" y="5286876"/>
            <a:ext cx="7235621" cy="646331"/>
            <a:chOff x="403135" y="5286876"/>
            <a:chExt cx="7235621" cy="646331"/>
          </a:xfrm>
        </p:grpSpPr>
        <p:pic>
          <p:nvPicPr>
            <p:cNvPr id="7" name="Picture 6" descr="A blue and white logo with a brain&#10;&#10;Description automatically generated">
              <a:extLst>
                <a:ext uri="{FF2B5EF4-FFF2-40B4-BE49-F238E27FC236}">
                  <a16:creationId xmlns:a16="http://schemas.microsoft.com/office/drawing/2014/main" id="{73EBDECA-AFCF-1FF2-1749-581D7CAB564D}"/>
                </a:ext>
              </a:extLst>
            </p:cNvPr>
            <p:cNvPicPr>
              <a:picLocks noChangeAspect="1"/>
            </p:cNvPicPr>
            <p:nvPr/>
          </p:nvPicPr>
          <p:blipFill>
            <a:blip r:embed="rId3"/>
            <a:stretch>
              <a:fillRect/>
            </a:stretch>
          </p:blipFill>
          <p:spPr>
            <a:xfrm>
              <a:off x="403135" y="5326314"/>
              <a:ext cx="2373403" cy="570031"/>
            </a:xfrm>
            <a:prstGeom prst="rect">
              <a:avLst/>
            </a:prstGeom>
          </p:spPr>
        </p:pic>
        <p:sp>
          <p:nvSpPr>
            <p:cNvPr id="8" name="TextBox 7">
              <a:extLst>
                <a:ext uri="{FF2B5EF4-FFF2-40B4-BE49-F238E27FC236}">
                  <a16:creationId xmlns:a16="http://schemas.microsoft.com/office/drawing/2014/main" id="{A5098814-5703-51C0-D2D6-4FA9C1817D91}"/>
                </a:ext>
              </a:extLst>
            </p:cNvPr>
            <p:cNvSpPr txBox="1"/>
            <p:nvPr/>
          </p:nvSpPr>
          <p:spPr>
            <a:xfrm>
              <a:off x="2855742" y="5286876"/>
              <a:ext cx="4783014" cy="646331"/>
            </a:xfrm>
            <a:prstGeom prst="rect">
              <a:avLst/>
            </a:prstGeom>
            <a:noFill/>
          </p:spPr>
          <p:txBody>
            <a:bodyPr wrap="square" rtlCol="0">
              <a:spAutoFit/>
            </a:bodyPr>
            <a:lstStyle/>
            <a:p>
              <a:r>
                <a:rPr lang="en-US" b="1" u="none" strike="noStrike" dirty="0">
                  <a:effectLst/>
                  <a:latin typeface="Franklin Gothic Demi" panose="020B0603020102020204" pitchFamily="34" charset="0"/>
                </a:rPr>
                <a:t>North Carolina Building Our Largest </a:t>
              </a:r>
              <a:br>
                <a:rPr lang="en-US" b="1" u="none" strike="noStrike" dirty="0">
                  <a:effectLst/>
                  <a:latin typeface="Franklin Gothic Demi" panose="020B0603020102020204" pitchFamily="34" charset="0"/>
                </a:rPr>
              </a:br>
              <a:r>
                <a:rPr lang="en-US" b="1" u="none" strike="noStrike" dirty="0">
                  <a:effectLst/>
                  <a:latin typeface="Franklin Gothic Demi" panose="020B0603020102020204" pitchFamily="34" charset="0"/>
                </a:rPr>
                <a:t>Dementia (NC BOLD) Infrastructure Project</a:t>
              </a:r>
              <a:endParaRPr lang="en-US" b="1" dirty="0">
                <a:latin typeface="Franklin Gothic Demi" panose="020B0603020102020204" pitchFamily="34" charset="0"/>
              </a:endParaRPr>
            </a:p>
          </p:txBody>
        </p:sp>
      </p:grpSp>
    </p:spTree>
    <p:extLst>
      <p:ext uri="{BB962C8B-B14F-4D97-AF65-F5344CB8AC3E}">
        <p14:creationId xmlns:p14="http://schemas.microsoft.com/office/powerpoint/2010/main" val="16771352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4F44F3-88F4-BDFE-C2EF-52121171E338}"/>
              </a:ext>
            </a:extLst>
          </p:cNvPr>
          <p:cNvSpPr>
            <a:spLocks noGrp="1"/>
          </p:cNvSpPr>
          <p:nvPr>
            <p:ph type="ctrTitle"/>
          </p:nvPr>
        </p:nvSpPr>
        <p:spPr/>
        <p:txBody>
          <a:bodyPr anchor="ctr"/>
          <a:lstStyle/>
          <a:p>
            <a:r>
              <a:rPr lang="en-US" dirty="0"/>
              <a:t>Alzheimer's and Dementia</a:t>
            </a:r>
          </a:p>
        </p:txBody>
      </p:sp>
      <p:grpSp>
        <p:nvGrpSpPr>
          <p:cNvPr id="3" name="Group 2">
            <a:extLst>
              <a:ext uri="{FF2B5EF4-FFF2-40B4-BE49-F238E27FC236}">
                <a16:creationId xmlns:a16="http://schemas.microsoft.com/office/drawing/2014/main" id="{69901C14-4A51-46F4-0556-BE4F8E0486AF}"/>
              </a:ext>
            </a:extLst>
          </p:cNvPr>
          <p:cNvGrpSpPr/>
          <p:nvPr/>
        </p:nvGrpSpPr>
        <p:grpSpPr>
          <a:xfrm>
            <a:off x="2855389" y="5286876"/>
            <a:ext cx="7235621" cy="646331"/>
            <a:chOff x="403135" y="5286876"/>
            <a:chExt cx="7235621" cy="646331"/>
          </a:xfrm>
        </p:grpSpPr>
        <p:pic>
          <p:nvPicPr>
            <p:cNvPr id="4" name="Picture 3" descr="A blue and white logo with a brain&#10;&#10;Description automatically generated">
              <a:extLst>
                <a:ext uri="{FF2B5EF4-FFF2-40B4-BE49-F238E27FC236}">
                  <a16:creationId xmlns:a16="http://schemas.microsoft.com/office/drawing/2014/main" id="{49F1F2E0-5AEB-DBAE-197B-AA405026B48F}"/>
                </a:ext>
              </a:extLst>
            </p:cNvPr>
            <p:cNvPicPr>
              <a:picLocks noChangeAspect="1"/>
            </p:cNvPicPr>
            <p:nvPr/>
          </p:nvPicPr>
          <p:blipFill>
            <a:blip r:embed="rId3"/>
            <a:stretch>
              <a:fillRect/>
            </a:stretch>
          </p:blipFill>
          <p:spPr>
            <a:xfrm>
              <a:off x="403135" y="5326314"/>
              <a:ext cx="2373403" cy="570031"/>
            </a:xfrm>
            <a:prstGeom prst="rect">
              <a:avLst/>
            </a:prstGeom>
          </p:spPr>
        </p:pic>
        <p:sp>
          <p:nvSpPr>
            <p:cNvPr id="5" name="TextBox 4">
              <a:extLst>
                <a:ext uri="{FF2B5EF4-FFF2-40B4-BE49-F238E27FC236}">
                  <a16:creationId xmlns:a16="http://schemas.microsoft.com/office/drawing/2014/main" id="{B6527B3C-501D-8A57-606E-7CBA3416C57D}"/>
                </a:ext>
              </a:extLst>
            </p:cNvPr>
            <p:cNvSpPr txBox="1"/>
            <p:nvPr/>
          </p:nvSpPr>
          <p:spPr>
            <a:xfrm>
              <a:off x="2855742" y="5286876"/>
              <a:ext cx="4783014" cy="646331"/>
            </a:xfrm>
            <a:prstGeom prst="rect">
              <a:avLst/>
            </a:prstGeom>
            <a:noFill/>
          </p:spPr>
          <p:txBody>
            <a:bodyPr wrap="square" rtlCol="0">
              <a:spAutoFit/>
            </a:bodyPr>
            <a:lstStyle/>
            <a:p>
              <a:r>
                <a:rPr lang="en-US" b="1" u="none" strike="noStrike" dirty="0">
                  <a:solidFill>
                    <a:schemeClr val="tx2">
                      <a:lumMod val="10000"/>
                    </a:schemeClr>
                  </a:solidFill>
                  <a:effectLst/>
                  <a:latin typeface="Franklin Gothic Demi" panose="020B0603020102020204" pitchFamily="34" charset="0"/>
                </a:rPr>
                <a:t>North Carolina Building Our Largest </a:t>
              </a:r>
              <a:br>
                <a:rPr lang="en-US" b="1" u="none" strike="noStrike" dirty="0">
                  <a:solidFill>
                    <a:schemeClr val="tx2">
                      <a:lumMod val="10000"/>
                    </a:schemeClr>
                  </a:solidFill>
                  <a:effectLst/>
                  <a:latin typeface="Franklin Gothic Demi" panose="020B0603020102020204" pitchFamily="34" charset="0"/>
                </a:rPr>
              </a:br>
              <a:r>
                <a:rPr lang="en-US" b="1" u="none" strike="noStrike" dirty="0">
                  <a:solidFill>
                    <a:schemeClr val="tx2">
                      <a:lumMod val="10000"/>
                    </a:schemeClr>
                  </a:solidFill>
                  <a:effectLst/>
                  <a:latin typeface="Franklin Gothic Demi" panose="020B0603020102020204" pitchFamily="34" charset="0"/>
                </a:rPr>
                <a:t>Dementia (NC BOLD) Infrastructure Project</a:t>
              </a:r>
              <a:endParaRPr lang="en-US" b="1" dirty="0">
                <a:solidFill>
                  <a:schemeClr val="tx2">
                    <a:lumMod val="10000"/>
                  </a:schemeClr>
                </a:solidFill>
                <a:latin typeface="Franklin Gothic Demi" panose="020B0603020102020204" pitchFamily="34" charset="0"/>
              </a:endParaRPr>
            </a:p>
          </p:txBody>
        </p:sp>
      </p:grpSp>
    </p:spTree>
    <p:extLst>
      <p:ext uri="{BB962C8B-B14F-4D97-AF65-F5344CB8AC3E}">
        <p14:creationId xmlns:p14="http://schemas.microsoft.com/office/powerpoint/2010/main" val="28915764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12807"/>
          <a:stretch/>
        </p:blipFill>
        <p:spPr bwMode="auto">
          <a:xfrm>
            <a:off x="8082279" y="-1"/>
            <a:ext cx="4109723" cy="61181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2" descr="Dementia vs Alzheimer's: What is the Difference?">
            <a:extLst>
              <a:ext uri="{FF2B5EF4-FFF2-40B4-BE49-F238E27FC236}">
                <a16:creationId xmlns:a16="http://schemas.microsoft.com/office/drawing/2014/main" id="{94977B72-A8DD-42D2-B479-FEED865310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357" y="432903"/>
            <a:ext cx="7620000" cy="539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2103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pic>
        <p:nvPicPr>
          <p:cNvPr id="110" name="Google Shape;110;p23"/>
          <p:cNvPicPr preferRelativeResize="0"/>
          <p:nvPr/>
        </p:nvPicPr>
        <p:blipFill rotWithShape="1">
          <a:blip r:embed="rId3">
            <a:alphaModFix/>
          </a:blip>
          <a:srcRect/>
          <a:stretch/>
        </p:blipFill>
        <p:spPr>
          <a:xfrm>
            <a:off x="3667762" y="516933"/>
            <a:ext cx="8231600" cy="4970400"/>
          </a:xfrm>
          <a:prstGeom prst="rect">
            <a:avLst/>
          </a:prstGeom>
          <a:noFill/>
          <a:ln>
            <a:noFill/>
          </a:ln>
        </p:spPr>
      </p:pic>
      <p:sp>
        <p:nvSpPr>
          <p:cNvPr id="111" name="Google Shape;111;p23"/>
          <p:cNvSpPr txBox="1"/>
          <p:nvPr/>
        </p:nvSpPr>
        <p:spPr>
          <a:xfrm>
            <a:off x="357815" y="1368940"/>
            <a:ext cx="3099488" cy="3495340"/>
          </a:xfrm>
          <a:prstGeom prst="rect">
            <a:avLst/>
          </a:prstGeom>
          <a:noFill/>
          <a:ln>
            <a:noFill/>
          </a:ln>
        </p:spPr>
        <p:txBody>
          <a:bodyPr spcFirstLastPara="1" wrap="square" lIns="121900" tIns="121900" rIns="121900" bIns="121900" anchor="t" anchorCtr="0">
            <a:spAutoFit/>
          </a:bodyPr>
          <a:lstStyle/>
          <a:p>
            <a:pPr marL="0" marR="0" lvl="0" indent="0" algn="l" defTabSz="1219170" rtl="0" eaLnBrk="1" fontAlgn="auto" latinLnBrk="0" hangingPunct="1">
              <a:lnSpc>
                <a:spcPct val="100000"/>
              </a:lnSpc>
              <a:spcBef>
                <a:spcPts val="747"/>
              </a:spcBef>
              <a:spcAft>
                <a:spcPts val="0"/>
              </a:spcAft>
              <a:buClr>
                <a:srgbClr val="000000"/>
              </a:buClr>
              <a:buSzTx/>
              <a:buFontTx/>
              <a:buNone/>
              <a:tabLst/>
              <a:defRPr/>
            </a:pPr>
            <a:r>
              <a:rPr kumimoji="0" lang="en-US" sz="2933" b="1" u="none" strike="noStrike" kern="0" cap="none" spc="0" normalizeH="0" baseline="0" noProof="0" dirty="0">
                <a:ln>
                  <a:noFill/>
                </a:ln>
                <a:solidFill>
                  <a:srgbClr val="4A0D66"/>
                </a:solidFill>
                <a:effectLst/>
                <a:uLnTx/>
                <a:uFillTx/>
                <a:latin typeface="Franklin Gothic Medium" panose="020B0603020102020204" pitchFamily="34" charset="0"/>
                <a:cs typeface="Arial"/>
                <a:sym typeface="Arial"/>
              </a:rPr>
              <a:t>THE NUMBER OF AMERICANS </a:t>
            </a:r>
            <a:r>
              <a:rPr kumimoji="0" lang="en-US" sz="2933" b="1" u="none" strike="noStrike" kern="0" cap="none" spc="0" normalizeH="0" baseline="0" noProof="0" dirty="0">
                <a:ln>
                  <a:noFill/>
                </a:ln>
                <a:solidFill>
                  <a:srgbClr val="42A79B"/>
                </a:solidFill>
                <a:effectLst/>
                <a:uLnTx/>
                <a:uFillTx/>
                <a:latin typeface="Franklin Gothic Medium" panose="020B0603020102020204" pitchFamily="34" charset="0"/>
                <a:cs typeface="Arial"/>
                <a:sym typeface="Arial"/>
              </a:rPr>
              <a:t>65+ </a:t>
            </a:r>
            <a:r>
              <a:rPr kumimoji="0" lang="en-US" sz="2933" b="1" u="none" strike="noStrike" kern="0" cap="none" spc="0" normalizeH="0" baseline="0" noProof="0" dirty="0">
                <a:ln>
                  <a:noFill/>
                </a:ln>
                <a:solidFill>
                  <a:srgbClr val="4A0D66"/>
                </a:solidFill>
                <a:effectLst/>
                <a:uLnTx/>
                <a:uFillTx/>
                <a:latin typeface="Franklin Gothic Medium" panose="020B0603020102020204" pitchFamily="34" charset="0"/>
                <a:cs typeface="Arial"/>
                <a:sym typeface="Arial"/>
              </a:rPr>
              <a:t>LIVING WITH ALZHEIMER’S IS EXPECTED TO NEARLY </a:t>
            </a:r>
            <a:r>
              <a:rPr kumimoji="0" lang="en-US" sz="2933" b="1" u="none" strike="noStrike" kern="0" cap="none" spc="0" normalizeH="0" baseline="0" noProof="0" dirty="0">
                <a:ln>
                  <a:noFill/>
                </a:ln>
                <a:solidFill>
                  <a:srgbClr val="42A79B"/>
                </a:solidFill>
                <a:effectLst/>
                <a:uLnTx/>
                <a:uFillTx/>
                <a:latin typeface="Franklin Gothic Medium" panose="020B0603020102020204" pitchFamily="34" charset="0"/>
                <a:cs typeface="Arial"/>
                <a:sym typeface="Arial"/>
              </a:rPr>
              <a:t>DOUBLE BY 2050</a:t>
            </a:r>
            <a:r>
              <a:rPr kumimoji="0" lang="en-US" sz="2933" b="1" u="none" strike="noStrike" kern="0" cap="none" spc="0" normalizeH="0" baseline="0" noProof="0" dirty="0">
                <a:ln>
                  <a:noFill/>
                </a:ln>
                <a:solidFill>
                  <a:srgbClr val="4A0D66"/>
                </a:solidFill>
                <a:effectLst/>
                <a:uLnTx/>
                <a:uFillTx/>
                <a:latin typeface="Franklin Gothic Medium" panose="020B0603020102020204" pitchFamily="34" charset="0"/>
                <a:cs typeface="Arial"/>
                <a:sym typeface="Arial"/>
              </a:rPr>
              <a:t>.</a:t>
            </a:r>
          </a:p>
        </p:txBody>
      </p:sp>
    </p:spTree>
    <p:extLst>
      <p:ext uri="{BB962C8B-B14F-4D97-AF65-F5344CB8AC3E}">
        <p14:creationId xmlns:p14="http://schemas.microsoft.com/office/powerpoint/2010/main" val="27282235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24"/>
          <p:cNvSpPr txBox="1">
            <a:spLocks noGrp="1"/>
          </p:cNvSpPr>
          <p:nvPr>
            <p:ph type="title"/>
          </p:nvPr>
        </p:nvSpPr>
        <p:spPr>
          <a:xfrm>
            <a:off x="313509" y="274633"/>
            <a:ext cx="8604091" cy="1693600"/>
          </a:xfrm>
          <a:prstGeom prst="rect">
            <a:avLst/>
          </a:prstGeom>
        </p:spPr>
        <p:txBody>
          <a:bodyPr spcFirstLastPara="1" wrap="square" lIns="121900" tIns="60933" rIns="121900" bIns="60933" anchor="t" anchorCtr="0">
            <a:noAutofit/>
          </a:bodyPr>
          <a:lstStyle/>
          <a:p>
            <a:r>
              <a:rPr lang="en-US" sz="4000" dirty="0">
                <a:latin typeface="Franklin Gothic Medium" panose="020B0603020102020204" pitchFamily="34" charset="0"/>
              </a:rPr>
              <a:t>GENDER AND RACIAL DIFFERENCES IN ALZHEIMER’S PREVALENCE</a:t>
            </a:r>
          </a:p>
        </p:txBody>
      </p:sp>
      <p:sp>
        <p:nvSpPr>
          <p:cNvPr id="117" name="Google Shape;117;p24"/>
          <p:cNvSpPr txBox="1">
            <a:spLocks noGrp="1"/>
          </p:cNvSpPr>
          <p:nvPr>
            <p:ph type="body" idx="1"/>
          </p:nvPr>
        </p:nvSpPr>
        <p:spPr>
          <a:xfrm>
            <a:off x="609600" y="1748133"/>
            <a:ext cx="8308000" cy="4362800"/>
          </a:xfrm>
          <a:prstGeom prst="rect">
            <a:avLst/>
          </a:prstGeom>
        </p:spPr>
        <p:txBody>
          <a:bodyPr spcFirstLastPara="1" wrap="square" lIns="121900" tIns="60933" rIns="121900" bIns="60933" anchor="t" anchorCtr="0">
            <a:noAutofit/>
          </a:bodyPr>
          <a:lstStyle/>
          <a:p>
            <a:pPr indent="-482588">
              <a:buSzPts val="2100"/>
            </a:pPr>
            <a:r>
              <a:rPr lang="en" sz="2800" dirty="0"/>
              <a:t>Almost two-thirds of Americans with Alzheimer’s are women.</a:t>
            </a:r>
            <a:endParaRPr sz="2800" dirty="0"/>
          </a:p>
          <a:p>
            <a:pPr indent="-482588">
              <a:spcBef>
                <a:spcPts val="1333"/>
              </a:spcBef>
              <a:buSzPts val="2100"/>
            </a:pPr>
            <a:r>
              <a:rPr lang="en" sz="2800" dirty="0"/>
              <a:t>Older Blacks/African Americans and Hispanics/Latinos are disproportionately more likely than older whites to have Alzheimer’s or other dementias.</a:t>
            </a:r>
            <a:endParaRPr sz="2800" dirty="0"/>
          </a:p>
        </p:txBody>
      </p:sp>
      <p:pic>
        <p:nvPicPr>
          <p:cNvPr id="118" name="Google Shape;118;p24"/>
          <p:cNvPicPr preferRelativeResize="0"/>
          <p:nvPr/>
        </p:nvPicPr>
        <p:blipFill rotWithShape="1">
          <a:blip r:embed="rId3">
            <a:alphaModFix/>
          </a:blip>
          <a:srcRect l="19855" r="23235"/>
          <a:stretch/>
        </p:blipFill>
        <p:spPr>
          <a:xfrm flipH="1">
            <a:off x="8855400" y="1"/>
            <a:ext cx="3336603" cy="6110932"/>
          </a:xfrm>
          <a:prstGeom prst="rect">
            <a:avLst/>
          </a:prstGeom>
          <a:noFill/>
          <a:ln>
            <a:noFill/>
          </a:ln>
        </p:spPr>
      </p:pic>
    </p:spTree>
    <p:extLst>
      <p:ext uri="{BB962C8B-B14F-4D97-AF65-F5344CB8AC3E}">
        <p14:creationId xmlns:p14="http://schemas.microsoft.com/office/powerpoint/2010/main" val="38603458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122"/>
        <p:cNvGrpSpPr/>
        <p:nvPr/>
      </p:nvGrpSpPr>
      <p:grpSpPr>
        <a:xfrm>
          <a:off x="0" y="0"/>
          <a:ext cx="0" cy="0"/>
          <a:chOff x="0" y="0"/>
          <a:chExt cx="0" cy="0"/>
        </a:xfrm>
      </p:grpSpPr>
      <p:sp>
        <p:nvSpPr>
          <p:cNvPr id="123" name="Google Shape;123;p25"/>
          <p:cNvSpPr txBox="1">
            <a:spLocks noGrp="1"/>
          </p:cNvSpPr>
          <p:nvPr>
            <p:ph type="title"/>
          </p:nvPr>
        </p:nvSpPr>
        <p:spPr>
          <a:xfrm>
            <a:off x="0" y="1706880"/>
            <a:ext cx="12192000" cy="830400"/>
          </a:xfrm>
          <a:prstGeom prst="rect">
            <a:avLst/>
          </a:prstGeom>
        </p:spPr>
        <p:txBody>
          <a:bodyPr spcFirstLastPara="1" wrap="square" lIns="121900" tIns="60933" rIns="121900" bIns="60933" anchor="t" anchorCtr="0">
            <a:noAutofit/>
          </a:bodyPr>
          <a:lstStyle/>
          <a:p>
            <a:pPr algn="ctr"/>
            <a:r>
              <a:rPr lang="en-US" dirty="0">
                <a:latin typeface="Franklin Gothic Medium" panose="020B0603020102020204" pitchFamily="34" charset="0"/>
              </a:rPr>
              <a:t>MORTALITY &amp; MORBIDITY</a:t>
            </a:r>
          </a:p>
        </p:txBody>
      </p:sp>
      <p:sp>
        <p:nvSpPr>
          <p:cNvPr id="124" name="Google Shape;124;p25"/>
          <p:cNvSpPr txBox="1">
            <a:spLocks noGrp="1"/>
          </p:cNvSpPr>
          <p:nvPr>
            <p:ph type="body" idx="1"/>
          </p:nvPr>
        </p:nvSpPr>
        <p:spPr>
          <a:xfrm>
            <a:off x="1645600" y="3048000"/>
            <a:ext cx="8900800" cy="2225200"/>
          </a:xfrm>
          <a:prstGeom prst="rect">
            <a:avLst/>
          </a:prstGeom>
        </p:spPr>
        <p:txBody>
          <a:bodyPr spcFirstLastPara="1" wrap="square" lIns="121900" tIns="60933" rIns="121900" bIns="60933" anchor="t" anchorCtr="0">
            <a:noAutofit/>
          </a:bodyPr>
          <a:lstStyle/>
          <a:p>
            <a:pPr marL="0" indent="0" algn="ctr">
              <a:buNone/>
            </a:pPr>
            <a:r>
              <a:rPr lang="en" sz="6000" b="1" dirty="0">
                <a:solidFill>
                  <a:srgbClr val="FFA401"/>
                </a:solidFill>
              </a:rPr>
              <a:t>1 in 3 </a:t>
            </a:r>
            <a:r>
              <a:rPr lang="en" sz="4267" dirty="0"/>
              <a:t>seniors dies with Alzheimer’s or another dementia.</a:t>
            </a:r>
            <a:endParaRPr dirty="0"/>
          </a:p>
        </p:txBody>
      </p:sp>
      <p:pic>
        <p:nvPicPr>
          <p:cNvPr id="125" name="Google Shape;125;p25"/>
          <p:cNvPicPr preferRelativeResize="0"/>
          <p:nvPr/>
        </p:nvPicPr>
        <p:blipFill rotWithShape="1">
          <a:blip r:embed="rId3">
            <a:alphaModFix/>
          </a:blip>
          <a:srcRect b="4168"/>
          <a:stretch/>
        </p:blipFill>
        <p:spPr>
          <a:xfrm>
            <a:off x="4029318" y="0"/>
            <a:ext cx="4133361" cy="1828800"/>
          </a:xfrm>
          <a:prstGeom prst="rect">
            <a:avLst/>
          </a:prstGeom>
          <a:noFill/>
          <a:ln>
            <a:noFill/>
          </a:ln>
        </p:spPr>
      </p:pic>
    </p:spTree>
    <p:extLst>
      <p:ext uri="{BB962C8B-B14F-4D97-AF65-F5344CB8AC3E}">
        <p14:creationId xmlns:p14="http://schemas.microsoft.com/office/powerpoint/2010/main" val="32774334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27"/>
          <p:cNvSpPr txBox="1"/>
          <p:nvPr/>
        </p:nvSpPr>
        <p:spPr>
          <a:xfrm>
            <a:off x="609600" y="304801"/>
            <a:ext cx="10920400" cy="1354162"/>
          </a:xfrm>
          <a:prstGeom prst="rect">
            <a:avLst/>
          </a:prstGeom>
          <a:noFill/>
          <a:ln>
            <a:noFill/>
          </a:ln>
        </p:spPr>
        <p:txBody>
          <a:bodyPr spcFirstLastPara="1" wrap="square" lIns="121900" tIns="60933" rIns="121900" bIns="60933" anchor="t" anchorCtr="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4000" b="1" u="none" strike="noStrike" kern="0" cap="none" spc="0" normalizeH="0" baseline="0" noProof="0" dirty="0">
                <a:ln>
                  <a:noFill/>
                </a:ln>
                <a:solidFill>
                  <a:srgbClr val="4A0D66"/>
                </a:solidFill>
                <a:effectLst/>
                <a:uLnTx/>
                <a:uFillTx/>
                <a:latin typeface="Franklin Gothic Medium" panose="020B0603020102020204" pitchFamily="34" charset="0"/>
                <a:ea typeface="Arial"/>
                <a:cs typeface="Arial"/>
                <a:sym typeface="Arial"/>
              </a:rPr>
              <a:t>DEATHS DUE TO ALZHEIMER’S ARE MOST LIKELY HIGHER THAN REPORTED</a:t>
            </a:r>
            <a:endParaRPr kumimoji="0" lang="en-US" sz="2133" b="1" u="none" strike="noStrike" kern="0" cap="none" spc="0" normalizeH="0" baseline="0" noProof="0" dirty="0">
              <a:ln>
                <a:noFill/>
              </a:ln>
              <a:solidFill>
                <a:srgbClr val="4A0D66"/>
              </a:solidFill>
              <a:effectLst/>
              <a:uLnTx/>
              <a:uFillTx/>
              <a:latin typeface="Franklin Gothic Medium" panose="020B0603020102020204" pitchFamily="34" charset="0"/>
              <a:ea typeface="Arial"/>
              <a:cs typeface="Arial"/>
              <a:sym typeface="Arial"/>
            </a:endParaRPr>
          </a:p>
        </p:txBody>
      </p:sp>
      <p:sp>
        <p:nvSpPr>
          <p:cNvPr id="138" name="Google Shape;138;p27"/>
          <p:cNvSpPr txBox="1"/>
          <p:nvPr/>
        </p:nvSpPr>
        <p:spPr>
          <a:xfrm>
            <a:off x="6314407" y="2328272"/>
            <a:ext cx="5276400" cy="1637253"/>
          </a:xfrm>
          <a:prstGeom prst="rect">
            <a:avLst/>
          </a:prstGeom>
          <a:noFill/>
          <a:ln>
            <a:noFill/>
          </a:ln>
        </p:spPr>
        <p:txBody>
          <a:bodyPr spcFirstLastPara="1" wrap="square" lIns="121900" tIns="60933" rIns="121900" bIns="60933" anchor="t" anchorCtr="0">
            <a:spAutoFit/>
          </a:bodyPr>
          <a:lstStyle/>
          <a:p>
            <a:pPr marL="0" marR="0" lvl="0" indent="0" algn="l" defTabSz="1219170" rtl="0" eaLnBrk="1" fontAlgn="auto" latinLnBrk="0" hangingPunct="1">
              <a:lnSpc>
                <a:spcPct val="90000"/>
              </a:lnSpc>
              <a:spcBef>
                <a:spcPts val="0"/>
              </a:spcBef>
              <a:spcAft>
                <a:spcPts val="0"/>
              </a:spcAft>
              <a:buClr>
                <a:srgbClr val="000000"/>
              </a:buClr>
              <a:buSzTx/>
              <a:buFontTx/>
              <a:buNone/>
              <a:tabLst/>
              <a:defRPr/>
            </a:pPr>
            <a:r>
              <a:rPr kumimoji="0" lang="en" sz="6133" b="1" i="0" u="none" strike="noStrike" kern="0" cap="none" spc="0" normalizeH="0" baseline="0" noProof="0">
                <a:ln>
                  <a:noFill/>
                </a:ln>
                <a:solidFill>
                  <a:srgbClr val="FFA400"/>
                </a:solidFill>
                <a:effectLst/>
                <a:highlight>
                  <a:srgbClr val="FFFFFF"/>
                </a:highlight>
                <a:uLnTx/>
                <a:uFillTx/>
                <a:latin typeface="Arial"/>
                <a:ea typeface="+mn-ea"/>
                <a:cs typeface="Arial"/>
                <a:sym typeface="Arial"/>
              </a:rPr>
              <a:t>700,000</a:t>
            </a:r>
            <a:r>
              <a:rPr kumimoji="0" lang="en" sz="3200" b="0" i="0" u="none" strike="noStrike" kern="0" cap="none" spc="0" normalizeH="0" baseline="0" noProof="0">
                <a:ln>
                  <a:noFill/>
                </a:ln>
                <a:solidFill>
                  <a:srgbClr val="4A0D66"/>
                </a:solidFill>
                <a:effectLst/>
                <a:highlight>
                  <a:srgbClr val="FFFFFF"/>
                </a:highlight>
                <a:uLnTx/>
                <a:uFillTx/>
                <a:latin typeface="Arial"/>
                <a:ea typeface="Arial"/>
                <a:cs typeface="Arial"/>
                <a:sym typeface="Arial"/>
              </a:rPr>
              <a:t> </a:t>
            </a:r>
            <a:br>
              <a:rPr kumimoji="0" lang="en" sz="3200" b="0" i="0" u="none" strike="noStrike" kern="0" cap="none" spc="0" normalizeH="0" baseline="0" noProof="0">
                <a:ln>
                  <a:noFill/>
                </a:ln>
                <a:solidFill>
                  <a:srgbClr val="4A0D66"/>
                </a:solidFill>
                <a:effectLst/>
                <a:highlight>
                  <a:srgbClr val="FFFFFF"/>
                </a:highlight>
                <a:uLnTx/>
                <a:uFillTx/>
                <a:latin typeface="Arial"/>
                <a:ea typeface="Arial"/>
                <a:cs typeface="Arial"/>
                <a:sym typeface="Arial"/>
              </a:rPr>
            </a:br>
            <a:r>
              <a:rPr kumimoji="0" lang="en" sz="2400" b="0" i="0" u="none" strike="noStrike" kern="0" cap="none" spc="0" normalizeH="0" baseline="0" noProof="0">
                <a:ln>
                  <a:noFill/>
                </a:ln>
                <a:solidFill>
                  <a:srgbClr val="4A0D66"/>
                </a:solidFill>
                <a:effectLst/>
                <a:uLnTx/>
                <a:uFillTx/>
                <a:latin typeface="Arial"/>
                <a:ea typeface="Arial"/>
                <a:cs typeface="Arial"/>
                <a:sym typeface="Arial"/>
              </a:rPr>
              <a:t>Americans age 65 and older who had </a:t>
            </a:r>
            <a:r>
              <a:rPr kumimoji="0" lang="en" sz="2400" b="1" i="0" u="none" strike="noStrike" kern="0" cap="none" spc="0" normalizeH="0" baseline="0" noProof="0">
                <a:ln>
                  <a:noFill/>
                </a:ln>
                <a:solidFill>
                  <a:srgbClr val="4A0D66"/>
                </a:solidFill>
                <a:effectLst/>
                <a:uLnTx/>
                <a:uFillTx/>
                <a:latin typeface="Arial"/>
                <a:ea typeface="Arial"/>
                <a:cs typeface="Arial"/>
                <a:sym typeface="Arial"/>
              </a:rPr>
              <a:t>Alzheimer’s a</a:t>
            </a:r>
            <a:r>
              <a:rPr kumimoji="0" lang="en" sz="2400" b="1" i="0" u="none" strike="noStrike" kern="0" cap="none" spc="0" normalizeH="0" baseline="0" noProof="0">
                <a:ln>
                  <a:noFill/>
                </a:ln>
                <a:solidFill>
                  <a:srgbClr val="4A0D66"/>
                </a:solidFill>
                <a:effectLst/>
                <a:uLnTx/>
                <a:uFillTx/>
                <a:latin typeface="Arial"/>
                <a:ea typeface="+mn-ea"/>
                <a:cs typeface="Arial"/>
                <a:sym typeface="Arial"/>
              </a:rPr>
              <a:t>t death in 2020</a:t>
            </a:r>
            <a:endParaRPr kumimoji="0" sz="1600" b="0" i="0" u="none" strike="noStrike" kern="0" cap="none" spc="0" normalizeH="0" baseline="0" noProof="0">
              <a:ln>
                <a:noFill/>
              </a:ln>
              <a:solidFill>
                <a:srgbClr val="000000"/>
              </a:solidFill>
              <a:effectLst/>
              <a:highlight>
                <a:srgbClr val="FFFFFF"/>
              </a:highlight>
              <a:uLnTx/>
              <a:uFillTx/>
              <a:latin typeface="Arial"/>
              <a:ea typeface="+mn-ea"/>
              <a:cs typeface="Arial"/>
              <a:sym typeface="Arial"/>
            </a:endParaRPr>
          </a:p>
        </p:txBody>
      </p:sp>
      <p:sp>
        <p:nvSpPr>
          <p:cNvPr id="139" name="Google Shape;139;p27"/>
          <p:cNvSpPr txBox="1"/>
          <p:nvPr/>
        </p:nvSpPr>
        <p:spPr>
          <a:xfrm>
            <a:off x="6395333" y="4929467"/>
            <a:ext cx="5378000" cy="430833"/>
          </a:xfrm>
          <a:prstGeom prst="rect">
            <a:avLst/>
          </a:prstGeom>
          <a:noFill/>
          <a:ln>
            <a:noFill/>
          </a:ln>
        </p:spPr>
        <p:txBody>
          <a:bodyPr spcFirstLastPara="1" wrap="square" lIns="121900" tIns="60933" rIns="121900" bIns="60933" anchor="t" anchorCtr="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 sz="2000" b="0" i="0" u="none" strike="noStrike" kern="0" cap="none" spc="0" normalizeH="0" baseline="0" noProof="0">
                <a:ln>
                  <a:noFill/>
                </a:ln>
                <a:solidFill>
                  <a:srgbClr val="4A0D66"/>
                </a:solidFill>
                <a:effectLst/>
                <a:uLnTx/>
                <a:uFillTx/>
                <a:latin typeface="Arial"/>
                <a:ea typeface="Arial"/>
                <a:cs typeface="Arial"/>
                <a:sym typeface="Arial"/>
              </a:rPr>
              <a:t>Projections Using Population-based Studies</a:t>
            </a:r>
            <a:endParaRPr kumimoji="0" sz="1467" b="0" i="0" u="none" strike="noStrike" kern="0" cap="none" spc="0" normalizeH="0" baseline="0" noProof="0">
              <a:ln>
                <a:noFill/>
              </a:ln>
              <a:solidFill>
                <a:srgbClr val="000000"/>
              </a:solidFill>
              <a:effectLst/>
              <a:uLnTx/>
              <a:uFillTx/>
              <a:latin typeface="Arial"/>
              <a:ea typeface="+mn-ea"/>
              <a:cs typeface="Arial"/>
              <a:sym typeface="Arial"/>
            </a:endParaRPr>
          </a:p>
        </p:txBody>
      </p:sp>
      <p:cxnSp>
        <p:nvCxnSpPr>
          <p:cNvPr id="140" name="Google Shape;140;p27"/>
          <p:cNvCxnSpPr/>
          <p:nvPr/>
        </p:nvCxnSpPr>
        <p:spPr>
          <a:xfrm>
            <a:off x="5892800" y="1844860"/>
            <a:ext cx="0" cy="4149600"/>
          </a:xfrm>
          <a:prstGeom prst="straightConnector1">
            <a:avLst/>
          </a:prstGeom>
          <a:noFill/>
          <a:ln w="9525" cap="flat" cmpd="sng">
            <a:solidFill>
              <a:schemeClr val="dk2"/>
            </a:solidFill>
            <a:prstDash val="solid"/>
            <a:round/>
            <a:headEnd type="none" w="sm" len="sm"/>
            <a:tailEnd type="none" w="sm" len="sm"/>
          </a:ln>
        </p:spPr>
      </p:cxnSp>
      <p:sp>
        <p:nvSpPr>
          <p:cNvPr id="141" name="Google Shape;141;p27"/>
          <p:cNvSpPr/>
          <p:nvPr/>
        </p:nvSpPr>
        <p:spPr>
          <a:xfrm rot="10800000">
            <a:off x="7406745" y="4420067"/>
            <a:ext cx="508000" cy="328400"/>
          </a:xfrm>
          <a:prstGeom prst="triangle">
            <a:avLst>
              <a:gd name="adj" fmla="val 50000"/>
            </a:avLst>
          </a:prstGeom>
          <a:solidFill>
            <a:schemeClr val="accent1"/>
          </a:solidFill>
          <a:ln>
            <a:noFill/>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2400" b="0" i="0" u="none" strike="noStrike" kern="0" cap="none" spc="0" normalizeH="0" baseline="0" noProof="0">
              <a:ln>
                <a:noFill/>
              </a:ln>
              <a:solidFill>
                <a:srgbClr val="FFFFFF"/>
              </a:solidFill>
              <a:effectLst/>
              <a:uLnTx/>
              <a:uFillTx/>
              <a:latin typeface="Arial"/>
              <a:ea typeface="Arial"/>
              <a:cs typeface="Arial"/>
              <a:sym typeface="Arial"/>
            </a:endParaRPr>
          </a:p>
        </p:txBody>
      </p:sp>
      <p:cxnSp>
        <p:nvCxnSpPr>
          <p:cNvPr id="142" name="Google Shape;142;p27"/>
          <p:cNvCxnSpPr/>
          <p:nvPr/>
        </p:nvCxnSpPr>
        <p:spPr>
          <a:xfrm rot="10800000">
            <a:off x="6395333" y="4420071"/>
            <a:ext cx="4650000" cy="0"/>
          </a:xfrm>
          <a:prstGeom prst="straightConnector1">
            <a:avLst/>
          </a:prstGeom>
          <a:noFill/>
          <a:ln w="19050" cap="flat" cmpd="sng">
            <a:solidFill>
              <a:schemeClr val="accent1"/>
            </a:solidFill>
            <a:prstDash val="solid"/>
            <a:round/>
            <a:headEnd type="none" w="sm" len="sm"/>
            <a:tailEnd type="none" w="sm" len="sm"/>
          </a:ln>
        </p:spPr>
      </p:cxnSp>
      <p:grpSp>
        <p:nvGrpSpPr>
          <p:cNvPr id="143" name="Google Shape;143;p27"/>
          <p:cNvGrpSpPr/>
          <p:nvPr/>
        </p:nvGrpSpPr>
        <p:grpSpPr>
          <a:xfrm>
            <a:off x="711200" y="2421282"/>
            <a:ext cx="5059600" cy="2814684"/>
            <a:chOff x="548639" y="1712483"/>
            <a:chExt cx="3794700" cy="2814683"/>
          </a:xfrm>
        </p:grpSpPr>
        <p:sp>
          <p:nvSpPr>
            <p:cNvPr id="144" name="Google Shape;144;p27"/>
            <p:cNvSpPr txBox="1"/>
            <p:nvPr/>
          </p:nvSpPr>
          <p:spPr>
            <a:xfrm>
              <a:off x="2362185" y="4096333"/>
              <a:ext cx="1752600" cy="430833"/>
            </a:xfrm>
            <a:prstGeom prst="rect">
              <a:avLst/>
            </a:prstGeom>
            <a:noFill/>
            <a:ln>
              <a:noFill/>
            </a:ln>
          </p:spPr>
          <p:txBody>
            <a:bodyPr spcFirstLastPara="1" wrap="square" lIns="121900" tIns="60933" rIns="121900" bIns="60933" anchor="t" anchorCtr="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 sz="2000" b="0" i="0" u="none" strike="noStrike" kern="0" cap="none" spc="0" normalizeH="0" baseline="0" noProof="0">
                  <a:ln>
                    <a:noFill/>
                  </a:ln>
                  <a:solidFill>
                    <a:srgbClr val="4A0D66"/>
                  </a:solidFill>
                  <a:effectLst/>
                  <a:uLnTx/>
                  <a:uFillTx/>
                  <a:latin typeface="Arial"/>
                  <a:ea typeface="Arial"/>
                  <a:cs typeface="Arial"/>
                  <a:sym typeface="Arial"/>
                </a:rPr>
                <a:t>CDC Reports</a:t>
              </a:r>
              <a:endParaRPr kumimoji="0" sz="14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5" name="Google Shape;145;p27"/>
            <p:cNvSpPr/>
            <p:nvPr/>
          </p:nvSpPr>
          <p:spPr>
            <a:xfrm rot="10800000">
              <a:off x="2362197" y="3682946"/>
              <a:ext cx="381000" cy="328500"/>
            </a:xfrm>
            <a:prstGeom prst="triangle">
              <a:avLst>
                <a:gd name="adj" fmla="val 50000"/>
              </a:avLst>
            </a:prstGeom>
            <a:solidFill>
              <a:schemeClr val="accent1"/>
            </a:solidFill>
            <a:ln>
              <a:noFill/>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2400" b="0" i="0" u="none" strike="noStrike" kern="0" cap="none" spc="0" normalizeH="0" baseline="0" noProof="0">
                <a:ln>
                  <a:noFill/>
                </a:ln>
                <a:solidFill>
                  <a:srgbClr val="FFFFFF"/>
                </a:solidFill>
                <a:effectLst/>
                <a:uLnTx/>
                <a:uFillTx/>
                <a:latin typeface="Arial"/>
                <a:ea typeface="Arial"/>
                <a:cs typeface="Arial"/>
                <a:sym typeface="Arial"/>
              </a:endParaRPr>
            </a:p>
          </p:txBody>
        </p:sp>
        <p:cxnSp>
          <p:nvCxnSpPr>
            <p:cNvPr id="146" name="Google Shape;146;p27"/>
            <p:cNvCxnSpPr/>
            <p:nvPr/>
          </p:nvCxnSpPr>
          <p:spPr>
            <a:xfrm rot="10800000">
              <a:off x="637660" y="3683000"/>
              <a:ext cx="3284100" cy="0"/>
            </a:xfrm>
            <a:prstGeom prst="straightConnector1">
              <a:avLst/>
            </a:prstGeom>
            <a:noFill/>
            <a:ln w="19050" cap="flat" cmpd="sng">
              <a:solidFill>
                <a:schemeClr val="accent1"/>
              </a:solidFill>
              <a:prstDash val="solid"/>
              <a:round/>
              <a:headEnd type="none" w="sm" len="sm"/>
              <a:tailEnd type="none" w="sm" len="sm"/>
            </a:ln>
          </p:spPr>
        </p:cxnSp>
        <p:sp>
          <p:nvSpPr>
            <p:cNvPr id="147" name="Google Shape;147;p27"/>
            <p:cNvSpPr txBox="1"/>
            <p:nvPr/>
          </p:nvSpPr>
          <p:spPr>
            <a:xfrm>
              <a:off x="548639" y="1712483"/>
              <a:ext cx="3794700" cy="1932653"/>
            </a:xfrm>
            <a:prstGeom prst="rect">
              <a:avLst/>
            </a:prstGeom>
            <a:noFill/>
            <a:ln>
              <a:noFill/>
            </a:ln>
          </p:spPr>
          <p:txBody>
            <a:bodyPr spcFirstLastPara="1" wrap="square" lIns="121900" tIns="60933" rIns="121900" bIns="60933" anchor="t" anchorCtr="0">
              <a:spAutoFit/>
            </a:bodyPr>
            <a:lstStyle/>
            <a:p>
              <a:pPr marL="0" marR="0" lvl="0" indent="0" algn="l" defTabSz="1219170" rtl="0" eaLnBrk="1" fontAlgn="auto" latinLnBrk="0" hangingPunct="1">
                <a:lnSpc>
                  <a:spcPct val="90000"/>
                </a:lnSpc>
                <a:spcBef>
                  <a:spcPts val="0"/>
                </a:spcBef>
                <a:spcAft>
                  <a:spcPts val="0"/>
                </a:spcAft>
                <a:buClr>
                  <a:srgbClr val="000000"/>
                </a:buClr>
                <a:buSzTx/>
                <a:buFontTx/>
                <a:buNone/>
                <a:tabLst/>
                <a:defRPr/>
              </a:pPr>
              <a:r>
                <a:rPr kumimoji="0" lang="en" sz="6133" b="1" i="0" u="none" strike="noStrike" kern="0" cap="none" spc="0" normalizeH="0" baseline="0" noProof="0" dirty="0">
                  <a:ln>
                    <a:noFill/>
                  </a:ln>
                  <a:solidFill>
                    <a:srgbClr val="FFA400"/>
                  </a:solidFill>
                  <a:effectLst/>
                  <a:uLnTx/>
                  <a:uFillTx/>
                  <a:latin typeface="Arial"/>
                  <a:ea typeface="+mn-ea"/>
                  <a:cs typeface="Arial"/>
                  <a:sym typeface="Arial"/>
                </a:rPr>
                <a:t>1</a:t>
              </a:r>
              <a:r>
                <a:rPr kumimoji="0" lang="en" sz="6133" b="1" i="0" u="none" strike="noStrike" kern="0" cap="none" spc="0" normalizeH="0" baseline="0" noProof="0" dirty="0">
                  <a:ln>
                    <a:noFill/>
                  </a:ln>
                  <a:solidFill>
                    <a:srgbClr val="FFA401"/>
                  </a:solidFill>
                  <a:effectLst/>
                  <a:uLnTx/>
                  <a:uFillTx/>
                  <a:latin typeface="Arial"/>
                  <a:ea typeface="+mn-ea"/>
                  <a:cs typeface="Arial"/>
                  <a:sym typeface="Arial"/>
                </a:rPr>
                <a:t>2</a:t>
              </a:r>
              <a:r>
                <a:rPr kumimoji="0" lang="en" sz="6133" b="1" i="0" u="none" strike="noStrike" kern="0" cap="none" spc="0" normalizeH="0" baseline="0" noProof="0" dirty="0">
                  <a:ln>
                    <a:noFill/>
                  </a:ln>
                  <a:solidFill>
                    <a:srgbClr val="FFA400"/>
                  </a:solidFill>
                  <a:effectLst/>
                  <a:uLnTx/>
                  <a:uFillTx/>
                  <a:latin typeface="Arial"/>
                  <a:ea typeface="+mn-ea"/>
                  <a:cs typeface="Arial"/>
                  <a:sym typeface="Arial"/>
                </a:rPr>
                <a:t>1,499</a:t>
              </a:r>
              <a:r>
                <a:rPr kumimoji="0" lang="en" sz="3200" b="0" i="0" u="none" strike="noStrike" kern="0" cap="none" spc="0" normalizeH="0" baseline="0" noProof="0" dirty="0">
                  <a:ln>
                    <a:noFill/>
                  </a:ln>
                  <a:solidFill>
                    <a:srgbClr val="4A0D66"/>
                  </a:solidFill>
                  <a:effectLst/>
                  <a:uLnTx/>
                  <a:uFillTx/>
                  <a:latin typeface="Arial"/>
                  <a:ea typeface="Arial"/>
                  <a:cs typeface="Arial"/>
                  <a:sym typeface="Arial"/>
                </a:rPr>
                <a:t> </a:t>
              </a:r>
              <a:br>
                <a:rPr kumimoji="0" lang="en" sz="3200" b="0" i="0" u="none" strike="noStrike" kern="0" cap="none" spc="0" normalizeH="0" baseline="0" noProof="0" dirty="0">
                  <a:ln>
                    <a:noFill/>
                  </a:ln>
                  <a:solidFill>
                    <a:srgbClr val="4A0D66"/>
                  </a:solidFill>
                  <a:effectLst/>
                  <a:uLnTx/>
                  <a:uFillTx/>
                  <a:latin typeface="Arial"/>
                  <a:ea typeface="Arial"/>
                  <a:cs typeface="Arial"/>
                  <a:sym typeface="Arial"/>
                </a:rPr>
              </a:br>
              <a:r>
                <a:rPr kumimoji="0" lang="en" sz="2400" b="0" i="0" u="none" strike="noStrike" kern="0" cap="none" spc="0" normalizeH="0" baseline="0" noProof="0" dirty="0">
                  <a:ln>
                    <a:noFill/>
                  </a:ln>
                  <a:solidFill>
                    <a:srgbClr val="4A0D66"/>
                  </a:solidFill>
                  <a:effectLst/>
                  <a:uLnTx/>
                  <a:uFillTx/>
                  <a:latin typeface="Arial"/>
                  <a:ea typeface="Arial"/>
                  <a:cs typeface="Arial"/>
                  <a:sym typeface="Arial"/>
                </a:rPr>
                <a:t>Americans who </a:t>
              </a:r>
              <a:br>
                <a:rPr kumimoji="0" lang="en" sz="2400" b="0" i="0" u="none" strike="noStrike" kern="0" cap="none" spc="0" normalizeH="0" baseline="0" noProof="0" dirty="0">
                  <a:ln>
                    <a:noFill/>
                  </a:ln>
                  <a:solidFill>
                    <a:srgbClr val="4A0D66"/>
                  </a:solidFill>
                  <a:effectLst/>
                  <a:uLnTx/>
                  <a:uFillTx/>
                  <a:latin typeface="Arial"/>
                  <a:ea typeface="Arial"/>
                  <a:cs typeface="Arial"/>
                  <a:sym typeface="Arial"/>
                </a:rPr>
              </a:br>
              <a:r>
                <a:rPr kumimoji="0" lang="en" sz="2400" b="1" i="0" u="none" strike="noStrike" kern="0" cap="none" spc="0" normalizeH="0" baseline="0" noProof="0" dirty="0">
                  <a:ln>
                    <a:noFill/>
                  </a:ln>
                  <a:solidFill>
                    <a:srgbClr val="4A0D66"/>
                  </a:solidFill>
                  <a:effectLst/>
                  <a:uLnTx/>
                  <a:uFillTx/>
                  <a:latin typeface="Arial"/>
                  <a:ea typeface="Arial"/>
                  <a:cs typeface="Arial"/>
                  <a:sym typeface="Arial"/>
                </a:rPr>
                <a:t>died from Alzheimer’s in </a:t>
              </a:r>
              <a:r>
                <a:rPr kumimoji="0" lang="en" sz="2400" b="1" i="0" u="none" strike="noStrike" kern="0" cap="none" spc="0" normalizeH="0" baseline="0" noProof="0" dirty="0">
                  <a:ln>
                    <a:noFill/>
                  </a:ln>
                  <a:solidFill>
                    <a:srgbClr val="4A0D66"/>
                  </a:solidFill>
                  <a:effectLst/>
                  <a:uLnTx/>
                  <a:uFillTx/>
                  <a:latin typeface="Arial"/>
                  <a:ea typeface="+mn-ea"/>
                  <a:cs typeface="Arial"/>
                  <a:sym typeface="Arial"/>
                </a:rPr>
                <a:t>2019</a:t>
              </a:r>
              <a:r>
                <a:rPr kumimoji="0" lang="en" sz="2400" b="1" i="0" u="none" strike="noStrike" kern="0" cap="none" spc="0" normalizeH="0" baseline="0" noProof="0" dirty="0">
                  <a:ln>
                    <a:noFill/>
                  </a:ln>
                  <a:solidFill>
                    <a:srgbClr val="4A0D66"/>
                  </a:solidFill>
                  <a:effectLst/>
                  <a:uLnTx/>
                  <a:uFillTx/>
                  <a:latin typeface="Arial"/>
                  <a:ea typeface="Arial"/>
                  <a:cs typeface="Arial"/>
                  <a:sym typeface="Arial"/>
                </a:rPr>
                <a:t> </a:t>
              </a:r>
              <a:br>
                <a:rPr kumimoji="0" lang="en" sz="2667" b="0" i="0" u="none" strike="noStrike" kern="0" cap="none" spc="0" normalizeH="0" baseline="0" noProof="0" dirty="0">
                  <a:ln>
                    <a:noFill/>
                  </a:ln>
                  <a:solidFill>
                    <a:srgbClr val="4A0D66"/>
                  </a:solidFill>
                  <a:effectLst/>
                  <a:uLnTx/>
                  <a:uFillTx/>
                  <a:latin typeface="Arial"/>
                  <a:ea typeface="Arial"/>
                  <a:cs typeface="Arial"/>
                  <a:sym typeface="Arial"/>
                </a:rPr>
              </a:br>
              <a:r>
                <a:rPr kumimoji="0" lang="en" sz="2133" b="0" i="0" u="none" strike="noStrike" kern="0" cap="none" spc="0" normalizeH="0" baseline="0" noProof="0" dirty="0">
                  <a:ln>
                    <a:noFill/>
                  </a:ln>
                  <a:solidFill>
                    <a:srgbClr val="4A0D66"/>
                  </a:solidFill>
                  <a:effectLst/>
                  <a:uLnTx/>
                  <a:uFillTx/>
                  <a:latin typeface="Arial"/>
                  <a:ea typeface="Arial"/>
                  <a:cs typeface="Arial"/>
                  <a:sym typeface="Arial"/>
                </a:rPr>
                <a:t>(listed on the death certificate)</a:t>
              </a:r>
              <a:endParaRPr kumimoji="0" sz="1600" b="0" i="0" u="none" strike="noStrike" kern="0" cap="none" spc="0" normalizeH="0" baseline="0" noProof="0" dirty="0">
                <a:ln>
                  <a:noFill/>
                </a:ln>
                <a:solidFill>
                  <a:srgbClr val="000000"/>
                </a:solidFill>
                <a:effectLst/>
                <a:uLnTx/>
                <a:uFillTx/>
                <a:latin typeface="Arial"/>
                <a:ea typeface="+mn-ea"/>
                <a:cs typeface="Arial"/>
                <a:sym typeface="Arial"/>
              </a:endParaRPr>
            </a:p>
          </p:txBody>
        </p:sp>
      </p:grpSp>
    </p:spTree>
    <p:extLst>
      <p:ext uri="{BB962C8B-B14F-4D97-AF65-F5344CB8AC3E}">
        <p14:creationId xmlns:p14="http://schemas.microsoft.com/office/powerpoint/2010/main" val="25941053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29"/>
          <p:cNvSpPr txBox="1">
            <a:spLocks noGrp="1"/>
          </p:cNvSpPr>
          <p:nvPr>
            <p:ph type="title"/>
          </p:nvPr>
        </p:nvSpPr>
        <p:spPr>
          <a:xfrm>
            <a:off x="609600" y="304800"/>
            <a:ext cx="8648800" cy="1372800"/>
          </a:xfrm>
          <a:prstGeom prst="rect">
            <a:avLst/>
          </a:prstGeom>
        </p:spPr>
        <p:txBody>
          <a:bodyPr spcFirstLastPara="1" wrap="square" lIns="121900" tIns="60933" rIns="121900" bIns="60933" anchor="t" anchorCtr="0">
            <a:noAutofit/>
          </a:bodyPr>
          <a:lstStyle/>
          <a:p>
            <a:r>
              <a:rPr lang="en-US" sz="4000" dirty="0">
                <a:latin typeface="Franklin Gothic Medium" panose="020B0603020102020204" pitchFamily="34" charset="0"/>
              </a:rPr>
              <a:t>THE PROGRESSION OF ALZHEIMER’S IS SLOW AND BURDENSOME</a:t>
            </a:r>
          </a:p>
        </p:txBody>
      </p:sp>
      <p:sp>
        <p:nvSpPr>
          <p:cNvPr id="160" name="Google Shape;160;p29"/>
          <p:cNvSpPr txBox="1">
            <a:spLocks noGrp="1"/>
          </p:cNvSpPr>
          <p:nvPr>
            <p:ph type="body" idx="1"/>
          </p:nvPr>
        </p:nvSpPr>
        <p:spPr>
          <a:xfrm>
            <a:off x="609600" y="1843767"/>
            <a:ext cx="8468800" cy="3287600"/>
          </a:xfrm>
          <a:prstGeom prst="rect">
            <a:avLst/>
          </a:prstGeom>
        </p:spPr>
        <p:txBody>
          <a:bodyPr spcFirstLastPara="1" wrap="square" lIns="121900" tIns="60933" rIns="121900" bIns="60933" anchor="t" anchorCtr="0">
            <a:noAutofit/>
          </a:bodyPr>
          <a:lstStyle/>
          <a:p>
            <a:pPr indent="-448722">
              <a:buSzPts val="1700"/>
              <a:buChar char="●"/>
            </a:pPr>
            <a:r>
              <a:rPr lang="en" sz="2267"/>
              <a:t>People age 65+ survive an average of </a:t>
            </a:r>
            <a:r>
              <a:rPr lang="en" sz="2267" b="1"/>
              <a:t>four to eight years</a:t>
            </a:r>
            <a:r>
              <a:rPr lang="en" sz="2267"/>
              <a:t> after a diagnosis, yet some live as long as </a:t>
            </a:r>
            <a:r>
              <a:rPr lang="en" sz="2267" b="1"/>
              <a:t>20 years</a:t>
            </a:r>
            <a:r>
              <a:rPr lang="en" sz="2267"/>
              <a:t>.</a:t>
            </a:r>
            <a:endParaRPr sz="2267"/>
          </a:p>
          <a:p>
            <a:pPr indent="-448722">
              <a:spcBef>
                <a:spcPts val="1333"/>
              </a:spcBef>
              <a:buSzPts val="1700"/>
              <a:buChar char="●"/>
            </a:pPr>
            <a:r>
              <a:rPr lang="en" sz="2267"/>
              <a:t>Individuals who live from age 70 to age 80 with Alzheimer’s dementia will spend an average of </a:t>
            </a:r>
            <a:r>
              <a:rPr lang="en" sz="2267" b="1"/>
              <a:t>40%</a:t>
            </a:r>
            <a:r>
              <a:rPr lang="en" sz="2267"/>
              <a:t> of this time in dementia’s most severe stage.</a:t>
            </a:r>
            <a:endParaRPr sz="2267"/>
          </a:p>
          <a:p>
            <a:pPr indent="-448722">
              <a:spcBef>
                <a:spcPts val="1333"/>
              </a:spcBef>
              <a:buSzPts val="1700"/>
              <a:buChar char="●"/>
            </a:pPr>
            <a:r>
              <a:rPr lang="en" sz="2267"/>
              <a:t>The long duration of the disease </a:t>
            </a:r>
            <a:r>
              <a:rPr lang="en" sz="2267" b="1"/>
              <a:t>contributes significantly to the public health impact</a:t>
            </a:r>
            <a:r>
              <a:rPr lang="en" sz="2267"/>
              <a:t> of Alzheimer’s.</a:t>
            </a:r>
            <a:endParaRPr sz="2267"/>
          </a:p>
        </p:txBody>
      </p:sp>
      <p:pic>
        <p:nvPicPr>
          <p:cNvPr id="161" name="Google Shape;161;p29"/>
          <p:cNvPicPr preferRelativeResize="0"/>
          <p:nvPr/>
        </p:nvPicPr>
        <p:blipFill rotWithShape="1">
          <a:blip r:embed="rId3">
            <a:alphaModFix/>
          </a:blip>
          <a:srcRect l="35412" t="80" r="7043" b="-80"/>
          <a:stretch/>
        </p:blipFill>
        <p:spPr>
          <a:xfrm>
            <a:off x="9202434" y="-1"/>
            <a:ext cx="2989567" cy="6121832"/>
          </a:xfrm>
          <a:prstGeom prst="rect">
            <a:avLst/>
          </a:prstGeom>
          <a:noFill/>
          <a:ln>
            <a:noFill/>
          </a:ln>
        </p:spPr>
      </p:pic>
    </p:spTree>
    <p:extLst>
      <p:ext uri="{BB962C8B-B14F-4D97-AF65-F5344CB8AC3E}">
        <p14:creationId xmlns:p14="http://schemas.microsoft.com/office/powerpoint/2010/main" val="31092952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B7BA1E-887A-D19D-A3F9-09E9353582AA}"/>
              </a:ext>
            </a:extLst>
          </p:cNvPr>
          <p:cNvSpPr>
            <a:spLocks noGrp="1"/>
          </p:cNvSpPr>
          <p:nvPr>
            <p:ph type="ctrTitle" idx="4294967295"/>
          </p:nvPr>
        </p:nvSpPr>
        <p:spPr>
          <a:xfrm>
            <a:off x="0" y="2859088"/>
            <a:ext cx="12192000" cy="1371600"/>
          </a:xfrm>
        </p:spPr>
        <p:txBody>
          <a:bodyPr>
            <a:noAutofit/>
          </a:bodyPr>
          <a:lstStyle/>
          <a:p>
            <a:pPr algn="ctr"/>
            <a:r>
              <a:rPr lang="en-US" sz="8500" cap="none" dirty="0"/>
              <a:t>Thoughts and Questions?</a:t>
            </a:r>
          </a:p>
        </p:txBody>
      </p:sp>
      <p:grpSp>
        <p:nvGrpSpPr>
          <p:cNvPr id="9" name="Group 8">
            <a:extLst>
              <a:ext uri="{FF2B5EF4-FFF2-40B4-BE49-F238E27FC236}">
                <a16:creationId xmlns:a16="http://schemas.microsoft.com/office/drawing/2014/main" id="{780BD1EF-77B0-E8BB-F0D5-A5BD60271837}"/>
              </a:ext>
            </a:extLst>
          </p:cNvPr>
          <p:cNvGrpSpPr/>
          <p:nvPr/>
        </p:nvGrpSpPr>
        <p:grpSpPr>
          <a:xfrm>
            <a:off x="2855389" y="5286876"/>
            <a:ext cx="7235621" cy="646331"/>
            <a:chOff x="403135" y="5286876"/>
            <a:chExt cx="7235621" cy="646331"/>
          </a:xfrm>
        </p:grpSpPr>
        <p:pic>
          <p:nvPicPr>
            <p:cNvPr id="10" name="Picture 9" descr="A blue and white logo with a brain&#10;&#10;Description automatically generated">
              <a:extLst>
                <a:ext uri="{FF2B5EF4-FFF2-40B4-BE49-F238E27FC236}">
                  <a16:creationId xmlns:a16="http://schemas.microsoft.com/office/drawing/2014/main" id="{93D2ADBE-FB2D-F333-943A-6C84C75D7615}"/>
                </a:ext>
              </a:extLst>
            </p:cNvPr>
            <p:cNvPicPr>
              <a:picLocks noChangeAspect="1"/>
            </p:cNvPicPr>
            <p:nvPr/>
          </p:nvPicPr>
          <p:blipFill>
            <a:blip r:embed="rId3"/>
            <a:stretch>
              <a:fillRect/>
            </a:stretch>
          </p:blipFill>
          <p:spPr>
            <a:xfrm>
              <a:off x="403135" y="5326314"/>
              <a:ext cx="2373403" cy="570031"/>
            </a:xfrm>
            <a:prstGeom prst="rect">
              <a:avLst/>
            </a:prstGeom>
          </p:spPr>
        </p:pic>
        <p:sp>
          <p:nvSpPr>
            <p:cNvPr id="11" name="TextBox 10">
              <a:extLst>
                <a:ext uri="{FF2B5EF4-FFF2-40B4-BE49-F238E27FC236}">
                  <a16:creationId xmlns:a16="http://schemas.microsoft.com/office/drawing/2014/main" id="{40C56E4D-333B-4497-3494-C775BB1EDCCF}"/>
                </a:ext>
              </a:extLst>
            </p:cNvPr>
            <p:cNvSpPr txBox="1"/>
            <p:nvPr/>
          </p:nvSpPr>
          <p:spPr>
            <a:xfrm>
              <a:off x="2855742" y="5286876"/>
              <a:ext cx="4783014" cy="646331"/>
            </a:xfrm>
            <a:prstGeom prst="rect">
              <a:avLst/>
            </a:prstGeom>
            <a:noFill/>
          </p:spPr>
          <p:txBody>
            <a:bodyPr wrap="square" rtlCol="0">
              <a:spAutoFit/>
            </a:bodyPr>
            <a:lstStyle/>
            <a:p>
              <a:r>
                <a:rPr lang="en-US" b="1" u="none" strike="noStrike" dirty="0">
                  <a:solidFill>
                    <a:schemeClr val="tx2">
                      <a:lumMod val="10000"/>
                    </a:schemeClr>
                  </a:solidFill>
                  <a:effectLst/>
                  <a:latin typeface="Franklin Gothic Demi" panose="020B0603020102020204" pitchFamily="34" charset="0"/>
                </a:rPr>
                <a:t>North Carolina Building Our Largest </a:t>
              </a:r>
              <a:br>
                <a:rPr lang="en-US" b="1" u="none" strike="noStrike" dirty="0">
                  <a:solidFill>
                    <a:schemeClr val="tx2">
                      <a:lumMod val="10000"/>
                    </a:schemeClr>
                  </a:solidFill>
                  <a:effectLst/>
                  <a:latin typeface="Franklin Gothic Demi" panose="020B0603020102020204" pitchFamily="34" charset="0"/>
                </a:rPr>
              </a:br>
              <a:r>
                <a:rPr lang="en-US" b="1" u="none" strike="noStrike" dirty="0">
                  <a:solidFill>
                    <a:schemeClr val="tx2">
                      <a:lumMod val="10000"/>
                    </a:schemeClr>
                  </a:solidFill>
                  <a:effectLst/>
                  <a:latin typeface="Franklin Gothic Demi" panose="020B0603020102020204" pitchFamily="34" charset="0"/>
                </a:rPr>
                <a:t>Dementia (NC BOLD) Infrastructure Project</a:t>
              </a:r>
              <a:endParaRPr lang="en-US" b="1" dirty="0">
                <a:solidFill>
                  <a:schemeClr val="tx2">
                    <a:lumMod val="10000"/>
                  </a:schemeClr>
                </a:solidFill>
                <a:latin typeface="Franklin Gothic Demi" panose="020B0603020102020204" pitchFamily="34" charset="0"/>
              </a:endParaRPr>
            </a:p>
          </p:txBody>
        </p:sp>
      </p:grpSp>
    </p:spTree>
    <p:extLst>
      <p:ext uri="{BB962C8B-B14F-4D97-AF65-F5344CB8AC3E}">
        <p14:creationId xmlns:p14="http://schemas.microsoft.com/office/powerpoint/2010/main" val="2660074877"/>
      </p:ext>
    </p:extLst>
  </p:cSld>
  <p:clrMapOvr>
    <a:masterClrMapping/>
  </p:clrMapOvr>
</p:sld>
</file>

<file path=ppt/theme/theme1.xml><?xml version="1.0" encoding="utf-8"?>
<a:theme xmlns:a="http://schemas.openxmlformats.org/drawingml/2006/main" name="White Background">
  <a:themeElements>
    <a:clrScheme name="Alzheimer's Association">
      <a:dk1>
        <a:srgbClr val="4A0D66"/>
      </a:dk1>
      <a:lt1>
        <a:srgbClr val="FFFFFF"/>
      </a:lt1>
      <a:dk2>
        <a:srgbClr val="4A0D66"/>
      </a:dk2>
      <a:lt2>
        <a:srgbClr val="34D9C3"/>
      </a:lt2>
      <a:accent1>
        <a:srgbClr val="FFA400"/>
      </a:accent1>
      <a:accent2>
        <a:srgbClr val="808285"/>
      </a:accent2>
      <a:accent3>
        <a:srgbClr val="BCBEC0"/>
      </a:accent3>
      <a:accent4>
        <a:srgbClr val="FFFFFF"/>
      </a:accent4>
      <a:accent5>
        <a:srgbClr val="FFFFFF"/>
      </a:accent5>
      <a:accent6>
        <a:srgbClr val="FFFFF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White Background">
  <a:themeElements>
    <a:clrScheme name="Alzheimer's Association">
      <a:dk1>
        <a:srgbClr val="4A0D66"/>
      </a:dk1>
      <a:lt1>
        <a:srgbClr val="FFFFFF"/>
      </a:lt1>
      <a:dk2>
        <a:srgbClr val="4A0D66"/>
      </a:dk2>
      <a:lt2>
        <a:srgbClr val="34D9C3"/>
      </a:lt2>
      <a:accent1>
        <a:srgbClr val="FFA400"/>
      </a:accent1>
      <a:accent2>
        <a:srgbClr val="808285"/>
      </a:accent2>
      <a:accent3>
        <a:srgbClr val="BCBEC0"/>
      </a:accent3>
      <a:accent4>
        <a:srgbClr val="FFFFFF"/>
      </a:accent4>
      <a:accent5>
        <a:srgbClr val="FFFFFF"/>
      </a:accent5>
      <a:accent6>
        <a:srgbClr val="FFFFF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Berlin">
  <a:themeElements>
    <a:clrScheme name="Custom 12">
      <a:dk1>
        <a:srgbClr val="005971"/>
      </a:dk1>
      <a:lt1>
        <a:srgbClr val="FFFFFF"/>
      </a:lt1>
      <a:dk2>
        <a:srgbClr val="6A9C41"/>
      </a:dk2>
      <a:lt2>
        <a:srgbClr val="E7E6E6"/>
      </a:lt2>
      <a:accent1>
        <a:srgbClr val="A7D535"/>
      </a:accent1>
      <a:accent2>
        <a:srgbClr val="EACA4F"/>
      </a:accent2>
      <a:accent3>
        <a:srgbClr val="FD9850"/>
      </a:accent3>
      <a:accent4>
        <a:srgbClr val="F46442"/>
      </a:accent4>
      <a:accent5>
        <a:srgbClr val="54D289"/>
      </a:accent5>
      <a:accent6>
        <a:srgbClr val="6AD8CB"/>
      </a:accent6>
      <a:hlink>
        <a:srgbClr val="CAFB50"/>
      </a:hlink>
      <a:folHlink>
        <a:srgbClr val="DEFF8B"/>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38000"/>
              </a:schemeClr>
            </a:gs>
            <a:gs pos="50000">
              <a:schemeClr val="phClr">
                <a:shade val="100000"/>
                <a:hueMod val="100000"/>
                <a:satMod val="110000"/>
                <a:lumMod val="130000"/>
              </a:schemeClr>
            </a:gs>
            <a:gs pos="100000">
              <a:schemeClr val="phClr">
                <a:shade val="78000"/>
                <a:hueMod val="106000"/>
                <a:satMod val="120000"/>
                <a:lumMod val="7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B587E4A9-1405-4B4F-8BC3-512EE08D2EBF}"/>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0A84DF9C38F85459C2FBB53EA3FC961" ma:contentTypeVersion="16" ma:contentTypeDescription="Create a new document." ma:contentTypeScope="" ma:versionID="56eed81f91c6e4c376543b78c52c3f3c">
  <xsd:schema xmlns:xsd="http://www.w3.org/2001/XMLSchema" xmlns:xs="http://www.w3.org/2001/XMLSchema" xmlns:p="http://schemas.microsoft.com/office/2006/metadata/properties" xmlns:ns2="bd78b2e4-9060-4309-b354-463fb93a4269" xmlns:ns3="ea8af748-1d0b-4554-b403-23c573964229" targetNamespace="http://schemas.microsoft.com/office/2006/metadata/properties" ma:root="true" ma:fieldsID="e371658e6c15dc6ceb77a667abadf544" ns2:_="" ns3:_="">
    <xsd:import namespace="bd78b2e4-9060-4309-b354-463fb93a4269"/>
    <xsd:import namespace="ea8af748-1d0b-4554-b403-23c57396422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lcf76f155ced4ddcb4097134ff3c332f" minOccurs="0"/>
                <xsd:element ref="ns3:TaxCatchAll" minOccurs="0"/>
                <xsd:element ref="ns2:MediaLengthInSecond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d78b2e4-9060-4309-b354-463fb93a42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a8af748-1d0b-4554-b403-23c573964229"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b57b129b-aecc-4f48-b65e-4752a1115b12}" ma:internalName="TaxCatchAll" ma:showField="CatchAllData" ma:web="ea8af748-1d0b-4554-b403-23c5739642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bd78b2e4-9060-4309-b354-463fb93a4269">
      <Terms xmlns="http://schemas.microsoft.com/office/infopath/2007/PartnerControls"/>
    </lcf76f155ced4ddcb4097134ff3c332f>
    <TaxCatchAll xmlns="ea8af748-1d0b-4554-b403-23c573964229"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BDA96C7-D9CF-4E96-95D6-79E575613353}"/>
</file>

<file path=customXml/itemProps2.xml><?xml version="1.0" encoding="utf-8"?>
<ds:datastoreItem xmlns:ds="http://schemas.openxmlformats.org/officeDocument/2006/customXml" ds:itemID="{60097C68-3BA8-4FF4-88C3-8845C1006FCE}">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0E23D256-E740-48A0-A8E9-E42C9A18603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1162</TotalTime>
  <Words>553</Words>
  <Application>Microsoft Macintosh PowerPoint</Application>
  <PresentationFormat>Widescreen</PresentationFormat>
  <Paragraphs>33</Paragraphs>
  <Slides>9</Slides>
  <Notes>8</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9</vt:i4>
      </vt:variant>
    </vt:vector>
  </HeadingPairs>
  <TitlesOfParts>
    <vt:vector size="18" baseType="lpstr">
      <vt:lpstr>Arial</vt:lpstr>
      <vt:lpstr>Calibri</vt:lpstr>
      <vt:lpstr>Franklin Gothic Book</vt:lpstr>
      <vt:lpstr>Franklin Gothic Demi</vt:lpstr>
      <vt:lpstr>Franklin Gothic Medium</vt:lpstr>
      <vt:lpstr>Wingdings</vt:lpstr>
      <vt:lpstr>White Background</vt:lpstr>
      <vt:lpstr>1_White Background</vt:lpstr>
      <vt:lpstr>Berlin</vt:lpstr>
      <vt:lpstr>PowerPoint Presentation</vt:lpstr>
      <vt:lpstr>Alzheimer's and Dementia</vt:lpstr>
      <vt:lpstr>PowerPoint Presentation</vt:lpstr>
      <vt:lpstr>PowerPoint Presentation</vt:lpstr>
      <vt:lpstr>GENDER AND RACIAL DIFFERENCES IN ALZHEIMER’S PREVALENCE</vt:lpstr>
      <vt:lpstr>MORTALITY &amp; MORBIDITY</vt:lpstr>
      <vt:lpstr>PowerPoint Presentation</vt:lpstr>
      <vt:lpstr>THE PROGRESSION OF ALZHEIMER’S IS SLOW AND BURDENSOME</vt:lpstr>
      <vt:lpstr>Thoughts and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Scott Herrick</dc:creator>
  <cp:lastModifiedBy>Eargle, Allison</cp:lastModifiedBy>
  <cp:revision>11</cp:revision>
  <dcterms:created xsi:type="dcterms:W3CDTF">2023-07-25T14:50:09Z</dcterms:created>
  <dcterms:modified xsi:type="dcterms:W3CDTF">2023-09-21T18:15:39Z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0x01010090A84DF9C38F85459C2FBB53EA3FC961</vt:lpwstr>
  </property>
</Properties>
</file>