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7.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2" r:id="rId4"/>
  </p:sldMasterIdLst>
  <p:notesMasterIdLst>
    <p:notesMasterId r:id="rId43"/>
  </p:notesMasterIdLst>
  <p:handoutMasterIdLst>
    <p:handoutMasterId r:id="rId44"/>
  </p:handoutMasterIdLst>
  <p:sldIdLst>
    <p:sldId id="436" r:id="rId5"/>
    <p:sldId id="437" r:id="rId6"/>
    <p:sldId id="467" r:id="rId7"/>
    <p:sldId id="468" r:id="rId8"/>
    <p:sldId id="448" r:id="rId9"/>
    <p:sldId id="451" r:id="rId10"/>
    <p:sldId id="452" r:id="rId11"/>
    <p:sldId id="455" r:id="rId12"/>
    <p:sldId id="454" r:id="rId13"/>
    <p:sldId id="453" r:id="rId14"/>
    <p:sldId id="456" r:id="rId15"/>
    <p:sldId id="458" r:id="rId16"/>
    <p:sldId id="477" r:id="rId17"/>
    <p:sldId id="438" r:id="rId18"/>
    <p:sldId id="457" r:id="rId19"/>
    <p:sldId id="478" r:id="rId20"/>
    <p:sldId id="480" r:id="rId21"/>
    <p:sldId id="481" r:id="rId22"/>
    <p:sldId id="461" r:id="rId23"/>
    <p:sldId id="460" r:id="rId24"/>
    <p:sldId id="462" r:id="rId25"/>
    <p:sldId id="463" r:id="rId26"/>
    <p:sldId id="441" r:id="rId27"/>
    <p:sldId id="465" r:id="rId28"/>
    <p:sldId id="482" r:id="rId29"/>
    <p:sldId id="466" r:id="rId30"/>
    <p:sldId id="439" r:id="rId31"/>
    <p:sldId id="469" r:id="rId32"/>
    <p:sldId id="470" r:id="rId33"/>
    <p:sldId id="449" r:id="rId34"/>
    <p:sldId id="471" r:id="rId35"/>
    <p:sldId id="445" r:id="rId36"/>
    <p:sldId id="472" r:id="rId37"/>
    <p:sldId id="473" r:id="rId38"/>
    <p:sldId id="474" r:id="rId39"/>
    <p:sldId id="475" r:id="rId40"/>
    <p:sldId id="476" r:id="rId41"/>
    <p:sldId id="435"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4046"/>
    <a:srgbClr val="41818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0E3FDE45-AF77-4B5C-9715-49D594BDF05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4" autoAdjust="0"/>
    <p:restoredTop sz="95394" autoAdjust="0"/>
  </p:normalViewPr>
  <p:slideViewPr>
    <p:cSldViewPr snapToGrid="0">
      <p:cViewPr varScale="1">
        <p:scale>
          <a:sx n="82" d="100"/>
          <a:sy n="82" d="100"/>
        </p:scale>
        <p:origin x="894" y="90"/>
      </p:cViewPr>
      <p:guideLst/>
    </p:cSldViewPr>
  </p:slideViewPr>
  <p:outlineViewPr>
    <p:cViewPr>
      <p:scale>
        <a:sx n="33" d="100"/>
        <a:sy n="33" d="100"/>
      </p:scale>
      <p:origin x="0" y="-17146"/>
    </p:cViewPr>
  </p:outlineViewPr>
  <p:notesTextViewPr>
    <p:cViewPr>
      <p:scale>
        <a:sx n="1" d="1"/>
        <a:sy n="1" d="1"/>
      </p:scale>
      <p:origin x="0" y="0"/>
    </p:cViewPr>
  </p:notesTextViewPr>
  <p:sorterViewPr>
    <p:cViewPr varScale="1">
      <p:scale>
        <a:sx n="1" d="1"/>
        <a:sy n="1" d="1"/>
      </p:scale>
      <p:origin x="0" y="-8717"/>
    </p:cViewPr>
  </p:sorterViewPr>
  <p:notesViewPr>
    <p:cSldViewPr snapToGrid="0">
      <p:cViewPr varScale="1">
        <p:scale>
          <a:sx n="67" d="100"/>
          <a:sy n="67" d="100"/>
        </p:scale>
        <p:origin x="312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s>
</file>

<file path=ppt/diagrams/_rels/data11.xml.rels><?xml version="1.0" encoding="UTF-8" standalone="yes"?>
<Relationships xmlns="http://schemas.openxmlformats.org/package/2006/relationships"><Relationship Id="rId1" Type="http://schemas.openxmlformats.org/officeDocument/2006/relationships/image" Target="../media/image41.jpg"/></Relationships>
</file>

<file path=ppt/diagrams/_rels/data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pixabay.com/en/green-tick-approved-button-check-156618/" TargetMode="External"/><Relationship Id="rId1" Type="http://schemas.openxmlformats.org/officeDocument/2006/relationships/image" Target="../media/image20.png"/><Relationship Id="rId4" Type="http://schemas.openxmlformats.org/officeDocument/2006/relationships/hyperlink" Target="https://courses.lumenlearning.com/wm-lifespandevelopment/chapter/cognitive-development-in-midlife/" TargetMode="External"/></Relationships>
</file>

<file path=ppt/diagrams/_rels/drawing11.xml.rels><?xml version="1.0" encoding="UTF-8" standalone="yes"?>
<Relationships xmlns="http://schemas.openxmlformats.org/package/2006/relationships"><Relationship Id="rId1" Type="http://schemas.openxmlformats.org/officeDocument/2006/relationships/image" Target="../media/image41.jpg"/></Relationships>
</file>

<file path=ppt/diagrams/_rels/drawing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hyperlink" Target="https://pixabay.com/en/green-tick-approved-button-check-156618/" TargetMode="External"/><Relationship Id="rId1" Type="http://schemas.openxmlformats.org/officeDocument/2006/relationships/image" Target="../media/image20.png"/><Relationship Id="rId4" Type="http://schemas.openxmlformats.org/officeDocument/2006/relationships/hyperlink" Target="https://courses.lumenlearning.com/wm-lifespandevelopment/chapter/cognitive-development-in-midlife/" TargetMode="Externa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6B9589D-CC9E-4BF5-A3B6-AAB792FC1390}"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E64CBDBB-539A-4372-A08A-C14A6D84932F}">
      <dgm:prSet/>
      <dgm:spPr/>
      <dgm:t>
        <a:bodyPr/>
        <a:lstStyle/>
        <a:p>
          <a:r>
            <a:rPr lang="en-US" dirty="0"/>
            <a:t>Creating a CIP Application in NC FAST</a:t>
          </a:r>
        </a:p>
      </dgm:t>
    </dgm:pt>
    <dgm:pt modelId="{045850C2-12F6-491D-8BE1-95E58C8DD5F0}" type="parTrans" cxnId="{71B75883-5F1F-48BC-9D0A-CCF50F69010B}">
      <dgm:prSet/>
      <dgm:spPr/>
      <dgm:t>
        <a:bodyPr/>
        <a:lstStyle/>
        <a:p>
          <a:endParaRPr lang="en-US"/>
        </a:p>
      </dgm:t>
    </dgm:pt>
    <dgm:pt modelId="{35AF8E7A-C78A-4E9F-831B-01C19F32D379}" type="sibTrans" cxnId="{71B75883-5F1F-48BC-9D0A-CCF50F69010B}">
      <dgm:prSet/>
      <dgm:spPr/>
      <dgm:t>
        <a:bodyPr/>
        <a:lstStyle/>
        <a:p>
          <a:endParaRPr lang="en-US"/>
        </a:p>
      </dgm:t>
    </dgm:pt>
    <dgm:pt modelId="{9940318F-EBD1-4960-8399-195BD7E9A495}">
      <dgm:prSet/>
      <dgm:spPr/>
      <dgm:t>
        <a:bodyPr/>
        <a:lstStyle/>
        <a:p>
          <a:r>
            <a:rPr lang="en-US"/>
            <a:t>Processing a CIP application in NC FAST</a:t>
          </a:r>
        </a:p>
      </dgm:t>
    </dgm:pt>
    <dgm:pt modelId="{4FF50C19-2832-4F1F-AB27-25B41E5EA2FE}" type="parTrans" cxnId="{235F526F-D948-45BE-ABEA-1C79BE148D96}">
      <dgm:prSet/>
      <dgm:spPr/>
      <dgm:t>
        <a:bodyPr/>
        <a:lstStyle/>
        <a:p>
          <a:endParaRPr lang="en-US"/>
        </a:p>
      </dgm:t>
    </dgm:pt>
    <dgm:pt modelId="{D9EF311F-FE41-4BA5-85DC-DCCBB91D674D}" type="sibTrans" cxnId="{235F526F-D948-45BE-ABEA-1C79BE148D96}">
      <dgm:prSet/>
      <dgm:spPr/>
      <dgm:t>
        <a:bodyPr/>
        <a:lstStyle/>
        <a:p>
          <a:endParaRPr lang="en-US"/>
        </a:p>
      </dgm:t>
    </dgm:pt>
    <dgm:pt modelId="{75B3F18B-224D-4EB9-A709-808B25E365DB}" type="pres">
      <dgm:prSet presAssocID="{76B9589D-CC9E-4BF5-A3B6-AAB792FC1390}" presName="composite" presStyleCnt="0">
        <dgm:presLayoutVars>
          <dgm:chMax val="5"/>
          <dgm:dir/>
          <dgm:animLvl val="ctr"/>
          <dgm:resizeHandles val="exact"/>
        </dgm:presLayoutVars>
      </dgm:prSet>
      <dgm:spPr/>
    </dgm:pt>
    <dgm:pt modelId="{7E7A9E74-1651-4D76-AA02-00C18FCF111F}" type="pres">
      <dgm:prSet presAssocID="{76B9589D-CC9E-4BF5-A3B6-AAB792FC1390}" presName="cycle" presStyleCnt="0"/>
      <dgm:spPr/>
    </dgm:pt>
    <dgm:pt modelId="{453DA8D7-F622-44B1-A216-A7018B0510D1}" type="pres">
      <dgm:prSet presAssocID="{76B9589D-CC9E-4BF5-A3B6-AAB792FC1390}" presName="centerShape" presStyleCnt="0"/>
      <dgm:spPr/>
    </dgm:pt>
    <dgm:pt modelId="{09C9179F-F286-40D3-B59A-2D7049E4ABB7}" type="pres">
      <dgm:prSet presAssocID="{76B9589D-CC9E-4BF5-A3B6-AAB792FC1390}" presName="connSite" presStyleLbl="node1" presStyleIdx="0" presStyleCnt="3"/>
      <dgm:spPr/>
    </dgm:pt>
    <dgm:pt modelId="{E8A73B8D-B82A-41E6-BAC2-1AE74831925E}" type="pres">
      <dgm:prSet presAssocID="{76B9589D-CC9E-4BF5-A3B6-AAB792FC1390}" presName="visible" presStyleLbl="node1" presStyleIdx="0" presStyleCnt="3"/>
      <dgm:spPr/>
    </dgm:pt>
    <dgm:pt modelId="{B404E088-36D6-4C15-BB2E-51A882BA8EBC}" type="pres">
      <dgm:prSet presAssocID="{045850C2-12F6-491D-8BE1-95E58C8DD5F0}" presName="Name25" presStyleLbl="parChTrans1D1" presStyleIdx="0" presStyleCnt="2"/>
      <dgm:spPr/>
    </dgm:pt>
    <dgm:pt modelId="{9C07C166-0AD5-45E7-86D4-A4B38F903ABA}" type="pres">
      <dgm:prSet presAssocID="{E64CBDBB-539A-4372-A08A-C14A6D84932F}" presName="node" presStyleCnt="0"/>
      <dgm:spPr/>
    </dgm:pt>
    <dgm:pt modelId="{A6205F2E-F239-4F90-8A7B-5FFBF3DE9853}" type="pres">
      <dgm:prSet presAssocID="{E64CBDBB-539A-4372-A08A-C14A6D84932F}" presName="parentNode" presStyleLbl="node1" presStyleIdx="1" presStyleCnt="3">
        <dgm:presLayoutVars>
          <dgm:chMax val="1"/>
          <dgm:bulletEnabled val="1"/>
        </dgm:presLayoutVars>
      </dgm:prSet>
      <dgm:spPr/>
    </dgm:pt>
    <dgm:pt modelId="{E17ED89F-F2A4-4331-939E-51DACBBB8E7C}" type="pres">
      <dgm:prSet presAssocID="{E64CBDBB-539A-4372-A08A-C14A6D84932F}" presName="childNode" presStyleLbl="revTx" presStyleIdx="0" presStyleCnt="0">
        <dgm:presLayoutVars>
          <dgm:bulletEnabled val="1"/>
        </dgm:presLayoutVars>
      </dgm:prSet>
      <dgm:spPr/>
    </dgm:pt>
    <dgm:pt modelId="{6F1F7DC0-5B81-4A42-AF22-DAD98CB77522}" type="pres">
      <dgm:prSet presAssocID="{4FF50C19-2832-4F1F-AB27-25B41E5EA2FE}" presName="Name25" presStyleLbl="parChTrans1D1" presStyleIdx="1" presStyleCnt="2"/>
      <dgm:spPr/>
    </dgm:pt>
    <dgm:pt modelId="{602A95CF-FB09-4750-BAA7-6FF8A77EC76A}" type="pres">
      <dgm:prSet presAssocID="{9940318F-EBD1-4960-8399-195BD7E9A495}" presName="node" presStyleCnt="0"/>
      <dgm:spPr/>
    </dgm:pt>
    <dgm:pt modelId="{499621D4-5B62-4E2E-BB99-692AF6014875}" type="pres">
      <dgm:prSet presAssocID="{9940318F-EBD1-4960-8399-195BD7E9A495}" presName="parentNode" presStyleLbl="node1" presStyleIdx="2" presStyleCnt="3">
        <dgm:presLayoutVars>
          <dgm:chMax val="1"/>
          <dgm:bulletEnabled val="1"/>
        </dgm:presLayoutVars>
      </dgm:prSet>
      <dgm:spPr/>
    </dgm:pt>
    <dgm:pt modelId="{616D381D-2DE4-4100-8E71-6CFE76A02F3F}" type="pres">
      <dgm:prSet presAssocID="{9940318F-EBD1-4960-8399-195BD7E9A495}" presName="childNode" presStyleLbl="revTx" presStyleIdx="0" presStyleCnt="0">
        <dgm:presLayoutVars>
          <dgm:bulletEnabled val="1"/>
        </dgm:presLayoutVars>
      </dgm:prSet>
      <dgm:spPr/>
    </dgm:pt>
  </dgm:ptLst>
  <dgm:cxnLst>
    <dgm:cxn modelId="{24623C20-AF48-4E42-B2D6-9E51ACBF3451}" type="presOf" srcId="{76B9589D-CC9E-4BF5-A3B6-AAB792FC1390}" destId="{75B3F18B-224D-4EB9-A709-808B25E365DB}" srcOrd="0" destOrd="0" presId="urn:microsoft.com/office/officeart/2005/8/layout/radial2"/>
    <dgm:cxn modelId="{013A0A28-7E6A-42B7-8D34-598055EF3087}" type="presOf" srcId="{045850C2-12F6-491D-8BE1-95E58C8DD5F0}" destId="{B404E088-36D6-4C15-BB2E-51A882BA8EBC}" srcOrd="0" destOrd="0" presId="urn:microsoft.com/office/officeart/2005/8/layout/radial2"/>
    <dgm:cxn modelId="{235F526F-D948-45BE-ABEA-1C79BE148D96}" srcId="{76B9589D-CC9E-4BF5-A3B6-AAB792FC1390}" destId="{9940318F-EBD1-4960-8399-195BD7E9A495}" srcOrd="1" destOrd="0" parTransId="{4FF50C19-2832-4F1F-AB27-25B41E5EA2FE}" sibTransId="{D9EF311F-FE41-4BA5-85DC-DCCBB91D674D}"/>
    <dgm:cxn modelId="{71B75883-5F1F-48BC-9D0A-CCF50F69010B}" srcId="{76B9589D-CC9E-4BF5-A3B6-AAB792FC1390}" destId="{E64CBDBB-539A-4372-A08A-C14A6D84932F}" srcOrd="0" destOrd="0" parTransId="{045850C2-12F6-491D-8BE1-95E58C8DD5F0}" sibTransId="{35AF8E7A-C78A-4E9F-831B-01C19F32D379}"/>
    <dgm:cxn modelId="{99AC38D4-5549-4EA2-AFA2-4AFF0DF46493}" type="presOf" srcId="{E64CBDBB-539A-4372-A08A-C14A6D84932F}" destId="{A6205F2E-F239-4F90-8A7B-5FFBF3DE9853}" srcOrd="0" destOrd="0" presId="urn:microsoft.com/office/officeart/2005/8/layout/radial2"/>
    <dgm:cxn modelId="{0EC28ED7-0842-425C-A598-313C6AB62E0D}" type="presOf" srcId="{4FF50C19-2832-4F1F-AB27-25B41E5EA2FE}" destId="{6F1F7DC0-5B81-4A42-AF22-DAD98CB77522}" srcOrd="0" destOrd="0" presId="urn:microsoft.com/office/officeart/2005/8/layout/radial2"/>
    <dgm:cxn modelId="{F5BB5ADE-62BD-4547-B465-481B722A8356}" type="presOf" srcId="{9940318F-EBD1-4960-8399-195BD7E9A495}" destId="{499621D4-5B62-4E2E-BB99-692AF6014875}" srcOrd="0" destOrd="0" presId="urn:microsoft.com/office/officeart/2005/8/layout/radial2"/>
    <dgm:cxn modelId="{3D58938D-D7B5-435E-A585-457543769CF6}" type="presParOf" srcId="{75B3F18B-224D-4EB9-A709-808B25E365DB}" destId="{7E7A9E74-1651-4D76-AA02-00C18FCF111F}" srcOrd="0" destOrd="0" presId="urn:microsoft.com/office/officeart/2005/8/layout/radial2"/>
    <dgm:cxn modelId="{D5616541-C47B-4C90-9001-E50D11DE64D8}" type="presParOf" srcId="{7E7A9E74-1651-4D76-AA02-00C18FCF111F}" destId="{453DA8D7-F622-44B1-A216-A7018B0510D1}" srcOrd="0" destOrd="0" presId="urn:microsoft.com/office/officeart/2005/8/layout/radial2"/>
    <dgm:cxn modelId="{F26687DC-D2FF-440B-A4CD-DC420FC5131D}" type="presParOf" srcId="{453DA8D7-F622-44B1-A216-A7018B0510D1}" destId="{09C9179F-F286-40D3-B59A-2D7049E4ABB7}" srcOrd="0" destOrd="0" presId="urn:microsoft.com/office/officeart/2005/8/layout/radial2"/>
    <dgm:cxn modelId="{4E97510B-81C5-4FA1-A10C-0A818F05EB42}" type="presParOf" srcId="{453DA8D7-F622-44B1-A216-A7018B0510D1}" destId="{E8A73B8D-B82A-41E6-BAC2-1AE74831925E}" srcOrd="1" destOrd="0" presId="urn:microsoft.com/office/officeart/2005/8/layout/radial2"/>
    <dgm:cxn modelId="{32679EC3-B1DC-4707-BA49-81A1FF3D5063}" type="presParOf" srcId="{7E7A9E74-1651-4D76-AA02-00C18FCF111F}" destId="{B404E088-36D6-4C15-BB2E-51A882BA8EBC}" srcOrd="1" destOrd="0" presId="urn:microsoft.com/office/officeart/2005/8/layout/radial2"/>
    <dgm:cxn modelId="{E9D56183-E5DF-43D7-B699-0683DEA9A109}" type="presParOf" srcId="{7E7A9E74-1651-4D76-AA02-00C18FCF111F}" destId="{9C07C166-0AD5-45E7-86D4-A4B38F903ABA}" srcOrd="2" destOrd="0" presId="urn:microsoft.com/office/officeart/2005/8/layout/radial2"/>
    <dgm:cxn modelId="{6DAD7CB7-A414-46B6-A899-22EC643A8CEE}" type="presParOf" srcId="{9C07C166-0AD5-45E7-86D4-A4B38F903ABA}" destId="{A6205F2E-F239-4F90-8A7B-5FFBF3DE9853}" srcOrd="0" destOrd="0" presId="urn:microsoft.com/office/officeart/2005/8/layout/radial2"/>
    <dgm:cxn modelId="{1B525734-D03B-4883-A7DC-CC18C45CF7DB}" type="presParOf" srcId="{9C07C166-0AD5-45E7-86D4-A4B38F903ABA}" destId="{E17ED89F-F2A4-4331-939E-51DACBBB8E7C}" srcOrd="1" destOrd="0" presId="urn:microsoft.com/office/officeart/2005/8/layout/radial2"/>
    <dgm:cxn modelId="{10F0D57A-194F-40D1-8538-F9E06149B8EA}" type="presParOf" srcId="{7E7A9E74-1651-4D76-AA02-00C18FCF111F}" destId="{6F1F7DC0-5B81-4A42-AF22-DAD98CB77522}" srcOrd="3" destOrd="0" presId="urn:microsoft.com/office/officeart/2005/8/layout/radial2"/>
    <dgm:cxn modelId="{AB31D44E-E78A-4FEA-B6A4-EA76B2277824}" type="presParOf" srcId="{7E7A9E74-1651-4D76-AA02-00C18FCF111F}" destId="{602A95CF-FB09-4750-BAA7-6FF8A77EC76A}" srcOrd="4" destOrd="0" presId="urn:microsoft.com/office/officeart/2005/8/layout/radial2"/>
    <dgm:cxn modelId="{97987775-2707-4674-94B8-FEC18FB85E0D}" type="presParOf" srcId="{602A95CF-FB09-4750-BAA7-6FF8A77EC76A}" destId="{499621D4-5B62-4E2E-BB99-692AF6014875}" srcOrd="0" destOrd="0" presId="urn:microsoft.com/office/officeart/2005/8/layout/radial2"/>
    <dgm:cxn modelId="{8DFCFCE7-68B4-4A2C-BEC1-87955FBB07E1}" type="presParOf" srcId="{602A95CF-FB09-4750-BAA7-6FF8A77EC76A}" destId="{616D381D-2DE4-4100-8E71-6CFE76A02F3F}" srcOrd="1" destOrd="0" presId="urn:microsoft.com/office/officeart/2005/8/layout/radial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F0BC01F-AA3A-47E6-BC0E-61E26F0904D6}"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US"/>
        </a:p>
      </dgm:t>
    </dgm:pt>
    <dgm:pt modelId="{CBAD56B1-339A-4D18-BE2A-424D8028D87D}">
      <dgm:prSet/>
      <dgm:spPr/>
      <dgm:t>
        <a:bodyPr/>
        <a:lstStyle/>
        <a:p>
          <a:endParaRPr lang="en-US"/>
        </a:p>
      </dgm:t>
    </dgm:pt>
    <dgm:pt modelId="{18457AE6-4BFF-4762-9569-EDA79FF0185E}" type="parTrans" cxnId="{42E2C9A5-E37D-49CE-99E1-43E84BD0B43D}">
      <dgm:prSet/>
      <dgm:spPr/>
      <dgm:t>
        <a:bodyPr/>
        <a:lstStyle/>
        <a:p>
          <a:endParaRPr lang="en-US"/>
        </a:p>
      </dgm:t>
    </dgm:pt>
    <dgm:pt modelId="{1A869C31-386A-48F5-B64C-BA09DFABAF22}" type="sibTrans" cxnId="{42E2C9A5-E37D-49CE-99E1-43E84BD0B43D}">
      <dgm:prSet/>
      <dgm:spPr/>
      <dgm:t>
        <a:bodyPr/>
        <a:lstStyle/>
        <a:p>
          <a:endParaRPr lang="en-US"/>
        </a:p>
      </dgm:t>
    </dgm:pt>
    <dgm:pt modelId="{74D43247-DC45-4AD7-A38B-7BD93B35E8A1}">
      <dgm:prSet/>
      <dgm:spPr/>
      <dgm:t>
        <a:bodyPr/>
        <a:lstStyle/>
        <a:p>
          <a:r>
            <a:rPr lang="en-US" b="0" dirty="0"/>
            <a:t>The Manage Energy Payments page displays. Click the </a:t>
          </a:r>
          <a:r>
            <a:rPr lang="en-US" b="1" dirty="0"/>
            <a:t>Tab Actions Menu </a:t>
          </a:r>
          <a:r>
            <a:rPr lang="en-US" b="0" dirty="0"/>
            <a:t>then select </a:t>
          </a:r>
          <a:r>
            <a:rPr lang="en-US" b="1" dirty="0"/>
            <a:t>New Payment Request</a:t>
          </a:r>
          <a:r>
            <a:rPr lang="en-US" b="0" dirty="0"/>
            <a:t>. </a:t>
          </a:r>
          <a:endParaRPr lang="en-US" dirty="0"/>
        </a:p>
      </dgm:t>
    </dgm:pt>
    <dgm:pt modelId="{FBECF32D-3C5A-46E3-849F-3D22CC2322A2}" type="parTrans" cxnId="{53A92AB4-AA20-43C2-8A4C-5B5F9421C580}">
      <dgm:prSet/>
      <dgm:spPr/>
      <dgm:t>
        <a:bodyPr/>
        <a:lstStyle/>
        <a:p>
          <a:endParaRPr lang="en-US"/>
        </a:p>
      </dgm:t>
    </dgm:pt>
    <dgm:pt modelId="{B1D7DB77-7D26-4189-90EE-014D2564332A}" type="sibTrans" cxnId="{53A92AB4-AA20-43C2-8A4C-5B5F9421C580}">
      <dgm:prSet/>
      <dgm:spPr/>
      <dgm:t>
        <a:bodyPr/>
        <a:lstStyle/>
        <a:p>
          <a:endParaRPr lang="en-US"/>
        </a:p>
      </dgm:t>
    </dgm:pt>
    <dgm:pt modelId="{8BA76CB3-0AFD-4E96-A599-FD0ECB19F975}">
      <dgm:prSet/>
      <dgm:spPr/>
      <dgm:t>
        <a:bodyPr/>
        <a:lstStyle/>
        <a:p>
          <a:r>
            <a:rPr lang="en-US" b="0" dirty="0"/>
            <a:t>The Provider Payment Request wizard appears. Click the Energy provider </a:t>
          </a:r>
          <a:r>
            <a:rPr lang="en-US" b="1" dirty="0"/>
            <a:t>magnifying glass</a:t>
          </a:r>
          <a:endParaRPr lang="en-US" dirty="0"/>
        </a:p>
      </dgm:t>
    </dgm:pt>
    <dgm:pt modelId="{8665A2FD-146C-4F0B-8D5D-FD578756278E}" type="parTrans" cxnId="{B7E122F6-DD8A-45BF-B9ED-0E1C3BE3A32D}">
      <dgm:prSet/>
      <dgm:spPr/>
      <dgm:t>
        <a:bodyPr/>
        <a:lstStyle/>
        <a:p>
          <a:endParaRPr lang="en-US"/>
        </a:p>
      </dgm:t>
    </dgm:pt>
    <dgm:pt modelId="{6095FC80-5323-4F95-AA57-22F64FD4D43D}" type="sibTrans" cxnId="{B7E122F6-DD8A-45BF-B9ED-0E1C3BE3A32D}">
      <dgm:prSet/>
      <dgm:spPr/>
      <dgm:t>
        <a:bodyPr/>
        <a:lstStyle/>
        <a:p>
          <a:endParaRPr lang="en-US"/>
        </a:p>
      </dgm:t>
    </dgm:pt>
    <dgm:pt modelId="{39FBDA28-822E-405C-B8A0-0866CA2DC3B4}">
      <dgm:prSet/>
      <dgm:spPr/>
      <dgm:t>
        <a:bodyPr/>
        <a:lstStyle/>
        <a:p>
          <a:r>
            <a:rPr lang="en-US" b="0" dirty="0"/>
            <a:t>This wizard allows the user to search for, select, and view pledge payment records to be sent to the County Finance Office for payment processing to the provider(s). </a:t>
          </a:r>
          <a:endParaRPr lang="en-US" dirty="0"/>
        </a:p>
      </dgm:t>
    </dgm:pt>
    <dgm:pt modelId="{80CF2536-FCA8-44E7-9BD0-39DF183F36D5}" type="parTrans" cxnId="{14D5D67E-90B2-4BD0-AEFE-61A2E550CAC3}">
      <dgm:prSet/>
      <dgm:spPr/>
      <dgm:t>
        <a:bodyPr/>
        <a:lstStyle/>
        <a:p>
          <a:endParaRPr lang="en-US"/>
        </a:p>
      </dgm:t>
    </dgm:pt>
    <dgm:pt modelId="{4092A815-CCEA-4A8C-96A3-4C059E5FF32D}" type="sibTrans" cxnId="{14D5D67E-90B2-4BD0-AEFE-61A2E550CAC3}">
      <dgm:prSet/>
      <dgm:spPr/>
      <dgm:t>
        <a:bodyPr/>
        <a:lstStyle/>
        <a:p>
          <a:endParaRPr lang="en-US"/>
        </a:p>
      </dgm:t>
    </dgm:pt>
    <dgm:pt modelId="{A8DF10DF-EB07-470A-A034-C9F2FD7CB2E6}">
      <dgm:prSet/>
      <dgm:spPr/>
      <dgm:t>
        <a:bodyPr/>
        <a:lstStyle/>
        <a:p>
          <a:endParaRPr lang="en-US" dirty="0"/>
        </a:p>
      </dgm:t>
    </dgm:pt>
    <dgm:pt modelId="{732CAF1A-DA01-4F2B-A9DD-7FA0910FC33E}" type="parTrans" cxnId="{A55FC7EA-811A-4C94-99E1-ADA0504C50D6}">
      <dgm:prSet/>
      <dgm:spPr/>
      <dgm:t>
        <a:bodyPr/>
        <a:lstStyle/>
        <a:p>
          <a:endParaRPr lang="en-US"/>
        </a:p>
      </dgm:t>
    </dgm:pt>
    <dgm:pt modelId="{D4D03C64-E50A-4A41-96C9-70D6FFB6C2A7}" type="sibTrans" cxnId="{A55FC7EA-811A-4C94-99E1-ADA0504C50D6}">
      <dgm:prSet/>
      <dgm:spPr/>
      <dgm:t>
        <a:bodyPr/>
        <a:lstStyle/>
        <a:p>
          <a:endParaRPr lang="en-US"/>
        </a:p>
      </dgm:t>
    </dgm:pt>
    <dgm:pt modelId="{34C04536-AAC6-4849-B184-DEB6F02EB889}">
      <dgm:prSet/>
      <dgm:spPr/>
      <dgm:t>
        <a:bodyPr/>
        <a:lstStyle/>
        <a:p>
          <a:endParaRPr lang="en-US" dirty="0"/>
        </a:p>
      </dgm:t>
    </dgm:pt>
    <dgm:pt modelId="{69C3EF1E-76F3-444C-96C0-4D356A15A23A}" type="parTrans" cxnId="{3BD26955-99B6-4E7A-B413-FA0DF0EA4C16}">
      <dgm:prSet/>
      <dgm:spPr/>
      <dgm:t>
        <a:bodyPr/>
        <a:lstStyle/>
        <a:p>
          <a:endParaRPr lang="en-US"/>
        </a:p>
      </dgm:t>
    </dgm:pt>
    <dgm:pt modelId="{FE30C9B1-FB00-467F-9E5B-1FE2B9B319E3}" type="sibTrans" cxnId="{3BD26955-99B6-4E7A-B413-FA0DF0EA4C16}">
      <dgm:prSet/>
      <dgm:spPr/>
      <dgm:t>
        <a:bodyPr/>
        <a:lstStyle/>
        <a:p>
          <a:endParaRPr lang="en-US"/>
        </a:p>
      </dgm:t>
    </dgm:pt>
    <dgm:pt modelId="{2249024F-6BC9-42B3-8F2C-9217301F1D97}" type="pres">
      <dgm:prSet presAssocID="{4F0BC01F-AA3A-47E6-BC0E-61E26F0904D6}" presName="Name0" presStyleCnt="0">
        <dgm:presLayoutVars>
          <dgm:resizeHandles/>
        </dgm:presLayoutVars>
      </dgm:prSet>
      <dgm:spPr/>
    </dgm:pt>
    <dgm:pt modelId="{BFA87B59-A0DE-44EA-B30C-F2889F0FFBDD}" type="pres">
      <dgm:prSet presAssocID="{CBAD56B1-339A-4D18-BE2A-424D8028D87D}" presName="text" presStyleLbl="node1" presStyleIdx="0" presStyleCnt="1" custScaleX="104205" custScaleY="100098" custLinFactNeighborX="-2102" custLinFactNeighborY="4223">
        <dgm:presLayoutVars>
          <dgm:bulletEnabled val="1"/>
        </dgm:presLayoutVars>
      </dgm:prSet>
      <dgm:spPr/>
    </dgm:pt>
  </dgm:ptLst>
  <dgm:cxnLst>
    <dgm:cxn modelId="{E583CC1C-0E1D-499A-A30A-9D08F83689F0}" type="presOf" srcId="{34C04536-AAC6-4849-B184-DEB6F02EB889}" destId="{BFA87B59-A0DE-44EA-B30C-F2889F0FFBDD}" srcOrd="0" destOrd="4" presId="urn:diagrams.loki3.com/VaryingWidthList"/>
    <dgm:cxn modelId="{371CAE30-0A08-4325-B8D5-2F5CC4FAB5BC}" type="presOf" srcId="{CBAD56B1-339A-4D18-BE2A-424D8028D87D}" destId="{BFA87B59-A0DE-44EA-B30C-F2889F0FFBDD}" srcOrd="0" destOrd="0" presId="urn:diagrams.loki3.com/VaryingWidthList"/>
    <dgm:cxn modelId="{F44D1A71-6B5B-4B3E-A0CA-3E0322F43641}" type="presOf" srcId="{4F0BC01F-AA3A-47E6-BC0E-61E26F0904D6}" destId="{2249024F-6BC9-42B3-8F2C-9217301F1D97}" srcOrd="0" destOrd="0" presId="urn:diagrams.loki3.com/VaryingWidthList"/>
    <dgm:cxn modelId="{9EDD5771-D269-41D5-85CB-65EDFE7FF6AC}" type="presOf" srcId="{74D43247-DC45-4AD7-A38B-7BD93B35E8A1}" destId="{BFA87B59-A0DE-44EA-B30C-F2889F0FFBDD}" srcOrd="0" destOrd="1" presId="urn:diagrams.loki3.com/VaryingWidthList"/>
    <dgm:cxn modelId="{3BD26955-99B6-4E7A-B413-FA0DF0EA4C16}" srcId="{CBAD56B1-339A-4D18-BE2A-424D8028D87D}" destId="{34C04536-AAC6-4849-B184-DEB6F02EB889}" srcOrd="3" destOrd="0" parTransId="{69C3EF1E-76F3-444C-96C0-4D356A15A23A}" sibTransId="{FE30C9B1-FB00-467F-9E5B-1FE2B9B319E3}"/>
    <dgm:cxn modelId="{14D5D67E-90B2-4BD0-AEFE-61A2E550CAC3}" srcId="{CBAD56B1-339A-4D18-BE2A-424D8028D87D}" destId="{39FBDA28-822E-405C-B8A0-0866CA2DC3B4}" srcOrd="4" destOrd="0" parTransId="{80CF2536-FCA8-44E7-9BD0-39DF183F36D5}" sibTransId="{4092A815-CCEA-4A8C-96A3-4C059E5FF32D}"/>
    <dgm:cxn modelId="{0A9E0796-0343-43CB-8AB1-87761F98B15A}" type="presOf" srcId="{A8DF10DF-EB07-470A-A034-C9F2FD7CB2E6}" destId="{BFA87B59-A0DE-44EA-B30C-F2889F0FFBDD}" srcOrd="0" destOrd="2" presId="urn:diagrams.loki3.com/VaryingWidthList"/>
    <dgm:cxn modelId="{42E2C9A5-E37D-49CE-99E1-43E84BD0B43D}" srcId="{4F0BC01F-AA3A-47E6-BC0E-61E26F0904D6}" destId="{CBAD56B1-339A-4D18-BE2A-424D8028D87D}" srcOrd="0" destOrd="0" parTransId="{18457AE6-4BFF-4762-9569-EDA79FF0185E}" sibTransId="{1A869C31-386A-48F5-B64C-BA09DFABAF22}"/>
    <dgm:cxn modelId="{53A92AB4-AA20-43C2-8A4C-5B5F9421C580}" srcId="{CBAD56B1-339A-4D18-BE2A-424D8028D87D}" destId="{74D43247-DC45-4AD7-A38B-7BD93B35E8A1}" srcOrd="0" destOrd="0" parTransId="{FBECF32D-3C5A-46E3-849F-3D22CC2322A2}" sibTransId="{B1D7DB77-7D26-4189-90EE-014D2564332A}"/>
    <dgm:cxn modelId="{27FD9BD3-DB02-4969-8F10-DB260DD57FD8}" type="presOf" srcId="{39FBDA28-822E-405C-B8A0-0866CA2DC3B4}" destId="{BFA87B59-A0DE-44EA-B30C-F2889F0FFBDD}" srcOrd="0" destOrd="5" presId="urn:diagrams.loki3.com/VaryingWidthList"/>
    <dgm:cxn modelId="{D6AF8ED5-B402-4AEC-8602-A717DD3BD4E9}" type="presOf" srcId="{8BA76CB3-0AFD-4E96-A599-FD0ECB19F975}" destId="{BFA87B59-A0DE-44EA-B30C-F2889F0FFBDD}" srcOrd="0" destOrd="3" presId="urn:diagrams.loki3.com/VaryingWidthList"/>
    <dgm:cxn modelId="{A55FC7EA-811A-4C94-99E1-ADA0504C50D6}" srcId="{CBAD56B1-339A-4D18-BE2A-424D8028D87D}" destId="{A8DF10DF-EB07-470A-A034-C9F2FD7CB2E6}" srcOrd="1" destOrd="0" parTransId="{732CAF1A-DA01-4F2B-A9DD-7FA0910FC33E}" sibTransId="{D4D03C64-E50A-4A41-96C9-70D6FFB6C2A7}"/>
    <dgm:cxn modelId="{B7E122F6-DD8A-45BF-B9ED-0E1C3BE3A32D}" srcId="{CBAD56B1-339A-4D18-BE2A-424D8028D87D}" destId="{8BA76CB3-0AFD-4E96-A599-FD0ECB19F975}" srcOrd="2" destOrd="0" parTransId="{8665A2FD-146C-4F0B-8D5D-FD578756278E}" sibTransId="{6095FC80-5323-4F95-AA57-22F64FD4D43D}"/>
    <dgm:cxn modelId="{964B0385-2650-49B0-8B04-BE7C4311424A}" type="presParOf" srcId="{2249024F-6BC9-42B3-8F2C-9217301F1D97}" destId="{BFA87B59-A0DE-44EA-B30C-F2889F0FFBDD}" srcOrd="0" destOrd="0" presId="urn:diagrams.loki3.com/VaryingWidth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81F9D0E-8F54-4665-943C-52AC18F1D5BC}" type="doc">
      <dgm:prSet loTypeId="urn:microsoft.com/office/officeart/2005/8/layout/hList7" loCatId="list" qsTypeId="urn:microsoft.com/office/officeart/2005/8/quickstyle/simple1" qsCatId="simple" csTypeId="urn:microsoft.com/office/officeart/2005/8/colors/accent1_2" csCatId="accent1" phldr="1"/>
      <dgm:spPr/>
      <dgm:t>
        <a:bodyPr/>
        <a:lstStyle/>
        <a:p>
          <a:endParaRPr lang="en-US"/>
        </a:p>
      </dgm:t>
    </dgm:pt>
    <dgm:pt modelId="{B705BD82-CA48-4CE0-9801-CB631C7F5673}">
      <dgm:prSet custT="1"/>
      <dgm:spPr/>
      <dgm:t>
        <a:bodyPr/>
        <a:lstStyle/>
        <a:p>
          <a:r>
            <a:rPr lang="en-US" sz="1400" b="0" dirty="0"/>
            <a:t>The search results display. Click the </a:t>
          </a:r>
          <a:r>
            <a:rPr lang="en-US" sz="1400" b="1" dirty="0"/>
            <a:t>Select </a:t>
          </a:r>
          <a:r>
            <a:rPr lang="en-US" sz="1400" b="0" dirty="0"/>
            <a:t>hyperlink for the applicable Provider Name. </a:t>
          </a:r>
          <a:endParaRPr lang="en-US" sz="1400" dirty="0"/>
        </a:p>
        <a:p>
          <a:r>
            <a:rPr lang="en-US" sz="1400" b="0" dirty="0"/>
            <a:t>The Provider Payment Request wizard displays with the Energy Provider </a:t>
          </a:r>
          <a:endParaRPr lang="en-US" sz="1400" dirty="0"/>
        </a:p>
        <a:p>
          <a:r>
            <a:rPr lang="en-US" sz="1400" b="0" dirty="0"/>
            <a:t>Select </a:t>
          </a:r>
          <a:r>
            <a:rPr lang="en-US" sz="1400" b="1" dirty="0"/>
            <a:t>CIP  </a:t>
          </a:r>
          <a:r>
            <a:rPr lang="en-US" sz="1400" b="0" dirty="0"/>
            <a:t>from the drop-down menu to filter by Energy Program. </a:t>
          </a:r>
          <a:endParaRPr lang="en-US" sz="1400" dirty="0"/>
        </a:p>
        <a:p>
          <a:r>
            <a:rPr lang="en-US" sz="1400" b="0" dirty="0"/>
            <a:t>Select the </a:t>
          </a:r>
          <a:r>
            <a:rPr lang="en-US" sz="1400" b="1" dirty="0"/>
            <a:t>County </a:t>
          </a:r>
          <a:r>
            <a:rPr lang="en-US" sz="1400" b="0" dirty="0"/>
            <a:t>in which the Energy provider is enrolled. </a:t>
          </a:r>
          <a:endParaRPr lang="en-US" sz="1400" dirty="0"/>
        </a:p>
        <a:p>
          <a:endParaRPr lang="en-US" sz="1300" dirty="0"/>
        </a:p>
      </dgm:t>
    </dgm:pt>
    <dgm:pt modelId="{A50CDE4A-8C4E-4913-9DE9-99109412F6A2}" type="parTrans" cxnId="{C4D407D1-F9DC-4352-B898-2CD5DCF42405}">
      <dgm:prSet/>
      <dgm:spPr/>
      <dgm:t>
        <a:bodyPr/>
        <a:lstStyle/>
        <a:p>
          <a:endParaRPr lang="en-US"/>
        </a:p>
      </dgm:t>
    </dgm:pt>
    <dgm:pt modelId="{92740B2C-A12A-419C-8EF6-3F60CB15A100}" type="sibTrans" cxnId="{C4D407D1-F9DC-4352-B898-2CD5DCF42405}">
      <dgm:prSet/>
      <dgm:spPr/>
      <dgm:t>
        <a:bodyPr/>
        <a:lstStyle/>
        <a:p>
          <a:endParaRPr lang="en-US"/>
        </a:p>
      </dgm:t>
    </dgm:pt>
    <dgm:pt modelId="{B2B918DE-12D4-4646-A089-E656F4C7A110}">
      <dgm:prSet custT="1"/>
      <dgm:spPr/>
      <dgm:t>
        <a:bodyPr/>
        <a:lstStyle/>
        <a:p>
          <a:endParaRPr lang="en-US" sz="1400" dirty="0"/>
        </a:p>
      </dgm:t>
    </dgm:pt>
    <dgm:pt modelId="{28BD0547-43FF-404E-8E04-5350CF2A5A81}" type="parTrans" cxnId="{CE4781B0-5E5A-4135-BB4E-28A7BC0AA775}">
      <dgm:prSet/>
      <dgm:spPr/>
      <dgm:t>
        <a:bodyPr/>
        <a:lstStyle/>
        <a:p>
          <a:endParaRPr lang="en-US"/>
        </a:p>
      </dgm:t>
    </dgm:pt>
    <dgm:pt modelId="{9D45013B-07A9-4509-919B-958438E91DBB}" type="sibTrans" cxnId="{CE4781B0-5E5A-4135-BB4E-28A7BC0AA775}">
      <dgm:prSet/>
      <dgm:spPr/>
      <dgm:t>
        <a:bodyPr/>
        <a:lstStyle/>
        <a:p>
          <a:endParaRPr lang="en-US"/>
        </a:p>
      </dgm:t>
    </dgm:pt>
    <dgm:pt modelId="{4B79DAA4-EC41-4F6B-A380-D5D9A44798B2}">
      <dgm:prSet custT="1"/>
      <dgm:spPr/>
      <dgm:t>
        <a:bodyPr/>
        <a:lstStyle/>
        <a:p>
          <a:endParaRPr lang="en-US" sz="1400" dirty="0"/>
        </a:p>
      </dgm:t>
    </dgm:pt>
    <dgm:pt modelId="{0BBBAEE0-B228-4941-B1DB-313F5EAFF167}" type="parTrans" cxnId="{B8D377D6-4BEC-44DA-970D-29AB568F578D}">
      <dgm:prSet/>
      <dgm:spPr/>
      <dgm:t>
        <a:bodyPr/>
        <a:lstStyle/>
        <a:p>
          <a:endParaRPr lang="en-US"/>
        </a:p>
      </dgm:t>
    </dgm:pt>
    <dgm:pt modelId="{DB570305-ABB1-45CB-9E2F-E166300E7DAD}" type="sibTrans" cxnId="{B8D377D6-4BEC-44DA-970D-29AB568F578D}">
      <dgm:prSet/>
      <dgm:spPr/>
      <dgm:t>
        <a:bodyPr/>
        <a:lstStyle/>
        <a:p>
          <a:endParaRPr lang="en-US"/>
        </a:p>
      </dgm:t>
    </dgm:pt>
    <dgm:pt modelId="{F4A26FF4-9E2B-4E45-B319-D5212DF6238F}">
      <dgm:prSet custT="1"/>
      <dgm:spPr/>
      <dgm:t>
        <a:bodyPr/>
        <a:lstStyle/>
        <a:p>
          <a:endParaRPr lang="en-US" sz="1400" dirty="0"/>
        </a:p>
      </dgm:t>
    </dgm:pt>
    <dgm:pt modelId="{25D3F6CA-1FED-4E65-85E3-AFA6F78E4584}" type="parTrans" cxnId="{BD4CC4DC-A621-401A-AC58-72552186B996}">
      <dgm:prSet/>
      <dgm:spPr/>
      <dgm:t>
        <a:bodyPr/>
        <a:lstStyle/>
        <a:p>
          <a:endParaRPr lang="en-US"/>
        </a:p>
      </dgm:t>
    </dgm:pt>
    <dgm:pt modelId="{1B45B67D-493B-4435-93F0-6174E32309D5}" type="sibTrans" cxnId="{BD4CC4DC-A621-401A-AC58-72552186B996}">
      <dgm:prSet/>
      <dgm:spPr/>
      <dgm:t>
        <a:bodyPr/>
        <a:lstStyle/>
        <a:p>
          <a:endParaRPr lang="en-US"/>
        </a:p>
      </dgm:t>
    </dgm:pt>
    <dgm:pt modelId="{4DF1968A-1E1F-44D9-8BB0-594DF25C2663}">
      <dgm:prSet custT="1"/>
      <dgm:spPr/>
      <dgm:t>
        <a:bodyPr/>
        <a:lstStyle/>
        <a:p>
          <a:endParaRPr lang="en-US" sz="1400" dirty="0"/>
        </a:p>
      </dgm:t>
    </dgm:pt>
    <dgm:pt modelId="{485C3752-391F-4F5E-9F4C-170569888C13}" type="parTrans" cxnId="{C4B24246-459C-4EB9-9799-91A042EA4945}">
      <dgm:prSet/>
      <dgm:spPr/>
      <dgm:t>
        <a:bodyPr/>
        <a:lstStyle/>
        <a:p>
          <a:endParaRPr lang="en-US"/>
        </a:p>
      </dgm:t>
    </dgm:pt>
    <dgm:pt modelId="{28CC8024-C864-4457-B6C4-71AEF5B0B6D2}" type="sibTrans" cxnId="{C4B24246-459C-4EB9-9799-91A042EA4945}">
      <dgm:prSet/>
      <dgm:spPr/>
      <dgm:t>
        <a:bodyPr/>
        <a:lstStyle/>
        <a:p>
          <a:endParaRPr lang="en-US"/>
        </a:p>
      </dgm:t>
    </dgm:pt>
    <dgm:pt modelId="{00764588-5597-4524-84A7-C55A7181142D}" type="pres">
      <dgm:prSet presAssocID="{281F9D0E-8F54-4665-943C-52AC18F1D5BC}" presName="Name0" presStyleCnt="0">
        <dgm:presLayoutVars>
          <dgm:dir/>
          <dgm:resizeHandles val="exact"/>
        </dgm:presLayoutVars>
      </dgm:prSet>
      <dgm:spPr/>
    </dgm:pt>
    <dgm:pt modelId="{37FFFC37-5711-4830-B3D9-ABDBFE7FF62F}" type="pres">
      <dgm:prSet presAssocID="{281F9D0E-8F54-4665-943C-52AC18F1D5BC}" presName="fgShape" presStyleLbl="fgShp" presStyleIdx="0" presStyleCnt="1" custScaleX="38000" custScaleY="26701" custLinFactNeighborX="-2198" custLinFactNeighborY="40442"/>
      <dgm:spPr/>
    </dgm:pt>
    <dgm:pt modelId="{6EE63453-4EF6-438E-A388-91B56A8B58D0}" type="pres">
      <dgm:prSet presAssocID="{281F9D0E-8F54-4665-943C-52AC18F1D5BC}" presName="linComp" presStyleCnt="0"/>
      <dgm:spPr/>
    </dgm:pt>
    <dgm:pt modelId="{C2A2DBDF-D00B-49F1-AEB1-CCD6CFF1C963}" type="pres">
      <dgm:prSet presAssocID="{B705BD82-CA48-4CE0-9801-CB631C7F5673}" presName="compNode" presStyleCnt="0"/>
      <dgm:spPr/>
    </dgm:pt>
    <dgm:pt modelId="{8205A9A8-0666-4434-AECD-2DC417E93EBF}" type="pres">
      <dgm:prSet presAssocID="{B705BD82-CA48-4CE0-9801-CB631C7F5673}" presName="bkgdShape" presStyleLbl="node1" presStyleIdx="0" presStyleCnt="1"/>
      <dgm:spPr/>
    </dgm:pt>
    <dgm:pt modelId="{671AD931-4AFA-40E7-88A1-A49AA6BA9693}" type="pres">
      <dgm:prSet presAssocID="{B705BD82-CA48-4CE0-9801-CB631C7F5673}" presName="nodeTx" presStyleLbl="node1" presStyleIdx="0" presStyleCnt="1">
        <dgm:presLayoutVars>
          <dgm:bulletEnabled val="1"/>
        </dgm:presLayoutVars>
      </dgm:prSet>
      <dgm:spPr/>
    </dgm:pt>
    <dgm:pt modelId="{3E2A0207-E580-4104-93F7-736337B6D178}" type="pres">
      <dgm:prSet presAssocID="{B705BD82-CA48-4CE0-9801-CB631C7F5673}" presName="invisiNode" presStyleLbl="node1" presStyleIdx="0" presStyleCnt="1"/>
      <dgm:spPr/>
    </dgm:pt>
    <dgm:pt modelId="{E4F502F0-FCFD-43B1-A03C-E44F72CA00E6}" type="pres">
      <dgm:prSet presAssocID="{B705BD82-CA48-4CE0-9801-CB631C7F5673}" presName="imagNode" presStyleLbl="fgImgPlace1" presStyleIdx="0" presStyleCnt="1" custLinFactNeighborX="281" custLinFactNeighborY="-7177"/>
      <dgm:spPr>
        <a:blipFill>
          <a:blip xmlns:r="http://schemas.openxmlformats.org/officeDocument/2006/relationships" r:embed="rId1"/>
          <a:srcRect/>
          <a:stretch>
            <a:fillRect l="-25000" r="-25000"/>
          </a:stretch>
        </a:blipFill>
      </dgm:spPr>
      <dgm:extLst>
        <a:ext uri="{E40237B7-FDA0-4F09-8148-C483321AD2D9}">
          <dgm14:cNvPr xmlns:dgm14="http://schemas.microsoft.com/office/drawing/2010/diagram" id="0" name="" descr="Stacks of gold coins"/>
        </a:ext>
      </dgm:extLst>
    </dgm:pt>
  </dgm:ptLst>
  <dgm:cxnLst>
    <dgm:cxn modelId="{4D625101-7150-42A9-95C5-7ABD3B4BA4D8}" type="presOf" srcId="{B2B918DE-12D4-4646-A089-E656F4C7A110}" destId="{671AD931-4AFA-40E7-88A1-A49AA6BA9693}" srcOrd="1" destOrd="1" presId="urn:microsoft.com/office/officeart/2005/8/layout/hList7"/>
    <dgm:cxn modelId="{C73B021B-2BC3-40F7-9F85-71A11A87C005}" type="presOf" srcId="{4B79DAA4-EC41-4F6B-A380-D5D9A44798B2}" destId="{671AD931-4AFA-40E7-88A1-A49AA6BA9693}" srcOrd="1" destOrd="2" presId="urn:microsoft.com/office/officeart/2005/8/layout/hList7"/>
    <dgm:cxn modelId="{5BF19334-C30C-4373-8F35-F47B57A6BC19}" type="presOf" srcId="{4B79DAA4-EC41-4F6B-A380-D5D9A44798B2}" destId="{8205A9A8-0666-4434-AECD-2DC417E93EBF}" srcOrd="0" destOrd="2" presId="urn:microsoft.com/office/officeart/2005/8/layout/hList7"/>
    <dgm:cxn modelId="{C8A21C65-0DAA-4962-9A8F-CABA8A540BAF}" type="presOf" srcId="{F4A26FF4-9E2B-4E45-B319-D5212DF6238F}" destId="{671AD931-4AFA-40E7-88A1-A49AA6BA9693}" srcOrd="1" destOrd="3" presId="urn:microsoft.com/office/officeart/2005/8/layout/hList7"/>
    <dgm:cxn modelId="{22E93645-290D-4045-8171-1205F498D52E}" type="presOf" srcId="{281F9D0E-8F54-4665-943C-52AC18F1D5BC}" destId="{00764588-5597-4524-84A7-C55A7181142D}" srcOrd="0" destOrd="0" presId="urn:microsoft.com/office/officeart/2005/8/layout/hList7"/>
    <dgm:cxn modelId="{C4B24246-459C-4EB9-9799-91A042EA4945}" srcId="{B705BD82-CA48-4CE0-9801-CB631C7F5673}" destId="{4DF1968A-1E1F-44D9-8BB0-594DF25C2663}" srcOrd="3" destOrd="0" parTransId="{485C3752-391F-4F5E-9F4C-170569888C13}" sibTransId="{28CC8024-C864-4457-B6C4-71AEF5B0B6D2}"/>
    <dgm:cxn modelId="{B92F786B-4D8B-43B9-B355-B69B6DFB55D1}" type="presOf" srcId="{B2B918DE-12D4-4646-A089-E656F4C7A110}" destId="{8205A9A8-0666-4434-AECD-2DC417E93EBF}" srcOrd="0" destOrd="1" presId="urn:microsoft.com/office/officeart/2005/8/layout/hList7"/>
    <dgm:cxn modelId="{9DCF9C51-C7BF-4C6A-B2D3-C2CE28F3ED9B}" type="presOf" srcId="{B705BD82-CA48-4CE0-9801-CB631C7F5673}" destId="{671AD931-4AFA-40E7-88A1-A49AA6BA9693}" srcOrd="1" destOrd="0" presId="urn:microsoft.com/office/officeart/2005/8/layout/hList7"/>
    <dgm:cxn modelId="{4A024558-681B-4B71-9613-E81F79118570}" type="presOf" srcId="{4DF1968A-1E1F-44D9-8BB0-594DF25C2663}" destId="{671AD931-4AFA-40E7-88A1-A49AA6BA9693}" srcOrd="1" destOrd="4" presId="urn:microsoft.com/office/officeart/2005/8/layout/hList7"/>
    <dgm:cxn modelId="{56EA0295-0C22-4FF5-BF1E-A762C92448C2}" type="presOf" srcId="{B705BD82-CA48-4CE0-9801-CB631C7F5673}" destId="{8205A9A8-0666-4434-AECD-2DC417E93EBF}" srcOrd="0" destOrd="0" presId="urn:microsoft.com/office/officeart/2005/8/layout/hList7"/>
    <dgm:cxn modelId="{3427679F-F0A8-4ACA-B6BD-E18DEB85EB45}" type="presOf" srcId="{4DF1968A-1E1F-44D9-8BB0-594DF25C2663}" destId="{8205A9A8-0666-4434-AECD-2DC417E93EBF}" srcOrd="0" destOrd="4" presId="urn:microsoft.com/office/officeart/2005/8/layout/hList7"/>
    <dgm:cxn modelId="{CE4781B0-5E5A-4135-BB4E-28A7BC0AA775}" srcId="{B705BD82-CA48-4CE0-9801-CB631C7F5673}" destId="{B2B918DE-12D4-4646-A089-E656F4C7A110}" srcOrd="0" destOrd="0" parTransId="{28BD0547-43FF-404E-8E04-5350CF2A5A81}" sibTransId="{9D45013B-07A9-4509-919B-958438E91DBB}"/>
    <dgm:cxn modelId="{EF02FEBF-6E88-47E5-A0DA-43DC172D7729}" type="presOf" srcId="{F4A26FF4-9E2B-4E45-B319-D5212DF6238F}" destId="{8205A9A8-0666-4434-AECD-2DC417E93EBF}" srcOrd="0" destOrd="3" presId="urn:microsoft.com/office/officeart/2005/8/layout/hList7"/>
    <dgm:cxn modelId="{C4D407D1-F9DC-4352-B898-2CD5DCF42405}" srcId="{281F9D0E-8F54-4665-943C-52AC18F1D5BC}" destId="{B705BD82-CA48-4CE0-9801-CB631C7F5673}" srcOrd="0" destOrd="0" parTransId="{A50CDE4A-8C4E-4913-9DE9-99109412F6A2}" sibTransId="{92740B2C-A12A-419C-8EF6-3F60CB15A100}"/>
    <dgm:cxn modelId="{B8D377D6-4BEC-44DA-970D-29AB568F578D}" srcId="{B705BD82-CA48-4CE0-9801-CB631C7F5673}" destId="{4B79DAA4-EC41-4F6B-A380-D5D9A44798B2}" srcOrd="1" destOrd="0" parTransId="{0BBBAEE0-B228-4941-B1DB-313F5EAFF167}" sibTransId="{DB570305-ABB1-45CB-9E2F-E166300E7DAD}"/>
    <dgm:cxn modelId="{BD4CC4DC-A621-401A-AC58-72552186B996}" srcId="{B705BD82-CA48-4CE0-9801-CB631C7F5673}" destId="{F4A26FF4-9E2B-4E45-B319-D5212DF6238F}" srcOrd="2" destOrd="0" parTransId="{25D3F6CA-1FED-4E65-85E3-AFA6F78E4584}" sibTransId="{1B45B67D-493B-4435-93F0-6174E32309D5}"/>
    <dgm:cxn modelId="{AA025ACA-BFA4-414C-96B2-579D9F23EE80}" type="presParOf" srcId="{00764588-5597-4524-84A7-C55A7181142D}" destId="{37FFFC37-5711-4830-B3D9-ABDBFE7FF62F}" srcOrd="0" destOrd="0" presId="urn:microsoft.com/office/officeart/2005/8/layout/hList7"/>
    <dgm:cxn modelId="{50970E87-1F86-4EB6-9DCD-D3397E6512CD}" type="presParOf" srcId="{00764588-5597-4524-84A7-C55A7181142D}" destId="{6EE63453-4EF6-438E-A388-91B56A8B58D0}" srcOrd="1" destOrd="0" presId="urn:microsoft.com/office/officeart/2005/8/layout/hList7"/>
    <dgm:cxn modelId="{66C4829F-5BE1-4206-8089-6F87446A9A6F}" type="presParOf" srcId="{6EE63453-4EF6-438E-A388-91B56A8B58D0}" destId="{C2A2DBDF-D00B-49F1-AEB1-CCD6CFF1C963}" srcOrd="0" destOrd="0" presId="urn:microsoft.com/office/officeart/2005/8/layout/hList7"/>
    <dgm:cxn modelId="{32B9188F-3E4A-4D8E-AE36-70582F9E2B11}" type="presParOf" srcId="{C2A2DBDF-D00B-49F1-AEB1-CCD6CFF1C963}" destId="{8205A9A8-0666-4434-AECD-2DC417E93EBF}" srcOrd="0" destOrd="0" presId="urn:microsoft.com/office/officeart/2005/8/layout/hList7"/>
    <dgm:cxn modelId="{A0E9324C-737F-485F-8C99-725C54461AC9}" type="presParOf" srcId="{C2A2DBDF-D00B-49F1-AEB1-CCD6CFF1C963}" destId="{671AD931-4AFA-40E7-88A1-A49AA6BA9693}" srcOrd="1" destOrd="0" presId="urn:microsoft.com/office/officeart/2005/8/layout/hList7"/>
    <dgm:cxn modelId="{2A885DC4-6616-4D07-8418-493F90D6F8E5}" type="presParOf" srcId="{C2A2DBDF-D00B-49F1-AEB1-CCD6CFF1C963}" destId="{3E2A0207-E580-4104-93F7-736337B6D178}" srcOrd="2" destOrd="0" presId="urn:microsoft.com/office/officeart/2005/8/layout/hList7"/>
    <dgm:cxn modelId="{75B52129-4B09-46B0-B731-4D08B2D20F0A}" type="presParOf" srcId="{C2A2DBDF-D00B-49F1-AEB1-CCD6CFF1C963}" destId="{E4F502F0-FCFD-43B1-A03C-E44F72CA00E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C41ED85-E691-48EF-AF0C-A4D456C7FA88}" type="doc">
      <dgm:prSet loTypeId="urn:microsoft.com/office/officeart/2005/8/layout/arrow5" loCatId="relationship" qsTypeId="urn:microsoft.com/office/officeart/2005/8/quickstyle/simple1" qsCatId="simple" csTypeId="urn:microsoft.com/office/officeart/2005/8/colors/accent1_2" csCatId="accent1"/>
      <dgm:spPr/>
      <dgm:t>
        <a:bodyPr/>
        <a:lstStyle/>
        <a:p>
          <a:endParaRPr lang="en-US"/>
        </a:p>
      </dgm:t>
    </dgm:pt>
    <dgm:pt modelId="{727478FB-ED6D-4A68-8269-EE12CB071F2D}">
      <dgm:prSet/>
      <dgm:spPr/>
      <dgm:t>
        <a:bodyPr/>
        <a:lstStyle/>
        <a:p>
          <a:endParaRPr lang="en-US" dirty="0"/>
        </a:p>
      </dgm:t>
    </dgm:pt>
    <dgm:pt modelId="{14033F19-90DC-4B80-9F7B-0BB8F3EE3C51}" type="parTrans" cxnId="{ABD61E04-88B7-4925-A7AE-DC74C47F732E}">
      <dgm:prSet/>
      <dgm:spPr/>
      <dgm:t>
        <a:bodyPr/>
        <a:lstStyle/>
        <a:p>
          <a:endParaRPr lang="en-US"/>
        </a:p>
      </dgm:t>
    </dgm:pt>
    <dgm:pt modelId="{5CDE4EC9-325A-459E-8323-D7B21041D671}" type="sibTrans" cxnId="{ABD61E04-88B7-4925-A7AE-DC74C47F732E}">
      <dgm:prSet/>
      <dgm:spPr/>
      <dgm:t>
        <a:bodyPr/>
        <a:lstStyle/>
        <a:p>
          <a:endParaRPr lang="en-US"/>
        </a:p>
      </dgm:t>
    </dgm:pt>
    <dgm:pt modelId="{AF566DFF-7893-4CF2-97F4-263B1A7C43FE}">
      <dgm:prSet/>
      <dgm:spPr/>
      <dgm:t>
        <a:bodyPr/>
        <a:lstStyle/>
        <a:p>
          <a:r>
            <a:rPr lang="en-US" b="0" dirty="0"/>
            <a:t>Enter, at least one date. </a:t>
          </a:r>
          <a:endParaRPr lang="en-US" dirty="0"/>
        </a:p>
      </dgm:t>
    </dgm:pt>
    <dgm:pt modelId="{C8C150A5-F179-4825-9F75-F33F569718B4}" type="parTrans" cxnId="{E203F684-DE34-4461-8E71-EB72DBE8321F}">
      <dgm:prSet/>
      <dgm:spPr/>
      <dgm:t>
        <a:bodyPr/>
        <a:lstStyle/>
        <a:p>
          <a:endParaRPr lang="en-US"/>
        </a:p>
      </dgm:t>
    </dgm:pt>
    <dgm:pt modelId="{389E3BF4-B37E-4204-BD24-2E131DC54ECF}" type="sibTrans" cxnId="{E203F684-DE34-4461-8E71-EB72DBE8321F}">
      <dgm:prSet/>
      <dgm:spPr/>
      <dgm:t>
        <a:bodyPr/>
        <a:lstStyle/>
        <a:p>
          <a:endParaRPr lang="en-US"/>
        </a:p>
      </dgm:t>
    </dgm:pt>
    <dgm:pt modelId="{7B41B7A7-9D5F-4893-B3D5-EC09E67ADD09}">
      <dgm:prSet/>
      <dgm:spPr/>
      <dgm:t>
        <a:bodyPr/>
        <a:lstStyle/>
        <a:p>
          <a:r>
            <a:rPr lang="en-US" b="0" dirty="0"/>
            <a:t>Click </a:t>
          </a:r>
          <a:r>
            <a:rPr lang="en-US" b="1" dirty="0"/>
            <a:t>Search</a:t>
          </a:r>
          <a:r>
            <a:rPr lang="en-US" b="0" dirty="0"/>
            <a:t>. </a:t>
          </a:r>
          <a:endParaRPr lang="en-US" dirty="0"/>
        </a:p>
      </dgm:t>
    </dgm:pt>
    <dgm:pt modelId="{D43BE448-905B-49CF-A15B-28A2F135AB65}" type="parTrans" cxnId="{C345E6DF-EC97-4B8F-81D3-DB4D940A3F65}">
      <dgm:prSet/>
      <dgm:spPr/>
      <dgm:t>
        <a:bodyPr/>
        <a:lstStyle/>
        <a:p>
          <a:endParaRPr lang="en-US"/>
        </a:p>
      </dgm:t>
    </dgm:pt>
    <dgm:pt modelId="{B4AA1E91-BF18-4706-AE38-063459B62CEB}" type="sibTrans" cxnId="{C345E6DF-EC97-4B8F-81D3-DB4D940A3F65}">
      <dgm:prSet/>
      <dgm:spPr/>
      <dgm:t>
        <a:bodyPr/>
        <a:lstStyle/>
        <a:p>
          <a:endParaRPr lang="en-US"/>
        </a:p>
      </dgm:t>
    </dgm:pt>
    <dgm:pt modelId="{A9F76A8B-55B4-4E4C-8CCB-1F3C0540D026}">
      <dgm:prSet/>
      <dgm:spPr/>
      <dgm:t>
        <a:bodyPr/>
        <a:lstStyle/>
        <a:p>
          <a:r>
            <a:rPr lang="en-US" b="0" dirty="0"/>
            <a:t>The search results display. Select the </a:t>
          </a:r>
          <a:r>
            <a:rPr lang="en-US" b="1" dirty="0"/>
            <a:t>check box(s) </a:t>
          </a:r>
          <a:r>
            <a:rPr lang="en-US" b="0" dirty="0"/>
            <a:t>for all applicable clients to include in the Payment Request then click </a:t>
          </a:r>
          <a:r>
            <a:rPr lang="en-US" b="1" dirty="0"/>
            <a:t>Next. </a:t>
          </a:r>
          <a:endParaRPr lang="en-US" dirty="0"/>
        </a:p>
      </dgm:t>
    </dgm:pt>
    <dgm:pt modelId="{928043CD-466A-4ED8-9B85-D5AB81ABC792}" type="parTrans" cxnId="{71E0D8B7-C8D4-4A91-9B7A-CC986F8C2F97}">
      <dgm:prSet/>
      <dgm:spPr/>
      <dgm:t>
        <a:bodyPr/>
        <a:lstStyle/>
        <a:p>
          <a:endParaRPr lang="en-US"/>
        </a:p>
      </dgm:t>
    </dgm:pt>
    <dgm:pt modelId="{E645EAEF-889F-4CB4-B9FA-9A4FB090E98C}" type="sibTrans" cxnId="{71E0D8B7-C8D4-4A91-9B7A-CC986F8C2F97}">
      <dgm:prSet/>
      <dgm:spPr/>
      <dgm:t>
        <a:bodyPr/>
        <a:lstStyle/>
        <a:p>
          <a:endParaRPr lang="en-US"/>
        </a:p>
      </dgm:t>
    </dgm:pt>
    <dgm:pt modelId="{792B4A4F-4AB0-4570-A266-32D5AB2AABFD}" type="pres">
      <dgm:prSet presAssocID="{FC41ED85-E691-48EF-AF0C-A4D456C7FA88}" presName="diagram" presStyleCnt="0">
        <dgm:presLayoutVars>
          <dgm:dir/>
          <dgm:resizeHandles val="exact"/>
        </dgm:presLayoutVars>
      </dgm:prSet>
      <dgm:spPr/>
    </dgm:pt>
    <dgm:pt modelId="{5E1D3A56-B19F-4CB9-B861-F212CE602D63}" type="pres">
      <dgm:prSet presAssocID="{727478FB-ED6D-4A68-8269-EE12CB071F2D}" presName="arrow" presStyleLbl="node1" presStyleIdx="0" presStyleCnt="1">
        <dgm:presLayoutVars>
          <dgm:bulletEnabled val="1"/>
        </dgm:presLayoutVars>
      </dgm:prSet>
      <dgm:spPr/>
    </dgm:pt>
  </dgm:ptLst>
  <dgm:cxnLst>
    <dgm:cxn modelId="{ABD61E04-88B7-4925-A7AE-DC74C47F732E}" srcId="{FC41ED85-E691-48EF-AF0C-A4D456C7FA88}" destId="{727478FB-ED6D-4A68-8269-EE12CB071F2D}" srcOrd="0" destOrd="0" parTransId="{14033F19-90DC-4B80-9F7B-0BB8F3EE3C51}" sibTransId="{5CDE4EC9-325A-459E-8323-D7B21041D671}"/>
    <dgm:cxn modelId="{B8349822-1EDE-4E76-A42C-F51767D7F07C}" type="presOf" srcId="{FC41ED85-E691-48EF-AF0C-A4D456C7FA88}" destId="{792B4A4F-4AB0-4570-A266-32D5AB2AABFD}" srcOrd="0" destOrd="0" presId="urn:microsoft.com/office/officeart/2005/8/layout/arrow5"/>
    <dgm:cxn modelId="{BA1A503A-2611-48D0-8095-B8F5409C8E5B}" type="presOf" srcId="{AF566DFF-7893-4CF2-97F4-263B1A7C43FE}" destId="{5E1D3A56-B19F-4CB9-B861-F212CE602D63}" srcOrd="0" destOrd="1" presId="urn:microsoft.com/office/officeart/2005/8/layout/arrow5"/>
    <dgm:cxn modelId="{90977B66-60BA-4AAF-99E0-9B1DF4801E24}" type="presOf" srcId="{7B41B7A7-9D5F-4893-B3D5-EC09E67ADD09}" destId="{5E1D3A56-B19F-4CB9-B861-F212CE602D63}" srcOrd="0" destOrd="2" presId="urn:microsoft.com/office/officeart/2005/8/layout/arrow5"/>
    <dgm:cxn modelId="{D8016555-1C83-46F8-8605-FC2458AF3DDD}" type="presOf" srcId="{727478FB-ED6D-4A68-8269-EE12CB071F2D}" destId="{5E1D3A56-B19F-4CB9-B861-F212CE602D63}" srcOrd="0" destOrd="0" presId="urn:microsoft.com/office/officeart/2005/8/layout/arrow5"/>
    <dgm:cxn modelId="{E203F684-DE34-4461-8E71-EB72DBE8321F}" srcId="{727478FB-ED6D-4A68-8269-EE12CB071F2D}" destId="{AF566DFF-7893-4CF2-97F4-263B1A7C43FE}" srcOrd="0" destOrd="0" parTransId="{C8C150A5-F179-4825-9F75-F33F569718B4}" sibTransId="{389E3BF4-B37E-4204-BD24-2E131DC54ECF}"/>
    <dgm:cxn modelId="{71E0D8B7-C8D4-4A91-9B7A-CC986F8C2F97}" srcId="{727478FB-ED6D-4A68-8269-EE12CB071F2D}" destId="{A9F76A8B-55B4-4E4C-8CCB-1F3C0540D026}" srcOrd="2" destOrd="0" parTransId="{928043CD-466A-4ED8-9B85-D5AB81ABC792}" sibTransId="{E645EAEF-889F-4CB4-B9FA-9A4FB090E98C}"/>
    <dgm:cxn modelId="{F60A45D0-B96E-4CCB-9748-2D8AABA0FD69}" type="presOf" srcId="{A9F76A8B-55B4-4E4C-8CCB-1F3C0540D026}" destId="{5E1D3A56-B19F-4CB9-B861-F212CE602D63}" srcOrd="0" destOrd="3" presId="urn:microsoft.com/office/officeart/2005/8/layout/arrow5"/>
    <dgm:cxn modelId="{C345E6DF-EC97-4B8F-81D3-DB4D940A3F65}" srcId="{727478FB-ED6D-4A68-8269-EE12CB071F2D}" destId="{7B41B7A7-9D5F-4893-B3D5-EC09E67ADD09}" srcOrd="1" destOrd="0" parTransId="{D43BE448-905B-49CF-A15B-28A2F135AB65}" sibTransId="{B4AA1E91-BF18-4706-AE38-063459B62CEB}"/>
    <dgm:cxn modelId="{7FF56EFA-E0F4-44A4-9889-EEE7D9B6E15E}" type="presParOf" srcId="{792B4A4F-4AB0-4570-A266-32D5AB2AABFD}" destId="{5E1D3A56-B19F-4CB9-B861-F212CE602D63}" srcOrd="0" destOrd="0" presId="urn:microsoft.com/office/officeart/2005/8/layout/arrow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8CAAA3-4957-45EA-8FA7-6840CD8A41C6}"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US"/>
        </a:p>
      </dgm:t>
    </dgm:pt>
    <dgm:pt modelId="{D3222FDD-3AC0-46B6-88D9-35DE2F5462BA}">
      <dgm:prSet/>
      <dgm:spPr/>
      <dgm:t>
        <a:bodyPr/>
        <a:lstStyle/>
        <a:p>
          <a:endParaRPr lang="en-US"/>
        </a:p>
      </dgm:t>
    </dgm:pt>
    <dgm:pt modelId="{7AD1B5D4-763A-4808-A801-DA61944A4B15}" type="parTrans" cxnId="{8A2FB3B9-14C0-4672-AC8E-DB0EF1984709}">
      <dgm:prSet/>
      <dgm:spPr/>
      <dgm:t>
        <a:bodyPr/>
        <a:lstStyle/>
        <a:p>
          <a:endParaRPr lang="en-US"/>
        </a:p>
      </dgm:t>
    </dgm:pt>
    <dgm:pt modelId="{3B552248-D66E-4230-ACD3-12ED290A6371}" type="sibTrans" cxnId="{8A2FB3B9-14C0-4672-AC8E-DB0EF1984709}">
      <dgm:prSet/>
      <dgm:spPr/>
      <dgm:t>
        <a:bodyPr/>
        <a:lstStyle/>
        <a:p>
          <a:endParaRPr lang="en-US"/>
        </a:p>
      </dgm:t>
    </dgm:pt>
    <dgm:pt modelId="{37B79D3C-58B4-4C38-8C34-F6D850EC0B4C}">
      <dgm:prSet/>
      <dgm:spPr/>
      <dgm:t>
        <a:bodyPr/>
        <a:lstStyle/>
        <a:p>
          <a:r>
            <a:rPr lang="en-US" b="0" dirty="0"/>
            <a:t>The Payment Request Summary wizard appears. Click </a:t>
          </a:r>
          <a:r>
            <a:rPr lang="en-US" b="1" dirty="0"/>
            <a:t>Submit</a:t>
          </a:r>
          <a:r>
            <a:rPr lang="en-US" b="0" dirty="0"/>
            <a:t>. </a:t>
          </a:r>
          <a:endParaRPr lang="en-US" dirty="0"/>
        </a:p>
      </dgm:t>
    </dgm:pt>
    <dgm:pt modelId="{E3102524-8FF9-41B4-8224-189FE15352DA}" type="parTrans" cxnId="{47ED404D-13A0-46D4-B610-C3998A7EF1E5}">
      <dgm:prSet/>
      <dgm:spPr/>
      <dgm:t>
        <a:bodyPr/>
        <a:lstStyle/>
        <a:p>
          <a:endParaRPr lang="en-US"/>
        </a:p>
      </dgm:t>
    </dgm:pt>
    <dgm:pt modelId="{F6D1846E-AEF0-4587-A7BF-2911ADEB7CA5}" type="sibTrans" cxnId="{47ED404D-13A0-46D4-B610-C3998A7EF1E5}">
      <dgm:prSet/>
      <dgm:spPr/>
      <dgm:t>
        <a:bodyPr/>
        <a:lstStyle/>
        <a:p>
          <a:endParaRPr lang="en-US"/>
        </a:p>
      </dgm:t>
    </dgm:pt>
    <dgm:pt modelId="{C0FA9708-D457-4960-9C63-01528B254ECF}" type="pres">
      <dgm:prSet presAssocID="{698CAAA3-4957-45EA-8FA7-6840CD8A41C6}" presName="CompostProcess" presStyleCnt="0">
        <dgm:presLayoutVars>
          <dgm:dir/>
          <dgm:resizeHandles val="exact"/>
        </dgm:presLayoutVars>
      </dgm:prSet>
      <dgm:spPr/>
    </dgm:pt>
    <dgm:pt modelId="{100D7EB3-A4A1-4E97-93DB-E31B232FA769}" type="pres">
      <dgm:prSet presAssocID="{698CAAA3-4957-45EA-8FA7-6840CD8A41C6}" presName="arrow" presStyleLbl="bgShp" presStyleIdx="0" presStyleCnt="1" custScaleX="117647"/>
      <dgm:spPr/>
    </dgm:pt>
    <dgm:pt modelId="{829B9B28-B8A8-42B3-9021-AC16618C6AC9}" type="pres">
      <dgm:prSet presAssocID="{698CAAA3-4957-45EA-8FA7-6840CD8A41C6}" presName="linearProcess" presStyleCnt="0"/>
      <dgm:spPr/>
    </dgm:pt>
    <dgm:pt modelId="{47FE1362-4B3B-4FC3-B57F-4EA355BCFC99}" type="pres">
      <dgm:prSet presAssocID="{D3222FDD-3AC0-46B6-88D9-35DE2F5462BA}" presName="textNode" presStyleLbl="node1" presStyleIdx="0" presStyleCnt="1">
        <dgm:presLayoutVars>
          <dgm:bulletEnabled val="1"/>
        </dgm:presLayoutVars>
      </dgm:prSet>
      <dgm:spPr/>
    </dgm:pt>
  </dgm:ptLst>
  <dgm:cxnLst>
    <dgm:cxn modelId="{0F7DF203-C25E-4339-8202-C6B61B470BCA}" type="presOf" srcId="{698CAAA3-4957-45EA-8FA7-6840CD8A41C6}" destId="{C0FA9708-D457-4960-9C63-01528B254ECF}" srcOrd="0" destOrd="0" presId="urn:microsoft.com/office/officeart/2005/8/layout/hProcess9"/>
    <dgm:cxn modelId="{2499EA0A-859C-426C-B6BA-0223EC3294C7}" type="presOf" srcId="{D3222FDD-3AC0-46B6-88D9-35DE2F5462BA}" destId="{47FE1362-4B3B-4FC3-B57F-4EA355BCFC99}" srcOrd="0" destOrd="0" presId="urn:microsoft.com/office/officeart/2005/8/layout/hProcess9"/>
    <dgm:cxn modelId="{47ED404D-13A0-46D4-B610-C3998A7EF1E5}" srcId="{D3222FDD-3AC0-46B6-88D9-35DE2F5462BA}" destId="{37B79D3C-58B4-4C38-8C34-F6D850EC0B4C}" srcOrd="0" destOrd="0" parTransId="{E3102524-8FF9-41B4-8224-189FE15352DA}" sibTransId="{F6D1846E-AEF0-4587-A7BF-2911ADEB7CA5}"/>
    <dgm:cxn modelId="{54147D55-FA2F-463A-B641-872E27A9282F}" type="presOf" srcId="{37B79D3C-58B4-4C38-8C34-F6D850EC0B4C}" destId="{47FE1362-4B3B-4FC3-B57F-4EA355BCFC99}" srcOrd="0" destOrd="1" presId="urn:microsoft.com/office/officeart/2005/8/layout/hProcess9"/>
    <dgm:cxn modelId="{8A2FB3B9-14C0-4672-AC8E-DB0EF1984709}" srcId="{698CAAA3-4957-45EA-8FA7-6840CD8A41C6}" destId="{D3222FDD-3AC0-46B6-88D9-35DE2F5462BA}" srcOrd="0" destOrd="0" parTransId="{7AD1B5D4-763A-4808-A801-DA61944A4B15}" sibTransId="{3B552248-D66E-4230-ACD3-12ED290A6371}"/>
    <dgm:cxn modelId="{C799B823-6EC7-489A-8889-A6F2BB6C78A8}" type="presParOf" srcId="{C0FA9708-D457-4960-9C63-01528B254ECF}" destId="{100D7EB3-A4A1-4E97-93DB-E31B232FA769}" srcOrd="0" destOrd="0" presId="urn:microsoft.com/office/officeart/2005/8/layout/hProcess9"/>
    <dgm:cxn modelId="{ACE091A5-39FA-42F1-99F4-4C770F9981B1}" type="presParOf" srcId="{C0FA9708-D457-4960-9C63-01528B254ECF}" destId="{829B9B28-B8A8-42B3-9021-AC16618C6AC9}" srcOrd="1" destOrd="0" presId="urn:microsoft.com/office/officeart/2005/8/layout/hProcess9"/>
    <dgm:cxn modelId="{13699BA9-D3A9-49E2-AC4D-08ADBA198CA7}" type="presParOf" srcId="{829B9B28-B8A8-42B3-9021-AC16618C6AC9}" destId="{47FE1362-4B3B-4FC3-B57F-4EA355BCFC99}" srcOrd="0"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70A9F0C-10D5-4B3C-9D26-7FC30F8B38EF}"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DFA90055-24D2-49BC-855B-370126514F86}">
      <dgm:prSet/>
      <dgm:spPr/>
      <dgm:t>
        <a:bodyPr/>
        <a:lstStyle/>
        <a:p>
          <a:r>
            <a:rPr lang="en-US" dirty="0"/>
            <a:t>Energy Assistance programs (CIP ) use a customized application (Guided Interview) that is separated from the integrated application used for other benefit programs in NC FAST (e.g., FNS, Medicaid, CA, Subsidized Child Care Assistance, etc.). Therefore, only Energy Assistance can be included on an Energy Assistance application and only Eligibility workers can complete a separate, non-Energy application in NC FAST.</a:t>
          </a:r>
          <a:br>
            <a:rPr lang="en-US" dirty="0"/>
          </a:br>
          <a:br>
            <a:rPr lang="en-US" dirty="0"/>
          </a:br>
          <a:r>
            <a:rPr lang="en-US" dirty="0"/>
            <a:t>It is critical to perform a thorough, exhaustive Person Search in NC FAST for everyone included on the application. This will help prevent duplicate person registrations and incorrect eligibility determinations. </a:t>
          </a:r>
          <a:br>
            <a:rPr lang="en-US" dirty="0"/>
          </a:br>
          <a:br>
            <a:rPr lang="en-US" dirty="0"/>
          </a:br>
          <a:r>
            <a:rPr lang="en-US" dirty="0"/>
            <a:t>Search NC FAST for each household member to see if they are already registered in NC FAST. Refer to the </a:t>
          </a:r>
          <a:r>
            <a:rPr lang="en-US" i="1" dirty="0"/>
            <a:t>Searching for Persons </a:t>
          </a:r>
          <a:r>
            <a:rPr lang="en-US" dirty="0"/>
            <a:t>job aid. </a:t>
          </a:r>
          <a:br>
            <a:rPr lang="en-US" dirty="0"/>
          </a:br>
          <a:br>
            <a:rPr lang="en-US" dirty="0"/>
          </a:br>
          <a:r>
            <a:rPr lang="en-US" dirty="0"/>
            <a:t>If any Household Member is not registered in NC FAST, register each household member before continuing the application process. Refer to the </a:t>
          </a:r>
          <a:r>
            <a:rPr lang="en-US" i="1" dirty="0"/>
            <a:t>Registering Persons </a:t>
          </a:r>
          <a:r>
            <a:rPr lang="en-US" dirty="0"/>
            <a:t>job aid for detailed instructions. This step should occur before starting any Energy application.</a:t>
          </a:r>
          <a:br>
            <a:rPr lang="en-US" dirty="0"/>
          </a:br>
          <a:br>
            <a:rPr lang="en-US" dirty="0"/>
          </a:br>
          <a:br>
            <a:rPr lang="en-US" dirty="0"/>
          </a:br>
          <a:endParaRPr lang="en-US" dirty="0"/>
        </a:p>
      </dgm:t>
    </dgm:pt>
    <dgm:pt modelId="{5DF2EE97-EDDA-4A08-91E0-765CACDC7618}" type="parTrans" cxnId="{07706481-B558-4C6D-85B0-8D27232DD2D1}">
      <dgm:prSet/>
      <dgm:spPr/>
      <dgm:t>
        <a:bodyPr/>
        <a:lstStyle/>
        <a:p>
          <a:endParaRPr lang="en-US"/>
        </a:p>
      </dgm:t>
    </dgm:pt>
    <dgm:pt modelId="{B0B2BBEC-A42E-43E0-9C61-1C9C9F2752E0}" type="sibTrans" cxnId="{07706481-B558-4C6D-85B0-8D27232DD2D1}">
      <dgm:prSet/>
      <dgm:spPr/>
      <dgm:t>
        <a:bodyPr/>
        <a:lstStyle/>
        <a:p>
          <a:endParaRPr lang="en-US"/>
        </a:p>
      </dgm:t>
    </dgm:pt>
    <dgm:pt modelId="{7B9EAC21-1567-460A-BC75-8693FD71430F}" type="pres">
      <dgm:prSet presAssocID="{470A9F0C-10D5-4B3C-9D26-7FC30F8B38EF}" presName="linearFlow" presStyleCnt="0">
        <dgm:presLayoutVars>
          <dgm:dir/>
          <dgm:resizeHandles val="exact"/>
        </dgm:presLayoutVars>
      </dgm:prSet>
      <dgm:spPr/>
    </dgm:pt>
    <dgm:pt modelId="{B625E650-6191-423D-8B17-1A2AD5324C11}" type="pres">
      <dgm:prSet presAssocID="{DFA90055-24D2-49BC-855B-370126514F86}" presName="composite" presStyleCnt="0"/>
      <dgm:spPr/>
    </dgm:pt>
    <dgm:pt modelId="{4F166B5C-0897-4F10-9FB5-AB391AF551AF}" type="pres">
      <dgm:prSet presAssocID="{DFA90055-24D2-49BC-855B-370126514F86}" presName="imgShp" presStyleLbl="fgImgPlace1" presStyleIdx="0" presStyleCnt="1" custScaleX="77505" custScaleY="84757" custLinFactNeighborX="-30103" custLinFactNeighborY="-1353"/>
      <dgm:spPr/>
    </dgm:pt>
    <dgm:pt modelId="{8594DD82-E00A-486A-AC79-6EBF24EEFCAC}" type="pres">
      <dgm:prSet presAssocID="{DFA90055-24D2-49BC-855B-370126514F86}" presName="txShp" presStyleLbl="node1" presStyleIdx="0" presStyleCnt="1" custScaleX="144324" custScaleY="155110">
        <dgm:presLayoutVars>
          <dgm:bulletEnabled val="1"/>
        </dgm:presLayoutVars>
      </dgm:prSet>
      <dgm:spPr/>
    </dgm:pt>
  </dgm:ptLst>
  <dgm:cxnLst>
    <dgm:cxn modelId="{5068842F-D7A3-466C-BDC8-4CF91DBD1D98}" type="presOf" srcId="{470A9F0C-10D5-4B3C-9D26-7FC30F8B38EF}" destId="{7B9EAC21-1567-460A-BC75-8693FD71430F}" srcOrd="0" destOrd="0" presId="urn:microsoft.com/office/officeart/2005/8/layout/vList3"/>
    <dgm:cxn modelId="{14162344-14B5-4731-8E7A-351BA93C698E}" type="presOf" srcId="{DFA90055-24D2-49BC-855B-370126514F86}" destId="{8594DD82-E00A-486A-AC79-6EBF24EEFCAC}" srcOrd="0" destOrd="0" presId="urn:microsoft.com/office/officeart/2005/8/layout/vList3"/>
    <dgm:cxn modelId="{07706481-B558-4C6D-85B0-8D27232DD2D1}" srcId="{470A9F0C-10D5-4B3C-9D26-7FC30F8B38EF}" destId="{DFA90055-24D2-49BC-855B-370126514F86}" srcOrd="0" destOrd="0" parTransId="{5DF2EE97-EDDA-4A08-91E0-765CACDC7618}" sibTransId="{B0B2BBEC-A42E-43E0-9C61-1C9C9F2752E0}"/>
    <dgm:cxn modelId="{70CC4B63-2B5B-4D0A-94C1-17A19963CF9A}" type="presParOf" srcId="{7B9EAC21-1567-460A-BC75-8693FD71430F}" destId="{B625E650-6191-423D-8B17-1A2AD5324C11}" srcOrd="0" destOrd="0" presId="urn:microsoft.com/office/officeart/2005/8/layout/vList3"/>
    <dgm:cxn modelId="{3A9F0760-8872-4176-B1AD-DA7929B7138C}" type="presParOf" srcId="{B625E650-6191-423D-8B17-1A2AD5324C11}" destId="{4F166B5C-0897-4F10-9FB5-AB391AF551AF}" srcOrd="0" destOrd="0" presId="urn:microsoft.com/office/officeart/2005/8/layout/vList3"/>
    <dgm:cxn modelId="{3BA030DE-07E9-430C-AE94-F665B17C224A}" type="presParOf" srcId="{B625E650-6191-423D-8B17-1A2AD5324C11}" destId="{8594DD82-E00A-486A-AC79-6EBF24EEFCAC}"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4D1659-F97A-43CB-A4AE-C181BB5E8399}"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en-US"/>
        </a:p>
      </dgm:t>
    </dgm:pt>
    <dgm:pt modelId="{89D4FF4E-0C93-42A3-ADF2-BFFA89789689}">
      <dgm:prSet custT="1"/>
      <dgm:spPr/>
      <dgm:t>
        <a:bodyPr/>
        <a:lstStyle/>
        <a:p>
          <a:endParaRPr lang="en-US" sz="1500" dirty="0"/>
        </a:p>
        <a:p>
          <a:endParaRPr lang="en-US" sz="1500" dirty="0"/>
        </a:p>
        <a:p>
          <a:endParaRPr lang="en-US" sz="1500" dirty="0"/>
        </a:p>
        <a:p>
          <a:endParaRPr lang="en-US" sz="1500" dirty="0"/>
        </a:p>
        <a:p>
          <a:r>
            <a:rPr lang="en-US" sz="2000" dirty="0"/>
            <a:t>Review each household member’s Person page for accuracy, and whether they were previously registered. Update Person page information, as necessary. </a:t>
          </a:r>
          <a:br>
            <a:rPr lang="en-US" sz="2000" dirty="0"/>
          </a:br>
          <a:br>
            <a:rPr lang="en-US" sz="2000" dirty="0"/>
          </a:br>
          <a:r>
            <a:rPr lang="en-US" sz="2000" dirty="0"/>
            <a:t>Energy Applications and Cases are based on the Head of Household’s Private Address, where the client resides, which indicates the location requiring heating or cooling. A Mailing Address is not required for Energy cases and will not be transferred to the Energy Assistance application. </a:t>
          </a:r>
          <a:br>
            <a:rPr lang="en-US" sz="2000" dirty="0"/>
          </a:br>
          <a:br>
            <a:rPr lang="en-US" sz="2000" dirty="0"/>
          </a:br>
          <a:br>
            <a:rPr lang="en-US" sz="2000" dirty="0"/>
          </a:br>
          <a:r>
            <a:rPr lang="en-US" sz="2000" dirty="0"/>
            <a:t>If the Mailing Address exists, on the person page or the Energy Assistance Integrated Case, it will be printed on all Energy Assistance notices. If evidence needs to be added, users can end date an existing Private Address and add a new record. Do not delete any existing evidence on a Person page. </a:t>
          </a:r>
          <a:br>
            <a:rPr lang="en-US" sz="2000" dirty="0"/>
          </a:br>
          <a:br>
            <a:rPr lang="en-US" sz="1500" dirty="0"/>
          </a:br>
          <a:br>
            <a:rPr lang="en-US" sz="1500" dirty="0"/>
          </a:br>
          <a:br>
            <a:rPr lang="en-US" sz="1500" dirty="0"/>
          </a:br>
          <a:br>
            <a:rPr lang="en-US" sz="1500" dirty="0"/>
          </a:br>
          <a:br>
            <a:rPr lang="en-US" sz="1500" dirty="0"/>
          </a:br>
          <a:br>
            <a:rPr lang="en-US" sz="1500" dirty="0"/>
          </a:br>
          <a:endParaRPr lang="en-US" sz="1500" dirty="0"/>
        </a:p>
      </dgm:t>
    </dgm:pt>
    <dgm:pt modelId="{0496269D-05C4-43E1-BA71-4C7C0626C592}" type="parTrans" cxnId="{CD2AC111-1281-4D80-BF6B-57F21DD9797D}">
      <dgm:prSet/>
      <dgm:spPr/>
      <dgm:t>
        <a:bodyPr/>
        <a:lstStyle/>
        <a:p>
          <a:endParaRPr lang="en-US"/>
        </a:p>
      </dgm:t>
    </dgm:pt>
    <dgm:pt modelId="{C8E5662A-BC7F-46D2-91E7-B1545FC42EED}" type="sibTrans" cxnId="{CD2AC111-1281-4D80-BF6B-57F21DD9797D}">
      <dgm:prSet/>
      <dgm:spPr/>
      <dgm:t>
        <a:bodyPr/>
        <a:lstStyle/>
        <a:p>
          <a:endParaRPr lang="en-US"/>
        </a:p>
      </dgm:t>
    </dgm:pt>
    <dgm:pt modelId="{D9BAB47F-38C8-434A-9BAE-A29BB00824FA}" type="pres">
      <dgm:prSet presAssocID="{A24D1659-F97A-43CB-A4AE-C181BB5E8399}" presName="Name0" presStyleCnt="0">
        <dgm:presLayoutVars>
          <dgm:chMax val="7"/>
          <dgm:chPref val="7"/>
          <dgm:dir/>
        </dgm:presLayoutVars>
      </dgm:prSet>
      <dgm:spPr/>
    </dgm:pt>
    <dgm:pt modelId="{EFB0830E-42CE-46F5-A3AE-2BEC245F0E7A}" type="pres">
      <dgm:prSet presAssocID="{A24D1659-F97A-43CB-A4AE-C181BB5E8399}" presName="Name1" presStyleCnt="0"/>
      <dgm:spPr/>
    </dgm:pt>
    <dgm:pt modelId="{C7D6AEA9-9484-4D04-857B-47337A7B400B}" type="pres">
      <dgm:prSet presAssocID="{A24D1659-F97A-43CB-A4AE-C181BB5E8399}" presName="cycle" presStyleCnt="0"/>
      <dgm:spPr/>
    </dgm:pt>
    <dgm:pt modelId="{C40BAACC-F158-4664-A47A-3F2BA66A0721}" type="pres">
      <dgm:prSet presAssocID="{A24D1659-F97A-43CB-A4AE-C181BB5E8399}" presName="srcNode" presStyleLbl="node1" presStyleIdx="0" presStyleCnt="1"/>
      <dgm:spPr/>
    </dgm:pt>
    <dgm:pt modelId="{BA803E70-AE2D-4A13-8BB9-E2A82B547962}" type="pres">
      <dgm:prSet presAssocID="{A24D1659-F97A-43CB-A4AE-C181BB5E8399}" presName="conn" presStyleLbl="parChTrans1D2" presStyleIdx="0" presStyleCnt="1"/>
      <dgm:spPr/>
    </dgm:pt>
    <dgm:pt modelId="{BDF5F301-5586-42E2-A3E8-C0E57AE04A83}" type="pres">
      <dgm:prSet presAssocID="{A24D1659-F97A-43CB-A4AE-C181BB5E8399}" presName="extraNode" presStyleLbl="node1" presStyleIdx="0" presStyleCnt="1"/>
      <dgm:spPr/>
    </dgm:pt>
    <dgm:pt modelId="{F09D678A-2056-41D2-B139-F266AE293EA4}" type="pres">
      <dgm:prSet presAssocID="{A24D1659-F97A-43CB-A4AE-C181BB5E8399}" presName="dstNode" presStyleLbl="node1" presStyleIdx="0" presStyleCnt="1"/>
      <dgm:spPr/>
    </dgm:pt>
    <dgm:pt modelId="{974F3925-C6F7-45E9-92A3-78D0E262BB78}" type="pres">
      <dgm:prSet presAssocID="{89D4FF4E-0C93-42A3-ADF2-BFFA89789689}" presName="text_1" presStyleLbl="node1" presStyleIdx="0" presStyleCnt="1" custScaleY="207458">
        <dgm:presLayoutVars>
          <dgm:bulletEnabled val="1"/>
        </dgm:presLayoutVars>
      </dgm:prSet>
      <dgm:spPr/>
    </dgm:pt>
    <dgm:pt modelId="{E5B6E0EA-829E-4187-8707-FF035FBD1CCC}" type="pres">
      <dgm:prSet presAssocID="{89D4FF4E-0C93-42A3-ADF2-BFFA89789689}" presName="accent_1" presStyleCnt="0"/>
      <dgm:spPr/>
    </dgm:pt>
    <dgm:pt modelId="{B00C6A20-D705-4F1F-A5AC-11131B38EA49}" type="pres">
      <dgm:prSet presAssocID="{89D4FF4E-0C93-42A3-ADF2-BFFA89789689}" presName="accentRepeatNode" presStyleLbl="solidFgAcc1" presStyleIdx="0" presStyleCnt="1" custLinFactNeighborY="-1073"/>
      <dgm:spPr/>
    </dgm:pt>
  </dgm:ptLst>
  <dgm:cxnLst>
    <dgm:cxn modelId="{CD2AC111-1281-4D80-BF6B-57F21DD9797D}" srcId="{A24D1659-F97A-43CB-A4AE-C181BB5E8399}" destId="{89D4FF4E-0C93-42A3-ADF2-BFFA89789689}" srcOrd="0" destOrd="0" parTransId="{0496269D-05C4-43E1-BA71-4C7C0626C592}" sibTransId="{C8E5662A-BC7F-46D2-91E7-B1545FC42EED}"/>
    <dgm:cxn modelId="{69C9A23D-D178-4776-BB8E-1B79177D7D20}" type="presOf" srcId="{C8E5662A-BC7F-46D2-91E7-B1545FC42EED}" destId="{BA803E70-AE2D-4A13-8BB9-E2A82B547962}" srcOrd="0" destOrd="0" presId="urn:microsoft.com/office/officeart/2008/layout/VerticalCurvedList"/>
    <dgm:cxn modelId="{6F2B888E-4FFF-4C38-AAD0-9C9A3477D1BF}" type="presOf" srcId="{A24D1659-F97A-43CB-A4AE-C181BB5E8399}" destId="{D9BAB47F-38C8-434A-9BAE-A29BB00824FA}" srcOrd="0" destOrd="0" presId="urn:microsoft.com/office/officeart/2008/layout/VerticalCurvedList"/>
    <dgm:cxn modelId="{640B3CC5-7129-4C01-A632-566DA3A81FD5}" type="presOf" srcId="{89D4FF4E-0C93-42A3-ADF2-BFFA89789689}" destId="{974F3925-C6F7-45E9-92A3-78D0E262BB78}" srcOrd="0" destOrd="0" presId="urn:microsoft.com/office/officeart/2008/layout/VerticalCurvedList"/>
    <dgm:cxn modelId="{217AAEC2-1D01-4B79-A428-6D7A2B608A53}" type="presParOf" srcId="{D9BAB47F-38C8-434A-9BAE-A29BB00824FA}" destId="{EFB0830E-42CE-46F5-A3AE-2BEC245F0E7A}" srcOrd="0" destOrd="0" presId="urn:microsoft.com/office/officeart/2008/layout/VerticalCurvedList"/>
    <dgm:cxn modelId="{D29F2BB9-5675-427C-A313-718831146A06}" type="presParOf" srcId="{EFB0830E-42CE-46F5-A3AE-2BEC245F0E7A}" destId="{C7D6AEA9-9484-4D04-857B-47337A7B400B}" srcOrd="0" destOrd="0" presId="urn:microsoft.com/office/officeart/2008/layout/VerticalCurvedList"/>
    <dgm:cxn modelId="{05E66A72-21B6-45CA-8F2C-C4ECD2A93D26}" type="presParOf" srcId="{C7D6AEA9-9484-4D04-857B-47337A7B400B}" destId="{C40BAACC-F158-4664-A47A-3F2BA66A0721}" srcOrd="0" destOrd="0" presId="urn:microsoft.com/office/officeart/2008/layout/VerticalCurvedList"/>
    <dgm:cxn modelId="{EC1957F0-C17B-4E54-972D-65463DAC295B}" type="presParOf" srcId="{C7D6AEA9-9484-4D04-857B-47337A7B400B}" destId="{BA803E70-AE2D-4A13-8BB9-E2A82B547962}" srcOrd="1" destOrd="0" presId="urn:microsoft.com/office/officeart/2008/layout/VerticalCurvedList"/>
    <dgm:cxn modelId="{DCF77851-1FC5-4E19-94B3-9BEDEB6E2E76}" type="presParOf" srcId="{C7D6AEA9-9484-4D04-857B-47337A7B400B}" destId="{BDF5F301-5586-42E2-A3E8-C0E57AE04A83}" srcOrd="2" destOrd="0" presId="urn:microsoft.com/office/officeart/2008/layout/VerticalCurvedList"/>
    <dgm:cxn modelId="{D03C4210-6BD8-4CB0-8B8F-F6E4C371F5D6}" type="presParOf" srcId="{C7D6AEA9-9484-4D04-857B-47337A7B400B}" destId="{F09D678A-2056-41D2-B139-F266AE293EA4}" srcOrd="3" destOrd="0" presId="urn:microsoft.com/office/officeart/2008/layout/VerticalCurvedList"/>
    <dgm:cxn modelId="{754E36C3-DD7A-4A7F-B96D-7F98BFEA9C7A}" type="presParOf" srcId="{EFB0830E-42CE-46F5-A3AE-2BEC245F0E7A}" destId="{974F3925-C6F7-45E9-92A3-78D0E262BB78}" srcOrd="1" destOrd="0" presId="urn:microsoft.com/office/officeart/2008/layout/VerticalCurvedList"/>
    <dgm:cxn modelId="{598A5B0A-E4DF-4683-B377-5F460A85208D}" type="presParOf" srcId="{EFB0830E-42CE-46F5-A3AE-2BEC245F0E7A}" destId="{E5B6E0EA-829E-4187-8707-FF035FBD1CCC}" srcOrd="2" destOrd="0" presId="urn:microsoft.com/office/officeart/2008/layout/VerticalCurvedList"/>
    <dgm:cxn modelId="{8103A7EA-65A2-4514-B202-4BFBA3631E51}" type="presParOf" srcId="{E5B6E0EA-829E-4187-8707-FF035FBD1CCC}" destId="{B00C6A20-D705-4F1F-A5AC-11131B38EA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E152E88-6695-4FEE-8A12-B8F9A206E8BC}" type="doc">
      <dgm:prSet loTypeId="urn:microsoft.com/office/officeart/2005/8/layout/matrix3" loCatId="matrix" qsTypeId="urn:microsoft.com/office/officeart/2005/8/quickstyle/simple1" qsCatId="simple" csTypeId="urn:microsoft.com/office/officeart/2005/8/colors/accent1_2" csCatId="accent1" phldr="1"/>
      <dgm:spPr/>
      <dgm:t>
        <a:bodyPr/>
        <a:lstStyle/>
        <a:p>
          <a:endParaRPr lang="en-US"/>
        </a:p>
      </dgm:t>
    </dgm:pt>
    <dgm:pt modelId="{F6CA1053-EBE2-4AFD-B8BB-F0B66C2F3A0C}">
      <dgm:prSet custT="1"/>
      <dgm:spPr/>
      <dgm:t>
        <a:bodyPr/>
        <a:lstStyle/>
        <a:p>
          <a:endParaRPr lang="en-US" sz="1400" dirty="0"/>
        </a:p>
        <a:p>
          <a:r>
            <a:rPr lang="en-US" sz="1400" dirty="0"/>
            <a:t>Does this person have an SSN? is a required field. Select </a:t>
          </a:r>
          <a:r>
            <a:rPr lang="en-US" sz="1400" b="1" dirty="0"/>
            <a:t>Yes </a:t>
          </a:r>
          <a:r>
            <a:rPr lang="en-US" sz="1400" dirty="0"/>
            <a:t>if the Head of Household has an SSN. The Head of Household’s SSN then appears in the field below (if SSN evidence has been added to the Head of Household’s Person page). </a:t>
          </a:r>
          <a:br>
            <a:rPr lang="en-US" sz="1400" dirty="0"/>
          </a:br>
          <a:br>
            <a:rPr lang="en-US" sz="1400" dirty="0"/>
          </a:br>
          <a:br>
            <a:rPr lang="en-US" sz="1300" dirty="0"/>
          </a:br>
          <a:br>
            <a:rPr lang="en-US" sz="1300" dirty="0"/>
          </a:br>
          <a:br>
            <a:rPr lang="en-US" sz="1300" dirty="0"/>
          </a:br>
          <a:endParaRPr lang="en-US" sz="1300" dirty="0"/>
        </a:p>
      </dgm:t>
    </dgm:pt>
    <dgm:pt modelId="{B12F38F1-FD5F-4BEA-BBE1-B49FDD8EBF33}" type="parTrans" cxnId="{12F77D70-289C-4E0B-B152-BEA70A1B83BE}">
      <dgm:prSet/>
      <dgm:spPr/>
      <dgm:t>
        <a:bodyPr/>
        <a:lstStyle/>
        <a:p>
          <a:endParaRPr lang="en-US"/>
        </a:p>
      </dgm:t>
    </dgm:pt>
    <dgm:pt modelId="{695A0E77-5270-408B-B2E2-8ED95DBB19DC}" type="sibTrans" cxnId="{12F77D70-289C-4E0B-B152-BEA70A1B83BE}">
      <dgm:prSet/>
      <dgm:spPr/>
      <dgm:t>
        <a:bodyPr/>
        <a:lstStyle/>
        <a:p>
          <a:endParaRPr lang="en-US"/>
        </a:p>
      </dgm:t>
    </dgm:pt>
    <dgm:pt modelId="{4B82B99B-1418-4525-AAF3-73EC409564D8}">
      <dgm:prSet/>
      <dgm:spPr/>
      <dgm:t>
        <a:bodyPr/>
        <a:lstStyle/>
        <a:p>
          <a:r>
            <a:rPr lang="en-US"/>
            <a:t>Select </a:t>
          </a:r>
          <a:r>
            <a:rPr lang="en-US" b="1"/>
            <a:t>No </a:t>
          </a:r>
          <a:r>
            <a:rPr lang="en-US"/>
            <a:t>if the Head of Household (an ineligible alien, for example) does not have an SSN. Select </a:t>
          </a:r>
          <a:r>
            <a:rPr lang="en-US" b="1"/>
            <a:t>N/A </a:t>
          </a:r>
          <a:r>
            <a:rPr lang="en-US"/>
            <a:t>for </a:t>
          </a:r>
          <a:r>
            <a:rPr lang="en-US" i="1"/>
            <a:t>Has the claimant applied for an SSN? </a:t>
          </a:r>
          <a:br>
            <a:rPr lang="en-US"/>
          </a:br>
          <a:endParaRPr lang="en-US"/>
        </a:p>
      </dgm:t>
    </dgm:pt>
    <dgm:pt modelId="{4265F2C9-7AF2-46C1-A144-0A39EB70A66E}" type="parTrans" cxnId="{203BE365-D8B5-437C-9E22-B045FA356C36}">
      <dgm:prSet/>
      <dgm:spPr/>
      <dgm:t>
        <a:bodyPr/>
        <a:lstStyle/>
        <a:p>
          <a:endParaRPr lang="en-US"/>
        </a:p>
      </dgm:t>
    </dgm:pt>
    <dgm:pt modelId="{324CB50B-95B7-48F6-800B-9824D7DBC391}" type="sibTrans" cxnId="{203BE365-D8B5-437C-9E22-B045FA356C36}">
      <dgm:prSet/>
      <dgm:spPr/>
      <dgm:t>
        <a:bodyPr/>
        <a:lstStyle/>
        <a:p>
          <a:endParaRPr lang="en-US"/>
        </a:p>
      </dgm:t>
    </dgm:pt>
    <dgm:pt modelId="{89034A5E-236E-4148-91CE-E35041EF3679}">
      <dgm:prSet custT="1"/>
      <dgm:spPr/>
      <dgm:t>
        <a:bodyPr/>
        <a:lstStyle/>
        <a:p>
          <a:r>
            <a:rPr lang="en-US" sz="1600" dirty="0"/>
            <a:t>Selecting </a:t>
          </a:r>
          <a:r>
            <a:rPr lang="en-US" sz="1600" b="1" dirty="0"/>
            <a:t>Yes </a:t>
          </a:r>
          <a:r>
            <a:rPr lang="en-US" sz="1600" dirty="0"/>
            <a:t>to </a:t>
          </a:r>
          <a:r>
            <a:rPr lang="en-US" sz="1600" i="1" dirty="0"/>
            <a:t>Is this person disabled? </a:t>
          </a:r>
          <a:r>
            <a:rPr lang="en-US" sz="1600" dirty="0"/>
            <a:t>will trigger NC FAST to apply the $85 medical deduction (if SSI is chosen as the client’s Benefit income type later in the Guided Interview). </a:t>
          </a:r>
          <a:br>
            <a:rPr lang="en-US" sz="1600" dirty="0"/>
          </a:br>
          <a:endParaRPr lang="en-US" sz="1600" dirty="0"/>
        </a:p>
      </dgm:t>
    </dgm:pt>
    <dgm:pt modelId="{5FD9BA22-AE75-4366-B9D3-5763076B75A9}" type="parTrans" cxnId="{8FB4F1A7-FDA6-4BDC-965B-13DF6E27A0AF}">
      <dgm:prSet/>
      <dgm:spPr/>
      <dgm:t>
        <a:bodyPr/>
        <a:lstStyle/>
        <a:p>
          <a:endParaRPr lang="en-US"/>
        </a:p>
      </dgm:t>
    </dgm:pt>
    <dgm:pt modelId="{6473F712-4355-4501-B7B1-D3C4AB471AD8}" type="sibTrans" cxnId="{8FB4F1A7-FDA6-4BDC-965B-13DF6E27A0AF}">
      <dgm:prSet/>
      <dgm:spPr/>
      <dgm:t>
        <a:bodyPr/>
        <a:lstStyle/>
        <a:p>
          <a:endParaRPr lang="en-US"/>
        </a:p>
      </dgm:t>
    </dgm:pt>
    <dgm:pt modelId="{40CB3A81-B417-4F80-A282-A82474E868C9}">
      <dgm:prSet/>
      <dgm:spPr/>
      <dgm:t>
        <a:bodyPr/>
        <a:lstStyle/>
        <a:p>
          <a:endParaRPr lang="en-US" dirty="0"/>
        </a:p>
        <a:p>
          <a:r>
            <a:rPr lang="en-US" dirty="0"/>
            <a:t>Selecting </a:t>
          </a:r>
          <a:r>
            <a:rPr lang="en-US" b="1" dirty="0"/>
            <a:t>Yes </a:t>
          </a:r>
          <a:r>
            <a:rPr lang="en-US" dirty="0"/>
            <a:t>to </a:t>
          </a:r>
          <a:r>
            <a:rPr lang="en-US" i="1" dirty="0"/>
            <a:t>Has the claimant lived at this address for 12 months or longer? </a:t>
          </a:r>
          <a:r>
            <a:rPr lang="en-US" dirty="0"/>
            <a:t>triggers NC FAST to ask questions later about all the household’s Energy providers. </a:t>
          </a:r>
          <a:br>
            <a:rPr lang="en-US" dirty="0"/>
          </a:br>
          <a:br>
            <a:rPr lang="en-US" dirty="0"/>
          </a:br>
          <a:br>
            <a:rPr lang="en-US" dirty="0"/>
          </a:br>
          <a:br>
            <a:rPr lang="en-US" dirty="0"/>
          </a:br>
          <a:endParaRPr lang="en-US" dirty="0"/>
        </a:p>
      </dgm:t>
    </dgm:pt>
    <dgm:pt modelId="{BE65D686-EDD6-45EB-98A9-1491ED4A6055}" type="parTrans" cxnId="{CF1F4C48-60FC-4033-AC49-846C89273B6B}">
      <dgm:prSet/>
      <dgm:spPr/>
      <dgm:t>
        <a:bodyPr/>
        <a:lstStyle/>
        <a:p>
          <a:endParaRPr lang="en-US"/>
        </a:p>
      </dgm:t>
    </dgm:pt>
    <dgm:pt modelId="{5BED7CCC-AC58-4DB8-A333-C402D5725059}" type="sibTrans" cxnId="{CF1F4C48-60FC-4033-AC49-846C89273B6B}">
      <dgm:prSet/>
      <dgm:spPr/>
      <dgm:t>
        <a:bodyPr/>
        <a:lstStyle/>
        <a:p>
          <a:endParaRPr lang="en-US"/>
        </a:p>
      </dgm:t>
    </dgm:pt>
    <dgm:pt modelId="{5C665219-4CB8-48D1-B52A-49DF46128E3A}" type="pres">
      <dgm:prSet presAssocID="{0E152E88-6695-4FEE-8A12-B8F9A206E8BC}" presName="matrix" presStyleCnt="0">
        <dgm:presLayoutVars>
          <dgm:chMax val="1"/>
          <dgm:dir/>
          <dgm:resizeHandles val="exact"/>
        </dgm:presLayoutVars>
      </dgm:prSet>
      <dgm:spPr/>
    </dgm:pt>
    <dgm:pt modelId="{8FEB0DE4-0DB6-48DB-8C48-5A6CBDFFC69E}" type="pres">
      <dgm:prSet presAssocID="{0E152E88-6695-4FEE-8A12-B8F9A206E8BC}" presName="diamond" presStyleLbl="bgShp" presStyleIdx="0" presStyleCnt="1"/>
      <dgm:spPr/>
    </dgm:pt>
    <dgm:pt modelId="{FD8DE797-14B4-4EA6-9BA2-7DF27BB1C46D}" type="pres">
      <dgm:prSet presAssocID="{0E152E88-6695-4FEE-8A12-B8F9A206E8BC}" presName="quad1" presStyleLbl="node1" presStyleIdx="0" presStyleCnt="4">
        <dgm:presLayoutVars>
          <dgm:chMax val="0"/>
          <dgm:chPref val="0"/>
          <dgm:bulletEnabled val="1"/>
        </dgm:presLayoutVars>
      </dgm:prSet>
      <dgm:spPr/>
    </dgm:pt>
    <dgm:pt modelId="{4F90D7AF-1FEC-468F-885E-3B328A458BDB}" type="pres">
      <dgm:prSet presAssocID="{0E152E88-6695-4FEE-8A12-B8F9A206E8BC}" presName="quad2" presStyleLbl="node1" presStyleIdx="1" presStyleCnt="4">
        <dgm:presLayoutVars>
          <dgm:chMax val="0"/>
          <dgm:chPref val="0"/>
          <dgm:bulletEnabled val="1"/>
        </dgm:presLayoutVars>
      </dgm:prSet>
      <dgm:spPr/>
    </dgm:pt>
    <dgm:pt modelId="{3DA3085A-6C42-45D5-B8BF-9ED0BE09AE75}" type="pres">
      <dgm:prSet presAssocID="{0E152E88-6695-4FEE-8A12-B8F9A206E8BC}" presName="quad3" presStyleLbl="node1" presStyleIdx="2" presStyleCnt="4">
        <dgm:presLayoutVars>
          <dgm:chMax val="0"/>
          <dgm:chPref val="0"/>
          <dgm:bulletEnabled val="1"/>
        </dgm:presLayoutVars>
      </dgm:prSet>
      <dgm:spPr/>
    </dgm:pt>
    <dgm:pt modelId="{2CAB2F8B-FA20-4D63-962A-0DB319EF3A5D}" type="pres">
      <dgm:prSet presAssocID="{0E152E88-6695-4FEE-8A12-B8F9A206E8BC}" presName="quad4" presStyleLbl="node1" presStyleIdx="3" presStyleCnt="4">
        <dgm:presLayoutVars>
          <dgm:chMax val="0"/>
          <dgm:chPref val="0"/>
          <dgm:bulletEnabled val="1"/>
        </dgm:presLayoutVars>
      </dgm:prSet>
      <dgm:spPr/>
    </dgm:pt>
  </dgm:ptLst>
  <dgm:cxnLst>
    <dgm:cxn modelId="{81F0A40D-180F-4EC4-8A9D-38F065FA9BD0}" type="presOf" srcId="{F6CA1053-EBE2-4AFD-B8BB-F0B66C2F3A0C}" destId="{FD8DE797-14B4-4EA6-9BA2-7DF27BB1C46D}" srcOrd="0" destOrd="0" presId="urn:microsoft.com/office/officeart/2005/8/layout/matrix3"/>
    <dgm:cxn modelId="{B93A5E36-39DA-4BA5-8824-26456F582BDD}" type="presOf" srcId="{0E152E88-6695-4FEE-8A12-B8F9A206E8BC}" destId="{5C665219-4CB8-48D1-B52A-49DF46128E3A}" srcOrd="0" destOrd="0" presId="urn:microsoft.com/office/officeart/2005/8/layout/matrix3"/>
    <dgm:cxn modelId="{203BE365-D8B5-437C-9E22-B045FA356C36}" srcId="{0E152E88-6695-4FEE-8A12-B8F9A206E8BC}" destId="{4B82B99B-1418-4525-AAF3-73EC409564D8}" srcOrd="1" destOrd="0" parTransId="{4265F2C9-7AF2-46C1-A144-0A39EB70A66E}" sibTransId="{324CB50B-95B7-48F6-800B-9824D7DBC391}"/>
    <dgm:cxn modelId="{CF1F4C48-60FC-4033-AC49-846C89273B6B}" srcId="{0E152E88-6695-4FEE-8A12-B8F9A206E8BC}" destId="{40CB3A81-B417-4F80-A282-A82474E868C9}" srcOrd="3" destOrd="0" parTransId="{BE65D686-EDD6-45EB-98A9-1491ED4A6055}" sibTransId="{5BED7CCC-AC58-4DB8-A333-C402D5725059}"/>
    <dgm:cxn modelId="{12F77D70-289C-4E0B-B152-BEA70A1B83BE}" srcId="{0E152E88-6695-4FEE-8A12-B8F9A206E8BC}" destId="{F6CA1053-EBE2-4AFD-B8BB-F0B66C2F3A0C}" srcOrd="0" destOrd="0" parTransId="{B12F38F1-FD5F-4BEA-BBE1-B49FDD8EBF33}" sibTransId="{695A0E77-5270-408B-B2E2-8ED95DBB19DC}"/>
    <dgm:cxn modelId="{9CD12A87-7055-47B9-B4EA-0FCFC6F38F65}" type="presOf" srcId="{40CB3A81-B417-4F80-A282-A82474E868C9}" destId="{2CAB2F8B-FA20-4D63-962A-0DB319EF3A5D}" srcOrd="0" destOrd="0" presId="urn:microsoft.com/office/officeart/2005/8/layout/matrix3"/>
    <dgm:cxn modelId="{8FB4F1A7-FDA6-4BDC-965B-13DF6E27A0AF}" srcId="{0E152E88-6695-4FEE-8A12-B8F9A206E8BC}" destId="{89034A5E-236E-4148-91CE-E35041EF3679}" srcOrd="2" destOrd="0" parTransId="{5FD9BA22-AE75-4366-B9D3-5763076B75A9}" sibTransId="{6473F712-4355-4501-B7B1-D3C4AB471AD8}"/>
    <dgm:cxn modelId="{B5EB02A9-24F2-4EB2-B104-A2E64D84E3A3}" type="presOf" srcId="{89034A5E-236E-4148-91CE-E35041EF3679}" destId="{3DA3085A-6C42-45D5-B8BF-9ED0BE09AE75}" srcOrd="0" destOrd="0" presId="urn:microsoft.com/office/officeart/2005/8/layout/matrix3"/>
    <dgm:cxn modelId="{3FE4E4C6-36E9-4657-AE90-299DBD7C2B98}" type="presOf" srcId="{4B82B99B-1418-4525-AAF3-73EC409564D8}" destId="{4F90D7AF-1FEC-468F-885E-3B328A458BDB}" srcOrd="0" destOrd="0" presId="urn:microsoft.com/office/officeart/2005/8/layout/matrix3"/>
    <dgm:cxn modelId="{C94CD590-3FB5-44A8-95D1-E1172DFF36E1}" type="presParOf" srcId="{5C665219-4CB8-48D1-B52A-49DF46128E3A}" destId="{8FEB0DE4-0DB6-48DB-8C48-5A6CBDFFC69E}" srcOrd="0" destOrd="0" presId="urn:microsoft.com/office/officeart/2005/8/layout/matrix3"/>
    <dgm:cxn modelId="{3EDC7410-8D24-415B-9FF0-D23C5B84D294}" type="presParOf" srcId="{5C665219-4CB8-48D1-B52A-49DF46128E3A}" destId="{FD8DE797-14B4-4EA6-9BA2-7DF27BB1C46D}" srcOrd="1" destOrd="0" presId="urn:microsoft.com/office/officeart/2005/8/layout/matrix3"/>
    <dgm:cxn modelId="{8391603A-28CA-40D8-B080-BB1E18021D87}" type="presParOf" srcId="{5C665219-4CB8-48D1-B52A-49DF46128E3A}" destId="{4F90D7AF-1FEC-468F-885E-3B328A458BDB}" srcOrd="2" destOrd="0" presId="urn:microsoft.com/office/officeart/2005/8/layout/matrix3"/>
    <dgm:cxn modelId="{3F4CD7AC-9748-489F-A13C-109C6167DA80}" type="presParOf" srcId="{5C665219-4CB8-48D1-B52A-49DF46128E3A}" destId="{3DA3085A-6C42-45D5-B8BF-9ED0BE09AE75}" srcOrd="3" destOrd="0" presId="urn:microsoft.com/office/officeart/2005/8/layout/matrix3"/>
    <dgm:cxn modelId="{51F790AD-49FE-43B1-B5D3-E82782A6D19B}" type="presParOf" srcId="{5C665219-4CB8-48D1-B52A-49DF46128E3A}" destId="{2CAB2F8B-FA20-4D63-962A-0DB319EF3A5D}"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774597-87C2-4936-8F53-BFDEB86C823B}" type="doc">
      <dgm:prSet loTypeId="urn:microsoft.com/office/officeart/2009/3/layout/DescendingProcess" loCatId="process" qsTypeId="urn:microsoft.com/office/officeart/2005/8/quickstyle/simple1" qsCatId="simple" csTypeId="urn:microsoft.com/office/officeart/2005/8/colors/accent1_2" csCatId="accent1" phldr="1"/>
      <dgm:spPr/>
      <dgm:t>
        <a:bodyPr/>
        <a:lstStyle/>
        <a:p>
          <a:endParaRPr lang="en-US"/>
        </a:p>
      </dgm:t>
    </dgm:pt>
    <dgm:pt modelId="{FDCC61C7-791E-4053-B9B7-9FE801DEEB71}">
      <dgm:prSet custT="1"/>
      <dgm:spPr/>
      <dgm:t>
        <a:bodyPr/>
        <a:lstStyle/>
        <a:p>
          <a:r>
            <a:rPr lang="en-US" sz="1800" dirty="0">
              <a:solidFill>
                <a:schemeClr val="bg1">
                  <a:lumMod val="90000"/>
                </a:schemeClr>
              </a:solidFill>
            </a:rPr>
            <a:t>If an Energy worker does not enter or select an answer to a required question, clicking </a:t>
          </a:r>
          <a:r>
            <a:rPr lang="en-US" sz="1800" b="1" dirty="0">
              <a:solidFill>
                <a:schemeClr val="bg1">
                  <a:lumMod val="90000"/>
                </a:schemeClr>
              </a:solidFill>
            </a:rPr>
            <a:t>Next </a:t>
          </a:r>
          <a:r>
            <a:rPr lang="en-US" sz="1800" dirty="0">
              <a:solidFill>
                <a:schemeClr val="bg1">
                  <a:lumMod val="90000"/>
                </a:schemeClr>
              </a:solidFill>
            </a:rPr>
            <a:t>generates a validation message that lists the information that must be supplied to progress further. Enter or select answers to those questions then click </a:t>
          </a:r>
          <a:r>
            <a:rPr lang="en-US" sz="1800" b="1" dirty="0">
              <a:solidFill>
                <a:schemeClr val="bg1">
                  <a:lumMod val="90000"/>
                </a:schemeClr>
              </a:solidFill>
            </a:rPr>
            <a:t>Next</a:t>
          </a:r>
          <a:r>
            <a:rPr lang="en-US" sz="1800" dirty="0">
              <a:solidFill>
                <a:schemeClr val="bg1">
                  <a:lumMod val="90000"/>
                </a:schemeClr>
              </a:solidFill>
            </a:rPr>
            <a:t>. </a:t>
          </a:r>
          <a:br>
            <a:rPr lang="en-US" sz="1200" dirty="0"/>
          </a:br>
          <a:br>
            <a:rPr lang="en-US" sz="1000" dirty="0"/>
          </a:br>
          <a:br>
            <a:rPr lang="en-US" sz="900" dirty="0"/>
          </a:br>
          <a:br>
            <a:rPr lang="en-US" sz="900" dirty="0"/>
          </a:br>
          <a:endParaRPr lang="en-US" sz="900" dirty="0"/>
        </a:p>
      </dgm:t>
    </dgm:pt>
    <dgm:pt modelId="{50DC73AA-297F-466B-AB47-4BD5C3440371}" type="parTrans" cxnId="{8591E1C8-7512-4BF6-A7BD-564AF4F5050D}">
      <dgm:prSet/>
      <dgm:spPr/>
      <dgm:t>
        <a:bodyPr/>
        <a:lstStyle/>
        <a:p>
          <a:endParaRPr lang="en-US"/>
        </a:p>
      </dgm:t>
    </dgm:pt>
    <dgm:pt modelId="{394CB1F8-056C-4BD7-823A-431C2CAA9072}" type="sibTrans" cxnId="{8591E1C8-7512-4BF6-A7BD-564AF4F5050D}">
      <dgm:prSet/>
      <dgm:spPr/>
      <dgm:t>
        <a:bodyPr/>
        <a:lstStyle/>
        <a:p>
          <a:endParaRPr lang="en-US"/>
        </a:p>
      </dgm:t>
    </dgm:pt>
    <dgm:pt modelId="{309F1B00-F296-4A49-AF2E-884F941514EC}" type="pres">
      <dgm:prSet presAssocID="{F8774597-87C2-4936-8F53-BFDEB86C823B}" presName="Name0" presStyleCnt="0">
        <dgm:presLayoutVars>
          <dgm:chMax val="7"/>
          <dgm:chPref val="5"/>
        </dgm:presLayoutVars>
      </dgm:prSet>
      <dgm:spPr/>
    </dgm:pt>
    <dgm:pt modelId="{CFDAE286-84D4-480A-A1EF-12853A243E6C}" type="pres">
      <dgm:prSet presAssocID="{F8774597-87C2-4936-8F53-BFDEB86C823B}" presName="arrowNode" presStyleLbl="node1" presStyleIdx="0" presStyleCnt="1" custLinFactNeighborX="-26936" custLinFactNeighborY="1164"/>
      <dgm:spPr/>
    </dgm:pt>
    <dgm:pt modelId="{59BEE12F-4701-47B8-85D1-0CFC9AF4820C}" type="pres">
      <dgm:prSet presAssocID="{FDCC61C7-791E-4053-B9B7-9FE801DEEB71}" presName="txNode1" presStyleLbl="revTx" presStyleIdx="0" presStyleCnt="1" custAng="0" custScaleX="191811" custScaleY="154644" custLinFactNeighborX="65490" custLinFactNeighborY="75888">
        <dgm:presLayoutVars>
          <dgm:bulletEnabled val="1"/>
        </dgm:presLayoutVars>
      </dgm:prSet>
      <dgm:spPr/>
    </dgm:pt>
  </dgm:ptLst>
  <dgm:cxnLst>
    <dgm:cxn modelId="{9D2A5C44-0252-4B65-A589-56F30C11E83C}" type="presOf" srcId="{F8774597-87C2-4936-8F53-BFDEB86C823B}" destId="{309F1B00-F296-4A49-AF2E-884F941514EC}" srcOrd="0" destOrd="0" presId="urn:microsoft.com/office/officeart/2009/3/layout/DescendingProcess"/>
    <dgm:cxn modelId="{26BB7FBC-074E-4699-BA2F-D63DDCB56104}" type="presOf" srcId="{FDCC61C7-791E-4053-B9B7-9FE801DEEB71}" destId="{59BEE12F-4701-47B8-85D1-0CFC9AF4820C}" srcOrd="0" destOrd="0" presId="urn:microsoft.com/office/officeart/2009/3/layout/DescendingProcess"/>
    <dgm:cxn modelId="{8591E1C8-7512-4BF6-A7BD-564AF4F5050D}" srcId="{F8774597-87C2-4936-8F53-BFDEB86C823B}" destId="{FDCC61C7-791E-4053-B9B7-9FE801DEEB71}" srcOrd="0" destOrd="0" parTransId="{50DC73AA-297F-466B-AB47-4BD5C3440371}" sibTransId="{394CB1F8-056C-4BD7-823A-431C2CAA9072}"/>
    <dgm:cxn modelId="{1241DE84-459F-406B-842B-BCE338888265}" type="presParOf" srcId="{309F1B00-F296-4A49-AF2E-884F941514EC}" destId="{CFDAE286-84D4-480A-A1EF-12853A243E6C}" srcOrd="0" destOrd="0" presId="urn:microsoft.com/office/officeart/2009/3/layout/DescendingProcess"/>
    <dgm:cxn modelId="{4B625758-21C9-4739-8ED4-CF0C80597A6E}" type="presParOf" srcId="{309F1B00-F296-4A49-AF2E-884F941514EC}" destId="{59BEE12F-4701-47B8-85D1-0CFC9AF4820C}" srcOrd="1" destOrd="0" presId="urn:microsoft.com/office/officeart/2009/3/layout/Descending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D8C52D7-8CEA-4302-89EB-0539EB1FFE4D}" type="doc">
      <dgm:prSet loTypeId="urn:microsoft.com/office/officeart/2008/layout/AscendingPictureAccentProcess" loCatId="process" qsTypeId="urn:microsoft.com/office/officeart/2005/8/quickstyle/simple1" qsCatId="simple" csTypeId="urn:microsoft.com/office/officeart/2005/8/colors/accent1_2" csCatId="accent1" phldr="1"/>
      <dgm:spPr/>
      <dgm:t>
        <a:bodyPr/>
        <a:lstStyle/>
        <a:p>
          <a:endParaRPr lang="en-US"/>
        </a:p>
      </dgm:t>
    </dgm:pt>
    <dgm:pt modelId="{B50259C7-C9C4-44B4-ACCB-3D293B944760}">
      <dgm:prSet custT="1"/>
      <dgm:spPr/>
      <dgm:t>
        <a:bodyPr/>
        <a:lstStyle/>
        <a:p>
          <a:r>
            <a:rPr lang="en-US" sz="1400" dirty="0"/>
            <a:t>Review The Claimant’s Answers: Confirm all the information is accurate then click </a:t>
          </a:r>
          <a:r>
            <a:rPr lang="en-US" sz="1400" b="1" dirty="0"/>
            <a:t>Next</a:t>
          </a:r>
          <a:r>
            <a:rPr lang="en-US" sz="1400" dirty="0"/>
            <a:t>. </a:t>
          </a:r>
        </a:p>
      </dgm:t>
    </dgm:pt>
    <dgm:pt modelId="{400F982F-1017-4872-B576-EBB7D2DD0090}" type="parTrans" cxnId="{3E2A0319-0DF1-4F0F-8EB0-0283F7AA7A25}">
      <dgm:prSet/>
      <dgm:spPr/>
      <dgm:t>
        <a:bodyPr/>
        <a:lstStyle/>
        <a:p>
          <a:endParaRPr lang="en-US"/>
        </a:p>
      </dgm:t>
    </dgm:pt>
    <dgm:pt modelId="{581F62C1-C04E-4BB6-81A4-B4FC8469B886}" type="sibTrans" cxnId="{3E2A0319-0DF1-4F0F-8EB0-0283F7AA7A25}">
      <dgm:prSet/>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1000" r="-1000"/>
          </a:stretch>
        </a:blipFill>
      </dgm:spPr>
      <dgm:t>
        <a:bodyPr/>
        <a:lstStyle/>
        <a:p>
          <a:endParaRPr lang="en-US"/>
        </a:p>
      </dgm:t>
    </dgm:pt>
    <dgm:pt modelId="{228EB8DE-0BF8-499B-A700-833F39A20AC2}">
      <dgm:prSet custT="1"/>
      <dgm:spPr/>
      <dgm:t>
        <a:bodyPr/>
        <a:lstStyle/>
        <a:p>
          <a:endParaRPr lang="en-US" sz="1400" dirty="0"/>
        </a:p>
        <a:p>
          <a:endParaRPr lang="en-US" sz="1400" dirty="0"/>
        </a:p>
        <a:p>
          <a:endParaRPr lang="en-US" sz="1400" dirty="0"/>
        </a:p>
        <a:p>
          <a:r>
            <a:rPr lang="en-US" sz="1400" dirty="0"/>
            <a:t>The Review the Claimant’s Answers page summarizes all information entered on the Guided Interview. Review this page thoroughly. Edit, delete, or add information as necessary on this page. </a:t>
          </a:r>
          <a:br>
            <a:rPr lang="en-US" sz="1400" dirty="0"/>
          </a:br>
          <a:br>
            <a:rPr lang="en-US" sz="1400" dirty="0"/>
          </a:br>
          <a:br>
            <a:rPr lang="en-US" sz="1400" dirty="0"/>
          </a:br>
          <a:br>
            <a:rPr lang="en-US" sz="1400" dirty="0"/>
          </a:br>
          <a:br>
            <a:rPr lang="en-US" sz="500" dirty="0"/>
          </a:br>
          <a:br>
            <a:rPr lang="en-US" sz="500" dirty="0"/>
          </a:br>
          <a:br>
            <a:rPr lang="en-US" sz="500" dirty="0"/>
          </a:br>
          <a:br>
            <a:rPr lang="en-US" sz="500" dirty="0"/>
          </a:br>
          <a:endParaRPr lang="en-US" sz="500" dirty="0"/>
        </a:p>
      </dgm:t>
    </dgm:pt>
    <dgm:pt modelId="{BD96116F-8329-46FD-896C-4284785162AA}" type="parTrans" cxnId="{CB9A3A35-361F-4E42-8F66-19377C2CF2FB}">
      <dgm:prSet/>
      <dgm:spPr/>
      <dgm:t>
        <a:bodyPr/>
        <a:lstStyle/>
        <a:p>
          <a:endParaRPr lang="en-US"/>
        </a:p>
      </dgm:t>
    </dgm:pt>
    <dgm:pt modelId="{0F9D9E4D-06DE-4A23-BDFF-1DAC47F7C8C7}" type="sibTrans" cxnId="{CB9A3A35-361F-4E42-8F66-19377C2CF2FB}">
      <dgm:prSet/>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dgm:spPr>
      <dgm:t>
        <a:bodyPr/>
        <a:lstStyle/>
        <a:p>
          <a:endParaRPr lang="en-US"/>
        </a:p>
      </dgm:t>
    </dgm:pt>
    <dgm:pt modelId="{E984F11B-4A21-4E2F-8FDD-B72C587F7232}" type="pres">
      <dgm:prSet presAssocID="{8D8C52D7-8CEA-4302-89EB-0539EB1FFE4D}" presName="Name0" presStyleCnt="0">
        <dgm:presLayoutVars>
          <dgm:chMax val="7"/>
          <dgm:chPref val="7"/>
          <dgm:dir/>
        </dgm:presLayoutVars>
      </dgm:prSet>
      <dgm:spPr/>
    </dgm:pt>
    <dgm:pt modelId="{967A5355-B994-4735-B18E-4019E4F5334C}" type="pres">
      <dgm:prSet presAssocID="{8D8C52D7-8CEA-4302-89EB-0539EB1FFE4D}" presName="dot1" presStyleLbl="alignNode1" presStyleIdx="0" presStyleCnt="10"/>
      <dgm:spPr/>
    </dgm:pt>
    <dgm:pt modelId="{9DE00851-0B01-4F27-A38C-2FD8184259FC}" type="pres">
      <dgm:prSet presAssocID="{8D8C52D7-8CEA-4302-89EB-0539EB1FFE4D}" presName="dot2" presStyleLbl="alignNode1" presStyleIdx="1" presStyleCnt="10"/>
      <dgm:spPr/>
    </dgm:pt>
    <dgm:pt modelId="{61F2689B-ABE3-4BFB-8F7F-EAE8DE709181}" type="pres">
      <dgm:prSet presAssocID="{8D8C52D7-8CEA-4302-89EB-0539EB1FFE4D}" presName="dot3" presStyleLbl="alignNode1" presStyleIdx="2" presStyleCnt="10"/>
      <dgm:spPr/>
    </dgm:pt>
    <dgm:pt modelId="{91D41645-DA0F-4F63-A724-BA164FBEF2B4}" type="pres">
      <dgm:prSet presAssocID="{8D8C52D7-8CEA-4302-89EB-0539EB1FFE4D}" presName="dotArrow1" presStyleLbl="alignNode1" presStyleIdx="3" presStyleCnt="10"/>
      <dgm:spPr/>
    </dgm:pt>
    <dgm:pt modelId="{E7BAB8A4-11F6-48A4-AB85-580B4A8071B9}" type="pres">
      <dgm:prSet presAssocID="{8D8C52D7-8CEA-4302-89EB-0539EB1FFE4D}" presName="dotArrow2" presStyleLbl="alignNode1" presStyleIdx="4" presStyleCnt="10"/>
      <dgm:spPr/>
    </dgm:pt>
    <dgm:pt modelId="{722C0748-C631-44EF-A95E-C1C5F8A9063A}" type="pres">
      <dgm:prSet presAssocID="{8D8C52D7-8CEA-4302-89EB-0539EB1FFE4D}" presName="dotArrow3" presStyleLbl="alignNode1" presStyleIdx="5" presStyleCnt="10"/>
      <dgm:spPr/>
    </dgm:pt>
    <dgm:pt modelId="{F6FF1966-A97C-44B1-AE98-D29C9BE6B410}" type="pres">
      <dgm:prSet presAssocID="{8D8C52D7-8CEA-4302-89EB-0539EB1FFE4D}" presName="dotArrow4" presStyleLbl="alignNode1" presStyleIdx="6" presStyleCnt="10"/>
      <dgm:spPr/>
    </dgm:pt>
    <dgm:pt modelId="{75295F84-804E-4415-95B7-13F648A4536E}" type="pres">
      <dgm:prSet presAssocID="{8D8C52D7-8CEA-4302-89EB-0539EB1FFE4D}" presName="dotArrow5" presStyleLbl="alignNode1" presStyleIdx="7" presStyleCnt="10"/>
      <dgm:spPr/>
    </dgm:pt>
    <dgm:pt modelId="{7FE31C05-0CC9-4601-9732-7B64543FD3EA}" type="pres">
      <dgm:prSet presAssocID="{8D8C52D7-8CEA-4302-89EB-0539EB1FFE4D}" presName="dotArrow6" presStyleLbl="alignNode1" presStyleIdx="8" presStyleCnt="10"/>
      <dgm:spPr/>
    </dgm:pt>
    <dgm:pt modelId="{6204C516-8B98-40D6-9D9C-9288707A242C}" type="pres">
      <dgm:prSet presAssocID="{8D8C52D7-8CEA-4302-89EB-0539EB1FFE4D}" presName="dotArrow7" presStyleLbl="alignNode1" presStyleIdx="9" presStyleCnt="10"/>
      <dgm:spPr/>
    </dgm:pt>
    <dgm:pt modelId="{33E760B0-80D1-4246-9ED3-9BB1DC5B78EA}" type="pres">
      <dgm:prSet presAssocID="{B50259C7-C9C4-44B4-ACCB-3D293B944760}" presName="parTx1" presStyleLbl="node1" presStyleIdx="0" presStyleCnt="2" custScaleY="130830"/>
      <dgm:spPr/>
    </dgm:pt>
    <dgm:pt modelId="{5925E217-D7BD-4158-8628-4D260D1A78AE}" type="pres">
      <dgm:prSet presAssocID="{581F62C1-C04E-4BB6-81A4-B4FC8469B886}" presName="picture1" presStyleCnt="0"/>
      <dgm:spPr/>
    </dgm:pt>
    <dgm:pt modelId="{21972A5D-2FDE-4DF3-8F8E-6454DEB82B7E}" type="pres">
      <dgm:prSet presAssocID="{581F62C1-C04E-4BB6-81A4-B4FC8469B886}" presName="imageRepeatNode" presStyleLbl="fgImgPlace1" presStyleIdx="0" presStyleCnt="2"/>
      <dgm:spPr/>
    </dgm:pt>
    <dgm:pt modelId="{A3DF8FDB-AEAB-416A-B1BC-78F841F6607C}" type="pres">
      <dgm:prSet presAssocID="{228EB8DE-0BF8-499B-A700-833F39A20AC2}" presName="parTx2" presStyleLbl="node1" presStyleIdx="1" presStyleCnt="2" custScaleX="113049" custScaleY="210464" custLinFactNeighborX="-4537" custLinFactNeighborY="-18396"/>
      <dgm:spPr/>
    </dgm:pt>
    <dgm:pt modelId="{CF1519E7-B817-4D68-B5E5-35B16C1B1B88}" type="pres">
      <dgm:prSet presAssocID="{0F9D9E4D-06DE-4A23-BDFF-1DAC47F7C8C7}" presName="picture2" presStyleCnt="0"/>
      <dgm:spPr/>
    </dgm:pt>
    <dgm:pt modelId="{24510CE7-9791-4177-85C6-ABE735056BDF}" type="pres">
      <dgm:prSet presAssocID="{0F9D9E4D-06DE-4A23-BDFF-1DAC47F7C8C7}" presName="imageRepeatNode" presStyleLbl="fgImgPlace1" presStyleIdx="1" presStyleCnt="2" custLinFactNeighborX="-22934" custLinFactNeighborY="2044"/>
      <dgm:spPr/>
    </dgm:pt>
  </dgm:ptLst>
  <dgm:cxnLst>
    <dgm:cxn modelId="{3E2A0319-0DF1-4F0F-8EB0-0283F7AA7A25}" srcId="{8D8C52D7-8CEA-4302-89EB-0539EB1FFE4D}" destId="{B50259C7-C9C4-44B4-ACCB-3D293B944760}" srcOrd="0" destOrd="0" parTransId="{400F982F-1017-4872-B576-EBB7D2DD0090}" sibTransId="{581F62C1-C04E-4BB6-81A4-B4FC8469B886}"/>
    <dgm:cxn modelId="{18FAAE2C-C1FA-4B4D-A9EC-2D1609AD579F}" type="presOf" srcId="{8D8C52D7-8CEA-4302-89EB-0539EB1FFE4D}" destId="{E984F11B-4A21-4E2F-8FDD-B72C587F7232}" srcOrd="0" destOrd="0" presId="urn:microsoft.com/office/officeart/2008/layout/AscendingPictureAccentProcess"/>
    <dgm:cxn modelId="{CB9A3A35-361F-4E42-8F66-19377C2CF2FB}" srcId="{8D8C52D7-8CEA-4302-89EB-0539EB1FFE4D}" destId="{228EB8DE-0BF8-499B-A700-833F39A20AC2}" srcOrd="1" destOrd="0" parTransId="{BD96116F-8329-46FD-896C-4284785162AA}" sibTransId="{0F9D9E4D-06DE-4A23-BDFF-1DAC47F7C8C7}"/>
    <dgm:cxn modelId="{3C23087D-590A-4CB6-A0B3-2556AB768F84}" type="presOf" srcId="{581F62C1-C04E-4BB6-81A4-B4FC8469B886}" destId="{21972A5D-2FDE-4DF3-8F8E-6454DEB82B7E}" srcOrd="0" destOrd="0" presId="urn:microsoft.com/office/officeart/2008/layout/AscendingPictureAccentProcess"/>
    <dgm:cxn modelId="{22C046AF-481A-454B-907C-7797002AB18E}" type="presOf" srcId="{0F9D9E4D-06DE-4A23-BDFF-1DAC47F7C8C7}" destId="{24510CE7-9791-4177-85C6-ABE735056BDF}" srcOrd="0" destOrd="0" presId="urn:microsoft.com/office/officeart/2008/layout/AscendingPictureAccentProcess"/>
    <dgm:cxn modelId="{9A8C56DC-64B5-49E4-8B71-359F3CAB278C}" type="presOf" srcId="{228EB8DE-0BF8-499B-A700-833F39A20AC2}" destId="{A3DF8FDB-AEAB-416A-B1BC-78F841F6607C}" srcOrd="0" destOrd="0" presId="urn:microsoft.com/office/officeart/2008/layout/AscendingPictureAccentProcess"/>
    <dgm:cxn modelId="{B6C34BF3-079C-48C3-9044-C27D22297C6B}" type="presOf" srcId="{B50259C7-C9C4-44B4-ACCB-3D293B944760}" destId="{33E760B0-80D1-4246-9ED3-9BB1DC5B78EA}" srcOrd="0" destOrd="0" presId="urn:microsoft.com/office/officeart/2008/layout/AscendingPictureAccentProcess"/>
    <dgm:cxn modelId="{6D16FBE2-BAEF-453C-9098-9C0DC3237859}" type="presParOf" srcId="{E984F11B-4A21-4E2F-8FDD-B72C587F7232}" destId="{967A5355-B994-4735-B18E-4019E4F5334C}" srcOrd="0" destOrd="0" presId="urn:microsoft.com/office/officeart/2008/layout/AscendingPictureAccentProcess"/>
    <dgm:cxn modelId="{B7D29032-2BA1-4AFB-8551-65A235B9A175}" type="presParOf" srcId="{E984F11B-4A21-4E2F-8FDD-B72C587F7232}" destId="{9DE00851-0B01-4F27-A38C-2FD8184259FC}" srcOrd="1" destOrd="0" presId="urn:microsoft.com/office/officeart/2008/layout/AscendingPictureAccentProcess"/>
    <dgm:cxn modelId="{CD61CEBF-1631-4B7A-88D2-0E6168951D85}" type="presParOf" srcId="{E984F11B-4A21-4E2F-8FDD-B72C587F7232}" destId="{61F2689B-ABE3-4BFB-8F7F-EAE8DE709181}" srcOrd="2" destOrd="0" presId="urn:microsoft.com/office/officeart/2008/layout/AscendingPictureAccentProcess"/>
    <dgm:cxn modelId="{0D8E307F-81A7-4474-BA00-58ED33F535AE}" type="presParOf" srcId="{E984F11B-4A21-4E2F-8FDD-B72C587F7232}" destId="{91D41645-DA0F-4F63-A724-BA164FBEF2B4}" srcOrd="3" destOrd="0" presId="urn:microsoft.com/office/officeart/2008/layout/AscendingPictureAccentProcess"/>
    <dgm:cxn modelId="{90EF9100-4A58-4914-A2BC-1211F6178503}" type="presParOf" srcId="{E984F11B-4A21-4E2F-8FDD-B72C587F7232}" destId="{E7BAB8A4-11F6-48A4-AB85-580B4A8071B9}" srcOrd="4" destOrd="0" presId="urn:microsoft.com/office/officeart/2008/layout/AscendingPictureAccentProcess"/>
    <dgm:cxn modelId="{D8333E9C-FF87-4616-A96D-64A30D505FA1}" type="presParOf" srcId="{E984F11B-4A21-4E2F-8FDD-B72C587F7232}" destId="{722C0748-C631-44EF-A95E-C1C5F8A9063A}" srcOrd="5" destOrd="0" presId="urn:microsoft.com/office/officeart/2008/layout/AscendingPictureAccentProcess"/>
    <dgm:cxn modelId="{B0BBBFEC-B24C-4E4D-AAF1-84A2423B8765}" type="presParOf" srcId="{E984F11B-4A21-4E2F-8FDD-B72C587F7232}" destId="{F6FF1966-A97C-44B1-AE98-D29C9BE6B410}" srcOrd="6" destOrd="0" presId="urn:microsoft.com/office/officeart/2008/layout/AscendingPictureAccentProcess"/>
    <dgm:cxn modelId="{000FE20D-BF04-4956-B416-A19CC2DC6D61}" type="presParOf" srcId="{E984F11B-4A21-4E2F-8FDD-B72C587F7232}" destId="{75295F84-804E-4415-95B7-13F648A4536E}" srcOrd="7" destOrd="0" presId="urn:microsoft.com/office/officeart/2008/layout/AscendingPictureAccentProcess"/>
    <dgm:cxn modelId="{6AED93AB-E2A3-459E-879B-FFFF43875415}" type="presParOf" srcId="{E984F11B-4A21-4E2F-8FDD-B72C587F7232}" destId="{7FE31C05-0CC9-4601-9732-7B64543FD3EA}" srcOrd="8" destOrd="0" presId="urn:microsoft.com/office/officeart/2008/layout/AscendingPictureAccentProcess"/>
    <dgm:cxn modelId="{15F116FA-E67F-4818-A1C7-7DD790B872BD}" type="presParOf" srcId="{E984F11B-4A21-4E2F-8FDD-B72C587F7232}" destId="{6204C516-8B98-40D6-9D9C-9288707A242C}" srcOrd="9" destOrd="0" presId="urn:microsoft.com/office/officeart/2008/layout/AscendingPictureAccentProcess"/>
    <dgm:cxn modelId="{9AB0FB44-FAA9-4E05-97AC-693EB58ADCDD}" type="presParOf" srcId="{E984F11B-4A21-4E2F-8FDD-B72C587F7232}" destId="{33E760B0-80D1-4246-9ED3-9BB1DC5B78EA}" srcOrd="10" destOrd="0" presId="urn:microsoft.com/office/officeart/2008/layout/AscendingPictureAccentProcess"/>
    <dgm:cxn modelId="{4DB78CAD-43CB-4A28-A69C-0367FF88E2EE}" type="presParOf" srcId="{E984F11B-4A21-4E2F-8FDD-B72C587F7232}" destId="{5925E217-D7BD-4158-8628-4D260D1A78AE}" srcOrd="11" destOrd="0" presId="urn:microsoft.com/office/officeart/2008/layout/AscendingPictureAccentProcess"/>
    <dgm:cxn modelId="{3FFDBE02-CFB4-4911-8DA0-088A0FDD4E12}" type="presParOf" srcId="{5925E217-D7BD-4158-8628-4D260D1A78AE}" destId="{21972A5D-2FDE-4DF3-8F8E-6454DEB82B7E}" srcOrd="0" destOrd="0" presId="urn:microsoft.com/office/officeart/2008/layout/AscendingPictureAccentProcess"/>
    <dgm:cxn modelId="{D54A0E38-E4E8-4BE1-B95E-B3619DCE820A}" type="presParOf" srcId="{E984F11B-4A21-4E2F-8FDD-B72C587F7232}" destId="{A3DF8FDB-AEAB-416A-B1BC-78F841F6607C}" srcOrd="12" destOrd="0" presId="urn:microsoft.com/office/officeart/2008/layout/AscendingPictureAccentProcess"/>
    <dgm:cxn modelId="{01E69270-9002-41E8-8654-FC25E3FF8994}" type="presParOf" srcId="{E984F11B-4A21-4E2F-8FDD-B72C587F7232}" destId="{CF1519E7-B817-4D68-B5E5-35B16C1B1B88}" srcOrd="13" destOrd="0" presId="urn:microsoft.com/office/officeart/2008/layout/AscendingPictureAccentProcess"/>
    <dgm:cxn modelId="{530D3348-EE34-40EE-B84B-C9287A46A552}" type="presParOf" srcId="{CF1519E7-B817-4D68-B5E5-35B16C1B1B88}" destId="{24510CE7-9791-4177-85C6-ABE735056BDF}" srcOrd="0" destOrd="0" presId="urn:microsoft.com/office/officeart/2008/layout/AscendingPictureAccen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B6D5DF-6D35-40AB-B869-44EA28A4F187}" type="doc">
      <dgm:prSet loTypeId="urn:microsoft.com/office/officeart/2005/8/layout/vProcess5" loCatId="process" qsTypeId="urn:microsoft.com/office/officeart/2005/8/quickstyle/simple4" qsCatId="simple" csTypeId="urn:microsoft.com/office/officeart/2005/8/colors/accent0_3" csCatId="mainScheme"/>
      <dgm:spPr/>
      <dgm:t>
        <a:bodyPr/>
        <a:lstStyle/>
        <a:p>
          <a:endParaRPr lang="en-US"/>
        </a:p>
      </dgm:t>
    </dgm:pt>
    <dgm:pt modelId="{D760437A-7DB5-4354-B193-ED0894F3F1EE}">
      <dgm:prSet custT="1"/>
      <dgm:spPr/>
      <dgm:t>
        <a:bodyPr/>
        <a:lstStyle/>
        <a:p>
          <a:r>
            <a:rPr lang="en-US" sz="1600" dirty="0"/>
            <a:t>The Application tab on the Head of Household’s Person page displays. Click the </a:t>
          </a:r>
          <a:r>
            <a:rPr lang="en-US" sz="1600" b="1" dirty="0"/>
            <a:t>reference number </a:t>
          </a:r>
          <a:r>
            <a:rPr lang="en-US" sz="1600" dirty="0"/>
            <a:t>hyperlink for this application.</a:t>
          </a:r>
        </a:p>
      </dgm:t>
    </dgm:pt>
    <dgm:pt modelId="{736144D9-BA6A-48C0-B37B-7500AA727386}" type="parTrans" cxnId="{509632DC-7F2C-4474-9834-617722160620}">
      <dgm:prSet/>
      <dgm:spPr/>
      <dgm:t>
        <a:bodyPr/>
        <a:lstStyle/>
        <a:p>
          <a:endParaRPr lang="en-US"/>
        </a:p>
      </dgm:t>
    </dgm:pt>
    <dgm:pt modelId="{82EC362F-2302-47D2-8816-9C51E860FEC1}" type="sibTrans" cxnId="{509632DC-7F2C-4474-9834-617722160620}">
      <dgm:prSet/>
      <dgm:spPr/>
      <dgm:t>
        <a:bodyPr/>
        <a:lstStyle/>
        <a:p>
          <a:endParaRPr lang="en-US"/>
        </a:p>
      </dgm:t>
    </dgm:pt>
    <dgm:pt modelId="{3E6DC9D8-11B5-4101-8FA6-F57FAB05632D}">
      <dgm:prSet custT="1"/>
      <dgm:spPr/>
      <dgm:t>
        <a:bodyPr/>
        <a:lstStyle/>
        <a:p>
          <a:r>
            <a:rPr lang="en-US" sz="1600" b="1" dirty="0"/>
            <a:t>Note: </a:t>
          </a:r>
          <a:r>
            <a:rPr lang="en-US" sz="1600" dirty="0"/>
            <a:t>The application status must be </a:t>
          </a:r>
          <a:r>
            <a:rPr lang="en-US" sz="1600" i="1" dirty="0"/>
            <a:t>Submitted </a:t>
          </a:r>
          <a:r>
            <a:rPr lang="en-US" sz="1600" dirty="0"/>
            <a:t>for the reference number to become a hyperlink. Click the refresh icon to update the application status to </a:t>
          </a:r>
          <a:r>
            <a:rPr lang="en-US" sz="1600" i="1" dirty="0"/>
            <a:t>Submitted</a:t>
          </a:r>
          <a:r>
            <a:rPr lang="en-US" sz="1600" dirty="0"/>
            <a:t>. </a:t>
          </a:r>
        </a:p>
      </dgm:t>
    </dgm:pt>
    <dgm:pt modelId="{000E6C4A-EEA3-4D67-9886-E4D4DDBD39AC}" type="parTrans" cxnId="{0BC698DD-5855-48B2-BBA9-2B48A199C5FB}">
      <dgm:prSet/>
      <dgm:spPr/>
      <dgm:t>
        <a:bodyPr/>
        <a:lstStyle/>
        <a:p>
          <a:endParaRPr lang="en-US"/>
        </a:p>
      </dgm:t>
    </dgm:pt>
    <dgm:pt modelId="{1D9FF140-67AF-4CFC-B01E-53372FBCB0E5}" type="sibTrans" cxnId="{0BC698DD-5855-48B2-BBA9-2B48A199C5FB}">
      <dgm:prSet/>
      <dgm:spPr/>
      <dgm:t>
        <a:bodyPr/>
        <a:lstStyle/>
        <a:p>
          <a:endParaRPr lang="en-US"/>
        </a:p>
      </dgm:t>
    </dgm:pt>
    <dgm:pt modelId="{6B2A338F-A47D-469F-AD9F-C780768802A7}">
      <dgm:prSet/>
      <dgm:spPr/>
      <dgm:t>
        <a:bodyPr/>
        <a:lstStyle/>
        <a:p>
          <a:r>
            <a:rPr lang="en-US" dirty="0"/>
            <a:t>The Energy Application home page displays. Click the </a:t>
          </a:r>
          <a:r>
            <a:rPr lang="en-US" b="1" dirty="0"/>
            <a:t>Clients </a:t>
          </a:r>
          <a:r>
            <a:rPr lang="en-US" dirty="0"/>
            <a:t>tab to confirm that NC FAST has matched all household member information entered on the Energy application with information (name, SSN, date of birth) that appears on each household member’s Person page: </a:t>
          </a:r>
        </a:p>
      </dgm:t>
    </dgm:pt>
    <dgm:pt modelId="{0189F8D2-6984-4AFA-8DFB-437757979D28}" type="parTrans" cxnId="{BA063281-BDD0-46F0-AB36-70536792E459}">
      <dgm:prSet/>
      <dgm:spPr/>
      <dgm:t>
        <a:bodyPr/>
        <a:lstStyle/>
        <a:p>
          <a:endParaRPr lang="en-US"/>
        </a:p>
      </dgm:t>
    </dgm:pt>
    <dgm:pt modelId="{AE7BBAC1-004A-4975-9F30-26E5E9676E48}" type="sibTrans" cxnId="{BA063281-BDD0-46F0-AB36-70536792E459}">
      <dgm:prSet/>
      <dgm:spPr/>
      <dgm:t>
        <a:bodyPr/>
        <a:lstStyle/>
        <a:p>
          <a:endParaRPr lang="en-US"/>
        </a:p>
      </dgm:t>
    </dgm:pt>
    <dgm:pt modelId="{6BC29371-1026-4ABE-AB4B-2446D7EC1DF0}">
      <dgm:prSet/>
      <dgm:spPr/>
      <dgm:t>
        <a:bodyPr/>
        <a:lstStyle/>
        <a:p>
          <a:r>
            <a:rPr lang="en-US"/>
            <a:t>A list of household members included on this application display. A status of </a:t>
          </a:r>
          <a:r>
            <a:rPr lang="en-US" i="1"/>
            <a:t>No </a:t>
          </a:r>
          <a:r>
            <a:rPr lang="en-US"/>
            <a:t>in the registered column indicates that the person’s name, date of birth, and/or SSN as entered on the application does not match these same details on their Person page. </a:t>
          </a:r>
        </a:p>
      </dgm:t>
    </dgm:pt>
    <dgm:pt modelId="{5A7A7D5C-1CD1-4D8A-AE56-22AEFC9BB8B8}" type="parTrans" cxnId="{C6EA4624-E027-4343-B228-F43ADA34C1EA}">
      <dgm:prSet/>
      <dgm:spPr/>
      <dgm:t>
        <a:bodyPr/>
        <a:lstStyle/>
        <a:p>
          <a:endParaRPr lang="en-US"/>
        </a:p>
      </dgm:t>
    </dgm:pt>
    <dgm:pt modelId="{1B61F332-1E3C-47D5-8480-5F6ED0E7509D}" type="sibTrans" cxnId="{C6EA4624-E027-4343-B228-F43ADA34C1EA}">
      <dgm:prSet/>
      <dgm:spPr/>
      <dgm:t>
        <a:bodyPr/>
        <a:lstStyle/>
        <a:p>
          <a:endParaRPr lang="en-US"/>
        </a:p>
      </dgm:t>
    </dgm:pt>
    <dgm:pt modelId="{A251BB7B-99B7-4E58-82A9-C9A68AEFCF1F}">
      <dgm:prSet custT="1"/>
      <dgm:spPr/>
      <dgm:t>
        <a:bodyPr/>
        <a:lstStyle/>
        <a:p>
          <a:r>
            <a:rPr lang="en-US" sz="1400" dirty="0"/>
            <a:t>For each household member with </a:t>
          </a:r>
          <a:r>
            <a:rPr lang="en-US" sz="1400" i="1" dirty="0"/>
            <a:t>No </a:t>
          </a:r>
          <a:r>
            <a:rPr lang="en-US" sz="1400" dirty="0"/>
            <a:t>in this column, click the </a:t>
          </a:r>
          <a:r>
            <a:rPr lang="en-US" sz="1400" b="1" dirty="0"/>
            <a:t>List Actions Menu </a:t>
          </a:r>
          <a:r>
            <a:rPr lang="en-US" sz="1400" dirty="0"/>
            <a:t>then select </a:t>
          </a:r>
          <a:r>
            <a:rPr lang="en-US" sz="1400" b="1" dirty="0"/>
            <a:t>Match Client </a:t>
          </a:r>
          <a:r>
            <a:rPr lang="en-US" sz="1400" dirty="0"/>
            <a:t>or </a:t>
          </a:r>
          <a:r>
            <a:rPr lang="en-US" sz="1400" b="1" dirty="0"/>
            <a:t>Potential Match</a:t>
          </a:r>
          <a:r>
            <a:rPr lang="en-US" sz="1400" dirty="0"/>
            <a:t>. Refer to the </a:t>
          </a:r>
          <a:r>
            <a:rPr lang="en-US" sz="1400" i="1" dirty="0"/>
            <a:t>Match Client </a:t>
          </a:r>
          <a:r>
            <a:rPr lang="en-US" sz="1400" dirty="0"/>
            <a:t>job aid for guidance on completing the Match Client process</a:t>
          </a:r>
          <a:r>
            <a:rPr lang="en-US" sz="1300" dirty="0"/>
            <a:t>. </a:t>
          </a:r>
        </a:p>
      </dgm:t>
    </dgm:pt>
    <dgm:pt modelId="{82771986-2A05-4FBC-BBF8-D93CEB803BB4}" type="parTrans" cxnId="{2E154595-C96B-49B4-A37D-0948F3B4F30A}">
      <dgm:prSet/>
      <dgm:spPr/>
      <dgm:t>
        <a:bodyPr/>
        <a:lstStyle/>
        <a:p>
          <a:endParaRPr lang="en-US"/>
        </a:p>
      </dgm:t>
    </dgm:pt>
    <dgm:pt modelId="{994622FC-38B7-42F7-87CF-1AA8DC24FF5A}" type="sibTrans" cxnId="{2E154595-C96B-49B4-A37D-0948F3B4F30A}">
      <dgm:prSet/>
      <dgm:spPr/>
      <dgm:t>
        <a:bodyPr/>
        <a:lstStyle/>
        <a:p>
          <a:endParaRPr lang="en-US"/>
        </a:p>
      </dgm:t>
    </dgm:pt>
    <dgm:pt modelId="{49816986-5BBD-474D-9843-CB87B0394089}" type="pres">
      <dgm:prSet presAssocID="{7AB6D5DF-6D35-40AB-B869-44EA28A4F187}" presName="outerComposite" presStyleCnt="0">
        <dgm:presLayoutVars>
          <dgm:chMax val="5"/>
          <dgm:dir/>
          <dgm:resizeHandles val="exact"/>
        </dgm:presLayoutVars>
      </dgm:prSet>
      <dgm:spPr/>
    </dgm:pt>
    <dgm:pt modelId="{7AE0D322-A083-4553-B459-DED1BCB654E9}" type="pres">
      <dgm:prSet presAssocID="{7AB6D5DF-6D35-40AB-B869-44EA28A4F187}" presName="dummyMaxCanvas" presStyleCnt="0">
        <dgm:presLayoutVars/>
      </dgm:prSet>
      <dgm:spPr/>
    </dgm:pt>
    <dgm:pt modelId="{738F22D9-C4BC-438F-9CA9-6DCAF1CD01F5}" type="pres">
      <dgm:prSet presAssocID="{7AB6D5DF-6D35-40AB-B869-44EA28A4F187}" presName="FiveNodes_1" presStyleLbl="node1" presStyleIdx="0" presStyleCnt="5">
        <dgm:presLayoutVars>
          <dgm:bulletEnabled val="1"/>
        </dgm:presLayoutVars>
      </dgm:prSet>
      <dgm:spPr/>
    </dgm:pt>
    <dgm:pt modelId="{B3E9C712-D88E-4935-A870-B449822160C5}" type="pres">
      <dgm:prSet presAssocID="{7AB6D5DF-6D35-40AB-B869-44EA28A4F187}" presName="FiveNodes_2" presStyleLbl="node1" presStyleIdx="1" presStyleCnt="5">
        <dgm:presLayoutVars>
          <dgm:bulletEnabled val="1"/>
        </dgm:presLayoutVars>
      </dgm:prSet>
      <dgm:spPr/>
    </dgm:pt>
    <dgm:pt modelId="{970ED66A-0A8F-48C5-9A4E-A2C95ECD82B9}" type="pres">
      <dgm:prSet presAssocID="{7AB6D5DF-6D35-40AB-B869-44EA28A4F187}" presName="FiveNodes_3" presStyleLbl="node1" presStyleIdx="2" presStyleCnt="5">
        <dgm:presLayoutVars>
          <dgm:bulletEnabled val="1"/>
        </dgm:presLayoutVars>
      </dgm:prSet>
      <dgm:spPr/>
    </dgm:pt>
    <dgm:pt modelId="{59BBC8B0-BB89-4E43-8226-C8966521886F}" type="pres">
      <dgm:prSet presAssocID="{7AB6D5DF-6D35-40AB-B869-44EA28A4F187}" presName="FiveNodes_4" presStyleLbl="node1" presStyleIdx="3" presStyleCnt="5">
        <dgm:presLayoutVars>
          <dgm:bulletEnabled val="1"/>
        </dgm:presLayoutVars>
      </dgm:prSet>
      <dgm:spPr/>
    </dgm:pt>
    <dgm:pt modelId="{92B03C2C-27D7-4D5A-B0C0-C011607F16D3}" type="pres">
      <dgm:prSet presAssocID="{7AB6D5DF-6D35-40AB-B869-44EA28A4F187}" presName="FiveNodes_5" presStyleLbl="node1" presStyleIdx="4" presStyleCnt="5">
        <dgm:presLayoutVars>
          <dgm:bulletEnabled val="1"/>
        </dgm:presLayoutVars>
      </dgm:prSet>
      <dgm:spPr/>
    </dgm:pt>
    <dgm:pt modelId="{E0E1841B-D675-4018-9047-76420CDC0139}" type="pres">
      <dgm:prSet presAssocID="{7AB6D5DF-6D35-40AB-B869-44EA28A4F187}" presName="FiveConn_1-2" presStyleLbl="fgAccFollowNode1" presStyleIdx="0" presStyleCnt="4">
        <dgm:presLayoutVars>
          <dgm:bulletEnabled val="1"/>
        </dgm:presLayoutVars>
      </dgm:prSet>
      <dgm:spPr/>
    </dgm:pt>
    <dgm:pt modelId="{763AEF65-3D80-430C-B0B8-1B2B80F2F1FE}" type="pres">
      <dgm:prSet presAssocID="{7AB6D5DF-6D35-40AB-B869-44EA28A4F187}" presName="FiveConn_2-3" presStyleLbl="fgAccFollowNode1" presStyleIdx="1" presStyleCnt="4">
        <dgm:presLayoutVars>
          <dgm:bulletEnabled val="1"/>
        </dgm:presLayoutVars>
      </dgm:prSet>
      <dgm:spPr/>
    </dgm:pt>
    <dgm:pt modelId="{5E19AAC0-7A1D-428E-96F8-BAF69F5E7AFF}" type="pres">
      <dgm:prSet presAssocID="{7AB6D5DF-6D35-40AB-B869-44EA28A4F187}" presName="FiveConn_3-4" presStyleLbl="fgAccFollowNode1" presStyleIdx="2" presStyleCnt="4">
        <dgm:presLayoutVars>
          <dgm:bulletEnabled val="1"/>
        </dgm:presLayoutVars>
      </dgm:prSet>
      <dgm:spPr/>
    </dgm:pt>
    <dgm:pt modelId="{1FDF4E77-DC4F-4497-835D-CF1160454C1F}" type="pres">
      <dgm:prSet presAssocID="{7AB6D5DF-6D35-40AB-B869-44EA28A4F187}" presName="FiveConn_4-5" presStyleLbl="fgAccFollowNode1" presStyleIdx="3" presStyleCnt="4">
        <dgm:presLayoutVars>
          <dgm:bulletEnabled val="1"/>
        </dgm:presLayoutVars>
      </dgm:prSet>
      <dgm:spPr/>
    </dgm:pt>
    <dgm:pt modelId="{EE995523-1015-48D0-B65F-F14D15F4F110}" type="pres">
      <dgm:prSet presAssocID="{7AB6D5DF-6D35-40AB-B869-44EA28A4F187}" presName="FiveNodes_1_text" presStyleLbl="node1" presStyleIdx="4" presStyleCnt="5">
        <dgm:presLayoutVars>
          <dgm:bulletEnabled val="1"/>
        </dgm:presLayoutVars>
      </dgm:prSet>
      <dgm:spPr/>
    </dgm:pt>
    <dgm:pt modelId="{86E474A0-93E3-47AF-8E8B-1DA68A8675E0}" type="pres">
      <dgm:prSet presAssocID="{7AB6D5DF-6D35-40AB-B869-44EA28A4F187}" presName="FiveNodes_2_text" presStyleLbl="node1" presStyleIdx="4" presStyleCnt="5">
        <dgm:presLayoutVars>
          <dgm:bulletEnabled val="1"/>
        </dgm:presLayoutVars>
      </dgm:prSet>
      <dgm:spPr/>
    </dgm:pt>
    <dgm:pt modelId="{953A8B5B-D09F-4D8E-8142-AC48BE2A3D08}" type="pres">
      <dgm:prSet presAssocID="{7AB6D5DF-6D35-40AB-B869-44EA28A4F187}" presName="FiveNodes_3_text" presStyleLbl="node1" presStyleIdx="4" presStyleCnt="5">
        <dgm:presLayoutVars>
          <dgm:bulletEnabled val="1"/>
        </dgm:presLayoutVars>
      </dgm:prSet>
      <dgm:spPr/>
    </dgm:pt>
    <dgm:pt modelId="{44645550-6DC4-4E44-BE2A-57757DD4DD3D}" type="pres">
      <dgm:prSet presAssocID="{7AB6D5DF-6D35-40AB-B869-44EA28A4F187}" presName="FiveNodes_4_text" presStyleLbl="node1" presStyleIdx="4" presStyleCnt="5">
        <dgm:presLayoutVars>
          <dgm:bulletEnabled val="1"/>
        </dgm:presLayoutVars>
      </dgm:prSet>
      <dgm:spPr/>
    </dgm:pt>
    <dgm:pt modelId="{11D029EE-89C8-4D80-8355-0F80913E8F58}" type="pres">
      <dgm:prSet presAssocID="{7AB6D5DF-6D35-40AB-B869-44EA28A4F187}" presName="FiveNodes_5_text" presStyleLbl="node1" presStyleIdx="4" presStyleCnt="5">
        <dgm:presLayoutVars>
          <dgm:bulletEnabled val="1"/>
        </dgm:presLayoutVars>
      </dgm:prSet>
      <dgm:spPr/>
    </dgm:pt>
  </dgm:ptLst>
  <dgm:cxnLst>
    <dgm:cxn modelId="{C6EA4624-E027-4343-B228-F43ADA34C1EA}" srcId="{7AB6D5DF-6D35-40AB-B869-44EA28A4F187}" destId="{6BC29371-1026-4ABE-AB4B-2446D7EC1DF0}" srcOrd="3" destOrd="0" parTransId="{5A7A7D5C-1CD1-4D8A-AE56-22AEFC9BB8B8}" sibTransId="{1B61F332-1E3C-47D5-8480-5F6ED0E7509D}"/>
    <dgm:cxn modelId="{2D92FE2B-803B-4279-9CAC-3EED2897390D}" type="presOf" srcId="{1D9FF140-67AF-4CFC-B01E-53372FBCB0E5}" destId="{763AEF65-3D80-430C-B0B8-1B2B80F2F1FE}" srcOrd="0" destOrd="0" presId="urn:microsoft.com/office/officeart/2005/8/layout/vProcess5"/>
    <dgm:cxn modelId="{0EAD987A-32CC-468D-99DB-C77848FD9D31}" type="presOf" srcId="{AE7BBAC1-004A-4975-9F30-26E5E9676E48}" destId="{5E19AAC0-7A1D-428E-96F8-BAF69F5E7AFF}" srcOrd="0" destOrd="0" presId="urn:microsoft.com/office/officeart/2005/8/layout/vProcess5"/>
    <dgm:cxn modelId="{BA063281-BDD0-46F0-AB36-70536792E459}" srcId="{7AB6D5DF-6D35-40AB-B869-44EA28A4F187}" destId="{6B2A338F-A47D-469F-AD9F-C780768802A7}" srcOrd="2" destOrd="0" parTransId="{0189F8D2-6984-4AFA-8DFB-437757979D28}" sibTransId="{AE7BBAC1-004A-4975-9F30-26E5E9676E48}"/>
    <dgm:cxn modelId="{D4C52E88-E40A-41C8-A6EF-06C4990803A2}" type="presOf" srcId="{7AB6D5DF-6D35-40AB-B869-44EA28A4F187}" destId="{49816986-5BBD-474D-9843-CB87B0394089}" srcOrd="0" destOrd="0" presId="urn:microsoft.com/office/officeart/2005/8/layout/vProcess5"/>
    <dgm:cxn modelId="{2E154595-C96B-49B4-A37D-0948F3B4F30A}" srcId="{7AB6D5DF-6D35-40AB-B869-44EA28A4F187}" destId="{A251BB7B-99B7-4E58-82A9-C9A68AEFCF1F}" srcOrd="4" destOrd="0" parTransId="{82771986-2A05-4FBC-BBF8-D93CEB803BB4}" sibTransId="{994622FC-38B7-42F7-87CF-1AA8DC24FF5A}"/>
    <dgm:cxn modelId="{85FADFB7-68BB-4942-BADA-C7D25D868899}" type="presOf" srcId="{6B2A338F-A47D-469F-AD9F-C780768802A7}" destId="{953A8B5B-D09F-4D8E-8142-AC48BE2A3D08}" srcOrd="1" destOrd="0" presId="urn:microsoft.com/office/officeart/2005/8/layout/vProcess5"/>
    <dgm:cxn modelId="{4F8805BA-3960-4F9B-B2AF-28F35E0712A2}" type="presOf" srcId="{D760437A-7DB5-4354-B193-ED0894F3F1EE}" destId="{EE995523-1015-48D0-B65F-F14D15F4F110}" srcOrd="1" destOrd="0" presId="urn:microsoft.com/office/officeart/2005/8/layout/vProcess5"/>
    <dgm:cxn modelId="{15E7CBC7-EE32-45D6-B332-5209BFA9BA4D}" type="presOf" srcId="{3E6DC9D8-11B5-4101-8FA6-F57FAB05632D}" destId="{B3E9C712-D88E-4935-A870-B449822160C5}" srcOrd="0" destOrd="0" presId="urn:microsoft.com/office/officeart/2005/8/layout/vProcess5"/>
    <dgm:cxn modelId="{C460ABC9-6850-43F1-8EE0-6DEE61CE4C6C}" type="presOf" srcId="{6B2A338F-A47D-469F-AD9F-C780768802A7}" destId="{970ED66A-0A8F-48C5-9A4E-A2C95ECD82B9}" srcOrd="0" destOrd="0" presId="urn:microsoft.com/office/officeart/2005/8/layout/vProcess5"/>
    <dgm:cxn modelId="{6868DECE-3B6E-483F-8162-BD74B16FD465}" type="presOf" srcId="{6BC29371-1026-4ABE-AB4B-2446D7EC1DF0}" destId="{59BBC8B0-BB89-4E43-8226-C8966521886F}" srcOrd="0" destOrd="0" presId="urn:microsoft.com/office/officeart/2005/8/layout/vProcess5"/>
    <dgm:cxn modelId="{5620E1D1-DEEF-4456-9CED-D4B6AC624E2F}" type="presOf" srcId="{D760437A-7DB5-4354-B193-ED0894F3F1EE}" destId="{738F22D9-C4BC-438F-9CA9-6DCAF1CD01F5}" srcOrd="0" destOrd="0" presId="urn:microsoft.com/office/officeart/2005/8/layout/vProcess5"/>
    <dgm:cxn modelId="{A7CDA0D5-F4BE-4F57-816C-59B1424AA866}" type="presOf" srcId="{1B61F332-1E3C-47D5-8480-5F6ED0E7509D}" destId="{1FDF4E77-DC4F-4497-835D-CF1160454C1F}" srcOrd="0" destOrd="0" presId="urn:microsoft.com/office/officeart/2005/8/layout/vProcess5"/>
    <dgm:cxn modelId="{2371E8D7-645C-478D-8DE3-6F5D59EDD88D}" type="presOf" srcId="{6BC29371-1026-4ABE-AB4B-2446D7EC1DF0}" destId="{44645550-6DC4-4E44-BE2A-57757DD4DD3D}" srcOrd="1" destOrd="0" presId="urn:microsoft.com/office/officeart/2005/8/layout/vProcess5"/>
    <dgm:cxn modelId="{5E8B91DA-20DA-4CA1-8CA8-6DEDA626260B}" type="presOf" srcId="{82EC362F-2302-47D2-8816-9C51E860FEC1}" destId="{E0E1841B-D675-4018-9047-76420CDC0139}" srcOrd="0" destOrd="0" presId="urn:microsoft.com/office/officeart/2005/8/layout/vProcess5"/>
    <dgm:cxn modelId="{509632DC-7F2C-4474-9834-617722160620}" srcId="{7AB6D5DF-6D35-40AB-B869-44EA28A4F187}" destId="{D760437A-7DB5-4354-B193-ED0894F3F1EE}" srcOrd="0" destOrd="0" parTransId="{736144D9-BA6A-48C0-B37B-7500AA727386}" sibTransId="{82EC362F-2302-47D2-8816-9C51E860FEC1}"/>
    <dgm:cxn modelId="{0BC698DD-5855-48B2-BBA9-2B48A199C5FB}" srcId="{7AB6D5DF-6D35-40AB-B869-44EA28A4F187}" destId="{3E6DC9D8-11B5-4101-8FA6-F57FAB05632D}" srcOrd="1" destOrd="0" parTransId="{000E6C4A-EEA3-4D67-9886-E4D4DDBD39AC}" sibTransId="{1D9FF140-67AF-4CFC-B01E-53372FBCB0E5}"/>
    <dgm:cxn modelId="{5CC1E1DF-1F75-4DC7-9441-8CD4D6CFFA5F}" type="presOf" srcId="{A251BB7B-99B7-4E58-82A9-C9A68AEFCF1F}" destId="{92B03C2C-27D7-4D5A-B0C0-C011607F16D3}" srcOrd="0" destOrd="0" presId="urn:microsoft.com/office/officeart/2005/8/layout/vProcess5"/>
    <dgm:cxn modelId="{E9B3BBE7-45BD-47F8-A78F-25FE435979A9}" type="presOf" srcId="{3E6DC9D8-11B5-4101-8FA6-F57FAB05632D}" destId="{86E474A0-93E3-47AF-8E8B-1DA68A8675E0}" srcOrd="1" destOrd="0" presId="urn:microsoft.com/office/officeart/2005/8/layout/vProcess5"/>
    <dgm:cxn modelId="{0CAE8AF5-F7A5-405C-A54F-E10D55D3D038}" type="presOf" srcId="{A251BB7B-99B7-4E58-82A9-C9A68AEFCF1F}" destId="{11D029EE-89C8-4D80-8355-0F80913E8F58}" srcOrd="1" destOrd="0" presId="urn:microsoft.com/office/officeart/2005/8/layout/vProcess5"/>
    <dgm:cxn modelId="{21AF5477-A7CD-4FD5-B6AD-B569228A76E0}" type="presParOf" srcId="{49816986-5BBD-474D-9843-CB87B0394089}" destId="{7AE0D322-A083-4553-B459-DED1BCB654E9}" srcOrd="0" destOrd="0" presId="urn:microsoft.com/office/officeart/2005/8/layout/vProcess5"/>
    <dgm:cxn modelId="{6613956E-E4FB-4859-A80D-CC1AEB70E746}" type="presParOf" srcId="{49816986-5BBD-474D-9843-CB87B0394089}" destId="{738F22D9-C4BC-438F-9CA9-6DCAF1CD01F5}" srcOrd="1" destOrd="0" presId="urn:microsoft.com/office/officeart/2005/8/layout/vProcess5"/>
    <dgm:cxn modelId="{28887460-18CE-4E51-ABF1-0B6BF2ABC2D6}" type="presParOf" srcId="{49816986-5BBD-474D-9843-CB87B0394089}" destId="{B3E9C712-D88E-4935-A870-B449822160C5}" srcOrd="2" destOrd="0" presId="urn:microsoft.com/office/officeart/2005/8/layout/vProcess5"/>
    <dgm:cxn modelId="{879F12A1-4CD2-4BB7-844E-4073B90ABFBC}" type="presParOf" srcId="{49816986-5BBD-474D-9843-CB87B0394089}" destId="{970ED66A-0A8F-48C5-9A4E-A2C95ECD82B9}" srcOrd="3" destOrd="0" presId="urn:microsoft.com/office/officeart/2005/8/layout/vProcess5"/>
    <dgm:cxn modelId="{6075A77F-2364-4D69-9115-ED431A24F7F9}" type="presParOf" srcId="{49816986-5BBD-474D-9843-CB87B0394089}" destId="{59BBC8B0-BB89-4E43-8226-C8966521886F}" srcOrd="4" destOrd="0" presId="urn:microsoft.com/office/officeart/2005/8/layout/vProcess5"/>
    <dgm:cxn modelId="{E8702019-1F47-4ADF-9205-AA78150E23EA}" type="presParOf" srcId="{49816986-5BBD-474D-9843-CB87B0394089}" destId="{92B03C2C-27D7-4D5A-B0C0-C011607F16D3}" srcOrd="5" destOrd="0" presId="urn:microsoft.com/office/officeart/2005/8/layout/vProcess5"/>
    <dgm:cxn modelId="{A56120FB-18F9-4CAF-8611-81FE090A1A29}" type="presParOf" srcId="{49816986-5BBD-474D-9843-CB87B0394089}" destId="{E0E1841B-D675-4018-9047-76420CDC0139}" srcOrd="6" destOrd="0" presId="urn:microsoft.com/office/officeart/2005/8/layout/vProcess5"/>
    <dgm:cxn modelId="{1328CC23-7F23-49F9-80C4-BA464C94F985}" type="presParOf" srcId="{49816986-5BBD-474D-9843-CB87B0394089}" destId="{763AEF65-3D80-430C-B0B8-1B2B80F2F1FE}" srcOrd="7" destOrd="0" presId="urn:microsoft.com/office/officeart/2005/8/layout/vProcess5"/>
    <dgm:cxn modelId="{E6BF3B58-8E82-40AF-99A2-B0DBF583DF17}" type="presParOf" srcId="{49816986-5BBD-474D-9843-CB87B0394089}" destId="{5E19AAC0-7A1D-428E-96F8-BAF69F5E7AFF}" srcOrd="8" destOrd="0" presId="urn:microsoft.com/office/officeart/2005/8/layout/vProcess5"/>
    <dgm:cxn modelId="{1C90FB01-DFA1-48E1-B956-44858ACC0EB6}" type="presParOf" srcId="{49816986-5BBD-474D-9843-CB87B0394089}" destId="{1FDF4E77-DC4F-4497-835D-CF1160454C1F}" srcOrd="9" destOrd="0" presId="urn:microsoft.com/office/officeart/2005/8/layout/vProcess5"/>
    <dgm:cxn modelId="{925CCBD7-CC8B-4D89-845D-3450B7827E37}" type="presParOf" srcId="{49816986-5BBD-474D-9843-CB87B0394089}" destId="{EE995523-1015-48D0-B65F-F14D15F4F110}" srcOrd="10" destOrd="0" presId="urn:microsoft.com/office/officeart/2005/8/layout/vProcess5"/>
    <dgm:cxn modelId="{2ED673F7-9376-46BD-93A9-E5589FEE0E1B}" type="presParOf" srcId="{49816986-5BBD-474D-9843-CB87B0394089}" destId="{86E474A0-93E3-47AF-8E8B-1DA68A8675E0}" srcOrd="11" destOrd="0" presId="urn:microsoft.com/office/officeart/2005/8/layout/vProcess5"/>
    <dgm:cxn modelId="{1FB5151D-5374-4F5E-AC51-A20258D58BF6}" type="presParOf" srcId="{49816986-5BBD-474D-9843-CB87B0394089}" destId="{953A8B5B-D09F-4D8E-8142-AC48BE2A3D08}" srcOrd="12" destOrd="0" presId="urn:microsoft.com/office/officeart/2005/8/layout/vProcess5"/>
    <dgm:cxn modelId="{1BCFCCB7-1686-47C6-9308-4F5A406BDF54}" type="presParOf" srcId="{49816986-5BBD-474D-9843-CB87B0394089}" destId="{44645550-6DC4-4E44-BE2A-57757DD4DD3D}" srcOrd="13" destOrd="0" presId="urn:microsoft.com/office/officeart/2005/8/layout/vProcess5"/>
    <dgm:cxn modelId="{A982316B-4214-4DF1-9009-102AE98016E7}" type="presParOf" srcId="{49816986-5BBD-474D-9843-CB87B0394089}" destId="{11D029EE-89C8-4D80-8355-0F80913E8F58}" srcOrd="14" destOrd="0" presId="urn:microsoft.com/office/officeart/2005/8/layout/vProcess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05FD097D-80B4-4F99-BE8C-6235F09491DE}" type="doc">
      <dgm:prSet loTypeId="urn:microsoft.com/office/officeart/2005/8/layout/architecture" loCatId="officeonline" qsTypeId="urn:microsoft.com/office/officeart/2005/8/quickstyle/simple1" qsCatId="simple" csTypeId="urn:microsoft.com/office/officeart/2005/8/colors/accent1_2" csCatId="accent1" phldr="1"/>
      <dgm:spPr/>
      <dgm:t>
        <a:bodyPr/>
        <a:lstStyle/>
        <a:p>
          <a:endParaRPr lang="en-US"/>
        </a:p>
      </dgm:t>
    </dgm:pt>
    <dgm:pt modelId="{0BB99CA6-9A1B-4D35-B0D6-1BA5D40EF6C3}">
      <dgm:prSet custT="1"/>
      <dgm:spPr/>
      <dgm:t>
        <a:bodyPr/>
        <a:lstStyle/>
        <a:p>
          <a:pPr algn="ctr"/>
          <a:r>
            <a:rPr lang="en-US" sz="2000" dirty="0"/>
            <a:t>After successfully completing the Match Client process, </a:t>
          </a:r>
          <a:r>
            <a:rPr lang="en-US" sz="2000" i="1" dirty="0"/>
            <a:t>Yes </a:t>
          </a:r>
          <a:r>
            <a:rPr lang="en-US" sz="2000" dirty="0"/>
            <a:t>should now appear in the Registered column for every household member</a:t>
          </a:r>
          <a:r>
            <a:rPr lang="en-US" sz="2400" dirty="0"/>
            <a:t>. </a:t>
          </a:r>
        </a:p>
      </dgm:t>
    </dgm:pt>
    <dgm:pt modelId="{4A8BEF2E-F621-47B8-A74B-AE4CCDFFBB26}" type="parTrans" cxnId="{E4CE1DCD-1C0F-49CC-AFF5-192AB7BDF77D}">
      <dgm:prSet/>
      <dgm:spPr/>
      <dgm:t>
        <a:bodyPr/>
        <a:lstStyle/>
        <a:p>
          <a:endParaRPr lang="en-US"/>
        </a:p>
      </dgm:t>
    </dgm:pt>
    <dgm:pt modelId="{D085B305-E9A5-4E53-8BF4-0C030EB36ABE}" type="sibTrans" cxnId="{E4CE1DCD-1C0F-49CC-AFF5-192AB7BDF77D}">
      <dgm:prSet/>
      <dgm:spPr/>
      <dgm:t>
        <a:bodyPr/>
        <a:lstStyle/>
        <a:p>
          <a:endParaRPr lang="en-US"/>
        </a:p>
      </dgm:t>
    </dgm:pt>
    <dgm:pt modelId="{B067F407-3626-459A-805C-20B23C5E9ED9}">
      <dgm:prSet custT="1"/>
      <dgm:spPr/>
      <dgm:t>
        <a:bodyPr/>
        <a:lstStyle/>
        <a:p>
          <a:r>
            <a:rPr lang="en-US" sz="1800" b="1"/>
            <a:t>Note: </a:t>
          </a:r>
          <a:r>
            <a:rPr lang="en-US" sz="1800"/>
            <a:t>NC FAST automatically matches name, SSN, and date of birth (Status = Yes) if what is entered on an application matches this same information on the Person page. </a:t>
          </a:r>
          <a:endParaRPr lang="en-US" sz="1800" dirty="0"/>
        </a:p>
      </dgm:t>
    </dgm:pt>
    <dgm:pt modelId="{147A4F48-277B-4240-951C-EB34276DBF8F}" type="parTrans" cxnId="{5DB6E653-6810-43FA-9420-4FE3AD2D4495}">
      <dgm:prSet/>
      <dgm:spPr/>
      <dgm:t>
        <a:bodyPr/>
        <a:lstStyle/>
        <a:p>
          <a:endParaRPr lang="en-US"/>
        </a:p>
      </dgm:t>
    </dgm:pt>
    <dgm:pt modelId="{57753D18-4122-4523-9C8D-6A15C9E40F09}" type="sibTrans" cxnId="{5DB6E653-6810-43FA-9420-4FE3AD2D4495}">
      <dgm:prSet/>
      <dgm:spPr/>
      <dgm:t>
        <a:bodyPr/>
        <a:lstStyle/>
        <a:p>
          <a:endParaRPr lang="en-US"/>
        </a:p>
      </dgm:t>
    </dgm:pt>
    <dgm:pt modelId="{927794E8-3970-4A5F-B26A-360EF3942AE7}">
      <dgm:prSet custT="1"/>
      <dgm:spPr/>
      <dgm:t>
        <a:bodyPr/>
        <a:lstStyle/>
        <a:p>
          <a:r>
            <a:rPr lang="en-US" sz="1600" dirty="0"/>
            <a:t>Click the </a:t>
          </a:r>
          <a:r>
            <a:rPr lang="en-US" sz="1600" b="1" dirty="0"/>
            <a:t>Online Data </a:t>
          </a:r>
          <a:r>
            <a:rPr lang="en-US" sz="1600" dirty="0"/>
            <a:t>tab to check multiple online databases that might verify evidence included on the application. Refer to the </a:t>
          </a:r>
          <a:r>
            <a:rPr lang="en-US" sz="1600" i="1" dirty="0"/>
            <a:t>Requesting and Viewing Online Data OVS </a:t>
          </a:r>
          <a:r>
            <a:rPr lang="en-US" sz="1600" dirty="0"/>
            <a:t>job aid. Make a note of any OVS results that do not match the details recorded during the Guided Interview. </a:t>
          </a:r>
        </a:p>
      </dgm:t>
    </dgm:pt>
    <dgm:pt modelId="{F080D0CD-8011-49B9-BAD5-DBF6FADB991D}" type="parTrans" cxnId="{F316B726-7BD9-4C27-9EED-57D099531947}">
      <dgm:prSet/>
      <dgm:spPr/>
      <dgm:t>
        <a:bodyPr/>
        <a:lstStyle/>
        <a:p>
          <a:endParaRPr lang="en-US"/>
        </a:p>
      </dgm:t>
    </dgm:pt>
    <dgm:pt modelId="{A84FB0BD-6D16-4D51-BB3D-38DFFD1875E4}" type="sibTrans" cxnId="{F316B726-7BD9-4C27-9EED-57D099531947}">
      <dgm:prSet/>
      <dgm:spPr/>
      <dgm:t>
        <a:bodyPr/>
        <a:lstStyle/>
        <a:p>
          <a:endParaRPr lang="en-US"/>
        </a:p>
      </dgm:t>
    </dgm:pt>
    <dgm:pt modelId="{2A9ECC21-940E-4BF6-9ED0-5AA6680E59E2}">
      <dgm:prSet custT="1"/>
      <dgm:spPr/>
      <dgm:t>
        <a:bodyPr/>
        <a:lstStyle/>
        <a:p>
          <a:r>
            <a:rPr lang="en-US" sz="1600"/>
            <a:t>Click the </a:t>
          </a:r>
          <a:r>
            <a:rPr lang="en-US" sz="1600" b="1"/>
            <a:t>FNS &amp; Work First </a:t>
          </a:r>
          <a:r>
            <a:rPr lang="en-US" sz="1600"/>
            <a:t>tab to view any income, resources and/or expenses used to determine a household member’s eligibility for active Food &amp; Nutrition Services (FNS) or Work First/Cash Assistance case. Note any details that affect the household’s Energy Assistance application</a:t>
          </a:r>
          <a:r>
            <a:rPr lang="en-US" sz="1400"/>
            <a:t>. </a:t>
          </a:r>
          <a:endParaRPr lang="en-US" sz="1400" dirty="0"/>
        </a:p>
      </dgm:t>
    </dgm:pt>
    <dgm:pt modelId="{198882BC-4144-468E-8378-90215388DDCA}" type="parTrans" cxnId="{F3BA68F5-A91A-46EE-B9F6-CD8C7FA143F0}">
      <dgm:prSet/>
      <dgm:spPr/>
      <dgm:t>
        <a:bodyPr/>
        <a:lstStyle/>
        <a:p>
          <a:endParaRPr lang="en-US"/>
        </a:p>
      </dgm:t>
    </dgm:pt>
    <dgm:pt modelId="{6384E92F-58EE-4468-9538-E351D772E9EC}" type="sibTrans" cxnId="{F3BA68F5-A91A-46EE-B9F6-CD8C7FA143F0}">
      <dgm:prSet/>
      <dgm:spPr/>
      <dgm:t>
        <a:bodyPr/>
        <a:lstStyle/>
        <a:p>
          <a:endParaRPr lang="en-US"/>
        </a:p>
      </dgm:t>
    </dgm:pt>
    <dgm:pt modelId="{165A8C67-F2EB-42A6-84AE-5442DF75539E}">
      <dgm:prSet custT="1"/>
      <dgm:spPr/>
      <dgm:t>
        <a:bodyPr/>
        <a:lstStyle/>
        <a:p>
          <a:r>
            <a:rPr lang="en-US" sz="2000"/>
            <a:t>If either OVS results or information found on the FNS &amp; Work First tab indicate that evidence or verification source needs to be edited/updated on the Guided Interview</a:t>
          </a:r>
          <a:r>
            <a:rPr lang="en-US" sz="1600"/>
            <a:t>: </a:t>
          </a:r>
          <a:endParaRPr lang="en-US" sz="1600" dirty="0"/>
        </a:p>
      </dgm:t>
    </dgm:pt>
    <dgm:pt modelId="{B391CCFB-32F9-4F9E-AC86-1FCA5CA93D4C}" type="parTrans" cxnId="{7DFE8697-1A5F-4D48-A7E7-58B62200422A}">
      <dgm:prSet/>
      <dgm:spPr/>
      <dgm:t>
        <a:bodyPr/>
        <a:lstStyle/>
        <a:p>
          <a:endParaRPr lang="en-US"/>
        </a:p>
      </dgm:t>
    </dgm:pt>
    <dgm:pt modelId="{44FA3DBD-28EE-4E02-9E8A-8C79EB8DA757}" type="sibTrans" cxnId="{7DFE8697-1A5F-4D48-A7E7-58B62200422A}">
      <dgm:prSet/>
      <dgm:spPr/>
      <dgm:t>
        <a:bodyPr/>
        <a:lstStyle/>
        <a:p>
          <a:endParaRPr lang="en-US"/>
        </a:p>
      </dgm:t>
    </dgm:pt>
    <dgm:pt modelId="{99971541-F47F-42FE-A704-94757D6D0846}" type="pres">
      <dgm:prSet presAssocID="{05FD097D-80B4-4F99-BE8C-6235F09491DE}" presName="Name0" presStyleCnt="0">
        <dgm:presLayoutVars>
          <dgm:chPref val="1"/>
          <dgm:dir/>
          <dgm:animOne val="branch"/>
          <dgm:animLvl val="lvl"/>
          <dgm:resizeHandles/>
        </dgm:presLayoutVars>
      </dgm:prSet>
      <dgm:spPr/>
    </dgm:pt>
    <dgm:pt modelId="{3E382276-4A26-4204-821E-CB062E0ADAFF}" type="pres">
      <dgm:prSet presAssocID="{0BB99CA6-9A1B-4D35-B0D6-1BA5D40EF6C3}" presName="vertOne" presStyleCnt="0"/>
      <dgm:spPr/>
    </dgm:pt>
    <dgm:pt modelId="{316C4E0B-FC31-4A50-97E9-737DC4FF9361}" type="pres">
      <dgm:prSet presAssocID="{0BB99CA6-9A1B-4D35-B0D6-1BA5D40EF6C3}" presName="txOne" presStyleLbl="node0" presStyleIdx="0" presStyleCnt="5" custScaleX="110127">
        <dgm:presLayoutVars>
          <dgm:chPref val="3"/>
        </dgm:presLayoutVars>
      </dgm:prSet>
      <dgm:spPr/>
    </dgm:pt>
    <dgm:pt modelId="{DA171DEF-8D20-4BD1-8C67-81C298B90F52}" type="pres">
      <dgm:prSet presAssocID="{0BB99CA6-9A1B-4D35-B0D6-1BA5D40EF6C3}" presName="horzOne" presStyleCnt="0"/>
      <dgm:spPr/>
    </dgm:pt>
    <dgm:pt modelId="{0AB96114-6A0D-4AD4-A00F-609413CB48D6}" type="pres">
      <dgm:prSet presAssocID="{D085B305-E9A5-4E53-8BF4-0C030EB36ABE}" presName="sibSpaceOne" presStyleCnt="0"/>
      <dgm:spPr/>
    </dgm:pt>
    <dgm:pt modelId="{C19C42D5-AD91-40DA-9DED-18BE22469DB2}" type="pres">
      <dgm:prSet presAssocID="{B067F407-3626-459A-805C-20B23C5E9ED9}" presName="vertOne" presStyleCnt="0"/>
      <dgm:spPr/>
    </dgm:pt>
    <dgm:pt modelId="{99F654AF-769C-45EC-9D3E-07FA28BE19D9}" type="pres">
      <dgm:prSet presAssocID="{B067F407-3626-459A-805C-20B23C5E9ED9}" presName="txOne" presStyleLbl="node0" presStyleIdx="1" presStyleCnt="5" custScaleX="113028">
        <dgm:presLayoutVars>
          <dgm:chPref val="3"/>
        </dgm:presLayoutVars>
      </dgm:prSet>
      <dgm:spPr/>
    </dgm:pt>
    <dgm:pt modelId="{F1212D79-4909-4EFB-A780-FC558C619226}" type="pres">
      <dgm:prSet presAssocID="{B067F407-3626-459A-805C-20B23C5E9ED9}" presName="horzOne" presStyleCnt="0"/>
      <dgm:spPr/>
    </dgm:pt>
    <dgm:pt modelId="{82901797-1523-4521-A701-E18DE95E53A9}" type="pres">
      <dgm:prSet presAssocID="{57753D18-4122-4523-9C8D-6A15C9E40F09}" presName="sibSpaceOne" presStyleCnt="0"/>
      <dgm:spPr/>
    </dgm:pt>
    <dgm:pt modelId="{251201B2-ECE5-42C8-85EA-FA943A011E03}" type="pres">
      <dgm:prSet presAssocID="{927794E8-3970-4A5F-B26A-360EF3942AE7}" presName="vertOne" presStyleCnt="0"/>
      <dgm:spPr/>
    </dgm:pt>
    <dgm:pt modelId="{05435B9D-FB33-4BF7-80D6-02DB24FCB7E9}" type="pres">
      <dgm:prSet presAssocID="{927794E8-3970-4A5F-B26A-360EF3942AE7}" presName="txOne" presStyleLbl="node0" presStyleIdx="2" presStyleCnt="5">
        <dgm:presLayoutVars>
          <dgm:chPref val="3"/>
        </dgm:presLayoutVars>
      </dgm:prSet>
      <dgm:spPr/>
    </dgm:pt>
    <dgm:pt modelId="{4BC16653-BDDC-42F7-94ED-F03E67E3D41D}" type="pres">
      <dgm:prSet presAssocID="{927794E8-3970-4A5F-B26A-360EF3942AE7}" presName="horzOne" presStyleCnt="0"/>
      <dgm:spPr/>
    </dgm:pt>
    <dgm:pt modelId="{AA58AAA3-AE52-4D92-BC6F-9E0484F06CA4}" type="pres">
      <dgm:prSet presAssocID="{A84FB0BD-6D16-4D51-BB3D-38DFFD1875E4}" presName="sibSpaceOne" presStyleCnt="0"/>
      <dgm:spPr/>
    </dgm:pt>
    <dgm:pt modelId="{7D773FF9-C8CE-4E6B-B1C4-A497274ACE51}" type="pres">
      <dgm:prSet presAssocID="{2A9ECC21-940E-4BF6-9ED0-5AA6680E59E2}" presName="vertOne" presStyleCnt="0"/>
      <dgm:spPr/>
    </dgm:pt>
    <dgm:pt modelId="{5BC1128D-401C-46AD-B490-D5BE2149A5AC}" type="pres">
      <dgm:prSet presAssocID="{2A9ECC21-940E-4BF6-9ED0-5AA6680E59E2}" presName="txOne" presStyleLbl="node0" presStyleIdx="3" presStyleCnt="5">
        <dgm:presLayoutVars>
          <dgm:chPref val="3"/>
        </dgm:presLayoutVars>
      </dgm:prSet>
      <dgm:spPr/>
    </dgm:pt>
    <dgm:pt modelId="{A2462AFA-8E14-4F19-82D2-A74B0CA7ECF3}" type="pres">
      <dgm:prSet presAssocID="{2A9ECC21-940E-4BF6-9ED0-5AA6680E59E2}" presName="horzOne" presStyleCnt="0"/>
      <dgm:spPr/>
    </dgm:pt>
    <dgm:pt modelId="{31383281-43A4-47C4-98B8-25FD2460E316}" type="pres">
      <dgm:prSet presAssocID="{6384E92F-58EE-4468-9538-E351D772E9EC}" presName="sibSpaceOne" presStyleCnt="0"/>
      <dgm:spPr/>
    </dgm:pt>
    <dgm:pt modelId="{2FA9C62A-87AD-4F3C-AEDD-E991031253D8}" type="pres">
      <dgm:prSet presAssocID="{165A8C67-F2EB-42A6-84AE-5442DF75539E}" presName="vertOne" presStyleCnt="0"/>
      <dgm:spPr/>
    </dgm:pt>
    <dgm:pt modelId="{44AEAEEA-1BAE-4AA3-9426-3A2244858459}" type="pres">
      <dgm:prSet presAssocID="{165A8C67-F2EB-42A6-84AE-5442DF75539E}" presName="txOne" presStyleLbl="node0" presStyleIdx="4" presStyleCnt="5">
        <dgm:presLayoutVars>
          <dgm:chPref val="3"/>
        </dgm:presLayoutVars>
      </dgm:prSet>
      <dgm:spPr/>
    </dgm:pt>
    <dgm:pt modelId="{79386AD0-BF5E-48B3-92EF-FC76CDF341BD}" type="pres">
      <dgm:prSet presAssocID="{165A8C67-F2EB-42A6-84AE-5442DF75539E}" presName="horzOne" presStyleCnt="0"/>
      <dgm:spPr/>
    </dgm:pt>
  </dgm:ptLst>
  <dgm:cxnLst>
    <dgm:cxn modelId="{8116FB14-4BBE-4379-8B5F-5F0B4037545C}" type="presOf" srcId="{165A8C67-F2EB-42A6-84AE-5442DF75539E}" destId="{44AEAEEA-1BAE-4AA3-9426-3A2244858459}" srcOrd="0" destOrd="0" presId="urn:microsoft.com/office/officeart/2005/8/layout/architecture"/>
    <dgm:cxn modelId="{457E1925-F3BF-4D1C-806D-2010B7387765}" type="presOf" srcId="{927794E8-3970-4A5F-B26A-360EF3942AE7}" destId="{05435B9D-FB33-4BF7-80D6-02DB24FCB7E9}" srcOrd="0" destOrd="0" presId="urn:microsoft.com/office/officeart/2005/8/layout/architecture"/>
    <dgm:cxn modelId="{F316B726-7BD9-4C27-9EED-57D099531947}" srcId="{05FD097D-80B4-4F99-BE8C-6235F09491DE}" destId="{927794E8-3970-4A5F-B26A-360EF3942AE7}" srcOrd="2" destOrd="0" parTransId="{F080D0CD-8011-49B9-BAD5-DBF6FADB991D}" sibTransId="{A84FB0BD-6D16-4D51-BB3D-38DFFD1875E4}"/>
    <dgm:cxn modelId="{DD2B0B27-A4F8-4CB1-A3E1-DADFEB15CAEA}" type="presOf" srcId="{0BB99CA6-9A1B-4D35-B0D6-1BA5D40EF6C3}" destId="{316C4E0B-FC31-4A50-97E9-737DC4FF9361}" srcOrd="0" destOrd="0" presId="urn:microsoft.com/office/officeart/2005/8/layout/architecture"/>
    <dgm:cxn modelId="{D0C80A62-892A-42A8-8249-1C3D92D38610}" type="presOf" srcId="{2A9ECC21-940E-4BF6-9ED0-5AA6680E59E2}" destId="{5BC1128D-401C-46AD-B490-D5BE2149A5AC}" srcOrd="0" destOrd="0" presId="urn:microsoft.com/office/officeart/2005/8/layout/architecture"/>
    <dgm:cxn modelId="{EEDC8748-5CF6-4DCB-AE39-2B5EF624E592}" type="presOf" srcId="{05FD097D-80B4-4F99-BE8C-6235F09491DE}" destId="{99971541-F47F-42FE-A704-94757D6D0846}" srcOrd="0" destOrd="0" presId="urn:microsoft.com/office/officeart/2005/8/layout/architecture"/>
    <dgm:cxn modelId="{5DB6E653-6810-43FA-9420-4FE3AD2D4495}" srcId="{05FD097D-80B4-4F99-BE8C-6235F09491DE}" destId="{B067F407-3626-459A-805C-20B23C5E9ED9}" srcOrd="1" destOrd="0" parTransId="{147A4F48-277B-4240-951C-EB34276DBF8F}" sibTransId="{57753D18-4122-4523-9C8D-6A15C9E40F09}"/>
    <dgm:cxn modelId="{7DFE8697-1A5F-4D48-A7E7-58B62200422A}" srcId="{05FD097D-80B4-4F99-BE8C-6235F09491DE}" destId="{165A8C67-F2EB-42A6-84AE-5442DF75539E}" srcOrd="4" destOrd="0" parTransId="{B391CCFB-32F9-4F9E-AC86-1FCA5CA93D4C}" sibTransId="{44FA3DBD-28EE-4E02-9E8A-8C79EB8DA757}"/>
    <dgm:cxn modelId="{E4CE1DCD-1C0F-49CC-AFF5-192AB7BDF77D}" srcId="{05FD097D-80B4-4F99-BE8C-6235F09491DE}" destId="{0BB99CA6-9A1B-4D35-B0D6-1BA5D40EF6C3}" srcOrd="0" destOrd="0" parTransId="{4A8BEF2E-F621-47B8-A74B-AE4CCDFFBB26}" sibTransId="{D085B305-E9A5-4E53-8BF4-0C030EB36ABE}"/>
    <dgm:cxn modelId="{F3BA68F5-A91A-46EE-B9F6-CD8C7FA143F0}" srcId="{05FD097D-80B4-4F99-BE8C-6235F09491DE}" destId="{2A9ECC21-940E-4BF6-9ED0-5AA6680E59E2}" srcOrd="3" destOrd="0" parTransId="{198882BC-4144-468E-8378-90215388DDCA}" sibTransId="{6384E92F-58EE-4468-9538-E351D772E9EC}"/>
    <dgm:cxn modelId="{A3C7EBFE-ECAB-4602-91A8-DA18C283D4F3}" type="presOf" srcId="{B067F407-3626-459A-805C-20B23C5E9ED9}" destId="{99F654AF-769C-45EC-9D3E-07FA28BE19D9}" srcOrd="0" destOrd="0" presId="urn:microsoft.com/office/officeart/2005/8/layout/architecture"/>
    <dgm:cxn modelId="{F446CDEA-0B4C-4101-B0C3-A1434A0333F7}" type="presParOf" srcId="{99971541-F47F-42FE-A704-94757D6D0846}" destId="{3E382276-4A26-4204-821E-CB062E0ADAFF}" srcOrd="0" destOrd="0" presId="urn:microsoft.com/office/officeart/2005/8/layout/architecture"/>
    <dgm:cxn modelId="{1D674C74-F54A-403E-9AB3-BD313AD834B8}" type="presParOf" srcId="{3E382276-4A26-4204-821E-CB062E0ADAFF}" destId="{316C4E0B-FC31-4A50-97E9-737DC4FF9361}" srcOrd="0" destOrd="0" presId="urn:microsoft.com/office/officeart/2005/8/layout/architecture"/>
    <dgm:cxn modelId="{0367E991-C6B1-4D9D-8DFC-FECB09E97F4A}" type="presParOf" srcId="{3E382276-4A26-4204-821E-CB062E0ADAFF}" destId="{DA171DEF-8D20-4BD1-8C67-81C298B90F52}" srcOrd="1" destOrd="0" presId="urn:microsoft.com/office/officeart/2005/8/layout/architecture"/>
    <dgm:cxn modelId="{4B9362A0-F26B-4AA1-9703-6190C278D284}" type="presParOf" srcId="{99971541-F47F-42FE-A704-94757D6D0846}" destId="{0AB96114-6A0D-4AD4-A00F-609413CB48D6}" srcOrd="1" destOrd="0" presId="urn:microsoft.com/office/officeart/2005/8/layout/architecture"/>
    <dgm:cxn modelId="{C2BB3728-0B00-485F-8AC6-4079458EBE5E}" type="presParOf" srcId="{99971541-F47F-42FE-A704-94757D6D0846}" destId="{C19C42D5-AD91-40DA-9DED-18BE22469DB2}" srcOrd="2" destOrd="0" presId="urn:microsoft.com/office/officeart/2005/8/layout/architecture"/>
    <dgm:cxn modelId="{7479AD2B-6D19-40DA-8801-4FD3748C17F5}" type="presParOf" srcId="{C19C42D5-AD91-40DA-9DED-18BE22469DB2}" destId="{99F654AF-769C-45EC-9D3E-07FA28BE19D9}" srcOrd="0" destOrd="0" presId="urn:microsoft.com/office/officeart/2005/8/layout/architecture"/>
    <dgm:cxn modelId="{B6E1FE24-06E2-4292-B7EA-6517A3C43CD0}" type="presParOf" srcId="{C19C42D5-AD91-40DA-9DED-18BE22469DB2}" destId="{F1212D79-4909-4EFB-A780-FC558C619226}" srcOrd="1" destOrd="0" presId="urn:microsoft.com/office/officeart/2005/8/layout/architecture"/>
    <dgm:cxn modelId="{A824F045-9618-40CA-B736-D8A7A0821707}" type="presParOf" srcId="{99971541-F47F-42FE-A704-94757D6D0846}" destId="{82901797-1523-4521-A701-E18DE95E53A9}" srcOrd="3" destOrd="0" presId="urn:microsoft.com/office/officeart/2005/8/layout/architecture"/>
    <dgm:cxn modelId="{E4064AFE-5DB3-4E9F-BC46-E99A63ED3F36}" type="presParOf" srcId="{99971541-F47F-42FE-A704-94757D6D0846}" destId="{251201B2-ECE5-42C8-85EA-FA943A011E03}" srcOrd="4" destOrd="0" presId="urn:microsoft.com/office/officeart/2005/8/layout/architecture"/>
    <dgm:cxn modelId="{BD0272DE-AB9B-420F-9B0E-3F3699FAEB3D}" type="presParOf" srcId="{251201B2-ECE5-42C8-85EA-FA943A011E03}" destId="{05435B9D-FB33-4BF7-80D6-02DB24FCB7E9}" srcOrd="0" destOrd="0" presId="urn:microsoft.com/office/officeart/2005/8/layout/architecture"/>
    <dgm:cxn modelId="{614828D6-A41C-471C-9C7A-04CC55875F30}" type="presParOf" srcId="{251201B2-ECE5-42C8-85EA-FA943A011E03}" destId="{4BC16653-BDDC-42F7-94ED-F03E67E3D41D}" srcOrd="1" destOrd="0" presId="urn:microsoft.com/office/officeart/2005/8/layout/architecture"/>
    <dgm:cxn modelId="{E86AE431-123E-4936-8A04-DD36C96AA3B6}" type="presParOf" srcId="{99971541-F47F-42FE-A704-94757D6D0846}" destId="{AA58AAA3-AE52-4D92-BC6F-9E0484F06CA4}" srcOrd="5" destOrd="0" presId="urn:microsoft.com/office/officeart/2005/8/layout/architecture"/>
    <dgm:cxn modelId="{EA1FA755-0DDC-412A-8283-C7641E3CE624}" type="presParOf" srcId="{99971541-F47F-42FE-A704-94757D6D0846}" destId="{7D773FF9-C8CE-4E6B-B1C4-A497274ACE51}" srcOrd="6" destOrd="0" presId="urn:microsoft.com/office/officeart/2005/8/layout/architecture"/>
    <dgm:cxn modelId="{FF218637-A454-4178-9CDA-758A2AB3D0E9}" type="presParOf" srcId="{7D773FF9-C8CE-4E6B-B1C4-A497274ACE51}" destId="{5BC1128D-401C-46AD-B490-D5BE2149A5AC}" srcOrd="0" destOrd="0" presId="urn:microsoft.com/office/officeart/2005/8/layout/architecture"/>
    <dgm:cxn modelId="{05650CA5-0133-48F9-B9BD-90591422FE43}" type="presParOf" srcId="{7D773FF9-C8CE-4E6B-B1C4-A497274ACE51}" destId="{A2462AFA-8E14-4F19-82D2-A74B0CA7ECF3}" srcOrd="1" destOrd="0" presId="urn:microsoft.com/office/officeart/2005/8/layout/architecture"/>
    <dgm:cxn modelId="{ED2CD353-4F5D-4453-98E9-CA2F06FCE7E3}" type="presParOf" srcId="{99971541-F47F-42FE-A704-94757D6D0846}" destId="{31383281-43A4-47C4-98B8-25FD2460E316}" srcOrd="7" destOrd="0" presId="urn:microsoft.com/office/officeart/2005/8/layout/architecture"/>
    <dgm:cxn modelId="{35484B75-FFD7-4B72-9491-422DEBD08730}" type="presParOf" srcId="{99971541-F47F-42FE-A704-94757D6D0846}" destId="{2FA9C62A-87AD-4F3C-AEDD-E991031253D8}" srcOrd="8" destOrd="0" presId="urn:microsoft.com/office/officeart/2005/8/layout/architecture"/>
    <dgm:cxn modelId="{AC3735B8-278C-4F57-8DFB-736EFD33197A}" type="presParOf" srcId="{2FA9C62A-87AD-4F3C-AEDD-E991031253D8}" destId="{44AEAEEA-1BAE-4AA3-9426-3A2244858459}" srcOrd="0" destOrd="0" presId="urn:microsoft.com/office/officeart/2005/8/layout/architecture"/>
    <dgm:cxn modelId="{25E314B4-541B-4B05-B3FF-EB3AA1B9527E}" type="presParOf" srcId="{2FA9C62A-87AD-4F3C-AEDD-E991031253D8}" destId="{79386AD0-BF5E-48B3-92EF-FC76CDF341BD}" srcOrd="1" destOrd="0" presId="urn:microsoft.com/office/officeart/2005/8/layout/architecture"/>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92865C7-B69E-46A0-B866-2126299ECD39}" type="doc">
      <dgm:prSet loTypeId="urn:microsoft.com/office/officeart/2005/8/layout/cycle5" loCatId="cycle" qsTypeId="urn:microsoft.com/office/officeart/2005/8/quickstyle/3d2" qsCatId="3D" csTypeId="urn:microsoft.com/office/officeart/2005/8/colors/accent3_2" csCatId="accent3" phldr="1"/>
      <dgm:spPr/>
      <dgm:t>
        <a:bodyPr/>
        <a:lstStyle/>
        <a:p>
          <a:endParaRPr lang="en-US"/>
        </a:p>
      </dgm:t>
    </dgm:pt>
    <dgm:pt modelId="{E72C93EA-CB50-4200-8931-9A4AEAB4D89F}">
      <dgm:prSet custT="1"/>
      <dgm:spPr/>
      <dgm:t>
        <a:bodyPr/>
        <a:lstStyle/>
        <a:p>
          <a:r>
            <a:rPr lang="en-US" sz="1600" dirty="0"/>
            <a:t>Click the </a:t>
          </a:r>
          <a:r>
            <a:rPr lang="en-US" sz="1600" b="1" dirty="0"/>
            <a:t>Tab Actions Menu </a:t>
          </a:r>
          <a:r>
            <a:rPr lang="en-US" sz="1600" dirty="0"/>
            <a:t>then select </a:t>
          </a:r>
          <a:r>
            <a:rPr lang="en-US" sz="1600" b="1" dirty="0"/>
            <a:t>Edit Application Information</a:t>
          </a:r>
          <a:r>
            <a:rPr lang="en-US" sz="1000" dirty="0"/>
            <a:t>. </a:t>
          </a:r>
        </a:p>
      </dgm:t>
    </dgm:pt>
    <dgm:pt modelId="{1FEED5AB-D670-4D19-BED7-0983574D488C}" type="parTrans" cxnId="{440D5091-FD35-422A-9328-F3E441F42420}">
      <dgm:prSet/>
      <dgm:spPr/>
      <dgm:t>
        <a:bodyPr/>
        <a:lstStyle/>
        <a:p>
          <a:endParaRPr lang="en-US"/>
        </a:p>
      </dgm:t>
    </dgm:pt>
    <dgm:pt modelId="{4522C96E-4B97-4F76-A096-01F3D8771DAB}" type="sibTrans" cxnId="{440D5091-FD35-422A-9328-F3E441F42420}">
      <dgm:prSet/>
      <dgm:spPr/>
      <dgm:t>
        <a:bodyPr/>
        <a:lstStyle/>
        <a:p>
          <a:endParaRPr lang="en-US"/>
        </a:p>
      </dgm:t>
    </dgm:pt>
    <dgm:pt modelId="{4066311A-53EF-400E-AB90-95CAC278CE7D}">
      <dgm:prSet custT="1"/>
      <dgm:spPr/>
      <dgm:t>
        <a:bodyPr/>
        <a:lstStyle/>
        <a:p>
          <a:r>
            <a:rPr lang="en-US" sz="1200" dirty="0"/>
            <a:t>The Summary page of the Guided Interview pop-up appears. Select </a:t>
          </a:r>
          <a:r>
            <a:rPr lang="en-US" sz="1200" b="1" dirty="0"/>
            <a:t>Edit</a:t>
          </a:r>
          <a:r>
            <a:rPr lang="en-US" sz="1200" dirty="0"/>
            <a:t>, </a:t>
          </a:r>
          <a:r>
            <a:rPr lang="en-US" sz="1200" b="1" dirty="0"/>
            <a:t>Delete </a:t>
          </a:r>
          <a:r>
            <a:rPr lang="en-US" sz="1200" dirty="0"/>
            <a:t>or </a:t>
          </a:r>
          <a:r>
            <a:rPr lang="en-US" sz="1200" b="1" dirty="0"/>
            <a:t>Add </a:t>
          </a:r>
          <a:r>
            <a:rPr lang="en-US" sz="1200" dirty="0"/>
            <a:t>(if available) for any section of the Summary page to change information recorded earlier on the Guided Interview. </a:t>
          </a:r>
        </a:p>
      </dgm:t>
    </dgm:pt>
    <dgm:pt modelId="{9C84475F-8B68-4D78-8B64-A805ACF95990}" type="parTrans" cxnId="{8052DD80-491B-4DD5-807C-91D61769F5F7}">
      <dgm:prSet/>
      <dgm:spPr/>
      <dgm:t>
        <a:bodyPr/>
        <a:lstStyle/>
        <a:p>
          <a:endParaRPr lang="en-US"/>
        </a:p>
      </dgm:t>
    </dgm:pt>
    <dgm:pt modelId="{3757A313-E47E-4E96-B42F-9C27B0687DDC}" type="sibTrans" cxnId="{8052DD80-491B-4DD5-807C-91D61769F5F7}">
      <dgm:prSet/>
      <dgm:spPr/>
      <dgm:t>
        <a:bodyPr/>
        <a:lstStyle/>
        <a:p>
          <a:endParaRPr lang="en-US"/>
        </a:p>
      </dgm:t>
    </dgm:pt>
    <dgm:pt modelId="{AF72DA07-4209-4411-A909-E92D14851EAD}">
      <dgm:prSet/>
      <dgm:spPr/>
      <dgm:t>
        <a:bodyPr/>
        <a:lstStyle/>
        <a:p>
          <a:r>
            <a:rPr lang="en-US"/>
            <a:t>Update information, as necessary. </a:t>
          </a:r>
        </a:p>
      </dgm:t>
    </dgm:pt>
    <dgm:pt modelId="{53953480-7456-4AFA-B472-F2D3DFB65354}" type="parTrans" cxnId="{E43CCD3F-4350-4ED0-94F9-166DD98E1FDB}">
      <dgm:prSet/>
      <dgm:spPr/>
      <dgm:t>
        <a:bodyPr/>
        <a:lstStyle/>
        <a:p>
          <a:endParaRPr lang="en-US"/>
        </a:p>
      </dgm:t>
    </dgm:pt>
    <dgm:pt modelId="{C30D7CB1-5D64-42B3-A988-1313187EF751}" type="sibTrans" cxnId="{E43CCD3F-4350-4ED0-94F9-166DD98E1FDB}">
      <dgm:prSet/>
      <dgm:spPr/>
      <dgm:t>
        <a:bodyPr/>
        <a:lstStyle/>
        <a:p>
          <a:endParaRPr lang="en-US"/>
        </a:p>
      </dgm:t>
    </dgm:pt>
    <dgm:pt modelId="{7B86178E-73EB-456B-8869-5D07932CE3A0}">
      <dgm:prSet/>
      <dgm:spPr/>
      <dgm:t>
        <a:bodyPr/>
        <a:lstStyle/>
        <a:p>
          <a:r>
            <a:rPr lang="en-US" dirty="0"/>
            <a:t>Change the verification method, if necessary.</a:t>
          </a:r>
        </a:p>
      </dgm:t>
    </dgm:pt>
    <dgm:pt modelId="{A96D91C9-2EB1-45AE-B7E8-614E7FA8E73B}" type="parTrans" cxnId="{25B818E4-A78D-46F6-8A07-E7BF61FE7196}">
      <dgm:prSet/>
      <dgm:spPr/>
      <dgm:t>
        <a:bodyPr/>
        <a:lstStyle/>
        <a:p>
          <a:endParaRPr lang="en-US"/>
        </a:p>
      </dgm:t>
    </dgm:pt>
    <dgm:pt modelId="{11B2B9F8-B625-489D-84DA-87B5F0CD244C}" type="sibTrans" cxnId="{25B818E4-A78D-46F6-8A07-E7BF61FE7196}">
      <dgm:prSet/>
      <dgm:spPr/>
      <dgm:t>
        <a:bodyPr/>
        <a:lstStyle/>
        <a:p>
          <a:endParaRPr lang="en-US"/>
        </a:p>
      </dgm:t>
    </dgm:pt>
    <dgm:pt modelId="{74F434C5-DAE2-4BC2-878F-30B70CD6D807}">
      <dgm:prSet/>
      <dgm:spPr/>
      <dgm:t>
        <a:bodyPr/>
        <a:lstStyle/>
        <a:p>
          <a:r>
            <a:rPr lang="en-US"/>
            <a:t>Select </a:t>
          </a:r>
          <a:r>
            <a:rPr lang="en-US" b="1"/>
            <a:t>Yes </a:t>
          </a:r>
          <a:r>
            <a:rPr lang="en-US"/>
            <a:t>When all verifications have been received.</a:t>
          </a:r>
        </a:p>
      </dgm:t>
    </dgm:pt>
    <dgm:pt modelId="{97EF9F22-CC77-46C0-B459-42C5BC2E767E}" type="parTrans" cxnId="{C265CAAA-A4C8-4D23-8F7E-4CD7FB927577}">
      <dgm:prSet/>
      <dgm:spPr/>
      <dgm:t>
        <a:bodyPr/>
        <a:lstStyle/>
        <a:p>
          <a:endParaRPr lang="en-US"/>
        </a:p>
      </dgm:t>
    </dgm:pt>
    <dgm:pt modelId="{DBD44AB4-AE3D-41D2-BC83-B04894B69D90}" type="sibTrans" cxnId="{C265CAAA-A4C8-4D23-8F7E-4CD7FB927577}">
      <dgm:prSet/>
      <dgm:spPr/>
      <dgm:t>
        <a:bodyPr/>
        <a:lstStyle/>
        <a:p>
          <a:endParaRPr lang="en-US"/>
        </a:p>
      </dgm:t>
    </dgm:pt>
    <dgm:pt modelId="{6641FBC6-4C18-4F91-AE4D-C7F82D857653}">
      <dgm:prSet/>
      <dgm:spPr/>
      <dgm:t>
        <a:bodyPr/>
        <a:lstStyle/>
        <a:p>
          <a:r>
            <a:rPr lang="en-US" dirty="0"/>
            <a:t>Enter the Last Verification Received Date.</a:t>
          </a:r>
        </a:p>
      </dgm:t>
    </dgm:pt>
    <dgm:pt modelId="{CA0DE4B3-6AFC-4B04-8BDB-FFD2A64CFBF8}" type="parTrans" cxnId="{F84FF411-11AA-47D7-A9C9-010576DB5D6B}">
      <dgm:prSet/>
      <dgm:spPr/>
      <dgm:t>
        <a:bodyPr/>
        <a:lstStyle/>
        <a:p>
          <a:endParaRPr lang="en-US"/>
        </a:p>
      </dgm:t>
    </dgm:pt>
    <dgm:pt modelId="{2477316A-F0D3-4DF0-912F-07820B6C88FC}" type="sibTrans" cxnId="{F84FF411-11AA-47D7-A9C9-010576DB5D6B}">
      <dgm:prSet/>
      <dgm:spPr/>
      <dgm:t>
        <a:bodyPr/>
        <a:lstStyle/>
        <a:p>
          <a:endParaRPr lang="en-US"/>
        </a:p>
      </dgm:t>
    </dgm:pt>
    <dgm:pt modelId="{6E502D4A-F57F-4EF3-BABE-D51E7ED98036}">
      <dgm:prSet custT="1"/>
      <dgm:spPr/>
      <dgm:t>
        <a:bodyPr/>
        <a:lstStyle/>
        <a:p>
          <a:r>
            <a:rPr lang="en-US" sz="1200" dirty="0"/>
            <a:t>Select the check box that states You are confirming that all verifications have been received, and the last verification date has been entered correctly. The application timer will now begin to show 1 or 2 business days, depending on the status of the account. </a:t>
          </a:r>
        </a:p>
      </dgm:t>
    </dgm:pt>
    <dgm:pt modelId="{B5F35402-D42A-400F-82CD-769518E61FFC}" type="parTrans" cxnId="{31DD5979-AF48-414D-9EB2-FCBF50EBAF99}">
      <dgm:prSet/>
      <dgm:spPr/>
      <dgm:t>
        <a:bodyPr/>
        <a:lstStyle/>
        <a:p>
          <a:endParaRPr lang="en-US"/>
        </a:p>
      </dgm:t>
    </dgm:pt>
    <dgm:pt modelId="{3373230C-2F93-41F6-A185-5F72F45F17B2}" type="sibTrans" cxnId="{31DD5979-AF48-414D-9EB2-FCBF50EBAF99}">
      <dgm:prSet/>
      <dgm:spPr/>
      <dgm:t>
        <a:bodyPr/>
        <a:lstStyle/>
        <a:p>
          <a:endParaRPr lang="en-US"/>
        </a:p>
      </dgm:t>
    </dgm:pt>
    <dgm:pt modelId="{0C241860-B7B4-4D48-842A-2E26C0BE2991}">
      <dgm:prSet custT="1"/>
      <dgm:spPr/>
      <dgm:t>
        <a:bodyPr/>
        <a:lstStyle/>
        <a:p>
          <a:r>
            <a:rPr lang="en-US" sz="1200" b="1" dirty="0"/>
            <a:t>Note: </a:t>
          </a:r>
          <a:r>
            <a:rPr lang="en-US" sz="1200" dirty="0"/>
            <a:t>Add additional required verification comments. Do not delete  previous comments</a:t>
          </a:r>
          <a:r>
            <a:rPr lang="en-US" sz="1000" dirty="0"/>
            <a:t>.</a:t>
          </a:r>
        </a:p>
      </dgm:t>
    </dgm:pt>
    <dgm:pt modelId="{F52B1D08-59EB-4AF3-83B8-3863841049E5}" type="parTrans" cxnId="{A066176B-B9FD-49E9-84FF-D62ACDC8D6A9}">
      <dgm:prSet/>
      <dgm:spPr/>
      <dgm:t>
        <a:bodyPr/>
        <a:lstStyle/>
        <a:p>
          <a:endParaRPr lang="en-US"/>
        </a:p>
      </dgm:t>
    </dgm:pt>
    <dgm:pt modelId="{3F9DAD66-0534-4F09-AF9C-6E101F53FC46}" type="sibTrans" cxnId="{A066176B-B9FD-49E9-84FF-D62ACDC8D6A9}">
      <dgm:prSet/>
      <dgm:spPr/>
      <dgm:t>
        <a:bodyPr/>
        <a:lstStyle/>
        <a:p>
          <a:endParaRPr lang="en-US"/>
        </a:p>
      </dgm:t>
    </dgm:pt>
    <dgm:pt modelId="{170F6C6D-A41F-419F-AF82-41927C004B26}" type="pres">
      <dgm:prSet presAssocID="{D92865C7-B69E-46A0-B866-2126299ECD39}" presName="cycle" presStyleCnt="0">
        <dgm:presLayoutVars>
          <dgm:dir/>
          <dgm:resizeHandles val="exact"/>
        </dgm:presLayoutVars>
      </dgm:prSet>
      <dgm:spPr/>
    </dgm:pt>
    <dgm:pt modelId="{31F63BB7-6681-480D-A2AC-A0874481CB31}" type="pres">
      <dgm:prSet presAssocID="{E72C93EA-CB50-4200-8931-9A4AEAB4D89F}" presName="node" presStyleLbl="node1" presStyleIdx="0" presStyleCnt="8" custScaleX="132446" custScaleY="184059" custRadScaleRad="93675" custRadScaleInc="-7251">
        <dgm:presLayoutVars>
          <dgm:bulletEnabled val="1"/>
        </dgm:presLayoutVars>
      </dgm:prSet>
      <dgm:spPr/>
    </dgm:pt>
    <dgm:pt modelId="{39D19FC6-97BB-418D-8245-31A424CD5646}" type="pres">
      <dgm:prSet presAssocID="{E72C93EA-CB50-4200-8931-9A4AEAB4D89F}" presName="spNode" presStyleCnt="0"/>
      <dgm:spPr/>
    </dgm:pt>
    <dgm:pt modelId="{F55F1EE6-B1C5-4555-9DD9-CB5EE3522BD1}" type="pres">
      <dgm:prSet presAssocID="{4522C96E-4B97-4F76-A096-01F3D8771DAB}" presName="sibTrans" presStyleLbl="sibTrans1D1" presStyleIdx="0" presStyleCnt="8"/>
      <dgm:spPr/>
    </dgm:pt>
    <dgm:pt modelId="{21FA5026-AA07-46A5-925A-A48CB06B6933}" type="pres">
      <dgm:prSet presAssocID="{4066311A-53EF-400E-AB90-95CAC278CE7D}" presName="node" presStyleLbl="node1" presStyleIdx="1" presStyleCnt="8" custScaleX="186745" custScaleY="188720" custRadScaleRad="100510" custRadScaleInc="86174">
        <dgm:presLayoutVars>
          <dgm:bulletEnabled val="1"/>
        </dgm:presLayoutVars>
      </dgm:prSet>
      <dgm:spPr/>
    </dgm:pt>
    <dgm:pt modelId="{19B976F9-7EAE-4DAB-8542-D3953E76935D}" type="pres">
      <dgm:prSet presAssocID="{4066311A-53EF-400E-AB90-95CAC278CE7D}" presName="spNode" presStyleCnt="0"/>
      <dgm:spPr/>
    </dgm:pt>
    <dgm:pt modelId="{DE0F156E-FCDD-4421-85D0-AABF427AFA92}" type="pres">
      <dgm:prSet presAssocID="{3757A313-E47E-4E96-B42F-9C27B0687DDC}" presName="sibTrans" presStyleLbl="sibTrans1D1" presStyleIdx="1" presStyleCnt="8"/>
      <dgm:spPr/>
    </dgm:pt>
    <dgm:pt modelId="{91575D01-D7BB-4D78-9897-75D2911BD2F4}" type="pres">
      <dgm:prSet presAssocID="{AF72DA07-4209-4411-A909-E92D14851EAD}" presName="node" presStyleLbl="node1" presStyleIdx="2" presStyleCnt="8" custScaleX="148189" custScaleY="147474" custRadScaleRad="103916" custRadScaleInc="32723">
        <dgm:presLayoutVars>
          <dgm:bulletEnabled val="1"/>
        </dgm:presLayoutVars>
      </dgm:prSet>
      <dgm:spPr/>
    </dgm:pt>
    <dgm:pt modelId="{40A159DE-0CF6-4081-BBFF-B294E4009B54}" type="pres">
      <dgm:prSet presAssocID="{AF72DA07-4209-4411-A909-E92D14851EAD}" presName="spNode" presStyleCnt="0"/>
      <dgm:spPr/>
    </dgm:pt>
    <dgm:pt modelId="{40A6202C-9659-4E1B-9611-FC0FF5A57F63}" type="pres">
      <dgm:prSet presAssocID="{C30D7CB1-5D64-42B3-A988-1313187EF751}" presName="sibTrans" presStyleLbl="sibTrans1D1" presStyleIdx="2" presStyleCnt="8"/>
      <dgm:spPr/>
    </dgm:pt>
    <dgm:pt modelId="{76A49505-F75A-4CDE-8291-9E81CBDDA95D}" type="pres">
      <dgm:prSet presAssocID="{7B86178E-73EB-456B-8869-5D07932CE3A0}" presName="node" presStyleLbl="node1" presStyleIdx="3" presStyleCnt="8" custScaleX="130659" custScaleY="155378">
        <dgm:presLayoutVars>
          <dgm:bulletEnabled val="1"/>
        </dgm:presLayoutVars>
      </dgm:prSet>
      <dgm:spPr/>
    </dgm:pt>
    <dgm:pt modelId="{384D2B23-A318-4B4D-A5B9-91C93D8E1D59}" type="pres">
      <dgm:prSet presAssocID="{7B86178E-73EB-456B-8869-5D07932CE3A0}" presName="spNode" presStyleCnt="0"/>
      <dgm:spPr/>
    </dgm:pt>
    <dgm:pt modelId="{E24B7154-AE1B-481E-8122-91B90634185C}" type="pres">
      <dgm:prSet presAssocID="{11B2B9F8-B625-489D-84DA-87B5F0CD244C}" presName="sibTrans" presStyleLbl="sibTrans1D1" presStyleIdx="3" presStyleCnt="8"/>
      <dgm:spPr/>
    </dgm:pt>
    <dgm:pt modelId="{88C688CB-7F23-41A8-90AC-AE92B0BCC7DE}" type="pres">
      <dgm:prSet presAssocID="{74F434C5-DAE2-4BC2-878F-30B70CD6D807}" presName="node" presStyleLbl="node1" presStyleIdx="4" presStyleCnt="8" custScaleX="120509" custScaleY="167371">
        <dgm:presLayoutVars>
          <dgm:bulletEnabled val="1"/>
        </dgm:presLayoutVars>
      </dgm:prSet>
      <dgm:spPr/>
    </dgm:pt>
    <dgm:pt modelId="{CD6302E2-5CBE-4503-A9C5-B941F33FFDFE}" type="pres">
      <dgm:prSet presAssocID="{74F434C5-DAE2-4BC2-878F-30B70CD6D807}" presName="spNode" presStyleCnt="0"/>
      <dgm:spPr/>
    </dgm:pt>
    <dgm:pt modelId="{EF9C012E-392C-4E3D-8F4D-A845D932BEC7}" type="pres">
      <dgm:prSet presAssocID="{DBD44AB4-AE3D-41D2-BC83-B04894B69D90}" presName="sibTrans" presStyleLbl="sibTrans1D1" presStyleIdx="4" presStyleCnt="8"/>
      <dgm:spPr/>
    </dgm:pt>
    <dgm:pt modelId="{F52257A1-D9F3-4CF0-A482-D628AA5068D2}" type="pres">
      <dgm:prSet presAssocID="{6641FBC6-4C18-4F91-AE4D-C7F82D857653}" presName="node" presStyleLbl="node1" presStyleIdx="5" presStyleCnt="8" custScaleX="174716" custScaleY="174199">
        <dgm:presLayoutVars>
          <dgm:bulletEnabled val="1"/>
        </dgm:presLayoutVars>
      </dgm:prSet>
      <dgm:spPr/>
    </dgm:pt>
    <dgm:pt modelId="{2D935556-C8E2-4368-A77D-DD0BCDD1B1EF}" type="pres">
      <dgm:prSet presAssocID="{6641FBC6-4C18-4F91-AE4D-C7F82D857653}" presName="spNode" presStyleCnt="0"/>
      <dgm:spPr/>
    </dgm:pt>
    <dgm:pt modelId="{2686A85A-163B-401A-A304-14D23F7ACD26}" type="pres">
      <dgm:prSet presAssocID="{2477316A-F0D3-4DF0-912F-07820B6C88FC}" presName="sibTrans" presStyleLbl="sibTrans1D1" presStyleIdx="5" presStyleCnt="8"/>
      <dgm:spPr/>
    </dgm:pt>
    <dgm:pt modelId="{9D3D7646-1622-4AA4-A78E-29E0F0E1EC59}" type="pres">
      <dgm:prSet presAssocID="{6E502D4A-F57F-4EF3-BABE-D51E7ED98036}" presName="node" presStyleLbl="node1" presStyleIdx="6" presStyleCnt="8" custScaleX="192745" custScaleY="226244">
        <dgm:presLayoutVars>
          <dgm:bulletEnabled val="1"/>
        </dgm:presLayoutVars>
      </dgm:prSet>
      <dgm:spPr/>
    </dgm:pt>
    <dgm:pt modelId="{A3CD9B92-D2BD-407C-AE43-29AD49D97ED2}" type="pres">
      <dgm:prSet presAssocID="{6E502D4A-F57F-4EF3-BABE-D51E7ED98036}" presName="spNode" presStyleCnt="0"/>
      <dgm:spPr/>
    </dgm:pt>
    <dgm:pt modelId="{82382AD5-5F9B-4253-947A-35C8A6775FCE}" type="pres">
      <dgm:prSet presAssocID="{3373230C-2F93-41F6-A185-5F72F45F17B2}" presName="sibTrans" presStyleLbl="sibTrans1D1" presStyleIdx="6" presStyleCnt="8"/>
      <dgm:spPr/>
    </dgm:pt>
    <dgm:pt modelId="{C03579C6-0664-435F-8BFA-1D43FF1AA357}" type="pres">
      <dgm:prSet presAssocID="{0C241860-B7B4-4D48-842A-2E26C0BE2991}" presName="node" presStyleLbl="node1" presStyleIdx="7" presStyleCnt="8" custScaleX="128542" custScaleY="193686">
        <dgm:presLayoutVars>
          <dgm:bulletEnabled val="1"/>
        </dgm:presLayoutVars>
      </dgm:prSet>
      <dgm:spPr/>
    </dgm:pt>
    <dgm:pt modelId="{4CCC4807-CD69-432D-965F-78471CF070AD}" type="pres">
      <dgm:prSet presAssocID="{0C241860-B7B4-4D48-842A-2E26C0BE2991}" presName="spNode" presStyleCnt="0"/>
      <dgm:spPr/>
    </dgm:pt>
    <dgm:pt modelId="{C5CDD9CF-D026-4328-B9D0-F56F809C21E2}" type="pres">
      <dgm:prSet presAssocID="{3F9DAD66-0534-4F09-AF9C-6E101F53FC46}" presName="sibTrans" presStyleLbl="sibTrans1D1" presStyleIdx="7" presStyleCnt="8"/>
      <dgm:spPr/>
    </dgm:pt>
  </dgm:ptLst>
  <dgm:cxnLst>
    <dgm:cxn modelId="{439E490E-E6FC-4441-824D-5C2927F3963A}" type="presOf" srcId="{74F434C5-DAE2-4BC2-878F-30B70CD6D807}" destId="{88C688CB-7F23-41A8-90AC-AE92B0BCC7DE}" srcOrd="0" destOrd="0" presId="urn:microsoft.com/office/officeart/2005/8/layout/cycle5"/>
    <dgm:cxn modelId="{61324811-1762-4ADD-9286-CE1C6F95E78D}" type="presOf" srcId="{C30D7CB1-5D64-42B3-A988-1313187EF751}" destId="{40A6202C-9659-4E1B-9611-FC0FF5A57F63}" srcOrd="0" destOrd="0" presId="urn:microsoft.com/office/officeart/2005/8/layout/cycle5"/>
    <dgm:cxn modelId="{F84FF411-11AA-47D7-A9C9-010576DB5D6B}" srcId="{D92865C7-B69E-46A0-B866-2126299ECD39}" destId="{6641FBC6-4C18-4F91-AE4D-C7F82D857653}" srcOrd="5" destOrd="0" parTransId="{CA0DE4B3-6AFC-4B04-8BDB-FFD2A64CFBF8}" sibTransId="{2477316A-F0D3-4DF0-912F-07820B6C88FC}"/>
    <dgm:cxn modelId="{83884728-FAE3-4D40-9A9E-29E54F9FB932}" type="presOf" srcId="{0C241860-B7B4-4D48-842A-2E26C0BE2991}" destId="{C03579C6-0664-435F-8BFA-1D43FF1AA357}" srcOrd="0" destOrd="0" presId="urn:microsoft.com/office/officeart/2005/8/layout/cycle5"/>
    <dgm:cxn modelId="{485AA23A-5015-4175-B6A2-C42721712846}" type="presOf" srcId="{6641FBC6-4C18-4F91-AE4D-C7F82D857653}" destId="{F52257A1-D9F3-4CF0-A482-D628AA5068D2}" srcOrd="0" destOrd="0" presId="urn:microsoft.com/office/officeart/2005/8/layout/cycle5"/>
    <dgm:cxn modelId="{E43CCD3F-4350-4ED0-94F9-166DD98E1FDB}" srcId="{D92865C7-B69E-46A0-B866-2126299ECD39}" destId="{AF72DA07-4209-4411-A909-E92D14851EAD}" srcOrd="2" destOrd="0" parTransId="{53953480-7456-4AFA-B472-F2D3DFB65354}" sibTransId="{C30D7CB1-5D64-42B3-A988-1313187EF751}"/>
    <dgm:cxn modelId="{51DFD463-5655-410C-97CE-1B49B18050B6}" type="presOf" srcId="{E72C93EA-CB50-4200-8931-9A4AEAB4D89F}" destId="{31F63BB7-6681-480D-A2AC-A0874481CB31}" srcOrd="0" destOrd="0" presId="urn:microsoft.com/office/officeart/2005/8/layout/cycle5"/>
    <dgm:cxn modelId="{C6D9C246-E815-4346-8478-3F3B4518A097}" type="presOf" srcId="{6E502D4A-F57F-4EF3-BABE-D51E7ED98036}" destId="{9D3D7646-1622-4AA4-A78E-29E0F0E1EC59}" srcOrd="0" destOrd="0" presId="urn:microsoft.com/office/officeart/2005/8/layout/cycle5"/>
    <dgm:cxn modelId="{9B519C69-8EE7-4FB2-A397-B64CC61CCBE4}" type="presOf" srcId="{2477316A-F0D3-4DF0-912F-07820B6C88FC}" destId="{2686A85A-163B-401A-A304-14D23F7ACD26}" srcOrd="0" destOrd="0" presId="urn:microsoft.com/office/officeart/2005/8/layout/cycle5"/>
    <dgm:cxn modelId="{A066176B-B9FD-49E9-84FF-D62ACDC8D6A9}" srcId="{D92865C7-B69E-46A0-B866-2126299ECD39}" destId="{0C241860-B7B4-4D48-842A-2E26C0BE2991}" srcOrd="7" destOrd="0" parTransId="{F52B1D08-59EB-4AF3-83B8-3863841049E5}" sibTransId="{3F9DAD66-0534-4F09-AF9C-6E101F53FC46}"/>
    <dgm:cxn modelId="{DEF9AA6E-4C2F-448B-A61A-98980CDE24D5}" type="presOf" srcId="{3757A313-E47E-4E96-B42F-9C27B0687DDC}" destId="{DE0F156E-FCDD-4421-85D0-AABF427AFA92}" srcOrd="0" destOrd="0" presId="urn:microsoft.com/office/officeart/2005/8/layout/cycle5"/>
    <dgm:cxn modelId="{31DD5979-AF48-414D-9EB2-FCBF50EBAF99}" srcId="{D92865C7-B69E-46A0-B866-2126299ECD39}" destId="{6E502D4A-F57F-4EF3-BABE-D51E7ED98036}" srcOrd="6" destOrd="0" parTransId="{B5F35402-D42A-400F-82CD-769518E61FFC}" sibTransId="{3373230C-2F93-41F6-A185-5F72F45F17B2}"/>
    <dgm:cxn modelId="{8052DD80-491B-4DD5-807C-91D61769F5F7}" srcId="{D92865C7-B69E-46A0-B866-2126299ECD39}" destId="{4066311A-53EF-400E-AB90-95CAC278CE7D}" srcOrd="1" destOrd="0" parTransId="{9C84475F-8B68-4D78-8B64-A805ACF95990}" sibTransId="{3757A313-E47E-4E96-B42F-9C27B0687DDC}"/>
    <dgm:cxn modelId="{440D5091-FD35-422A-9328-F3E441F42420}" srcId="{D92865C7-B69E-46A0-B866-2126299ECD39}" destId="{E72C93EA-CB50-4200-8931-9A4AEAB4D89F}" srcOrd="0" destOrd="0" parTransId="{1FEED5AB-D670-4D19-BED7-0983574D488C}" sibTransId="{4522C96E-4B97-4F76-A096-01F3D8771DAB}"/>
    <dgm:cxn modelId="{9C44DF93-AE50-48B9-B18E-79257BA2BF38}" type="presOf" srcId="{7B86178E-73EB-456B-8869-5D07932CE3A0}" destId="{76A49505-F75A-4CDE-8291-9E81CBDDA95D}" srcOrd="0" destOrd="0" presId="urn:microsoft.com/office/officeart/2005/8/layout/cycle5"/>
    <dgm:cxn modelId="{5AF0C59B-B22A-4149-8AEF-6522434F8431}" type="presOf" srcId="{4522C96E-4B97-4F76-A096-01F3D8771DAB}" destId="{F55F1EE6-B1C5-4555-9DD9-CB5EE3522BD1}" srcOrd="0" destOrd="0" presId="urn:microsoft.com/office/officeart/2005/8/layout/cycle5"/>
    <dgm:cxn modelId="{C265CAAA-A4C8-4D23-8F7E-4CD7FB927577}" srcId="{D92865C7-B69E-46A0-B866-2126299ECD39}" destId="{74F434C5-DAE2-4BC2-878F-30B70CD6D807}" srcOrd="4" destOrd="0" parTransId="{97EF9F22-CC77-46C0-B459-42C5BC2E767E}" sibTransId="{DBD44AB4-AE3D-41D2-BC83-B04894B69D90}"/>
    <dgm:cxn modelId="{BED612B7-5495-45D3-9F12-0B666B6B7F9F}" type="presOf" srcId="{D92865C7-B69E-46A0-B866-2126299ECD39}" destId="{170F6C6D-A41F-419F-AF82-41927C004B26}" srcOrd="0" destOrd="0" presId="urn:microsoft.com/office/officeart/2005/8/layout/cycle5"/>
    <dgm:cxn modelId="{B00B29BF-7255-4B42-A0E7-6BB9782200BF}" type="presOf" srcId="{3373230C-2F93-41F6-A185-5F72F45F17B2}" destId="{82382AD5-5F9B-4253-947A-35C8A6775FCE}" srcOrd="0" destOrd="0" presId="urn:microsoft.com/office/officeart/2005/8/layout/cycle5"/>
    <dgm:cxn modelId="{2162AEC8-20CB-4BCE-B140-793070F6181B}" type="presOf" srcId="{4066311A-53EF-400E-AB90-95CAC278CE7D}" destId="{21FA5026-AA07-46A5-925A-A48CB06B6933}" srcOrd="0" destOrd="0" presId="urn:microsoft.com/office/officeart/2005/8/layout/cycle5"/>
    <dgm:cxn modelId="{1958D3DC-3C77-4D13-9151-34E9B0DA2953}" type="presOf" srcId="{11B2B9F8-B625-489D-84DA-87B5F0CD244C}" destId="{E24B7154-AE1B-481E-8122-91B90634185C}" srcOrd="0" destOrd="0" presId="urn:microsoft.com/office/officeart/2005/8/layout/cycle5"/>
    <dgm:cxn modelId="{B7F726E2-E03A-4B95-AB6D-F5559B895435}" type="presOf" srcId="{DBD44AB4-AE3D-41D2-BC83-B04894B69D90}" destId="{EF9C012E-392C-4E3D-8F4D-A845D932BEC7}" srcOrd="0" destOrd="0" presId="urn:microsoft.com/office/officeart/2005/8/layout/cycle5"/>
    <dgm:cxn modelId="{25B818E4-A78D-46F6-8A07-E7BF61FE7196}" srcId="{D92865C7-B69E-46A0-B866-2126299ECD39}" destId="{7B86178E-73EB-456B-8869-5D07932CE3A0}" srcOrd="3" destOrd="0" parTransId="{A96D91C9-2EB1-45AE-B7E8-614E7FA8E73B}" sibTransId="{11B2B9F8-B625-489D-84DA-87B5F0CD244C}"/>
    <dgm:cxn modelId="{105C21ED-4EA1-4E4D-AFAF-7FC9B6298E09}" type="presOf" srcId="{3F9DAD66-0534-4F09-AF9C-6E101F53FC46}" destId="{C5CDD9CF-D026-4328-B9D0-F56F809C21E2}" srcOrd="0" destOrd="0" presId="urn:microsoft.com/office/officeart/2005/8/layout/cycle5"/>
    <dgm:cxn modelId="{2A6848FF-A076-4D2C-9682-F8EA9B4CBFB7}" type="presOf" srcId="{AF72DA07-4209-4411-A909-E92D14851EAD}" destId="{91575D01-D7BB-4D78-9897-75D2911BD2F4}" srcOrd="0" destOrd="0" presId="urn:microsoft.com/office/officeart/2005/8/layout/cycle5"/>
    <dgm:cxn modelId="{91A92605-CC6B-4E9C-9868-68A3D4768AB6}" type="presParOf" srcId="{170F6C6D-A41F-419F-AF82-41927C004B26}" destId="{31F63BB7-6681-480D-A2AC-A0874481CB31}" srcOrd="0" destOrd="0" presId="urn:microsoft.com/office/officeart/2005/8/layout/cycle5"/>
    <dgm:cxn modelId="{B9680455-26ED-49F7-85DB-22D2C6CF55EA}" type="presParOf" srcId="{170F6C6D-A41F-419F-AF82-41927C004B26}" destId="{39D19FC6-97BB-418D-8245-31A424CD5646}" srcOrd="1" destOrd="0" presId="urn:microsoft.com/office/officeart/2005/8/layout/cycle5"/>
    <dgm:cxn modelId="{A0F5E1C4-A879-474C-8270-8AC23DD1B9F4}" type="presParOf" srcId="{170F6C6D-A41F-419F-AF82-41927C004B26}" destId="{F55F1EE6-B1C5-4555-9DD9-CB5EE3522BD1}" srcOrd="2" destOrd="0" presId="urn:microsoft.com/office/officeart/2005/8/layout/cycle5"/>
    <dgm:cxn modelId="{1D04C236-C348-4982-A712-6142FD06E87B}" type="presParOf" srcId="{170F6C6D-A41F-419F-AF82-41927C004B26}" destId="{21FA5026-AA07-46A5-925A-A48CB06B6933}" srcOrd="3" destOrd="0" presId="urn:microsoft.com/office/officeart/2005/8/layout/cycle5"/>
    <dgm:cxn modelId="{8CC69989-A531-4AC3-8A9C-E4B4C34DEAFB}" type="presParOf" srcId="{170F6C6D-A41F-419F-AF82-41927C004B26}" destId="{19B976F9-7EAE-4DAB-8542-D3953E76935D}" srcOrd="4" destOrd="0" presId="urn:microsoft.com/office/officeart/2005/8/layout/cycle5"/>
    <dgm:cxn modelId="{A5CCC63F-8279-45DE-AA99-202A11992A99}" type="presParOf" srcId="{170F6C6D-A41F-419F-AF82-41927C004B26}" destId="{DE0F156E-FCDD-4421-85D0-AABF427AFA92}" srcOrd="5" destOrd="0" presId="urn:microsoft.com/office/officeart/2005/8/layout/cycle5"/>
    <dgm:cxn modelId="{1A9D87C8-3014-4F7B-B3A4-BEDD0440E0BC}" type="presParOf" srcId="{170F6C6D-A41F-419F-AF82-41927C004B26}" destId="{91575D01-D7BB-4D78-9897-75D2911BD2F4}" srcOrd="6" destOrd="0" presId="urn:microsoft.com/office/officeart/2005/8/layout/cycle5"/>
    <dgm:cxn modelId="{65D42342-90E6-434E-B2BA-C0DADC22F103}" type="presParOf" srcId="{170F6C6D-A41F-419F-AF82-41927C004B26}" destId="{40A159DE-0CF6-4081-BBFF-B294E4009B54}" srcOrd="7" destOrd="0" presId="urn:microsoft.com/office/officeart/2005/8/layout/cycle5"/>
    <dgm:cxn modelId="{D5F5837B-A0DF-45BE-955D-7906C71D447E}" type="presParOf" srcId="{170F6C6D-A41F-419F-AF82-41927C004B26}" destId="{40A6202C-9659-4E1B-9611-FC0FF5A57F63}" srcOrd="8" destOrd="0" presId="urn:microsoft.com/office/officeart/2005/8/layout/cycle5"/>
    <dgm:cxn modelId="{B7359D41-F7C4-4ABD-A976-5F5A614BB725}" type="presParOf" srcId="{170F6C6D-A41F-419F-AF82-41927C004B26}" destId="{76A49505-F75A-4CDE-8291-9E81CBDDA95D}" srcOrd="9" destOrd="0" presId="urn:microsoft.com/office/officeart/2005/8/layout/cycle5"/>
    <dgm:cxn modelId="{735209BE-A690-45B6-9891-08E5EED31E79}" type="presParOf" srcId="{170F6C6D-A41F-419F-AF82-41927C004B26}" destId="{384D2B23-A318-4B4D-A5B9-91C93D8E1D59}" srcOrd="10" destOrd="0" presId="urn:microsoft.com/office/officeart/2005/8/layout/cycle5"/>
    <dgm:cxn modelId="{D9CD6751-3C5A-403B-804C-E4B636520CEF}" type="presParOf" srcId="{170F6C6D-A41F-419F-AF82-41927C004B26}" destId="{E24B7154-AE1B-481E-8122-91B90634185C}" srcOrd="11" destOrd="0" presId="urn:microsoft.com/office/officeart/2005/8/layout/cycle5"/>
    <dgm:cxn modelId="{269B7131-65A2-4E1D-81FD-5FB445FF43CD}" type="presParOf" srcId="{170F6C6D-A41F-419F-AF82-41927C004B26}" destId="{88C688CB-7F23-41A8-90AC-AE92B0BCC7DE}" srcOrd="12" destOrd="0" presId="urn:microsoft.com/office/officeart/2005/8/layout/cycle5"/>
    <dgm:cxn modelId="{29E1FE52-C318-4940-838C-D0C9EE3428E1}" type="presParOf" srcId="{170F6C6D-A41F-419F-AF82-41927C004B26}" destId="{CD6302E2-5CBE-4503-A9C5-B941F33FFDFE}" srcOrd="13" destOrd="0" presId="urn:microsoft.com/office/officeart/2005/8/layout/cycle5"/>
    <dgm:cxn modelId="{36FA1509-0FFA-4245-88F7-15028E9B4570}" type="presParOf" srcId="{170F6C6D-A41F-419F-AF82-41927C004B26}" destId="{EF9C012E-392C-4E3D-8F4D-A845D932BEC7}" srcOrd="14" destOrd="0" presId="urn:microsoft.com/office/officeart/2005/8/layout/cycle5"/>
    <dgm:cxn modelId="{025EF91F-C427-428D-9E43-D61F9FEF1A99}" type="presParOf" srcId="{170F6C6D-A41F-419F-AF82-41927C004B26}" destId="{F52257A1-D9F3-4CF0-A482-D628AA5068D2}" srcOrd="15" destOrd="0" presId="urn:microsoft.com/office/officeart/2005/8/layout/cycle5"/>
    <dgm:cxn modelId="{3F022465-00D2-4E77-88FF-79CAB4F2DB79}" type="presParOf" srcId="{170F6C6D-A41F-419F-AF82-41927C004B26}" destId="{2D935556-C8E2-4368-A77D-DD0BCDD1B1EF}" srcOrd="16" destOrd="0" presId="urn:microsoft.com/office/officeart/2005/8/layout/cycle5"/>
    <dgm:cxn modelId="{93D59A9F-2000-45CC-9F0A-798972AA6295}" type="presParOf" srcId="{170F6C6D-A41F-419F-AF82-41927C004B26}" destId="{2686A85A-163B-401A-A304-14D23F7ACD26}" srcOrd="17" destOrd="0" presId="urn:microsoft.com/office/officeart/2005/8/layout/cycle5"/>
    <dgm:cxn modelId="{66FA803B-C4F9-4A08-9E9B-3FF63A45C967}" type="presParOf" srcId="{170F6C6D-A41F-419F-AF82-41927C004B26}" destId="{9D3D7646-1622-4AA4-A78E-29E0F0E1EC59}" srcOrd="18" destOrd="0" presId="urn:microsoft.com/office/officeart/2005/8/layout/cycle5"/>
    <dgm:cxn modelId="{085DBAC4-43B8-4A3D-9513-5AB71015A87D}" type="presParOf" srcId="{170F6C6D-A41F-419F-AF82-41927C004B26}" destId="{A3CD9B92-D2BD-407C-AE43-29AD49D97ED2}" srcOrd="19" destOrd="0" presId="urn:microsoft.com/office/officeart/2005/8/layout/cycle5"/>
    <dgm:cxn modelId="{D2310821-1017-4381-8DB9-7375C72EC126}" type="presParOf" srcId="{170F6C6D-A41F-419F-AF82-41927C004B26}" destId="{82382AD5-5F9B-4253-947A-35C8A6775FCE}" srcOrd="20" destOrd="0" presId="urn:microsoft.com/office/officeart/2005/8/layout/cycle5"/>
    <dgm:cxn modelId="{42AAF05B-10B1-496C-8F65-087ABCA8D460}" type="presParOf" srcId="{170F6C6D-A41F-419F-AF82-41927C004B26}" destId="{C03579C6-0664-435F-8BFA-1D43FF1AA357}" srcOrd="21" destOrd="0" presId="urn:microsoft.com/office/officeart/2005/8/layout/cycle5"/>
    <dgm:cxn modelId="{13C91351-5F0B-4FBE-935C-DA66005F058F}" type="presParOf" srcId="{170F6C6D-A41F-419F-AF82-41927C004B26}" destId="{4CCC4807-CD69-432D-965F-78471CF070AD}" srcOrd="22" destOrd="0" presId="urn:microsoft.com/office/officeart/2005/8/layout/cycle5"/>
    <dgm:cxn modelId="{4CD030B8-7C55-4EA9-8080-D888792620A8}" type="presParOf" srcId="{170F6C6D-A41F-419F-AF82-41927C004B26}" destId="{C5CDD9CF-D026-4328-B9D0-F56F809C21E2}" srcOrd="23" destOrd="0" presId="urn:microsoft.com/office/officeart/2005/8/layout/cycle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F7DC0-5B81-4A42-AF22-DAD98CB77522}">
      <dsp:nvSpPr>
        <dsp:cNvPr id="0" name=""/>
        <dsp:cNvSpPr/>
      </dsp:nvSpPr>
      <dsp:spPr>
        <a:xfrm rot="1772304">
          <a:off x="3871801" y="3936396"/>
          <a:ext cx="1081221" cy="59501"/>
        </a:xfrm>
        <a:custGeom>
          <a:avLst/>
          <a:gdLst/>
          <a:ahLst/>
          <a:cxnLst/>
          <a:rect l="0" t="0" r="0" b="0"/>
          <a:pathLst>
            <a:path>
              <a:moveTo>
                <a:pt x="0" y="29750"/>
              </a:moveTo>
              <a:lnTo>
                <a:pt x="1081221" y="297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404E088-36D6-4C15-BB2E-51A882BA8EBC}">
      <dsp:nvSpPr>
        <dsp:cNvPr id="0" name=""/>
        <dsp:cNvSpPr/>
      </dsp:nvSpPr>
      <dsp:spPr>
        <a:xfrm rot="19827696">
          <a:off x="3871801" y="1916386"/>
          <a:ext cx="1081221" cy="59501"/>
        </a:xfrm>
        <a:custGeom>
          <a:avLst/>
          <a:gdLst/>
          <a:ahLst/>
          <a:cxnLst/>
          <a:rect l="0" t="0" r="0" b="0"/>
          <a:pathLst>
            <a:path>
              <a:moveTo>
                <a:pt x="0" y="29750"/>
              </a:moveTo>
              <a:lnTo>
                <a:pt x="1081221" y="2975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A73B8D-B82A-41E6-BAC2-1AE74831925E}">
      <dsp:nvSpPr>
        <dsp:cNvPr id="0" name=""/>
        <dsp:cNvSpPr/>
      </dsp:nvSpPr>
      <dsp:spPr>
        <a:xfrm>
          <a:off x="755672" y="1081793"/>
          <a:ext cx="3748698" cy="37486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6205F2E-F239-4F90-8A7B-5FFBF3DE9853}">
      <dsp:nvSpPr>
        <dsp:cNvPr id="0" name=""/>
        <dsp:cNvSpPr/>
      </dsp:nvSpPr>
      <dsp:spPr>
        <a:xfrm>
          <a:off x="4736586" y="562"/>
          <a:ext cx="2249219" cy="22492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Creating a CIP Application in NC FAST</a:t>
          </a:r>
        </a:p>
      </dsp:txBody>
      <dsp:txXfrm>
        <a:off x="5065976" y="329952"/>
        <a:ext cx="1590439" cy="1590439"/>
      </dsp:txXfrm>
    </dsp:sp>
    <dsp:sp modelId="{499621D4-5B62-4E2E-BB99-692AF6014875}">
      <dsp:nvSpPr>
        <dsp:cNvPr id="0" name=""/>
        <dsp:cNvSpPr/>
      </dsp:nvSpPr>
      <dsp:spPr>
        <a:xfrm>
          <a:off x="4736586" y="3662502"/>
          <a:ext cx="2249219" cy="22492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a:t>Processing a CIP application in NC FAST</a:t>
          </a:r>
        </a:p>
      </dsp:txBody>
      <dsp:txXfrm>
        <a:off x="5065976" y="3991892"/>
        <a:ext cx="1590439" cy="15904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A87B59-A0DE-44EA-B30C-F2889F0FFBDD}">
      <dsp:nvSpPr>
        <dsp:cNvPr id="0" name=""/>
        <dsp:cNvSpPr/>
      </dsp:nvSpPr>
      <dsp:spPr>
        <a:xfrm>
          <a:off x="0" y="4556"/>
          <a:ext cx="2625966" cy="466870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t" anchorCtr="0">
          <a:noAutofit/>
        </a:bodyPr>
        <a:lstStyle/>
        <a:p>
          <a:pPr marL="0" lvl="0" indent="0" algn="l" defTabSz="933450">
            <a:lnSpc>
              <a:spcPct val="90000"/>
            </a:lnSpc>
            <a:spcBef>
              <a:spcPct val="0"/>
            </a:spcBef>
            <a:spcAft>
              <a:spcPct val="35000"/>
            </a:spcAft>
            <a:buNone/>
          </a:pPr>
          <a:endParaRPr lang="en-US" sz="2100" kern="1200"/>
        </a:p>
        <a:p>
          <a:pPr marL="171450" lvl="1" indent="-171450" algn="l" defTabSz="711200">
            <a:lnSpc>
              <a:spcPct val="90000"/>
            </a:lnSpc>
            <a:spcBef>
              <a:spcPct val="0"/>
            </a:spcBef>
            <a:spcAft>
              <a:spcPct val="15000"/>
            </a:spcAft>
            <a:buChar char="•"/>
          </a:pPr>
          <a:r>
            <a:rPr lang="en-US" sz="1600" b="0" kern="1200" dirty="0"/>
            <a:t>The Manage Energy Payments page displays. Click the </a:t>
          </a:r>
          <a:r>
            <a:rPr lang="en-US" sz="1600" b="1" kern="1200" dirty="0"/>
            <a:t>Tab Actions Menu </a:t>
          </a:r>
          <a:r>
            <a:rPr lang="en-US" sz="1600" b="0" kern="1200" dirty="0"/>
            <a:t>then select </a:t>
          </a:r>
          <a:r>
            <a:rPr lang="en-US" sz="1600" b="1" kern="1200" dirty="0"/>
            <a:t>New Payment Request</a:t>
          </a:r>
          <a:r>
            <a:rPr lang="en-US" sz="1600" b="0" kern="1200" dirty="0"/>
            <a:t>. </a:t>
          </a: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b="0" kern="1200" dirty="0"/>
            <a:t>The Provider Payment Request wizard appears. Click the Energy provider </a:t>
          </a:r>
          <a:r>
            <a:rPr lang="en-US" sz="1600" b="1" kern="1200" dirty="0"/>
            <a:t>magnifying glass</a:t>
          </a:r>
          <a:endParaRPr lang="en-US" sz="1600" kern="1200" dirty="0"/>
        </a:p>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b="0" kern="1200" dirty="0"/>
            <a:t>This wizard allows the user to search for, select, and view pledge payment records to be sent to the County Finance Office for payment processing to the provider(s). </a:t>
          </a:r>
          <a:endParaRPr lang="en-US" sz="1600" kern="1200" dirty="0"/>
        </a:p>
      </dsp:txBody>
      <dsp:txXfrm>
        <a:off x="0" y="4556"/>
        <a:ext cx="2625966" cy="4668705"/>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5A9A8-0666-4434-AECD-2DC417E93EBF}">
      <dsp:nvSpPr>
        <dsp:cNvPr id="0" name=""/>
        <dsp:cNvSpPr/>
      </dsp:nvSpPr>
      <dsp:spPr>
        <a:xfrm>
          <a:off x="0" y="0"/>
          <a:ext cx="3491924" cy="449475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1">
          <a:noAutofit/>
        </a:bodyPr>
        <a:lstStyle/>
        <a:p>
          <a:pPr marL="0" lvl="0" indent="0" algn="l" defTabSz="622300">
            <a:lnSpc>
              <a:spcPct val="90000"/>
            </a:lnSpc>
            <a:spcBef>
              <a:spcPct val="0"/>
            </a:spcBef>
            <a:spcAft>
              <a:spcPct val="35000"/>
            </a:spcAft>
            <a:buNone/>
          </a:pPr>
          <a:r>
            <a:rPr lang="en-US" sz="1400" b="0" kern="1200" dirty="0"/>
            <a:t>The search results display. Click the </a:t>
          </a:r>
          <a:r>
            <a:rPr lang="en-US" sz="1400" b="1" kern="1200" dirty="0"/>
            <a:t>Select </a:t>
          </a:r>
          <a:r>
            <a:rPr lang="en-US" sz="1400" b="0" kern="1200" dirty="0"/>
            <a:t>hyperlink for the applicable Provider Name. </a:t>
          </a:r>
          <a:endParaRPr lang="en-US" sz="1400" kern="1200" dirty="0"/>
        </a:p>
        <a:p>
          <a:pPr marL="0" lvl="0" indent="0" algn="l" defTabSz="622300">
            <a:lnSpc>
              <a:spcPct val="90000"/>
            </a:lnSpc>
            <a:spcBef>
              <a:spcPct val="0"/>
            </a:spcBef>
            <a:spcAft>
              <a:spcPct val="35000"/>
            </a:spcAft>
            <a:buNone/>
          </a:pPr>
          <a:r>
            <a:rPr lang="en-US" sz="1400" b="0" kern="1200" dirty="0"/>
            <a:t>The Provider Payment Request wizard displays with the Energy Provider </a:t>
          </a:r>
          <a:endParaRPr lang="en-US" sz="1400" kern="1200" dirty="0"/>
        </a:p>
        <a:p>
          <a:pPr marL="0" lvl="0" indent="0" algn="l" defTabSz="622300">
            <a:lnSpc>
              <a:spcPct val="90000"/>
            </a:lnSpc>
            <a:spcBef>
              <a:spcPct val="0"/>
            </a:spcBef>
            <a:spcAft>
              <a:spcPct val="35000"/>
            </a:spcAft>
            <a:buNone/>
          </a:pPr>
          <a:r>
            <a:rPr lang="en-US" sz="1400" b="0" kern="1200" dirty="0"/>
            <a:t>Select </a:t>
          </a:r>
          <a:r>
            <a:rPr lang="en-US" sz="1400" b="1" kern="1200" dirty="0"/>
            <a:t>CIP  </a:t>
          </a:r>
          <a:r>
            <a:rPr lang="en-US" sz="1400" b="0" kern="1200" dirty="0"/>
            <a:t>from the drop-down menu to filter by Energy Program. </a:t>
          </a:r>
          <a:endParaRPr lang="en-US" sz="1400" kern="1200" dirty="0"/>
        </a:p>
        <a:p>
          <a:pPr marL="0" lvl="0" indent="0" algn="l" defTabSz="622300">
            <a:lnSpc>
              <a:spcPct val="90000"/>
            </a:lnSpc>
            <a:spcBef>
              <a:spcPct val="0"/>
            </a:spcBef>
            <a:spcAft>
              <a:spcPct val="35000"/>
            </a:spcAft>
            <a:buNone/>
          </a:pPr>
          <a:r>
            <a:rPr lang="en-US" sz="1400" b="0" kern="1200" dirty="0"/>
            <a:t>Select the </a:t>
          </a:r>
          <a:r>
            <a:rPr lang="en-US" sz="1400" b="1" kern="1200" dirty="0"/>
            <a:t>County </a:t>
          </a:r>
          <a:r>
            <a:rPr lang="en-US" sz="1400" b="0" kern="1200" dirty="0"/>
            <a:t>in which the Energy provider is enrolled. </a:t>
          </a:r>
          <a:endParaRPr lang="en-US" sz="1400" kern="1200" dirty="0"/>
        </a:p>
        <a:p>
          <a:pPr marL="0" lvl="0" indent="0" algn="l" defTabSz="622300">
            <a:lnSpc>
              <a:spcPct val="90000"/>
            </a:lnSpc>
            <a:spcBef>
              <a:spcPct val="0"/>
            </a:spcBef>
            <a:spcAft>
              <a:spcPct val="35000"/>
            </a:spcAft>
            <a:buNone/>
          </a:pPr>
          <a:endParaRPr lang="en-US" sz="13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a:p>
          <a:pPr marL="114300" lvl="1" indent="-114300" algn="l" defTabSz="622300">
            <a:lnSpc>
              <a:spcPct val="90000"/>
            </a:lnSpc>
            <a:spcBef>
              <a:spcPct val="0"/>
            </a:spcBef>
            <a:spcAft>
              <a:spcPct val="15000"/>
            </a:spcAft>
            <a:buChar char="•"/>
          </a:pPr>
          <a:endParaRPr lang="en-US" sz="1400" kern="1200" dirty="0"/>
        </a:p>
      </dsp:txBody>
      <dsp:txXfrm>
        <a:off x="0" y="1797902"/>
        <a:ext cx="3491924" cy="1797902"/>
      </dsp:txXfrm>
    </dsp:sp>
    <dsp:sp modelId="{E4F502F0-FCFD-43B1-A03C-E44F72CA00E6}">
      <dsp:nvSpPr>
        <dsp:cNvPr id="0" name=""/>
        <dsp:cNvSpPr/>
      </dsp:nvSpPr>
      <dsp:spPr>
        <a:xfrm>
          <a:off x="1001790" y="162263"/>
          <a:ext cx="1496754" cy="1496754"/>
        </a:xfrm>
        <a:prstGeom prst="ellipse">
          <a:avLst/>
        </a:prstGeom>
        <a:blipFill>
          <a:blip xmlns:r="http://schemas.openxmlformats.org/officeDocument/2006/relationships" r:embed="rId1"/>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7FFFC37-5711-4830-B3D9-ABDBFE7FF62F}">
      <dsp:nvSpPr>
        <dsp:cNvPr id="0" name=""/>
        <dsp:cNvSpPr/>
      </dsp:nvSpPr>
      <dsp:spPr>
        <a:xfrm>
          <a:off x="1064961" y="4115566"/>
          <a:ext cx="1220776" cy="180021"/>
        </a:xfrm>
        <a:prstGeom prst="leftRightArrow">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D3A56-B19F-4CB9-B861-F212CE602D63}">
      <dsp:nvSpPr>
        <dsp:cNvPr id="0" name=""/>
        <dsp:cNvSpPr/>
      </dsp:nvSpPr>
      <dsp:spPr>
        <a:xfrm>
          <a:off x="0" y="456423"/>
          <a:ext cx="4454554" cy="4454554"/>
        </a:xfrm>
        <a:prstGeom prst="down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163576" rIns="163576" bIns="163576" numCol="1" spcCol="1270" anchor="t" anchorCtr="0">
          <a:noAutofit/>
        </a:bodyPr>
        <a:lstStyle/>
        <a:p>
          <a:pPr marL="0" lvl="0" indent="0" algn="l" defTabSz="1022350">
            <a:lnSpc>
              <a:spcPct val="90000"/>
            </a:lnSpc>
            <a:spcBef>
              <a:spcPct val="0"/>
            </a:spcBef>
            <a:spcAft>
              <a:spcPct val="35000"/>
            </a:spcAft>
            <a:buNone/>
          </a:pPr>
          <a:endParaRPr lang="en-US" sz="2300" kern="1200" dirty="0"/>
        </a:p>
        <a:p>
          <a:pPr marL="171450" lvl="1" indent="-171450" algn="l" defTabSz="800100">
            <a:lnSpc>
              <a:spcPct val="90000"/>
            </a:lnSpc>
            <a:spcBef>
              <a:spcPct val="0"/>
            </a:spcBef>
            <a:spcAft>
              <a:spcPct val="15000"/>
            </a:spcAft>
            <a:buChar char="•"/>
          </a:pPr>
          <a:r>
            <a:rPr lang="en-US" sz="1800" b="0" kern="1200" dirty="0"/>
            <a:t>Enter, at least one date. </a:t>
          </a:r>
          <a:endParaRPr lang="en-US" sz="1800" kern="1200" dirty="0"/>
        </a:p>
        <a:p>
          <a:pPr marL="171450" lvl="1" indent="-171450" algn="l" defTabSz="800100">
            <a:lnSpc>
              <a:spcPct val="90000"/>
            </a:lnSpc>
            <a:spcBef>
              <a:spcPct val="0"/>
            </a:spcBef>
            <a:spcAft>
              <a:spcPct val="15000"/>
            </a:spcAft>
            <a:buChar char="•"/>
          </a:pPr>
          <a:r>
            <a:rPr lang="en-US" sz="1800" b="0" kern="1200" dirty="0"/>
            <a:t>Click </a:t>
          </a:r>
          <a:r>
            <a:rPr lang="en-US" sz="1800" b="1" kern="1200" dirty="0"/>
            <a:t>Search</a:t>
          </a:r>
          <a:r>
            <a:rPr lang="en-US" sz="1800" b="0" kern="1200" dirty="0"/>
            <a:t>. </a:t>
          </a:r>
          <a:endParaRPr lang="en-US" sz="1800" kern="1200" dirty="0"/>
        </a:p>
        <a:p>
          <a:pPr marL="171450" lvl="1" indent="-171450" algn="l" defTabSz="800100">
            <a:lnSpc>
              <a:spcPct val="90000"/>
            </a:lnSpc>
            <a:spcBef>
              <a:spcPct val="0"/>
            </a:spcBef>
            <a:spcAft>
              <a:spcPct val="15000"/>
            </a:spcAft>
            <a:buChar char="•"/>
          </a:pPr>
          <a:r>
            <a:rPr lang="en-US" sz="1800" b="0" kern="1200" dirty="0"/>
            <a:t>The search results display. Select the </a:t>
          </a:r>
          <a:r>
            <a:rPr lang="en-US" sz="1800" b="1" kern="1200" dirty="0"/>
            <a:t>check box(s) </a:t>
          </a:r>
          <a:r>
            <a:rPr lang="en-US" sz="1800" b="0" kern="1200" dirty="0"/>
            <a:t>for all applicable clients to include in the Payment Request then click </a:t>
          </a:r>
          <a:r>
            <a:rPr lang="en-US" sz="1800" b="1" kern="1200" dirty="0"/>
            <a:t>Next. </a:t>
          </a:r>
          <a:endParaRPr lang="en-US" sz="1800" kern="1200" dirty="0"/>
        </a:p>
      </dsp:txBody>
      <dsp:txXfrm>
        <a:off x="1113639" y="456423"/>
        <a:ext cx="2227277" cy="367500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0D7EB3-A4A1-4E97-93DB-E31B232FA769}">
      <dsp:nvSpPr>
        <dsp:cNvPr id="0" name=""/>
        <dsp:cNvSpPr/>
      </dsp:nvSpPr>
      <dsp:spPr>
        <a:xfrm>
          <a:off x="0" y="0"/>
          <a:ext cx="3498452" cy="4673262"/>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FE1362-4B3B-4FC3-B57F-4EA355BCFC99}">
      <dsp:nvSpPr>
        <dsp:cNvPr id="0" name=""/>
        <dsp:cNvSpPr/>
      </dsp:nvSpPr>
      <dsp:spPr>
        <a:xfrm>
          <a:off x="76528" y="1401978"/>
          <a:ext cx="3345396" cy="186930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endParaRPr lang="en-US" sz="2800" kern="1200"/>
        </a:p>
        <a:p>
          <a:pPr marL="228600" lvl="1" indent="-228600" algn="l" defTabSz="977900">
            <a:lnSpc>
              <a:spcPct val="90000"/>
            </a:lnSpc>
            <a:spcBef>
              <a:spcPct val="0"/>
            </a:spcBef>
            <a:spcAft>
              <a:spcPct val="15000"/>
            </a:spcAft>
            <a:buChar char="•"/>
          </a:pPr>
          <a:r>
            <a:rPr lang="en-US" sz="2200" b="0" kern="1200" dirty="0"/>
            <a:t>The Payment Request Summary wizard appears. Click </a:t>
          </a:r>
          <a:r>
            <a:rPr lang="en-US" sz="2200" b="1" kern="1200" dirty="0"/>
            <a:t>Submit</a:t>
          </a:r>
          <a:r>
            <a:rPr lang="en-US" sz="2200" b="0" kern="1200" dirty="0"/>
            <a:t>. </a:t>
          </a:r>
          <a:endParaRPr lang="en-US" sz="2200" kern="1200" dirty="0"/>
        </a:p>
      </dsp:txBody>
      <dsp:txXfrm>
        <a:off x="167780" y="1493230"/>
        <a:ext cx="3162892" cy="16868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94DD82-E00A-486A-AC79-6EBF24EEFCAC}">
      <dsp:nvSpPr>
        <dsp:cNvPr id="0" name=""/>
        <dsp:cNvSpPr/>
      </dsp:nvSpPr>
      <dsp:spPr>
        <a:xfrm rot="10800000">
          <a:off x="222453" y="2804"/>
          <a:ext cx="10609953" cy="5738700"/>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31492" tIns="64770" rIns="120904" bIns="64770" numCol="1" spcCol="1270" anchor="ctr" anchorCtr="0">
          <a:noAutofit/>
        </a:bodyPr>
        <a:lstStyle/>
        <a:p>
          <a:pPr marL="0" lvl="0" indent="0" algn="ctr" defTabSz="755650">
            <a:lnSpc>
              <a:spcPct val="90000"/>
            </a:lnSpc>
            <a:spcBef>
              <a:spcPct val="0"/>
            </a:spcBef>
            <a:spcAft>
              <a:spcPct val="35000"/>
            </a:spcAft>
            <a:buNone/>
          </a:pPr>
          <a:r>
            <a:rPr lang="en-US" sz="1700" kern="1200" dirty="0"/>
            <a:t>Energy Assistance programs (CIP ) use a customized application (Guided Interview) that is separated from the integrated application used for other benefit programs in NC FAST (e.g., FNS, Medicaid, CA, Subsidized Child Care Assistance, etc.). Therefore, only Energy Assistance can be included on an Energy Assistance application and only Eligibility workers can complete a separate, non-Energy application in NC FAST.</a:t>
          </a:r>
          <a:br>
            <a:rPr lang="en-US" sz="1700" kern="1200" dirty="0"/>
          </a:br>
          <a:br>
            <a:rPr lang="en-US" sz="1700" kern="1200" dirty="0"/>
          </a:br>
          <a:r>
            <a:rPr lang="en-US" sz="1700" kern="1200" dirty="0"/>
            <a:t>It is critical to perform a thorough, exhaustive Person Search in NC FAST for everyone included on the application. This will help prevent duplicate person registrations and incorrect eligibility determinations. </a:t>
          </a:r>
          <a:br>
            <a:rPr lang="en-US" sz="1700" kern="1200" dirty="0"/>
          </a:br>
          <a:br>
            <a:rPr lang="en-US" sz="1700" kern="1200" dirty="0"/>
          </a:br>
          <a:r>
            <a:rPr lang="en-US" sz="1700" kern="1200" dirty="0"/>
            <a:t>Search NC FAST for each household member to see if they are already registered in NC FAST. Refer to the </a:t>
          </a:r>
          <a:r>
            <a:rPr lang="en-US" sz="1700" i="1" kern="1200" dirty="0"/>
            <a:t>Searching for Persons </a:t>
          </a:r>
          <a:r>
            <a:rPr lang="en-US" sz="1700" kern="1200" dirty="0"/>
            <a:t>job aid. </a:t>
          </a:r>
          <a:br>
            <a:rPr lang="en-US" sz="1700" kern="1200" dirty="0"/>
          </a:br>
          <a:br>
            <a:rPr lang="en-US" sz="1700" kern="1200" dirty="0"/>
          </a:br>
          <a:r>
            <a:rPr lang="en-US" sz="1700" kern="1200" dirty="0"/>
            <a:t>If any Household Member is not registered in NC FAST, register each household member before continuing the application process. Refer to the </a:t>
          </a:r>
          <a:r>
            <a:rPr lang="en-US" sz="1700" i="1" kern="1200" dirty="0"/>
            <a:t>Registering Persons </a:t>
          </a:r>
          <a:r>
            <a:rPr lang="en-US" sz="1700" kern="1200" dirty="0"/>
            <a:t>job aid for detailed instructions. This step should occur before starting any Energy application.</a:t>
          </a:r>
          <a:br>
            <a:rPr lang="en-US" sz="1700" kern="1200" dirty="0"/>
          </a:br>
          <a:br>
            <a:rPr lang="en-US" sz="1700" kern="1200" dirty="0"/>
          </a:br>
          <a:br>
            <a:rPr lang="en-US" sz="1700" kern="1200" dirty="0"/>
          </a:br>
          <a:endParaRPr lang="en-US" sz="1700" kern="1200" dirty="0"/>
        </a:p>
      </dsp:txBody>
      <dsp:txXfrm rot="10800000">
        <a:off x="1657128" y="2804"/>
        <a:ext cx="9175278" cy="5738700"/>
      </dsp:txXfrm>
    </dsp:sp>
    <dsp:sp modelId="{4F166B5C-0897-4F10-9FB5-AB391AF551AF}">
      <dsp:nvSpPr>
        <dsp:cNvPr id="0" name=""/>
        <dsp:cNvSpPr/>
      </dsp:nvSpPr>
      <dsp:spPr>
        <a:xfrm>
          <a:off x="0" y="1254193"/>
          <a:ext cx="2867500" cy="3135807"/>
        </a:xfrm>
        <a:prstGeom prst="ellipse">
          <a:avLst/>
        </a:prstGeom>
        <a:solidFill>
          <a:schemeClr val="accent1">
            <a:tint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803E70-AE2D-4A13-8BB9-E2A82B547962}">
      <dsp:nvSpPr>
        <dsp:cNvPr id="0" name=""/>
        <dsp:cNvSpPr/>
      </dsp:nvSpPr>
      <dsp:spPr>
        <a:xfrm>
          <a:off x="-6089598" y="-1013584"/>
          <a:ext cx="7888709" cy="7888709"/>
        </a:xfrm>
        <a:prstGeom prst="blockArc">
          <a:avLst>
            <a:gd name="adj1" fmla="val 18900000"/>
            <a:gd name="adj2" fmla="val 2700000"/>
            <a:gd name="adj3" fmla="val 27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4F3925-C6F7-45E9-92A3-78D0E262BB78}">
      <dsp:nvSpPr>
        <dsp:cNvPr id="0" name=""/>
        <dsp:cNvSpPr/>
      </dsp:nvSpPr>
      <dsp:spPr>
        <a:xfrm>
          <a:off x="1750783" y="25058"/>
          <a:ext cx="9304077" cy="581142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26299" tIns="38100" rIns="38100" bIns="38100" numCol="1" spcCol="1270" anchor="ctr" anchorCtr="0">
          <a:noAutofit/>
        </a:bodyPr>
        <a:lstStyle/>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endParaRPr lang="en-US" sz="1500" kern="1200" dirty="0"/>
        </a:p>
        <a:p>
          <a:pPr marL="0" lvl="0" indent="0" algn="l" defTabSz="666750">
            <a:lnSpc>
              <a:spcPct val="90000"/>
            </a:lnSpc>
            <a:spcBef>
              <a:spcPct val="0"/>
            </a:spcBef>
            <a:spcAft>
              <a:spcPct val="35000"/>
            </a:spcAft>
            <a:buNone/>
          </a:pPr>
          <a:r>
            <a:rPr lang="en-US" sz="2000" kern="1200" dirty="0"/>
            <a:t>Review each household member’s Person page for accuracy, and whether they were previously registered. Update Person page information, as necessary. </a:t>
          </a:r>
          <a:br>
            <a:rPr lang="en-US" sz="2000" kern="1200" dirty="0"/>
          </a:br>
          <a:br>
            <a:rPr lang="en-US" sz="2000" kern="1200" dirty="0"/>
          </a:br>
          <a:r>
            <a:rPr lang="en-US" sz="2000" kern="1200" dirty="0"/>
            <a:t>Energy Applications and Cases are based on the Head of Household’s Private Address, where the client resides, which indicates the location requiring heating or cooling. A Mailing Address is not required for Energy cases and will not be transferred to the Energy Assistance application. </a:t>
          </a:r>
          <a:br>
            <a:rPr lang="en-US" sz="2000" kern="1200" dirty="0"/>
          </a:br>
          <a:br>
            <a:rPr lang="en-US" sz="2000" kern="1200" dirty="0"/>
          </a:br>
          <a:br>
            <a:rPr lang="en-US" sz="2000" kern="1200" dirty="0"/>
          </a:br>
          <a:r>
            <a:rPr lang="en-US" sz="2000" kern="1200" dirty="0"/>
            <a:t>If the Mailing Address exists, on the person page or the Energy Assistance Integrated Case, it will be printed on all Energy Assistance notices. If evidence needs to be added, users can end date an existing Private Address and add a new record. Do not delete any existing evidence on a Person page. </a:t>
          </a:r>
          <a:br>
            <a:rPr lang="en-US" sz="2000" kern="1200" dirty="0"/>
          </a:br>
          <a:br>
            <a:rPr lang="en-US" sz="1500" kern="1200" dirty="0"/>
          </a:br>
          <a:br>
            <a:rPr lang="en-US" sz="1500" kern="1200" dirty="0"/>
          </a:br>
          <a:br>
            <a:rPr lang="en-US" sz="1500" kern="1200" dirty="0"/>
          </a:br>
          <a:br>
            <a:rPr lang="en-US" sz="1500" kern="1200" dirty="0"/>
          </a:br>
          <a:br>
            <a:rPr lang="en-US" sz="1500" kern="1200" dirty="0"/>
          </a:br>
          <a:br>
            <a:rPr lang="en-US" sz="1500" kern="1200" dirty="0"/>
          </a:br>
          <a:endParaRPr lang="en-US" sz="1500" kern="1200" dirty="0"/>
        </a:p>
      </dsp:txBody>
      <dsp:txXfrm>
        <a:off x="1750783" y="25058"/>
        <a:ext cx="9304077" cy="5811423"/>
      </dsp:txXfrm>
    </dsp:sp>
    <dsp:sp modelId="{B00C6A20-D705-4F1F-A5AC-11131B38EA49}">
      <dsp:nvSpPr>
        <dsp:cNvPr id="0" name=""/>
        <dsp:cNvSpPr/>
      </dsp:nvSpPr>
      <dsp:spPr>
        <a:xfrm>
          <a:off x="0" y="1142415"/>
          <a:ext cx="3501566" cy="350156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EB0DE4-0DB6-48DB-8C48-5A6CBDFFC69E}">
      <dsp:nvSpPr>
        <dsp:cNvPr id="0" name=""/>
        <dsp:cNvSpPr/>
      </dsp:nvSpPr>
      <dsp:spPr>
        <a:xfrm>
          <a:off x="0" y="207000"/>
          <a:ext cx="6776581" cy="6776581"/>
        </a:xfrm>
        <a:prstGeom prst="diamond">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DE797-14B4-4EA6-9BA2-7DF27BB1C46D}">
      <dsp:nvSpPr>
        <dsp:cNvPr id="0" name=""/>
        <dsp:cNvSpPr/>
      </dsp:nvSpPr>
      <dsp:spPr>
        <a:xfrm>
          <a:off x="643775" y="850775"/>
          <a:ext cx="2642866" cy="26428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kern="1200" dirty="0"/>
            <a:t>Does this person have an SSN? is a required field. Select </a:t>
          </a:r>
          <a:r>
            <a:rPr lang="en-US" sz="1400" b="1" kern="1200" dirty="0"/>
            <a:t>Yes </a:t>
          </a:r>
          <a:r>
            <a:rPr lang="en-US" sz="1400" kern="1200" dirty="0"/>
            <a:t>if the Head of Household has an SSN. The Head of Household’s SSN then appears in the field below (if SSN evidence has been added to the Head of Household’s Person page). </a:t>
          </a:r>
          <a:br>
            <a:rPr lang="en-US" sz="1400" kern="1200" dirty="0"/>
          </a:br>
          <a:br>
            <a:rPr lang="en-US" sz="1400" kern="1200" dirty="0"/>
          </a:br>
          <a:br>
            <a:rPr lang="en-US" sz="1300" kern="1200" dirty="0"/>
          </a:br>
          <a:br>
            <a:rPr lang="en-US" sz="1300" kern="1200" dirty="0"/>
          </a:br>
          <a:br>
            <a:rPr lang="en-US" sz="1300" kern="1200" dirty="0"/>
          </a:br>
          <a:endParaRPr lang="en-US" sz="1300" kern="1200" dirty="0"/>
        </a:p>
      </dsp:txBody>
      <dsp:txXfrm>
        <a:off x="772789" y="979789"/>
        <a:ext cx="2384838" cy="2384838"/>
      </dsp:txXfrm>
    </dsp:sp>
    <dsp:sp modelId="{4F90D7AF-1FEC-468F-885E-3B328A458BDB}">
      <dsp:nvSpPr>
        <dsp:cNvPr id="0" name=""/>
        <dsp:cNvSpPr/>
      </dsp:nvSpPr>
      <dsp:spPr>
        <a:xfrm>
          <a:off x="3489939" y="850775"/>
          <a:ext cx="2642866" cy="26428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Select </a:t>
          </a:r>
          <a:r>
            <a:rPr lang="en-US" sz="1400" b="1" kern="1200"/>
            <a:t>No </a:t>
          </a:r>
          <a:r>
            <a:rPr lang="en-US" sz="1400" kern="1200"/>
            <a:t>if the Head of Household (an ineligible alien, for example) does not have an SSN. Select </a:t>
          </a:r>
          <a:r>
            <a:rPr lang="en-US" sz="1400" b="1" kern="1200"/>
            <a:t>N/A </a:t>
          </a:r>
          <a:r>
            <a:rPr lang="en-US" sz="1400" kern="1200"/>
            <a:t>for </a:t>
          </a:r>
          <a:r>
            <a:rPr lang="en-US" sz="1400" i="1" kern="1200"/>
            <a:t>Has the claimant applied for an SSN? </a:t>
          </a:r>
          <a:br>
            <a:rPr lang="en-US" sz="1400" kern="1200"/>
          </a:br>
          <a:endParaRPr lang="en-US" sz="1400" kern="1200"/>
        </a:p>
      </dsp:txBody>
      <dsp:txXfrm>
        <a:off x="3618953" y="979789"/>
        <a:ext cx="2384838" cy="2384838"/>
      </dsp:txXfrm>
    </dsp:sp>
    <dsp:sp modelId="{3DA3085A-6C42-45D5-B8BF-9ED0BE09AE75}">
      <dsp:nvSpPr>
        <dsp:cNvPr id="0" name=""/>
        <dsp:cNvSpPr/>
      </dsp:nvSpPr>
      <dsp:spPr>
        <a:xfrm>
          <a:off x="643775" y="3696939"/>
          <a:ext cx="2642866" cy="26428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Selecting </a:t>
          </a:r>
          <a:r>
            <a:rPr lang="en-US" sz="1600" b="1" kern="1200" dirty="0"/>
            <a:t>Yes </a:t>
          </a:r>
          <a:r>
            <a:rPr lang="en-US" sz="1600" kern="1200" dirty="0"/>
            <a:t>to </a:t>
          </a:r>
          <a:r>
            <a:rPr lang="en-US" sz="1600" i="1" kern="1200" dirty="0"/>
            <a:t>Is this person disabled? </a:t>
          </a:r>
          <a:r>
            <a:rPr lang="en-US" sz="1600" kern="1200" dirty="0"/>
            <a:t>will trigger NC FAST to apply the $85 medical deduction (if SSI is chosen as the client’s Benefit income type later in the Guided Interview). </a:t>
          </a:r>
          <a:br>
            <a:rPr lang="en-US" sz="1600" kern="1200" dirty="0"/>
          </a:br>
          <a:endParaRPr lang="en-US" sz="1600" kern="1200" dirty="0"/>
        </a:p>
      </dsp:txBody>
      <dsp:txXfrm>
        <a:off x="772789" y="3825953"/>
        <a:ext cx="2384838" cy="2384838"/>
      </dsp:txXfrm>
    </dsp:sp>
    <dsp:sp modelId="{2CAB2F8B-FA20-4D63-962A-0DB319EF3A5D}">
      <dsp:nvSpPr>
        <dsp:cNvPr id="0" name=""/>
        <dsp:cNvSpPr/>
      </dsp:nvSpPr>
      <dsp:spPr>
        <a:xfrm>
          <a:off x="3489939" y="3696939"/>
          <a:ext cx="2642866" cy="2642866"/>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endParaRPr lang="en-US" sz="1400" kern="1200" dirty="0"/>
        </a:p>
        <a:p>
          <a:pPr marL="0" lvl="0" indent="0" algn="ctr" defTabSz="622300">
            <a:lnSpc>
              <a:spcPct val="90000"/>
            </a:lnSpc>
            <a:spcBef>
              <a:spcPct val="0"/>
            </a:spcBef>
            <a:spcAft>
              <a:spcPct val="35000"/>
            </a:spcAft>
            <a:buNone/>
          </a:pPr>
          <a:r>
            <a:rPr lang="en-US" sz="1400" kern="1200" dirty="0"/>
            <a:t>Selecting </a:t>
          </a:r>
          <a:r>
            <a:rPr lang="en-US" sz="1400" b="1" kern="1200" dirty="0"/>
            <a:t>Yes </a:t>
          </a:r>
          <a:r>
            <a:rPr lang="en-US" sz="1400" kern="1200" dirty="0"/>
            <a:t>to </a:t>
          </a:r>
          <a:r>
            <a:rPr lang="en-US" sz="1400" i="1" kern="1200" dirty="0"/>
            <a:t>Has the claimant lived at this address for 12 months or longer? </a:t>
          </a:r>
          <a:r>
            <a:rPr lang="en-US" sz="1400" kern="1200" dirty="0"/>
            <a:t>triggers NC FAST to ask questions later about all the household’s Energy providers. </a:t>
          </a:r>
          <a:br>
            <a:rPr lang="en-US" sz="1400" kern="1200" dirty="0"/>
          </a:br>
          <a:br>
            <a:rPr lang="en-US" sz="1400" kern="1200" dirty="0"/>
          </a:br>
          <a:br>
            <a:rPr lang="en-US" sz="1400" kern="1200" dirty="0"/>
          </a:br>
          <a:br>
            <a:rPr lang="en-US" sz="1400" kern="1200" dirty="0"/>
          </a:br>
          <a:endParaRPr lang="en-US" sz="1400" kern="1200" dirty="0"/>
        </a:p>
      </dsp:txBody>
      <dsp:txXfrm>
        <a:off x="3618953" y="3825953"/>
        <a:ext cx="2384838" cy="238483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DAE286-84D4-480A-A1EF-12853A243E6C}">
      <dsp:nvSpPr>
        <dsp:cNvPr id="0" name=""/>
        <dsp:cNvSpPr/>
      </dsp:nvSpPr>
      <dsp:spPr>
        <a:xfrm rot="4396374">
          <a:off x="177521" y="1493352"/>
          <a:ext cx="5460229" cy="3807829"/>
        </a:xfrm>
        <a:prstGeom prst="swooshArrow">
          <a:avLst>
            <a:gd name="adj1" fmla="val 16310"/>
            <a:gd name="adj2" fmla="val 313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BEE12F-4701-47B8-85D1-0CFC9AF4820C}">
      <dsp:nvSpPr>
        <dsp:cNvPr id="0" name=""/>
        <dsp:cNvSpPr/>
      </dsp:nvSpPr>
      <dsp:spPr>
        <a:xfrm>
          <a:off x="1721236" y="726199"/>
          <a:ext cx="4937846" cy="15650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ctr" defTabSz="800100">
            <a:lnSpc>
              <a:spcPct val="90000"/>
            </a:lnSpc>
            <a:spcBef>
              <a:spcPct val="0"/>
            </a:spcBef>
            <a:spcAft>
              <a:spcPct val="35000"/>
            </a:spcAft>
            <a:buNone/>
          </a:pPr>
          <a:r>
            <a:rPr lang="en-US" sz="1800" kern="1200" dirty="0">
              <a:solidFill>
                <a:schemeClr val="bg1">
                  <a:lumMod val="90000"/>
                </a:schemeClr>
              </a:solidFill>
            </a:rPr>
            <a:t>If an Energy worker does not enter or select an answer to a required question, clicking </a:t>
          </a:r>
          <a:r>
            <a:rPr lang="en-US" sz="1800" b="1" kern="1200" dirty="0">
              <a:solidFill>
                <a:schemeClr val="bg1">
                  <a:lumMod val="90000"/>
                </a:schemeClr>
              </a:solidFill>
            </a:rPr>
            <a:t>Next </a:t>
          </a:r>
          <a:r>
            <a:rPr lang="en-US" sz="1800" kern="1200" dirty="0">
              <a:solidFill>
                <a:schemeClr val="bg1">
                  <a:lumMod val="90000"/>
                </a:schemeClr>
              </a:solidFill>
            </a:rPr>
            <a:t>generates a validation message that lists the information that must be supplied to progress further. Enter or select answers to those questions then click </a:t>
          </a:r>
          <a:r>
            <a:rPr lang="en-US" sz="1800" b="1" kern="1200" dirty="0">
              <a:solidFill>
                <a:schemeClr val="bg1">
                  <a:lumMod val="90000"/>
                </a:schemeClr>
              </a:solidFill>
            </a:rPr>
            <a:t>Next</a:t>
          </a:r>
          <a:r>
            <a:rPr lang="en-US" sz="1800" kern="1200" dirty="0">
              <a:solidFill>
                <a:schemeClr val="bg1">
                  <a:lumMod val="90000"/>
                </a:schemeClr>
              </a:solidFill>
            </a:rPr>
            <a:t>. </a:t>
          </a:r>
          <a:br>
            <a:rPr lang="en-US" sz="1200" kern="1200" dirty="0"/>
          </a:br>
          <a:br>
            <a:rPr lang="en-US" sz="1000" kern="1200" dirty="0"/>
          </a:br>
          <a:br>
            <a:rPr lang="en-US" sz="900" kern="1200" dirty="0"/>
          </a:br>
          <a:br>
            <a:rPr lang="en-US" sz="900" kern="1200" dirty="0"/>
          </a:br>
          <a:endParaRPr lang="en-US" sz="900" kern="1200" dirty="0"/>
        </a:p>
      </dsp:txBody>
      <dsp:txXfrm>
        <a:off x="1721236" y="726199"/>
        <a:ext cx="4937846" cy="156503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7A5355-B994-4735-B18E-4019E4F5334C}">
      <dsp:nvSpPr>
        <dsp:cNvPr id="0" name=""/>
        <dsp:cNvSpPr/>
      </dsp:nvSpPr>
      <dsp:spPr>
        <a:xfrm>
          <a:off x="1815073" y="2992981"/>
          <a:ext cx="129470" cy="1294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DE00851-0B01-4F27-A38C-2FD8184259FC}">
      <dsp:nvSpPr>
        <dsp:cNvPr id="0" name=""/>
        <dsp:cNvSpPr/>
      </dsp:nvSpPr>
      <dsp:spPr>
        <a:xfrm>
          <a:off x="1701657" y="3174736"/>
          <a:ext cx="129470" cy="1294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F2689B-ABE3-4BFB-8F7F-EAE8DE709181}">
      <dsp:nvSpPr>
        <dsp:cNvPr id="0" name=""/>
        <dsp:cNvSpPr/>
      </dsp:nvSpPr>
      <dsp:spPr>
        <a:xfrm>
          <a:off x="1566490" y="3332097"/>
          <a:ext cx="129470" cy="1294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1D41645-DA0F-4F63-A724-BA164FBEF2B4}">
      <dsp:nvSpPr>
        <dsp:cNvPr id="0" name=""/>
        <dsp:cNvSpPr/>
      </dsp:nvSpPr>
      <dsp:spPr>
        <a:xfrm>
          <a:off x="1728069" y="1163750"/>
          <a:ext cx="129470" cy="1294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7BAB8A4-11F6-48A4-AB85-580B4A8071B9}">
      <dsp:nvSpPr>
        <dsp:cNvPr id="0" name=""/>
        <dsp:cNvSpPr/>
      </dsp:nvSpPr>
      <dsp:spPr>
        <a:xfrm>
          <a:off x="1901041" y="1060675"/>
          <a:ext cx="129470" cy="1294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2C0748-C631-44EF-A95E-C1C5F8A9063A}">
      <dsp:nvSpPr>
        <dsp:cNvPr id="0" name=""/>
        <dsp:cNvSpPr/>
      </dsp:nvSpPr>
      <dsp:spPr>
        <a:xfrm>
          <a:off x="2073496" y="957601"/>
          <a:ext cx="129470" cy="1294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FF1966-A97C-44B1-AE98-D29C9BE6B410}">
      <dsp:nvSpPr>
        <dsp:cNvPr id="0" name=""/>
        <dsp:cNvSpPr/>
      </dsp:nvSpPr>
      <dsp:spPr>
        <a:xfrm>
          <a:off x="2245950" y="1060675"/>
          <a:ext cx="129470" cy="1294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295F84-804E-4415-95B7-13F648A4536E}">
      <dsp:nvSpPr>
        <dsp:cNvPr id="0" name=""/>
        <dsp:cNvSpPr/>
      </dsp:nvSpPr>
      <dsp:spPr>
        <a:xfrm>
          <a:off x="2418923" y="1163750"/>
          <a:ext cx="129470" cy="1294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FE31C05-0CC9-4601-9732-7B64543FD3EA}">
      <dsp:nvSpPr>
        <dsp:cNvPr id="0" name=""/>
        <dsp:cNvSpPr/>
      </dsp:nvSpPr>
      <dsp:spPr>
        <a:xfrm>
          <a:off x="2073496" y="1175088"/>
          <a:ext cx="129470" cy="1294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204C516-8B98-40D6-9D9C-9288707A242C}">
      <dsp:nvSpPr>
        <dsp:cNvPr id="0" name=""/>
        <dsp:cNvSpPr/>
      </dsp:nvSpPr>
      <dsp:spPr>
        <a:xfrm>
          <a:off x="2073496" y="1392576"/>
          <a:ext cx="129470" cy="129470"/>
        </a:xfrm>
        <a:prstGeom prst="ellips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E760B0-80D1-4246-9ED3-9BB1DC5B78EA}">
      <dsp:nvSpPr>
        <dsp:cNvPr id="0" name=""/>
        <dsp:cNvSpPr/>
      </dsp:nvSpPr>
      <dsp:spPr>
        <a:xfrm>
          <a:off x="1020125" y="3689548"/>
          <a:ext cx="2792416" cy="979928"/>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061"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Review The Claimant’s Answers: Confirm all the information is accurate then click </a:t>
          </a:r>
          <a:r>
            <a:rPr lang="en-US" sz="1400" b="1" kern="1200" dirty="0"/>
            <a:t>Next</a:t>
          </a:r>
          <a:r>
            <a:rPr lang="en-US" sz="1400" kern="1200" dirty="0"/>
            <a:t>. </a:t>
          </a:r>
        </a:p>
      </dsp:txBody>
      <dsp:txXfrm>
        <a:off x="1067961" y="3737384"/>
        <a:ext cx="2696744" cy="884256"/>
      </dsp:txXfrm>
    </dsp:sp>
    <dsp:sp modelId="{21972A5D-2FDE-4DF3-8F8E-6454DEB82B7E}">
      <dsp:nvSpPr>
        <dsp:cNvPr id="0" name=""/>
        <dsp:cNvSpPr/>
      </dsp:nvSpPr>
      <dsp:spPr>
        <a:xfrm>
          <a:off x="245893" y="3071116"/>
          <a:ext cx="1294703" cy="1294617"/>
        </a:xfrm>
        <a:prstGeom prst="ellipse">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3DF8FDB-AEAB-416A-B1BC-78F841F6607C}">
      <dsp:nvSpPr>
        <dsp:cNvPr id="0" name=""/>
        <dsp:cNvSpPr/>
      </dsp:nvSpPr>
      <dsp:spPr>
        <a:xfrm>
          <a:off x="1891494" y="1788493"/>
          <a:ext cx="3156798" cy="1576394"/>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1061" tIns="53340" rIns="53340" bIns="53340" numCol="1" spcCol="1270" anchor="ctr" anchorCtr="0">
          <a:noAutofit/>
        </a:bodyPr>
        <a:lstStyle/>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endParaRPr lang="en-US" sz="1400" kern="1200" dirty="0"/>
        </a:p>
        <a:p>
          <a:pPr marL="0" lvl="0" indent="0" algn="l" defTabSz="622300">
            <a:lnSpc>
              <a:spcPct val="90000"/>
            </a:lnSpc>
            <a:spcBef>
              <a:spcPct val="0"/>
            </a:spcBef>
            <a:spcAft>
              <a:spcPct val="35000"/>
            </a:spcAft>
            <a:buNone/>
          </a:pPr>
          <a:r>
            <a:rPr lang="en-US" sz="1400" kern="1200" dirty="0"/>
            <a:t>The Review the Claimant’s Answers page summarizes all information entered on the Guided Interview. Review this page thoroughly. Edit, delete, or add information as necessary on this page. </a:t>
          </a:r>
          <a:br>
            <a:rPr lang="en-US" sz="1400" kern="1200" dirty="0"/>
          </a:br>
          <a:br>
            <a:rPr lang="en-US" sz="1400" kern="1200" dirty="0"/>
          </a:br>
          <a:br>
            <a:rPr lang="en-US" sz="1400" kern="1200" dirty="0"/>
          </a:br>
          <a:br>
            <a:rPr lang="en-US" sz="1400" kern="1200" dirty="0"/>
          </a:br>
          <a:br>
            <a:rPr lang="en-US" sz="500" kern="1200" dirty="0"/>
          </a:br>
          <a:br>
            <a:rPr lang="en-US" sz="500" kern="1200" dirty="0"/>
          </a:br>
          <a:br>
            <a:rPr lang="en-US" sz="500" kern="1200" dirty="0"/>
          </a:br>
          <a:br>
            <a:rPr lang="en-US" sz="500" kern="1200" dirty="0"/>
          </a:br>
          <a:endParaRPr lang="en-US" sz="500" kern="1200" dirty="0"/>
        </a:p>
      </dsp:txBody>
      <dsp:txXfrm>
        <a:off x="1968447" y="1865446"/>
        <a:ext cx="3002892" cy="1422488"/>
      </dsp:txXfrm>
    </dsp:sp>
    <dsp:sp modelId="{24510CE7-9791-4177-85C6-ABE735056BDF}">
      <dsp:nvSpPr>
        <dsp:cNvPr id="0" name=""/>
        <dsp:cNvSpPr/>
      </dsp:nvSpPr>
      <dsp:spPr>
        <a:xfrm>
          <a:off x="1129217" y="1632544"/>
          <a:ext cx="1294703" cy="1294617"/>
        </a:xfrm>
        <a:prstGeom prst="ellipse">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F22D9-C4BC-438F-9CA9-6DCAF1CD01F5}">
      <dsp:nvSpPr>
        <dsp:cNvPr id="0" name=""/>
        <dsp:cNvSpPr/>
      </dsp:nvSpPr>
      <dsp:spPr>
        <a:xfrm>
          <a:off x="0" y="0"/>
          <a:ext cx="5397994" cy="117095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kern="1200" dirty="0"/>
            <a:t>The Application tab on the Head of Household’s Person page displays. Click the </a:t>
          </a:r>
          <a:r>
            <a:rPr lang="en-US" sz="1600" b="1" kern="1200" dirty="0"/>
            <a:t>reference number </a:t>
          </a:r>
          <a:r>
            <a:rPr lang="en-US" sz="1600" kern="1200" dirty="0"/>
            <a:t>hyperlink for this application.</a:t>
          </a:r>
        </a:p>
      </dsp:txBody>
      <dsp:txXfrm>
        <a:off x="34296" y="34296"/>
        <a:ext cx="3997444" cy="1102359"/>
      </dsp:txXfrm>
    </dsp:sp>
    <dsp:sp modelId="{B3E9C712-D88E-4935-A870-B449822160C5}">
      <dsp:nvSpPr>
        <dsp:cNvPr id="0" name=""/>
        <dsp:cNvSpPr/>
      </dsp:nvSpPr>
      <dsp:spPr>
        <a:xfrm>
          <a:off x="403096" y="1333583"/>
          <a:ext cx="5397994" cy="117095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dirty="0"/>
            <a:t>Note: </a:t>
          </a:r>
          <a:r>
            <a:rPr lang="en-US" sz="1600" kern="1200" dirty="0"/>
            <a:t>The application status must be </a:t>
          </a:r>
          <a:r>
            <a:rPr lang="en-US" sz="1600" i="1" kern="1200" dirty="0"/>
            <a:t>Submitted </a:t>
          </a:r>
          <a:r>
            <a:rPr lang="en-US" sz="1600" kern="1200" dirty="0"/>
            <a:t>for the reference number to become a hyperlink. Click the refresh icon to update the application status to </a:t>
          </a:r>
          <a:r>
            <a:rPr lang="en-US" sz="1600" i="1" kern="1200" dirty="0"/>
            <a:t>Submitted</a:t>
          </a:r>
          <a:r>
            <a:rPr lang="en-US" sz="1600" kern="1200" dirty="0"/>
            <a:t>. </a:t>
          </a:r>
        </a:p>
      </dsp:txBody>
      <dsp:txXfrm>
        <a:off x="437392" y="1367879"/>
        <a:ext cx="4165186" cy="1102359"/>
      </dsp:txXfrm>
    </dsp:sp>
    <dsp:sp modelId="{970ED66A-0A8F-48C5-9A4E-A2C95ECD82B9}">
      <dsp:nvSpPr>
        <dsp:cNvPr id="0" name=""/>
        <dsp:cNvSpPr/>
      </dsp:nvSpPr>
      <dsp:spPr>
        <a:xfrm>
          <a:off x="806193" y="2667167"/>
          <a:ext cx="5397994" cy="117095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dirty="0"/>
            <a:t>The Energy Application home page displays. Click the </a:t>
          </a:r>
          <a:r>
            <a:rPr lang="en-US" sz="1300" b="1" kern="1200" dirty="0"/>
            <a:t>Clients </a:t>
          </a:r>
          <a:r>
            <a:rPr lang="en-US" sz="1300" kern="1200" dirty="0"/>
            <a:t>tab to confirm that NC FAST has matched all household member information entered on the Energy application with information (name, SSN, date of birth) that appears on each household member’s Person page: </a:t>
          </a:r>
        </a:p>
      </dsp:txBody>
      <dsp:txXfrm>
        <a:off x="840489" y="2701463"/>
        <a:ext cx="4165186" cy="1102359"/>
      </dsp:txXfrm>
    </dsp:sp>
    <dsp:sp modelId="{59BBC8B0-BB89-4E43-8226-C8966521886F}">
      <dsp:nvSpPr>
        <dsp:cNvPr id="0" name=""/>
        <dsp:cNvSpPr/>
      </dsp:nvSpPr>
      <dsp:spPr>
        <a:xfrm>
          <a:off x="1209290" y="4000751"/>
          <a:ext cx="5397994" cy="117095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l" defTabSz="577850">
            <a:lnSpc>
              <a:spcPct val="90000"/>
            </a:lnSpc>
            <a:spcBef>
              <a:spcPct val="0"/>
            </a:spcBef>
            <a:spcAft>
              <a:spcPct val="35000"/>
            </a:spcAft>
            <a:buNone/>
          </a:pPr>
          <a:r>
            <a:rPr lang="en-US" sz="1300" kern="1200"/>
            <a:t>A list of household members included on this application display. A status of </a:t>
          </a:r>
          <a:r>
            <a:rPr lang="en-US" sz="1300" i="1" kern="1200"/>
            <a:t>No </a:t>
          </a:r>
          <a:r>
            <a:rPr lang="en-US" sz="1300" kern="1200"/>
            <a:t>in the registered column indicates that the person’s name, date of birth, and/or SSN as entered on the application does not match these same details on their Person page. </a:t>
          </a:r>
        </a:p>
      </dsp:txBody>
      <dsp:txXfrm>
        <a:off x="1243586" y="4035047"/>
        <a:ext cx="4165186" cy="1102359"/>
      </dsp:txXfrm>
    </dsp:sp>
    <dsp:sp modelId="{92B03C2C-27D7-4D5A-B0C0-C011607F16D3}">
      <dsp:nvSpPr>
        <dsp:cNvPr id="0" name=""/>
        <dsp:cNvSpPr/>
      </dsp:nvSpPr>
      <dsp:spPr>
        <a:xfrm>
          <a:off x="1612387" y="5334335"/>
          <a:ext cx="5397994" cy="1170951"/>
        </a:xfrm>
        <a:prstGeom prst="roundRect">
          <a:avLst>
            <a:gd name="adj" fmla="val 10000"/>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dirty="0"/>
            <a:t>For each household member with </a:t>
          </a:r>
          <a:r>
            <a:rPr lang="en-US" sz="1400" i="1" kern="1200" dirty="0"/>
            <a:t>No </a:t>
          </a:r>
          <a:r>
            <a:rPr lang="en-US" sz="1400" kern="1200" dirty="0"/>
            <a:t>in this column, click the </a:t>
          </a:r>
          <a:r>
            <a:rPr lang="en-US" sz="1400" b="1" kern="1200" dirty="0"/>
            <a:t>List Actions Menu </a:t>
          </a:r>
          <a:r>
            <a:rPr lang="en-US" sz="1400" kern="1200" dirty="0"/>
            <a:t>then select </a:t>
          </a:r>
          <a:r>
            <a:rPr lang="en-US" sz="1400" b="1" kern="1200" dirty="0"/>
            <a:t>Match Client </a:t>
          </a:r>
          <a:r>
            <a:rPr lang="en-US" sz="1400" kern="1200" dirty="0"/>
            <a:t>or </a:t>
          </a:r>
          <a:r>
            <a:rPr lang="en-US" sz="1400" b="1" kern="1200" dirty="0"/>
            <a:t>Potential Match</a:t>
          </a:r>
          <a:r>
            <a:rPr lang="en-US" sz="1400" kern="1200" dirty="0"/>
            <a:t>. Refer to the </a:t>
          </a:r>
          <a:r>
            <a:rPr lang="en-US" sz="1400" i="1" kern="1200" dirty="0"/>
            <a:t>Match Client </a:t>
          </a:r>
          <a:r>
            <a:rPr lang="en-US" sz="1400" kern="1200" dirty="0"/>
            <a:t>job aid for guidance on completing the Match Client process</a:t>
          </a:r>
          <a:r>
            <a:rPr lang="en-US" sz="1300" kern="1200" dirty="0"/>
            <a:t>. </a:t>
          </a:r>
        </a:p>
      </dsp:txBody>
      <dsp:txXfrm>
        <a:off x="1646683" y="5368631"/>
        <a:ext cx="4165186" cy="1102359"/>
      </dsp:txXfrm>
    </dsp:sp>
    <dsp:sp modelId="{E0E1841B-D675-4018-9047-76420CDC0139}">
      <dsp:nvSpPr>
        <dsp:cNvPr id="0" name=""/>
        <dsp:cNvSpPr/>
      </dsp:nvSpPr>
      <dsp:spPr>
        <a:xfrm>
          <a:off x="4636875" y="855445"/>
          <a:ext cx="761118" cy="761118"/>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4808127" y="855445"/>
        <a:ext cx="418614" cy="572741"/>
      </dsp:txXfrm>
    </dsp:sp>
    <dsp:sp modelId="{763AEF65-3D80-430C-B0B8-1B2B80F2F1FE}">
      <dsp:nvSpPr>
        <dsp:cNvPr id="0" name=""/>
        <dsp:cNvSpPr/>
      </dsp:nvSpPr>
      <dsp:spPr>
        <a:xfrm>
          <a:off x="5039972" y="2189029"/>
          <a:ext cx="761118" cy="761118"/>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5211224" y="2189029"/>
        <a:ext cx="418614" cy="572741"/>
      </dsp:txXfrm>
    </dsp:sp>
    <dsp:sp modelId="{5E19AAC0-7A1D-428E-96F8-BAF69F5E7AFF}">
      <dsp:nvSpPr>
        <dsp:cNvPr id="0" name=""/>
        <dsp:cNvSpPr/>
      </dsp:nvSpPr>
      <dsp:spPr>
        <a:xfrm>
          <a:off x="5443069" y="3503097"/>
          <a:ext cx="761118" cy="761118"/>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5614321" y="3503097"/>
        <a:ext cx="418614" cy="572741"/>
      </dsp:txXfrm>
    </dsp:sp>
    <dsp:sp modelId="{1FDF4E77-DC4F-4497-835D-CF1160454C1F}">
      <dsp:nvSpPr>
        <dsp:cNvPr id="0" name=""/>
        <dsp:cNvSpPr/>
      </dsp:nvSpPr>
      <dsp:spPr>
        <a:xfrm>
          <a:off x="5846166" y="4849691"/>
          <a:ext cx="761118" cy="761118"/>
        </a:xfrm>
        <a:prstGeom prst="downArrow">
          <a:avLst>
            <a:gd name="adj1" fmla="val 55000"/>
            <a:gd name="adj2" fmla="val 45000"/>
          </a:avLst>
        </a:prstGeom>
        <a:solidFill>
          <a:schemeClr val="dk2">
            <a:alpha val="90000"/>
            <a:tint val="40000"/>
            <a:hueOff val="0"/>
            <a:satOff val="0"/>
            <a:lumOff val="0"/>
            <a:alphaOff val="0"/>
          </a:schemeClr>
        </a:solidFill>
        <a:ln w="6350" cap="flat" cmpd="sng" algn="ctr">
          <a:solidFill>
            <a:schemeClr val="dk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3180" tIns="43180" rIns="43180" bIns="43180" numCol="1" spcCol="1270" anchor="ctr" anchorCtr="0">
          <a:noAutofit/>
        </a:bodyPr>
        <a:lstStyle/>
        <a:p>
          <a:pPr marL="0" lvl="0" indent="0" algn="ctr" defTabSz="1511300">
            <a:lnSpc>
              <a:spcPct val="90000"/>
            </a:lnSpc>
            <a:spcBef>
              <a:spcPct val="0"/>
            </a:spcBef>
            <a:spcAft>
              <a:spcPct val="35000"/>
            </a:spcAft>
            <a:buNone/>
          </a:pPr>
          <a:endParaRPr lang="en-US" sz="3400" kern="1200"/>
        </a:p>
      </dsp:txBody>
      <dsp:txXfrm>
        <a:off x="6017418" y="4849691"/>
        <a:ext cx="418614" cy="57274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6C4E0B-FC31-4A50-97E9-737DC4FF9361}">
      <dsp:nvSpPr>
        <dsp:cNvPr id="0" name=""/>
        <dsp:cNvSpPr/>
      </dsp:nvSpPr>
      <dsp:spPr>
        <a:xfrm>
          <a:off x="5091" y="0"/>
          <a:ext cx="1605716" cy="66074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After successfully completing the Match Client process, </a:t>
          </a:r>
          <a:r>
            <a:rPr lang="en-US" sz="2000" i="1" kern="1200" dirty="0"/>
            <a:t>Yes </a:t>
          </a:r>
          <a:r>
            <a:rPr lang="en-US" sz="2000" kern="1200" dirty="0"/>
            <a:t>should now appear in the Registered column for every household member</a:t>
          </a:r>
          <a:r>
            <a:rPr lang="en-US" sz="2400" kern="1200" dirty="0"/>
            <a:t>. </a:t>
          </a:r>
        </a:p>
      </dsp:txBody>
      <dsp:txXfrm>
        <a:off x="52121" y="47030"/>
        <a:ext cx="1511656" cy="6513417"/>
      </dsp:txXfrm>
    </dsp:sp>
    <dsp:sp modelId="{99F654AF-769C-45EC-9D3E-07FA28BE19D9}">
      <dsp:nvSpPr>
        <dsp:cNvPr id="0" name=""/>
        <dsp:cNvSpPr/>
      </dsp:nvSpPr>
      <dsp:spPr>
        <a:xfrm>
          <a:off x="1855762" y="0"/>
          <a:ext cx="1648015" cy="66074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Note: </a:t>
          </a:r>
          <a:r>
            <a:rPr lang="en-US" sz="1800" kern="1200"/>
            <a:t>NC FAST automatically matches name, SSN, and date of birth (Status = Yes) if what is entered on an application matches this same information on the Person page. </a:t>
          </a:r>
          <a:endParaRPr lang="en-US" sz="1800" kern="1200" dirty="0"/>
        </a:p>
      </dsp:txBody>
      <dsp:txXfrm>
        <a:off x="1904031" y="48269"/>
        <a:ext cx="1551477" cy="6510939"/>
      </dsp:txXfrm>
    </dsp:sp>
    <dsp:sp modelId="{05435B9D-FB33-4BF7-80D6-02DB24FCB7E9}">
      <dsp:nvSpPr>
        <dsp:cNvPr id="0" name=""/>
        <dsp:cNvSpPr/>
      </dsp:nvSpPr>
      <dsp:spPr>
        <a:xfrm>
          <a:off x="3748731" y="0"/>
          <a:ext cx="1458059" cy="66074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Click the </a:t>
          </a:r>
          <a:r>
            <a:rPr lang="en-US" sz="1600" b="1" kern="1200" dirty="0"/>
            <a:t>Online Data </a:t>
          </a:r>
          <a:r>
            <a:rPr lang="en-US" sz="1600" kern="1200" dirty="0"/>
            <a:t>tab to check multiple online databases that might verify evidence included on the application. Refer to the </a:t>
          </a:r>
          <a:r>
            <a:rPr lang="en-US" sz="1600" i="1" kern="1200" dirty="0"/>
            <a:t>Requesting and Viewing Online Data OVS </a:t>
          </a:r>
          <a:r>
            <a:rPr lang="en-US" sz="1600" kern="1200" dirty="0"/>
            <a:t>job aid. Make a note of any OVS results that do not match the details recorded during the Guided Interview. </a:t>
          </a:r>
        </a:p>
      </dsp:txBody>
      <dsp:txXfrm>
        <a:off x="3791436" y="42705"/>
        <a:ext cx="1372649" cy="6522067"/>
      </dsp:txXfrm>
    </dsp:sp>
    <dsp:sp modelId="{5BC1128D-401C-46AD-B490-D5BE2149A5AC}">
      <dsp:nvSpPr>
        <dsp:cNvPr id="0" name=""/>
        <dsp:cNvSpPr/>
      </dsp:nvSpPr>
      <dsp:spPr>
        <a:xfrm>
          <a:off x="5451744" y="0"/>
          <a:ext cx="1458059" cy="66074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t>Click the </a:t>
          </a:r>
          <a:r>
            <a:rPr lang="en-US" sz="1600" b="1" kern="1200"/>
            <a:t>FNS &amp; Work First </a:t>
          </a:r>
          <a:r>
            <a:rPr lang="en-US" sz="1600" kern="1200"/>
            <a:t>tab to view any income, resources and/or expenses used to determine a household member’s eligibility for active Food &amp; Nutrition Services (FNS) or Work First/Cash Assistance case. Note any details that affect the household’s Energy Assistance application</a:t>
          </a:r>
          <a:r>
            <a:rPr lang="en-US" sz="1400" kern="1200"/>
            <a:t>. </a:t>
          </a:r>
          <a:endParaRPr lang="en-US" sz="1400" kern="1200" dirty="0"/>
        </a:p>
      </dsp:txBody>
      <dsp:txXfrm>
        <a:off x="5494449" y="42705"/>
        <a:ext cx="1372649" cy="6522067"/>
      </dsp:txXfrm>
    </dsp:sp>
    <dsp:sp modelId="{44AEAEEA-1BAE-4AA3-9426-3A2244858459}">
      <dsp:nvSpPr>
        <dsp:cNvPr id="0" name=""/>
        <dsp:cNvSpPr/>
      </dsp:nvSpPr>
      <dsp:spPr>
        <a:xfrm>
          <a:off x="7154757" y="0"/>
          <a:ext cx="1458059" cy="6607477"/>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If either OVS results or information found on the FNS &amp; Work First tab indicate that evidence or verification source needs to be edited/updated on the Guided Interview</a:t>
          </a:r>
          <a:r>
            <a:rPr lang="en-US" sz="1600" kern="1200"/>
            <a:t>: </a:t>
          </a:r>
          <a:endParaRPr lang="en-US" sz="1600" kern="1200" dirty="0"/>
        </a:p>
      </dsp:txBody>
      <dsp:txXfrm>
        <a:off x="7197462" y="42705"/>
        <a:ext cx="1372649" cy="652206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F63BB7-6681-480D-A2AC-A0874481CB31}">
      <dsp:nvSpPr>
        <dsp:cNvPr id="0" name=""/>
        <dsp:cNvSpPr/>
      </dsp:nvSpPr>
      <dsp:spPr>
        <a:xfrm>
          <a:off x="2614847" y="191310"/>
          <a:ext cx="1596620" cy="144222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Click the </a:t>
          </a:r>
          <a:r>
            <a:rPr lang="en-US" sz="1600" b="1" kern="1200" dirty="0"/>
            <a:t>Tab Actions Menu </a:t>
          </a:r>
          <a:r>
            <a:rPr lang="en-US" sz="1600" kern="1200" dirty="0"/>
            <a:t>then select </a:t>
          </a:r>
          <a:r>
            <a:rPr lang="en-US" sz="1600" b="1" kern="1200" dirty="0"/>
            <a:t>Edit Application Information</a:t>
          </a:r>
          <a:r>
            <a:rPr lang="en-US" sz="1000" kern="1200" dirty="0"/>
            <a:t>. </a:t>
          </a:r>
        </a:p>
      </dsp:txBody>
      <dsp:txXfrm>
        <a:off x="2685251" y="261714"/>
        <a:ext cx="1455812" cy="1301418"/>
      </dsp:txXfrm>
    </dsp:sp>
    <dsp:sp modelId="{F55F1EE6-B1C5-4555-9DD9-CB5EE3522BD1}">
      <dsp:nvSpPr>
        <dsp:cNvPr id="0" name=""/>
        <dsp:cNvSpPr/>
      </dsp:nvSpPr>
      <dsp:spPr>
        <a:xfrm>
          <a:off x="565197" y="862964"/>
          <a:ext cx="5443768" cy="5443768"/>
        </a:xfrm>
        <a:custGeom>
          <a:avLst/>
          <a:gdLst/>
          <a:ahLst/>
          <a:cxnLst/>
          <a:rect l="0" t="0" r="0" b="0"/>
          <a:pathLst>
            <a:path>
              <a:moveTo>
                <a:pt x="3751325" y="202180"/>
              </a:moveTo>
              <a:arcTo wR="2721884" hR="2721884" stAng="17533367" swAng="427784"/>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21FA5026-AA07-46A5-925A-A48CB06B6933}">
      <dsp:nvSpPr>
        <dsp:cNvPr id="0" name=""/>
        <dsp:cNvSpPr/>
      </dsp:nvSpPr>
      <dsp:spPr>
        <a:xfrm>
          <a:off x="4403365" y="1269589"/>
          <a:ext cx="2251188" cy="1478748"/>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The Summary page of the Guided Interview pop-up appears. Select </a:t>
          </a:r>
          <a:r>
            <a:rPr lang="en-US" sz="1200" b="1" kern="1200" dirty="0"/>
            <a:t>Edit</a:t>
          </a:r>
          <a:r>
            <a:rPr lang="en-US" sz="1200" kern="1200" dirty="0"/>
            <a:t>, </a:t>
          </a:r>
          <a:r>
            <a:rPr lang="en-US" sz="1200" b="1" kern="1200" dirty="0"/>
            <a:t>Delete </a:t>
          </a:r>
          <a:r>
            <a:rPr lang="en-US" sz="1200" kern="1200" dirty="0"/>
            <a:t>or </a:t>
          </a:r>
          <a:r>
            <a:rPr lang="en-US" sz="1200" b="1" kern="1200" dirty="0"/>
            <a:t>Add </a:t>
          </a:r>
          <a:r>
            <a:rPr lang="en-US" sz="1200" kern="1200" dirty="0"/>
            <a:t>(if available) for any section of the Summary page to change information recorded earlier on the Guided Interview. </a:t>
          </a:r>
        </a:p>
      </dsp:txBody>
      <dsp:txXfrm>
        <a:off x="4475552" y="1341776"/>
        <a:ext cx="2106814" cy="1334374"/>
      </dsp:txXfrm>
    </dsp:sp>
    <dsp:sp modelId="{DE0F156E-FCDD-4421-85D0-AABF427AFA92}">
      <dsp:nvSpPr>
        <dsp:cNvPr id="0" name=""/>
        <dsp:cNvSpPr/>
      </dsp:nvSpPr>
      <dsp:spPr>
        <a:xfrm>
          <a:off x="1151477" y="1859425"/>
          <a:ext cx="5443768" cy="5443768"/>
        </a:xfrm>
        <a:custGeom>
          <a:avLst/>
          <a:gdLst/>
          <a:ahLst/>
          <a:cxnLst/>
          <a:rect l="0" t="0" r="0" b="0"/>
          <a:pathLst>
            <a:path>
              <a:moveTo>
                <a:pt x="4796779" y="960219"/>
              </a:moveTo>
              <a:arcTo wR="2721884" hR="2721884" stAng="19180049" swAng="360601"/>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91575D01-D7BB-4D78-9897-75D2911BD2F4}">
      <dsp:nvSpPr>
        <dsp:cNvPr id="0" name=""/>
        <dsp:cNvSpPr/>
      </dsp:nvSpPr>
      <dsp:spPr>
        <a:xfrm>
          <a:off x="5290240" y="3125925"/>
          <a:ext cx="1786400" cy="1155557"/>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a:t>Update information, as necessary. </a:t>
          </a:r>
        </a:p>
      </dsp:txBody>
      <dsp:txXfrm>
        <a:off x="5346650" y="3182335"/>
        <a:ext cx="1673580" cy="1042737"/>
      </dsp:txXfrm>
    </dsp:sp>
    <dsp:sp modelId="{40A6202C-9659-4E1B-9611-FC0FF5A57F63}">
      <dsp:nvSpPr>
        <dsp:cNvPr id="0" name=""/>
        <dsp:cNvSpPr/>
      </dsp:nvSpPr>
      <dsp:spPr>
        <a:xfrm>
          <a:off x="766253" y="692783"/>
          <a:ext cx="5443768" cy="5443768"/>
        </a:xfrm>
        <a:custGeom>
          <a:avLst/>
          <a:gdLst/>
          <a:ahLst/>
          <a:cxnLst/>
          <a:rect l="0" t="0" r="0" b="0"/>
          <a:pathLst>
            <a:path>
              <a:moveTo>
                <a:pt x="5265327" y="3691188"/>
              </a:moveTo>
              <a:arcTo wR="2721884" hR="2721884" stAng="1251708" swAng="413691"/>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76A49505-F75A-4CDE-8291-9E81CBDDA95D}">
      <dsp:nvSpPr>
        <dsp:cNvPr id="0" name=""/>
        <dsp:cNvSpPr/>
      </dsp:nvSpPr>
      <dsp:spPr>
        <a:xfrm>
          <a:off x="4598679" y="4777606"/>
          <a:ext cx="1575078" cy="1217491"/>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Change the verification method, if necessary.</a:t>
          </a:r>
        </a:p>
      </dsp:txBody>
      <dsp:txXfrm>
        <a:off x="4658112" y="4837039"/>
        <a:ext cx="1456212" cy="1098625"/>
      </dsp:txXfrm>
    </dsp:sp>
    <dsp:sp modelId="{E24B7154-AE1B-481E-8122-91B90634185C}">
      <dsp:nvSpPr>
        <dsp:cNvPr id="0" name=""/>
        <dsp:cNvSpPr/>
      </dsp:nvSpPr>
      <dsp:spPr>
        <a:xfrm>
          <a:off x="739671" y="739805"/>
          <a:ext cx="5443768" cy="5443768"/>
        </a:xfrm>
        <a:custGeom>
          <a:avLst/>
          <a:gdLst/>
          <a:ahLst/>
          <a:cxnLst/>
          <a:rect l="0" t="0" r="0" b="0"/>
          <a:pathLst>
            <a:path>
              <a:moveTo>
                <a:pt x="3778960" y="5230119"/>
              </a:moveTo>
              <a:arcTo wR="2721884" hR="2721884" stAng="4028843" swAng="332030"/>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88C688CB-7F23-41A8-90AC-AE92B0BCC7DE}">
      <dsp:nvSpPr>
        <dsp:cNvPr id="0" name=""/>
        <dsp:cNvSpPr/>
      </dsp:nvSpPr>
      <dsp:spPr>
        <a:xfrm>
          <a:off x="2735195" y="5527841"/>
          <a:ext cx="1452721" cy="1311464"/>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t>Select </a:t>
          </a:r>
          <a:r>
            <a:rPr lang="en-US" sz="1400" b="1" kern="1200"/>
            <a:t>Yes </a:t>
          </a:r>
          <a:r>
            <a:rPr lang="en-US" sz="1400" kern="1200"/>
            <a:t>When all verifications have been received.</a:t>
          </a:r>
        </a:p>
      </dsp:txBody>
      <dsp:txXfrm>
        <a:off x="2799215" y="5591861"/>
        <a:ext cx="1324681" cy="1183424"/>
      </dsp:txXfrm>
    </dsp:sp>
    <dsp:sp modelId="{EF9C012E-392C-4E3D-8F4D-A845D932BEC7}">
      <dsp:nvSpPr>
        <dsp:cNvPr id="0" name=""/>
        <dsp:cNvSpPr/>
      </dsp:nvSpPr>
      <dsp:spPr>
        <a:xfrm>
          <a:off x="739671" y="739805"/>
          <a:ext cx="5443768" cy="5443768"/>
        </a:xfrm>
        <a:custGeom>
          <a:avLst/>
          <a:gdLst/>
          <a:ahLst/>
          <a:cxnLst/>
          <a:rect l="0" t="0" r="0" b="0"/>
          <a:pathLst>
            <a:path>
              <a:moveTo>
                <a:pt x="1966289" y="5336789"/>
              </a:moveTo>
              <a:arcTo wR="2721884" hR="2721884" stAng="6367021" swAng="115142"/>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F52257A1-D9F3-4CF0-A482-D628AA5068D2}">
      <dsp:nvSpPr>
        <dsp:cNvPr id="0" name=""/>
        <dsp:cNvSpPr/>
      </dsp:nvSpPr>
      <dsp:spPr>
        <a:xfrm>
          <a:off x="483803" y="4703869"/>
          <a:ext cx="2106180" cy="1364966"/>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Enter the Last Verification Received Date.</a:t>
          </a:r>
        </a:p>
      </dsp:txBody>
      <dsp:txXfrm>
        <a:off x="550435" y="4770501"/>
        <a:ext cx="1972916" cy="1231702"/>
      </dsp:txXfrm>
    </dsp:sp>
    <dsp:sp modelId="{2686A85A-163B-401A-A304-14D23F7ACD26}">
      <dsp:nvSpPr>
        <dsp:cNvPr id="0" name=""/>
        <dsp:cNvSpPr/>
      </dsp:nvSpPr>
      <dsp:spPr>
        <a:xfrm>
          <a:off x="739671" y="739805"/>
          <a:ext cx="5443768" cy="5443768"/>
        </a:xfrm>
        <a:custGeom>
          <a:avLst/>
          <a:gdLst/>
          <a:ahLst/>
          <a:cxnLst/>
          <a:rect l="0" t="0" r="0" b="0"/>
          <a:pathLst>
            <a:path>
              <a:moveTo>
                <a:pt x="265658" y="3894747"/>
              </a:moveTo>
              <a:arcTo wR="2721884" hR="2721884" stAng="9268515" swAng="293489"/>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9D3D7646-1622-4AA4-A78E-29E0F0E1EC59}">
      <dsp:nvSpPr>
        <dsp:cNvPr id="0" name=""/>
        <dsp:cNvSpPr/>
      </dsp:nvSpPr>
      <dsp:spPr>
        <a:xfrm>
          <a:off x="-422086" y="2575302"/>
          <a:ext cx="2323517" cy="1772773"/>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Select the check box that states You are confirming that all verifications have been received, and the last verification date has been entered correctly. The application timer will now begin to show 1 or 2 business days, depending on the status of the account. </a:t>
          </a:r>
        </a:p>
      </dsp:txBody>
      <dsp:txXfrm>
        <a:off x="-335546" y="2661842"/>
        <a:ext cx="2150437" cy="1599693"/>
      </dsp:txXfrm>
    </dsp:sp>
    <dsp:sp modelId="{82382AD5-5F9B-4253-947A-35C8A6775FCE}">
      <dsp:nvSpPr>
        <dsp:cNvPr id="0" name=""/>
        <dsp:cNvSpPr/>
      </dsp:nvSpPr>
      <dsp:spPr>
        <a:xfrm>
          <a:off x="739671" y="739805"/>
          <a:ext cx="5443768" cy="5443768"/>
        </a:xfrm>
        <a:custGeom>
          <a:avLst/>
          <a:gdLst/>
          <a:ahLst/>
          <a:cxnLst/>
          <a:rect l="0" t="0" r="0" b="0"/>
          <a:pathLst>
            <a:path>
              <a:moveTo>
                <a:pt x="168657" y="1778653"/>
              </a:moveTo>
              <a:arcTo wR="2721884" hR="2721884" stAng="12016535" swAng="228887"/>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 modelId="{C03579C6-0664-435F-8BFA-1D43FF1AA357}">
      <dsp:nvSpPr>
        <dsp:cNvPr id="0" name=""/>
        <dsp:cNvSpPr/>
      </dsp:nvSpPr>
      <dsp:spPr>
        <a:xfrm>
          <a:off x="762114" y="778196"/>
          <a:ext cx="1549558" cy="1517660"/>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dirty="0"/>
            <a:t>Note: </a:t>
          </a:r>
          <a:r>
            <a:rPr lang="en-US" sz="1200" kern="1200" dirty="0"/>
            <a:t>Add additional required verification comments. Do not delete  previous comments</a:t>
          </a:r>
          <a:r>
            <a:rPr lang="en-US" sz="1000" kern="1200" dirty="0"/>
            <a:t>.</a:t>
          </a:r>
        </a:p>
      </dsp:txBody>
      <dsp:txXfrm>
        <a:off x="836200" y="852282"/>
        <a:ext cx="1401386" cy="1369488"/>
      </dsp:txXfrm>
    </dsp:sp>
    <dsp:sp modelId="{C5CDD9CF-D026-4328-B9D0-F56F809C21E2}">
      <dsp:nvSpPr>
        <dsp:cNvPr id="0" name=""/>
        <dsp:cNvSpPr/>
      </dsp:nvSpPr>
      <dsp:spPr>
        <a:xfrm>
          <a:off x="-803381" y="966075"/>
          <a:ext cx="5443768" cy="5443768"/>
        </a:xfrm>
        <a:custGeom>
          <a:avLst/>
          <a:gdLst/>
          <a:ahLst/>
          <a:cxnLst/>
          <a:rect l="0" t="0" r="0" b="0"/>
          <a:pathLst>
            <a:path>
              <a:moveTo>
                <a:pt x="3176189" y="38181"/>
              </a:moveTo>
              <a:arcTo wR="2721884" hR="2721884" stAng="16776487" swAng="234717"/>
            </a:path>
          </a:pathLst>
        </a:custGeom>
        <a:noFill/>
        <a:ln w="6350" cap="flat" cmpd="sng" algn="ctr">
          <a:solidFill>
            <a:schemeClr val="accent3">
              <a:hueOff val="0"/>
              <a:satOff val="0"/>
              <a:lumOff val="0"/>
              <a:alphaOff val="0"/>
            </a:schemeClr>
          </a:solidFill>
          <a:prstDash val="solid"/>
          <a:miter lim="800000"/>
          <a:tailEnd type="arrow"/>
        </a:ln>
        <a:effectLst/>
        <a:scene3d>
          <a:camera prst="orthographicFront"/>
          <a:lightRig rig="threePt" dir="t">
            <a:rot lat="0" lon="0" rev="7500000"/>
          </a:lightRig>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12.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8.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E4D2272-D660-A337-AEF3-BE066BD545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1FE5A70-71C2-F335-270C-B94537340C5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DC5A369-CA0E-4FC6-90EE-5FA969A08EF8}" type="datetimeFigureOut">
              <a:rPr lang="en-US" smtClean="0"/>
              <a:t>8/29/2025</a:t>
            </a:fld>
            <a:endParaRPr lang="en-US" dirty="0"/>
          </a:p>
        </p:txBody>
      </p:sp>
      <p:sp>
        <p:nvSpPr>
          <p:cNvPr id="4" name="Footer Placeholder 3">
            <a:extLst>
              <a:ext uri="{FF2B5EF4-FFF2-40B4-BE49-F238E27FC236}">
                <a16:creationId xmlns:a16="http://schemas.microsoft.com/office/drawing/2014/main" id="{D91E1B03-0F86-16E7-11BE-81F9F4CD66B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6C4524B8-3914-99B2-2620-0F2A88D335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9210F9-8331-407C-A034-F95DCB303EBC}" type="slidenum">
              <a:rPr lang="en-US" smtClean="0"/>
              <a:t>‹#›</a:t>
            </a:fld>
            <a:endParaRPr lang="en-US" dirty="0"/>
          </a:p>
        </p:txBody>
      </p:sp>
    </p:spTree>
    <p:extLst>
      <p:ext uri="{BB962C8B-B14F-4D97-AF65-F5344CB8AC3E}">
        <p14:creationId xmlns:p14="http://schemas.microsoft.com/office/powerpoint/2010/main" val="931005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AB06A-EEDC-421C-B5A0-5E9E5241A8E5}" type="datetimeFigureOut">
              <a:rPr lang="en-US" smtClean="0"/>
              <a:t>8/29/2025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BF9438-3EEF-4192-9815-F6F44770AEF7}" type="slidenum">
              <a:rPr lang="en-US" smtClean="0"/>
              <a:t>‹#›</a:t>
            </a:fld>
            <a:endParaRPr lang="en-US" dirty="0"/>
          </a:p>
        </p:txBody>
      </p:sp>
    </p:spTree>
    <p:extLst>
      <p:ext uri="{BB962C8B-B14F-4D97-AF65-F5344CB8AC3E}">
        <p14:creationId xmlns:p14="http://schemas.microsoft.com/office/powerpoint/2010/main" val="265226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a:t>
            </a:fld>
            <a:endParaRPr lang="en-US" dirty="0"/>
          </a:p>
        </p:txBody>
      </p:sp>
    </p:spTree>
    <p:extLst>
      <p:ext uri="{BB962C8B-B14F-4D97-AF65-F5344CB8AC3E}">
        <p14:creationId xmlns:p14="http://schemas.microsoft.com/office/powerpoint/2010/main" val="23690477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BEEA01-B2D8-874E-FA52-4068886BDF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691A94-03F2-2854-C650-CE7C1AC7DE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A80828-89A8-63FE-E5D3-E7FAA6BA65B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0CF6C24-6CE1-3E35-AAC4-7A3AB27C02EE}"/>
              </a:ext>
            </a:extLst>
          </p:cNvPr>
          <p:cNvSpPr>
            <a:spLocks noGrp="1"/>
          </p:cNvSpPr>
          <p:nvPr>
            <p:ph type="sldNum" sz="quarter" idx="5"/>
          </p:nvPr>
        </p:nvSpPr>
        <p:spPr/>
        <p:txBody>
          <a:bodyPr/>
          <a:lstStyle/>
          <a:p>
            <a:fld id="{32BF9438-3EEF-4192-9815-F6F44770AEF7}" type="slidenum">
              <a:rPr lang="en-US" smtClean="0"/>
              <a:t>10</a:t>
            </a:fld>
            <a:endParaRPr lang="en-US" dirty="0"/>
          </a:p>
        </p:txBody>
      </p:sp>
    </p:spTree>
    <p:extLst>
      <p:ext uri="{BB962C8B-B14F-4D97-AF65-F5344CB8AC3E}">
        <p14:creationId xmlns:p14="http://schemas.microsoft.com/office/powerpoint/2010/main" val="3141623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CC1E50-A5DF-AEFF-1C1C-8F9BE67268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CC8F5C-6DBE-77AC-D981-D721D0239BE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8C7ECF7-BEFC-D008-102E-134DB9E8A77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75F93F1-17B9-7D6D-1A4F-ED07DF7F22D6}"/>
              </a:ext>
            </a:extLst>
          </p:cNvPr>
          <p:cNvSpPr>
            <a:spLocks noGrp="1"/>
          </p:cNvSpPr>
          <p:nvPr>
            <p:ph type="sldNum" sz="quarter" idx="5"/>
          </p:nvPr>
        </p:nvSpPr>
        <p:spPr/>
        <p:txBody>
          <a:bodyPr/>
          <a:lstStyle/>
          <a:p>
            <a:fld id="{32BF9438-3EEF-4192-9815-F6F44770AEF7}" type="slidenum">
              <a:rPr lang="en-US" smtClean="0"/>
              <a:t>11</a:t>
            </a:fld>
            <a:endParaRPr lang="en-US" dirty="0"/>
          </a:p>
        </p:txBody>
      </p:sp>
    </p:spTree>
    <p:extLst>
      <p:ext uri="{BB962C8B-B14F-4D97-AF65-F5344CB8AC3E}">
        <p14:creationId xmlns:p14="http://schemas.microsoft.com/office/powerpoint/2010/main" val="40712103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406BC-95D3-2DBA-117E-692477A655C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B24E1E-4790-AD60-FD98-BD4FA2AF04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F77A33-174E-A722-A784-5105CB1A856B}"/>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88069EA-93A5-711B-EFD6-68312B98307A}"/>
              </a:ext>
            </a:extLst>
          </p:cNvPr>
          <p:cNvSpPr>
            <a:spLocks noGrp="1"/>
          </p:cNvSpPr>
          <p:nvPr>
            <p:ph type="sldNum" sz="quarter" idx="5"/>
          </p:nvPr>
        </p:nvSpPr>
        <p:spPr/>
        <p:txBody>
          <a:bodyPr/>
          <a:lstStyle/>
          <a:p>
            <a:fld id="{32BF9438-3EEF-4192-9815-F6F44770AEF7}" type="slidenum">
              <a:rPr lang="en-US" smtClean="0"/>
              <a:t>12</a:t>
            </a:fld>
            <a:endParaRPr lang="en-US" dirty="0"/>
          </a:p>
        </p:txBody>
      </p:sp>
    </p:spTree>
    <p:extLst>
      <p:ext uri="{BB962C8B-B14F-4D97-AF65-F5344CB8AC3E}">
        <p14:creationId xmlns:p14="http://schemas.microsoft.com/office/powerpoint/2010/main" val="2517769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F34CF-2560-0D08-A954-87AC65ECDA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EBD438-5D1F-888D-4771-4E5055B05C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4D0B0A3-25BE-56A2-F571-FB5676A49D3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83DA531-CAC3-0142-D1FA-17AA9609B8FC}"/>
              </a:ext>
            </a:extLst>
          </p:cNvPr>
          <p:cNvSpPr>
            <a:spLocks noGrp="1"/>
          </p:cNvSpPr>
          <p:nvPr>
            <p:ph type="sldNum" sz="quarter" idx="5"/>
          </p:nvPr>
        </p:nvSpPr>
        <p:spPr/>
        <p:txBody>
          <a:bodyPr/>
          <a:lstStyle/>
          <a:p>
            <a:fld id="{32BF9438-3EEF-4192-9815-F6F44770AEF7}" type="slidenum">
              <a:rPr lang="en-US" smtClean="0"/>
              <a:t>13</a:t>
            </a:fld>
            <a:endParaRPr lang="en-US" dirty="0"/>
          </a:p>
        </p:txBody>
      </p:sp>
    </p:spTree>
    <p:extLst>
      <p:ext uri="{BB962C8B-B14F-4D97-AF65-F5344CB8AC3E}">
        <p14:creationId xmlns:p14="http://schemas.microsoft.com/office/powerpoint/2010/main" val="1502202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14</a:t>
            </a:fld>
            <a:endParaRPr lang="en-US" dirty="0"/>
          </a:p>
        </p:txBody>
      </p:sp>
    </p:spTree>
    <p:extLst>
      <p:ext uri="{BB962C8B-B14F-4D97-AF65-F5344CB8AC3E}">
        <p14:creationId xmlns:p14="http://schemas.microsoft.com/office/powerpoint/2010/main" val="16019570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8C307B-B712-3B7E-03D7-389FBF6621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4C9610-9858-E061-DBA0-EAE597EF2B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09010F-AB3F-6225-5744-4B1247B656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BCC98E5-E2CA-052D-612A-ACB44B63218C}"/>
              </a:ext>
            </a:extLst>
          </p:cNvPr>
          <p:cNvSpPr>
            <a:spLocks noGrp="1"/>
          </p:cNvSpPr>
          <p:nvPr>
            <p:ph type="sldNum" sz="quarter" idx="5"/>
          </p:nvPr>
        </p:nvSpPr>
        <p:spPr/>
        <p:txBody>
          <a:bodyPr/>
          <a:lstStyle/>
          <a:p>
            <a:fld id="{32BF9438-3EEF-4192-9815-F6F44770AEF7}" type="slidenum">
              <a:rPr lang="en-US" smtClean="0"/>
              <a:t>15</a:t>
            </a:fld>
            <a:endParaRPr lang="en-US" dirty="0"/>
          </a:p>
        </p:txBody>
      </p:sp>
    </p:spTree>
    <p:extLst>
      <p:ext uri="{BB962C8B-B14F-4D97-AF65-F5344CB8AC3E}">
        <p14:creationId xmlns:p14="http://schemas.microsoft.com/office/powerpoint/2010/main" val="18684359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A21D4-C998-71AE-B78F-F83F0FB2B4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DCE742-B1B6-5D13-93F9-3701DFA7BF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A0126E-C294-7141-8570-5F5BCF1B07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3A7D684-17EE-EE50-499D-DA1B725496E9}"/>
              </a:ext>
            </a:extLst>
          </p:cNvPr>
          <p:cNvSpPr>
            <a:spLocks noGrp="1"/>
          </p:cNvSpPr>
          <p:nvPr>
            <p:ph type="sldNum" sz="quarter" idx="5"/>
          </p:nvPr>
        </p:nvSpPr>
        <p:spPr/>
        <p:txBody>
          <a:bodyPr/>
          <a:lstStyle/>
          <a:p>
            <a:fld id="{32BF9438-3EEF-4192-9815-F6F44770AEF7}" type="slidenum">
              <a:rPr lang="en-US" smtClean="0"/>
              <a:t>16</a:t>
            </a:fld>
            <a:endParaRPr lang="en-US" dirty="0"/>
          </a:p>
        </p:txBody>
      </p:sp>
    </p:spTree>
    <p:extLst>
      <p:ext uri="{BB962C8B-B14F-4D97-AF65-F5344CB8AC3E}">
        <p14:creationId xmlns:p14="http://schemas.microsoft.com/office/powerpoint/2010/main" val="1264931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0C3312-007B-D49F-BAFA-26E4D48A1E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83196E-B9D6-A9CC-FC19-02A2ECBA4B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3F6CF54-99BB-A780-0242-0DA47D475EE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38087BA-FAED-DCFC-4E94-D7000CFEDC90}"/>
              </a:ext>
            </a:extLst>
          </p:cNvPr>
          <p:cNvSpPr>
            <a:spLocks noGrp="1"/>
          </p:cNvSpPr>
          <p:nvPr>
            <p:ph type="sldNum" sz="quarter" idx="5"/>
          </p:nvPr>
        </p:nvSpPr>
        <p:spPr/>
        <p:txBody>
          <a:bodyPr/>
          <a:lstStyle/>
          <a:p>
            <a:fld id="{32BF9438-3EEF-4192-9815-F6F44770AEF7}" type="slidenum">
              <a:rPr lang="en-US" smtClean="0"/>
              <a:t>17</a:t>
            </a:fld>
            <a:endParaRPr lang="en-US" dirty="0"/>
          </a:p>
        </p:txBody>
      </p:sp>
    </p:spTree>
    <p:extLst>
      <p:ext uri="{BB962C8B-B14F-4D97-AF65-F5344CB8AC3E}">
        <p14:creationId xmlns:p14="http://schemas.microsoft.com/office/powerpoint/2010/main" val="39447865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5A0A8C-2F6D-55A2-8D5A-E69C87E656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AB3596-ED9D-8994-454A-04C5A498D1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8BC06D-D149-9E63-517F-CC092FDCF24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EFE04EF-B770-BB8F-980D-3ECCE78DCBD4}"/>
              </a:ext>
            </a:extLst>
          </p:cNvPr>
          <p:cNvSpPr>
            <a:spLocks noGrp="1"/>
          </p:cNvSpPr>
          <p:nvPr>
            <p:ph type="sldNum" sz="quarter" idx="5"/>
          </p:nvPr>
        </p:nvSpPr>
        <p:spPr/>
        <p:txBody>
          <a:bodyPr/>
          <a:lstStyle/>
          <a:p>
            <a:fld id="{32BF9438-3EEF-4192-9815-F6F44770AEF7}" type="slidenum">
              <a:rPr lang="en-US" smtClean="0"/>
              <a:t>18</a:t>
            </a:fld>
            <a:endParaRPr lang="en-US" dirty="0"/>
          </a:p>
        </p:txBody>
      </p:sp>
    </p:spTree>
    <p:extLst>
      <p:ext uri="{BB962C8B-B14F-4D97-AF65-F5344CB8AC3E}">
        <p14:creationId xmlns:p14="http://schemas.microsoft.com/office/powerpoint/2010/main" val="38567597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50207-A628-9061-D3B4-1A644955A9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CAEAAA-26F9-9BB1-6C50-550E97BA94C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5B23102-2B7E-D919-7AF1-2873CCCAD76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529A5EC-91DC-117C-5F26-429AFD439E0F}"/>
              </a:ext>
            </a:extLst>
          </p:cNvPr>
          <p:cNvSpPr>
            <a:spLocks noGrp="1"/>
          </p:cNvSpPr>
          <p:nvPr>
            <p:ph type="sldNum" sz="quarter" idx="5"/>
          </p:nvPr>
        </p:nvSpPr>
        <p:spPr/>
        <p:txBody>
          <a:bodyPr/>
          <a:lstStyle/>
          <a:p>
            <a:fld id="{32BF9438-3EEF-4192-9815-F6F44770AEF7}" type="slidenum">
              <a:rPr lang="en-US" smtClean="0"/>
              <a:t>19</a:t>
            </a:fld>
            <a:endParaRPr lang="en-US" dirty="0"/>
          </a:p>
        </p:txBody>
      </p:sp>
    </p:spTree>
    <p:extLst>
      <p:ext uri="{BB962C8B-B14F-4D97-AF65-F5344CB8AC3E}">
        <p14:creationId xmlns:p14="http://schemas.microsoft.com/office/powerpoint/2010/main" val="4131369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a:t>
            </a:fld>
            <a:endParaRPr lang="en-US" dirty="0"/>
          </a:p>
        </p:txBody>
      </p:sp>
    </p:spTree>
    <p:extLst>
      <p:ext uri="{BB962C8B-B14F-4D97-AF65-F5344CB8AC3E}">
        <p14:creationId xmlns:p14="http://schemas.microsoft.com/office/powerpoint/2010/main" val="1244630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5057F8-B708-8D57-EACB-C5A398CC83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BDF22FE-1AE5-E786-EC40-D00537A85FD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7998F03-E7B7-1926-3886-D64143FF512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C2A33CC-4E85-EA04-C5D6-DAC84FA71A77}"/>
              </a:ext>
            </a:extLst>
          </p:cNvPr>
          <p:cNvSpPr>
            <a:spLocks noGrp="1"/>
          </p:cNvSpPr>
          <p:nvPr>
            <p:ph type="sldNum" sz="quarter" idx="5"/>
          </p:nvPr>
        </p:nvSpPr>
        <p:spPr/>
        <p:txBody>
          <a:bodyPr/>
          <a:lstStyle/>
          <a:p>
            <a:fld id="{32BF9438-3EEF-4192-9815-F6F44770AEF7}" type="slidenum">
              <a:rPr lang="en-US" smtClean="0"/>
              <a:t>20</a:t>
            </a:fld>
            <a:endParaRPr lang="en-US" dirty="0"/>
          </a:p>
        </p:txBody>
      </p:sp>
    </p:spTree>
    <p:extLst>
      <p:ext uri="{BB962C8B-B14F-4D97-AF65-F5344CB8AC3E}">
        <p14:creationId xmlns:p14="http://schemas.microsoft.com/office/powerpoint/2010/main" val="37299834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649741-FA48-16D5-B789-0F4EA9C61A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6DE66B-9424-C696-CD5A-94B4639272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84B9AE-5D26-69E8-02BB-1986AD0CE7E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28CE80-C4E7-5918-9FDC-7DB1B654C86E}"/>
              </a:ext>
            </a:extLst>
          </p:cNvPr>
          <p:cNvSpPr>
            <a:spLocks noGrp="1"/>
          </p:cNvSpPr>
          <p:nvPr>
            <p:ph type="sldNum" sz="quarter" idx="5"/>
          </p:nvPr>
        </p:nvSpPr>
        <p:spPr/>
        <p:txBody>
          <a:bodyPr/>
          <a:lstStyle/>
          <a:p>
            <a:fld id="{32BF9438-3EEF-4192-9815-F6F44770AEF7}" type="slidenum">
              <a:rPr lang="en-US" smtClean="0"/>
              <a:t>21</a:t>
            </a:fld>
            <a:endParaRPr lang="en-US" dirty="0"/>
          </a:p>
        </p:txBody>
      </p:sp>
    </p:spTree>
    <p:extLst>
      <p:ext uri="{BB962C8B-B14F-4D97-AF65-F5344CB8AC3E}">
        <p14:creationId xmlns:p14="http://schemas.microsoft.com/office/powerpoint/2010/main" val="3112207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9B968D-49BE-F312-91F8-85B9D4B3F8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ED0B176-37A5-F5EC-6801-53EDD5BA15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5AEDED-ECD4-9E8E-7A80-76EA109A3AB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AA572F7-F274-FD3F-E23B-BA5E5F38D357}"/>
              </a:ext>
            </a:extLst>
          </p:cNvPr>
          <p:cNvSpPr>
            <a:spLocks noGrp="1"/>
          </p:cNvSpPr>
          <p:nvPr>
            <p:ph type="sldNum" sz="quarter" idx="5"/>
          </p:nvPr>
        </p:nvSpPr>
        <p:spPr/>
        <p:txBody>
          <a:bodyPr/>
          <a:lstStyle/>
          <a:p>
            <a:fld id="{32BF9438-3EEF-4192-9815-F6F44770AEF7}" type="slidenum">
              <a:rPr lang="en-US" smtClean="0"/>
              <a:t>22</a:t>
            </a:fld>
            <a:endParaRPr lang="en-US" dirty="0"/>
          </a:p>
        </p:txBody>
      </p:sp>
    </p:spTree>
    <p:extLst>
      <p:ext uri="{BB962C8B-B14F-4D97-AF65-F5344CB8AC3E}">
        <p14:creationId xmlns:p14="http://schemas.microsoft.com/office/powerpoint/2010/main" val="40478191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23</a:t>
            </a:fld>
            <a:endParaRPr lang="en-US" dirty="0"/>
          </a:p>
        </p:txBody>
      </p:sp>
    </p:spTree>
    <p:extLst>
      <p:ext uri="{BB962C8B-B14F-4D97-AF65-F5344CB8AC3E}">
        <p14:creationId xmlns:p14="http://schemas.microsoft.com/office/powerpoint/2010/main" val="403025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7913DD-31FE-4F9E-441E-5AEE9DB53A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503D18D-7AF6-5D0D-5598-CD99AE0773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F3625BD-FCB0-37D7-5CD9-C110C9E6F3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A59EBA1-D06D-4F82-CDB1-079F572925C5}"/>
              </a:ext>
            </a:extLst>
          </p:cNvPr>
          <p:cNvSpPr>
            <a:spLocks noGrp="1"/>
          </p:cNvSpPr>
          <p:nvPr>
            <p:ph type="sldNum" sz="quarter" idx="5"/>
          </p:nvPr>
        </p:nvSpPr>
        <p:spPr/>
        <p:txBody>
          <a:bodyPr/>
          <a:lstStyle/>
          <a:p>
            <a:fld id="{32BF9438-3EEF-4192-9815-F6F44770AEF7}" type="slidenum">
              <a:rPr lang="en-US" smtClean="0"/>
              <a:t>24</a:t>
            </a:fld>
            <a:endParaRPr lang="en-US" dirty="0"/>
          </a:p>
        </p:txBody>
      </p:sp>
    </p:spTree>
    <p:extLst>
      <p:ext uri="{BB962C8B-B14F-4D97-AF65-F5344CB8AC3E}">
        <p14:creationId xmlns:p14="http://schemas.microsoft.com/office/powerpoint/2010/main" val="10066542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08889-1A84-4022-C91C-A02E06E0BB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1D608E-8440-6EB6-FE2F-DDD03C845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CB3398C-39AC-DDA4-0DAB-A430F69DA3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7D5C6BF-167A-3107-0158-CBE065D7CA72}"/>
              </a:ext>
            </a:extLst>
          </p:cNvPr>
          <p:cNvSpPr>
            <a:spLocks noGrp="1"/>
          </p:cNvSpPr>
          <p:nvPr>
            <p:ph type="sldNum" sz="quarter" idx="5"/>
          </p:nvPr>
        </p:nvSpPr>
        <p:spPr/>
        <p:txBody>
          <a:bodyPr/>
          <a:lstStyle/>
          <a:p>
            <a:fld id="{32BF9438-3EEF-4192-9815-F6F44770AEF7}" type="slidenum">
              <a:rPr lang="en-US" smtClean="0"/>
              <a:t>25</a:t>
            </a:fld>
            <a:endParaRPr lang="en-US" dirty="0"/>
          </a:p>
        </p:txBody>
      </p:sp>
    </p:spTree>
    <p:extLst>
      <p:ext uri="{BB962C8B-B14F-4D97-AF65-F5344CB8AC3E}">
        <p14:creationId xmlns:p14="http://schemas.microsoft.com/office/powerpoint/2010/main" val="343585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8431C-C6D2-BC6D-4650-8B97E2D891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3E3F3-3369-D652-4ACB-B820F31539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2D6899A-5A33-1F4B-15A0-58BC486F418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EC6994-4EDA-DBFA-D761-BFBA913DADA5}"/>
              </a:ext>
            </a:extLst>
          </p:cNvPr>
          <p:cNvSpPr>
            <a:spLocks noGrp="1"/>
          </p:cNvSpPr>
          <p:nvPr>
            <p:ph type="sldNum" sz="quarter" idx="5"/>
          </p:nvPr>
        </p:nvSpPr>
        <p:spPr/>
        <p:txBody>
          <a:bodyPr/>
          <a:lstStyle/>
          <a:p>
            <a:fld id="{32BF9438-3EEF-4192-9815-F6F44770AEF7}" type="slidenum">
              <a:rPr lang="en-US" smtClean="0"/>
              <a:t>26</a:t>
            </a:fld>
            <a:endParaRPr lang="en-US" dirty="0"/>
          </a:p>
        </p:txBody>
      </p:sp>
    </p:spTree>
    <p:extLst>
      <p:ext uri="{BB962C8B-B14F-4D97-AF65-F5344CB8AC3E}">
        <p14:creationId xmlns:p14="http://schemas.microsoft.com/office/powerpoint/2010/main" val="35471814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27</a:t>
            </a:fld>
            <a:endParaRPr lang="en-US" dirty="0"/>
          </a:p>
        </p:txBody>
      </p:sp>
    </p:spTree>
    <p:extLst>
      <p:ext uri="{BB962C8B-B14F-4D97-AF65-F5344CB8AC3E}">
        <p14:creationId xmlns:p14="http://schemas.microsoft.com/office/powerpoint/2010/main" val="62098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E01132-CD6C-987D-5F2B-A0F32F1BB6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611866-FB8C-AFA2-A8AB-A8F21A709A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5D91ED-F854-1F87-4A97-EA460ABA93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7E84C4-24D7-43BA-7171-818772F79155}"/>
              </a:ext>
            </a:extLst>
          </p:cNvPr>
          <p:cNvSpPr>
            <a:spLocks noGrp="1"/>
          </p:cNvSpPr>
          <p:nvPr>
            <p:ph type="sldNum" sz="quarter" idx="5"/>
          </p:nvPr>
        </p:nvSpPr>
        <p:spPr/>
        <p:txBody>
          <a:bodyPr/>
          <a:lstStyle/>
          <a:p>
            <a:fld id="{32BF9438-3EEF-4192-9815-F6F44770AEF7}" type="slidenum">
              <a:rPr lang="en-US" smtClean="0"/>
              <a:t>28</a:t>
            </a:fld>
            <a:endParaRPr lang="en-US" dirty="0"/>
          </a:p>
        </p:txBody>
      </p:sp>
    </p:spTree>
    <p:extLst>
      <p:ext uri="{BB962C8B-B14F-4D97-AF65-F5344CB8AC3E}">
        <p14:creationId xmlns:p14="http://schemas.microsoft.com/office/powerpoint/2010/main" val="151560500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A44B5-BED2-4601-79B0-95A62522BE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6E629DF-602B-EAE3-DA18-017F2B50D1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26179-F8C2-7F3A-092C-72FE449CD2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F46938-F457-590D-344A-E922E18A5D2B}"/>
              </a:ext>
            </a:extLst>
          </p:cNvPr>
          <p:cNvSpPr>
            <a:spLocks noGrp="1"/>
          </p:cNvSpPr>
          <p:nvPr>
            <p:ph type="sldNum" sz="quarter" idx="5"/>
          </p:nvPr>
        </p:nvSpPr>
        <p:spPr/>
        <p:txBody>
          <a:bodyPr/>
          <a:lstStyle/>
          <a:p>
            <a:fld id="{32BF9438-3EEF-4192-9815-F6F44770AEF7}" type="slidenum">
              <a:rPr lang="en-US" smtClean="0"/>
              <a:t>29</a:t>
            </a:fld>
            <a:endParaRPr lang="en-US" dirty="0"/>
          </a:p>
        </p:txBody>
      </p:sp>
    </p:spTree>
    <p:extLst>
      <p:ext uri="{BB962C8B-B14F-4D97-AF65-F5344CB8AC3E}">
        <p14:creationId xmlns:p14="http://schemas.microsoft.com/office/powerpoint/2010/main" val="20191404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D3307-C935-3265-13CF-86DA927807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1348BF1-2886-73EA-D87E-0CBE8ADEFA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92025C-8F44-A7BA-5F19-040D5552CC5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D60252-02C2-2F25-D154-0EC36ECE9DA4}"/>
              </a:ext>
            </a:extLst>
          </p:cNvPr>
          <p:cNvSpPr>
            <a:spLocks noGrp="1"/>
          </p:cNvSpPr>
          <p:nvPr>
            <p:ph type="sldNum" sz="quarter" idx="5"/>
          </p:nvPr>
        </p:nvSpPr>
        <p:spPr/>
        <p:txBody>
          <a:bodyPr/>
          <a:lstStyle/>
          <a:p>
            <a:fld id="{32BF9438-3EEF-4192-9815-F6F44770AEF7}" type="slidenum">
              <a:rPr lang="en-US" smtClean="0"/>
              <a:t>3</a:t>
            </a:fld>
            <a:endParaRPr lang="en-US" dirty="0"/>
          </a:p>
        </p:txBody>
      </p:sp>
    </p:spTree>
    <p:extLst>
      <p:ext uri="{BB962C8B-B14F-4D97-AF65-F5344CB8AC3E}">
        <p14:creationId xmlns:p14="http://schemas.microsoft.com/office/powerpoint/2010/main" val="29799252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D6637-6037-D5E7-AB56-1EE97896BE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6E585C-5EB9-E9DD-11B4-0DD03BFE2B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9ADFC-0ED1-5547-7357-1FBCC5E0CD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80FB33-5BDC-627E-DB51-4AC50201E19C}"/>
              </a:ext>
            </a:extLst>
          </p:cNvPr>
          <p:cNvSpPr>
            <a:spLocks noGrp="1"/>
          </p:cNvSpPr>
          <p:nvPr>
            <p:ph type="sldNum" sz="quarter" idx="5"/>
          </p:nvPr>
        </p:nvSpPr>
        <p:spPr/>
        <p:txBody>
          <a:bodyPr/>
          <a:lstStyle/>
          <a:p>
            <a:fld id="{32BF9438-3EEF-4192-9815-F6F44770AEF7}" type="slidenum">
              <a:rPr lang="en-US" smtClean="0"/>
              <a:t>30</a:t>
            </a:fld>
            <a:endParaRPr lang="en-US" dirty="0"/>
          </a:p>
        </p:txBody>
      </p:sp>
    </p:spTree>
    <p:extLst>
      <p:ext uri="{BB962C8B-B14F-4D97-AF65-F5344CB8AC3E}">
        <p14:creationId xmlns:p14="http://schemas.microsoft.com/office/powerpoint/2010/main" val="18596330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8BEF47-A6C2-7B4F-DAB9-22430A27F4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65E56B-3B9B-3FB9-9BCF-14ACA78940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215AA7-6480-A65B-6194-076C5B56EFD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24C472F-AC0E-3C08-9FB3-8DE087A9553F}"/>
              </a:ext>
            </a:extLst>
          </p:cNvPr>
          <p:cNvSpPr>
            <a:spLocks noGrp="1"/>
          </p:cNvSpPr>
          <p:nvPr>
            <p:ph type="sldNum" sz="quarter" idx="5"/>
          </p:nvPr>
        </p:nvSpPr>
        <p:spPr/>
        <p:txBody>
          <a:bodyPr/>
          <a:lstStyle/>
          <a:p>
            <a:fld id="{32BF9438-3EEF-4192-9815-F6F44770AEF7}" type="slidenum">
              <a:rPr lang="en-US" smtClean="0"/>
              <a:t>31</a:t>
            </a:fld>
            <a:endParaRPr lang="en-US" dirty="0"/>
          </a:p>
        </p:txBody>
      </p:sp>
    </p:spTree>
    <p:extLst>
      <p:ext uri="{BB962C8B-B14F-4D97-AF65-F5344CB8AC3E}">
        <p14:creationId xmlns:p14="http://schemas.microsoft.com/office/powerpoint/2010/main" val="365498078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32</a:t>
            </a:fld>
            <a:endParaRPr lang="en-US" dirty="0"/>
          </a:p>
        </p:txBody>
      </p:sp>
    </p:spTree>
    <p:extLst>
      <p:ext uri="{BB962C8B-B14F-4D97-AF65-F5344CB8AC3E}">
        <p14:creationId xmlns:p14="http://schemas.microsoft.com/office/powerpoint/2010/main" val="25954830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FDE458-4920-925F-4E9A-05ADC6495F2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7E718C-04E1-A10D-AD8E-4A8C4A2416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BF961-B8B1-852D-F0D4-D0DD66A7C7A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AEA87C4-1324-AA9B-A8F8-E4C24D250177}"/>
              </a:ext>
            </a:extLst>
          </p:cNvPr>
          <p:cNvSpPr>
            <a:spLocks noGrp="1"/>
          </p:cNvSpPr>
          <p:nvPr>
            <p:ph type="sldNum" sz="quarter" idx="5"/>
          </p:nvPr>
        </p:nvSpPr>
        <p:spPr/>
        <p:txBody>
          <a:bodyPr/>
          <a:lstStyle/>
          <a:p>
            <a:fld id="{32BF9438-3EEF-4192-9815-F6F44770AEF7}" type="slidenum">
              <a:rPr lang="en-US" smtClean="0"/>
              <a:t>33</a:t>
            </a:fld>
            <a:endParaRPr lang="en-US" dirty="0"/>
          </a:p>
        </p:txBody>
      </p:sp>
    </p:spTree>
    <p:extLst>
      <p:ext uri="{BB962C8B-B14F-4D97-AF65-F5344CB8AC3E}">
        <p14:creationId xmlns:p14="http://schemas.microsoft.com/office/powerpoint/2010/main" val="12428558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275A7A-8EBD-DC05-6CC9-68737F072C0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17D571-4480-B432-1A44-5F5896DE5E6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010E97-041F-701E-78EE-7D8D1994D06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084CCF-6D2F-2101-A4DE-0FEE0BBA3D4D}"/>
              </a:ext>
            </a:extLst>
          </p:cNvPr>
          <p:cNvSpPr>
            <a:spLocks noGrp="1"/>
          </p:cNvSpPr>
          <p:nvPr>
            <p:ph type="sldNum" sz="quarter" idx="5"/>
          </p:nvPr>
        </p:nvSpPr>
        <p:spPr/>
        <p:txBody>
          <a:bodyPr/>
          <a:lstStyle/>
          <a:p>
            <a:fld id="{32BF9438-3EEF-4192-9815-F6F44770AEF7}" type="slidenum">
              <a:rPr lang="en-US" smtClean="0"/>
              <a:t>34</a:t>
            </a:fld>
            <a:endParaRPr lang="en-US" dirty="0"/>
          </a:p>
        </p:txBody>
      </p:sp>
    </p:spTree>
    <p:extLst>
      <p:ext uri="{BB962C8B-B14F-4D97-AF65-F5344CB8AC3E}">
        <p14:creationId xmlns:p14="http://schemas.microsoft.com/office/powerpoint/2010/main" val="12927004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30FA3C-65DC-E354-192A-4AB2B6F593F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7895E4-9028-4463-6657-87FD4408DF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498BEB-4F5B-765D-E38E-8A241864539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EE113F3-012A-485E-FC55-4D00E7DD758F}"/>
              </a:ext>
            </a:extLst>
          </p:cNvPr>
          <p:cNvSpPr>
            <a:spLocks noGrp="1"/>
          </p:cNvSpPr>
          <p:nvPr>
            <p:ph type="sldNum" sz="quarter" idx="5"/>
          </p:nvPr>
        </p:nvSpPr>
        <p:spPr/>
        <p:txBody>
          <a:bodyPr/>
          <a:lstStyle/>
          <a:p>
            <a:fld id="{32BF9438-3EEF-4192-9815-F6F44770AEF7}" type="slidenum">
              <a:rPr lang="en-US" smtClean="0"/>
              <a:t>35</a:t>
            </a:fld>
            <a:endParaRPr lang="en-US" dirty="0"/>
          </a:p>
        </p:txBody>
      </p:sp>
    </p:spTree>
    <p:extLst>
      <p:ext uri="{BB962C8B-B14F-4D97-AF65-F5344CB8AC3E}">
        <p14:creationId xmlns:p14="http://schemas.microsoft.com/office/powerpoint/2010/main" val="22595739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50955-2687-F153-9131-8E5CEA6FB2D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89F6C-A932-FDCE-D517-D26CEE3A0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5B023C-79E8-58FC-7B62-05A1F3E30F8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10A690B-99AC-6098-7ABA-C6A36075F615}"/>
              </a:ext>
            </a:extLst>
          </p:cNvPr>
          <p:cNvSpPr>
            <a:spLocks noGrp="1"/>
          </p:cNvSpPr>
          <p:nvPr>
            <p:ph type="sldNum" sz="quarter" idx="5"/>
          </p:nvPr>
        </p:nvSpPr>
        <p:spPr/>
        <p:txBody>
          <a:bodyPr/>
          <a:lstStyle/>
          <a:p>
            <a:fld id="{32BF9438-3EEF-4192-9815-F6F44770AEF7}" type="slidenum">
              <a:rPr lang="en-US" smtClean="0"/>
              <a:t>36</a:t>
            </a:fld>
            <a:endParaRPr lang="en-US" dirty="0"/>
          </a:p>
        </p:txBody>
      </p:sp>
    </p:spTree>
    <p:extLst>
      <p:ext uri="{BB962C8B-B14F-4D97-AF65-F5344CB8AC3E}">
        <p14:creationId xmlns:p14="http://schemas.microsoft.com/office/powerpoint/2010/main" val="38505602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5EE5C-C61B-1231-6237-B3DCDCA595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A22FAD-7F38-F3A4-EFDF-96852F641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867F74-6340-D990-16D9-BA9D3320593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A7ED5F1-2FB0-680C-E8DA-2893D661985E}"/>
              </a:ext>
            </a:extLst>
          </p:cNvPr>
          <p:cNvSpPr>
            <a:spLocks noGrp="1"/>
          </p:cNvSpPr>
          <p:nvPr>
            <p:ph type="sldNum" sz="quarter" idx="5"/>
          </p:nvPr>
        </p:nvSpPr>
        <p:spPr/>
        <p:txBody>
          <a:bodyPr/>
          <a:lstStyle/>
          <a:p>
            <a:fld id="{32BF9438-3EEF-4192-9815-F6F44770AEF7}" type="slidenum">
              <a:rPr lang="en-US" smtClean="0"/>
              <a:t>37</a:t>
            </a:fld>
            <a:endParaRPr lang="en-US" dirty="0"/>
          </a:p>
        </p:txBody>
      </p:sp>
    </p:spTree>
    <p:extLst>
      <p:ext uri="{BB962C8B-B14F-4D97-AF65-F5344CB8AC3E}">
        <p14:creationId xmlns:p14="http://schemas.microsoft.com/office/powerpoint/2010/main" val="402950486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BF9438-3EEF-4192-9815-F6F44770AEF7}" type="slidenum">
              <a:rPr lang="en-US" smtClean="0"/>
              <a:t>38</a:t>
            </a:fld>
            <a:endParaRPr lang="en-US" dirty="0"/>
          </a:p>
        </p:txBody>
      </p:sp>
    </p:spTree>
    <p:extLst>
      <p:ext uri="{BB962C8B-B14F-4D97-AF65-F5344CB8AC3E}">
        <p14:creationId xmlns:p14="http://schemas.microsoft.com/office/powerpoint/2010/main" val="3284469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D8BDE-F5AB-8494-0714-CEFDCA19C3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E114BC-7218-9CC6-DA74-FF3371EBC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2C2DD-39BD-F33B-67CC-D3D58839BDC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E7E02DD-B731-13BC-8913-9ED5BD95B0FF}"/>
              </a:ext>
            </a:extLst>
          </p:cNvPr>
          <p:cNvSpPr>
            <a:spLocks noGrp="1"/>
          </p:cNvSpPr>
          <p:nvPr>
            <p:ph type="sldNum" sz="quarter" idx="5"/>
          </p:nvPr>
        </p:nvSpPr>
        <p:spPr/>
        <p:txBody>
          <a:bodyPr/>
          <a:lstStyle/>
          <a:p>
            <a:fld id="{32BF9438-3EEF-4192-9815-F6F44770AEF7}" type="slidenum">
              <a:rPr lang="en-US" smtClean="0"/>
              <a:t>4</a:t>
            </a:fld>
            <a:endParaRPr lang="en-US" dirty="0"/>
          </a:p>
        </p:txBody>
      </p:sp>
    </p:spTree>
    <p:extLst>
      <p:ext uri="{BB962C8B-B14F-4D97-AF65-F5344CB8AC3E}">
        <p14:creationId xmlns:p14="http://schemas.microsoft.com/office/powerpoint/2010/main" val="41086724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417AAC-BC0A-55AC-4066-5C7C7F85860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04428-DF0C-E888-065B-E425EB8431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170C233-A9F9-B90E-8261-F8C891BA54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D97BD42-E8E2-C004-5D23-469329A934D1}"/>
              </a:ext>
            </a:extLst>
          </p:cNvPr>
          <p:cNvSpPr>
            <a:spLocks noGrp="1"/>
          </p:cNvSpPr>
          <p:nvPr>
            <p:ph type="sldNum" sz="quarter" idx="5"/>
          </p:nvPr>
        </p:nvSpPr>
        <p:spPr/>
        <p:txBody>
          <a:bodyPr/>
          <a:lstStyle/>
          <a:p>
            <a:fld id="{32BF9438-3EEF-4192-9815-F6F44770AEF7}" type="slidenum">
              <a:rPr lang="en-US" smtClean="0"/>
              <a:t>5</a:t>
            </a:fld>
            <a:endParaRPr lang="en-US" dirty="0"/>
          </a:p>
        </p:txBody>
      </p:sp>
    </p:spTree>
    <p:extLst>
      <p:ext uri="{BB962C8B-B14F-4D97-AF65-F5344CB8AC3E}">
        <p14:creationId xmlns:p14="http://schemas.microsoft.com/office/powerpoint/2010/main" val="23592106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3F58D6-0511-DE3E-4E69-7E58114A79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2764935-F27D-537A-E86E-7093070F1A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4DDE5C3-3CE4-75EA-1971-59E73E952A2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9F6DFC8-2D79-2E55-2E74-755FEE432846}"/>
              </a:ext>
            </a:extLst>
          </p:cNvPr>
          <p:cNvSpPr>
            <a:spLocks noGrp="1"/>
          </p:cNvSpPr>
          <p:nvPr>
            <p:ph type="sldNum" sz="quarter" idx="5"/>
          </p:nvPr>
        </p:nvSpPr>
        <p:spPr/>
        <p:txBody>
          <a:bodyPr/>
          <a:lstStyle/>
          <a:p>
            <a:fld id="{32BF9438-3EEF-4192-9815-F6F44770AEF7}" type="slidenum">
              <a:rPr lang="en-US" smtClean="0"/>
              <a:t>6</a:t>
            </a:fld>
            <a:endParaRPr lang="en-US" dirty="0"/>
          </a:p>
        </p:txBody>
      </p:sp>
    </p:spTree>
    <p:extLst>
      <p:ext uri="{BB962C8B-B14F-4D97-AF65-F5344CB8AC3E}">
        <p14:creationId xmlns:p14="http://schemas.microsoft.com/office/powerpoint/2010/main" val="4539062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7F914-640E-5D1A-EA49-8902C989C1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287CFB-CBD8-C5A1-539C-AFA666D120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367534A-D805-027A-F5DE-BBD5521E476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C0A10A-BF18-52FB-8390-20509A6CFADA}"/>
              </a:ext>
            </a:extLst>
          </p:cNvPr>
          <p:cNvSpPr>
            <a:spLocks noGrp="1"/>
          </p:cNvSpPr>
          <p:nvPr>
            <p:ph type="sldNum" sz="quarter" idx="5"/>
          </p:nvPr>
        </p:nvSpPr>
        <p:spPr/>
        <p:txBody>
          <a:bodyPr/>
          <a:lstStyle/>
          <a:p>
            <a:fld id="{32BF9438-3EEF-4192-9815-F6F44770AEF7}" type="slidenum">
              <a:rPr lang="en-US" smtClean="0"/>
              <a:t>7</a:t>
            </a:fld>
            <a:endParaRPr lang="en-US" dirty="0"/>
          </a:p>
        </p:txBody>
      </p:sp>
    </p:spTree>
    <p:extLst>
      <p:ext uri="{BB962C8B-B14F-4D97-AF65-F5344CB8AC3E}">
        <p14:creationId xmlns:p14="http://schemas.microsoft.com/office/powerpoint/2010/main" val="33082825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F2BFC-B99E-10FE-CA03-B94013F7A2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4BD5E3-8B62-D551-CFD5-6DDE82A61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949D952-2103-37B1-81E9-4FD57F96C11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9D2A71AF-1E19-ECA9-C063-F3BE0F041C87}"/>
              </a:ext>
            </a:extLst>
          </p:cNvPr>
          <p:cNvSpPr>
            <a:spLocks noGrp="1"/>
          </p:cNvSpPr>
          <p:nvPr>
            <p:ph type="sldNum" sz="quarter" idx="5"/>
          </p:nvPr>
        </p:nvSpPr>
        <p:spPr/>
        <p:txBody>
          <a:bodyPr/>
          <a:lstStyle/>
          <a:p>
            <a:fld id="{32BF9438-3EEF-4192-9815-F6F44770AEF7}" type="slidenum">
              <a:rPr lang="en-US" smtClean="0"/>
              <a:t>8</a:t>
            </a:fld>
            <a:endParaRPr lang="en-US" dirty="0"/>
          </a:p>
        </p:txBody>
      </p:sp>
    </p:spTree>
    <p:extLst>
      <p:ext uri="{BB962C8B-B14F-4D97-AF65-F5344CB8AC3E}">
        <p14:creationId xmlns:p14="http://schemas.microsoft.com/office/powerpoint/2010/main" val="11803754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91FE80-0B5D-895A-2641-C7706EF0CB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A3493C-E6BC-DF94-AFA1-C3B3AF86643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FDA7B6-3B0D-C428-531B-45C07E7B91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974B6FA-75A6-78D2-78EA-D3CAEDCEE1C8}"/>
              </a:ext>
            </a:extLst>
          </p:cNvPr>
          <p:cNvSpPr>
            <a:spLocks noGrp="1"/>
          </p:cNvSpPr>
          <p:nvPr>
            <p:ph type="sldNum" sz="quarter" idx="5"/>
          </p:nvPr>
        </p:nvSpPr>
        <p:spPr/>
        <p:txBody>
          <a:bodyPr/>
          <a:lstStyle/>
          <a:p>
            <a:fld id="{32BF9438-3EEF-4192-9815-F6F44770AEF7}" type="slidenum">
              <a:rPr lang="en-US" smtClean="0"/>
              <a:t>9</a:t>
            </a:fld>
            <a:endParaRPr lang="en-US" dirty="0"/>
          </a:p>
        </p:txBody>
      </p:sp>
    </p:spTree>
    <p:extLst>
      <p:ext uri="{BB962C8B-B14F-4D97-AF65-F5344CB8AC3E}">
        <p14:creationId xmlns:p14="http://schemas.microsoft.com/office/powerpoint/2010/main" val="38952312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D9960-406F-4187-A0E6-BD19C684039A}"/>
              </a:ext>
            </a:extLst>
          </p:cNvPr>
          <p:cNvSpPr>
            <a:spLocks noGrp="1"/>
          </p:cNvSpPr>
          <p:nvPr>
            <p:ph type="ctrTitle"/>
          </p:nvPr>
        </p:nvSpPr>
        <p:spPr>
          <a:xfrm>
            <a:off x="1249326" y="919716"/>
            <a:ext cx="8504275" cy="3551275"/>
          </a:xfrm>
        </p:spPr>
        <p:txBody>
          <a:bodyPr anchor="b">
            <a:normAutofit/>
          </a:bodyPr>
          <a:lstStyle>
            <a:lvl1pPr algn="l">
              <a:lnSpc>
                <a:spcPct val="100000"/>
              </a:lnSpc>
              <a:defRPr sz="54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A427E7FE-647D-4B2F-BA13-AB3ED4C5CF5A}"/>
              </a:ext>
            </a:extLst>
          </p:cNvPr>
          <p:cNvSpPr>
            <a:spLocks noGrp="1"/>
          </p:cNvSpPr>
          <p:nvPr>
            <p:ph type="subTitle" idx="1"/>
          </p:nvPr>
        </p:nvSpPr>
        <p:spPr>
          <a:xfrm>
            <a:off x="1249326" y="4795284"/>
            <a:ext cx="8504275" cy="1084522"/>
          </a:xfrm>
        </p:spPr>
        <p:txBody>
          <a:bodyPr>
            <a:normAutofit/>
          </a:bodyPr>
          <a:lstStyle>
            <a:lvl1pPr marL="0" indent="0" algn="l">
              <a:lnSpc>
                <a:spcPct val="120000"/>
              </a:lnSpc>
              <a:buNone/>
              <a:defRPr sz="1600" b="1" cap="all" spc="3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BA5EF785-E0A7-4496-A5BA-49B0156F2628}"/>
              </a:ext>
            </a:extLst>
          </p:cNvPr>
          <p:cNvSpPr>
            <a:spLocks noGrp="1"/>
          </p:cNvSpPr>
          <p:nvPr>
            <p:ph type="dt" sz="half" idx="10"/>
          </p:nvPr>
        </p:nvSpPr>
        <p:spPr>
          <a:xfrm>
            <a:off x="8964706" y="6433202"/>
            <a:ext cx="2426446" cy="367841"/>
          </a:xfrm>
        </p:spPr>
        <p:txBody>
          <a:bodyPr/>
          <a:lstStyle/>
          <a:p>
            <a:endParaRPr lang="en-US" dirty="0"/>
          </a:p>
        </p:txBody>
      </p:sp>
      <p:sp>
        <p:nvSpPr>
          <p:cNvPr id="5" name="Footer Placeholder 4">
            <a:extLst>
              <a:ext uri="{FF2B5EF4-FFF2-40B4-BE49-F238E27FC236}">
                <a16:creationId xmlns:a16="http://schemas.microsoft.com/office/drawing/2014/main" id="{4742C627-38A1-4A14-8822-D8D33751CA30}"/>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2EEBE346-5F34-48CD-8928-DA8567AEDD15}"/>
              </a:ext>
            </a:extLst>
          </p:cNvPr>
          <p:cNvSpPr>
            <a:spLocks noGrp="1"/>
          </p:cNvSpPr>
          <p:nvPr>
            <p:ph type="sldNum" sz="quarter" idx="12"/>
          </p:nvPr>
        </p:nvSpPr>
        <p:spPr>
          <a:xfrm>
            <a:off x="11391152" y="6433203"/>
            <a:ext cx="702781" cy="367842"/>
          </a:xfrm>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022363829"/>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AB05F0-2B44-47BC-86B3-58E2C70806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FA5B5DA-7628-4AC1-8EAE-5010C2A9812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A4E7C3-7830-49F3-9F45-4B2F2B4CAC93}"/>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1845E328-AD12-449C-BE6E-76DF005E8686}"/>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7F0F374F-390D-49D8-A7C8-5BEFA3532345}"/>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749856159"/>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50F530-2925-4F98-89EC-95C2EC4769D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1A79366-3281-483D-8731-0D01B2B24A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5ED8B2-BE7F-4417-8A8A-A95C8BB70827}"/>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A01A0D96-671F-4A85-89C6-946624CB1E0B}"/>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585BA434-2E32-4719-B45C-0490D685265D}"/>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03611012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1">
    <p:bg>
      <p:bgPr>
        <a:solidFill>
          <a:schemeClr val="accent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5040DA2-B75D-1B49-51F9-967501F7F67B}"/>
              </a:ext>
            </a:extLst>
          </p:cNvPr>
          <p:cNvSpPr>
            <a:spLocks noGrp="1"/>
          </p:cNvSpPr>
          <p:nvPr>
            <p:ph type="title" hasCustomPrompt="1"/>
          </p:nvPr>
        </p:nvSpPr>
        <p:spPr>
          <a:xfrm>
            <a:off x="994876" y="887638"/>
            <a:ext cx="10202248" cy="5094496"/>
          </a:xfrm>
        </p:spPr>
        <p:txBody>
          <a:bodyPr/>
          <a:lstStyle>
            <a:lvl1pPr algn="ctr">
              <a:defRPr sz="4800">
                <a:solidFill>
                  <a:schemeClr val="bg1"/>
                </a:solidFill>
              </a:defRPr>
            </a:lvl1pPr>
          </a:lstStyle>
          <a:p>
            <a:r>
              <a:rPr lang="en-US" dirty="0"/>
              <a:t>Click to add title</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
        <p:nvSpPr>
          <p:cNvPr id="2" name="Rectangle 1">
            <a:extLst>
              <a:ext uri="{FF2B5EF4-FFF2-40B4-BE49-F238E27FC236}">
                <a16:creationId xmlns:a16="http://schemas.microsoft.com/office/drawing/2014/main" id="{8E93BDAB-CB06-403B-00FD-9D1C2812A298}"/>
              </a:ext>
              <a:ext uri="{C183D7F6-B498-43B3-948B-1728B52AA6E4}">
                <adec:decorative xmlns:adec="http://schemas.microsoft.com/office/drawing/2017/decorative" val="1"/>
              </a:ext>
            </a:extLst>
          </p:cNvPr>
          <p:cNvSpPr/>
          <p:nvPr userDrawn="1"/>
        </p:nvSpPr>
        <p:spPr>
          <a:xfrm rot="5400000">
            <a:off x="-2990939" y="2990938"/>
            <a:ext cx="6855801"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6FB1FDB-9C8A-890A-5051-8D49E105FD49}"/>
              </a:ext>
              <a:ext uri="{C183D7F6-B498-43B3-948B-1728B52AA6E4}">
                <adec:decorative xmlns:adec="http://schemas.microsoft.com/office/drawing/2017/decorative" val="1"/>
              </a:ext>
            </a:extLst>
          </p:cNvPr>
          <p:cNvSpPr/>
          <p:nvPr userDrawn="1"/>
        </p:nvSpPr>
        <p:spPr>
          <a:xfrm>
            <a:off x="1" y="5983104"/>
            <a:ext cx="12192000" cy="87392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21">
            <a:extLst>
              <a:ext uri="{FF2B5EF4-FFF2-40B4-BE49-F238E27FC236}">
                <a16:creationId xmlns:a16="http://schemas.microsoft.com/office/drawing/2014/main" id="{46056E81-9CB5-42E9-6689-B711F575C8F2}"/>
              </a:ext>
              <a:ext uri="{C183D7F6-B498-43B3-948B-1728B52AA6E4}">
                <adec:decorative xmlns:adec="http://schemas.microsoft.com/office/drawing/2017/decorative" val="1"/>
              </a:ext>
            </a:extLst>
          </p:cNvPr>
          <p:cNvSpPr/>
          <p:nvPr userDrawn="1"/>
        </p:nvSpPr>
        <p:spPr>
          <a:xfrm flipV="1">
            <a:off x="8981493" y="0"/>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22">
            <a:extLst>
              <a:ext uri="{FF2B5EF4-FFF2-40B4-BE49-F238E27FC236}">
                <a16:creationId xmlns:a16="http://schemas.microsoft.com/office/drawing/2014/main" id="{3D075254-6FC4-6738-BBBE-1BACB99E424A}"/>
              </a:ext>
              <a:ext uri="{C183D7F6-B498-43B3-948B-1728B52AA6E4}">
                <adec:decorative xmlns:adec="http://schemas.microsoft.com/office/drawing/2017/decorative" val="1"/>
              </a:ext>
            </a:extLst>
          </p:cNvPr>
          <p:cNvSpPr>
            <a:spLocks noChangeAspect="1"/>
          </p:cNvSpPr>
          <p:nvPr userDrawn="1"/>
        </p:nvSpPr>
        <p:spPr>
          <a:xfrm flipH="1" flipV="1">
            <a:off x="0" y="-8"/>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0562028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About 1">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5BA2562-20F9-9DC8-81EB-6ED26B24D7E3}"/>
              </a:ext>
              <a:ext uri="{C183D7F6-B498-43B3-948B-1728B52AA6E4}">
                <adec:decorative xmlns:adec="http://schemas.microsoft.com/office/drawing/2017/decorative" val="1"/>
              </a:ext>
            </a:extLst>
          </p:cNvPr>
          <p:cNvSpPr/>
          <p:nvPr userDrawn="1"/>
        </p:nvSpPr>
        <p:spPr>
          <a:xfrm>
            <a:off x="1" y="5983099"/>
            <a:ext cx="12192000" cy="87392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reeform 25">
            <a:extLst>
              <a:ext uri="{FF2B5EF4-FFF2-40B4-BE49-F238E27FC236}">
                <a16:creationId xmlns:a16="http://schemas.microsoft.com/office/drawing/2014/main" id="{369E878B-C75C-98DC-B694-2C40507C4945}"/>
              </a:ext>
              <a:ext uri="{C183D7F6-B498-43B3-948B-1728B52AA6E4}">
                <adec:decorative xmlns:adec="http://schemas.microsoft.com/office/drawing/2017/decorative" val="1"/>
              </a:ext>
            </a:extLst>
          </p:cNvPr>
          <p:cNvSpPr/>
          <p:nvPr userDrawn="1"/>
        </p:nvSpPr>
        <p:spPr>
          <a:xfrm>
            <a:off x="8991644" y="3657675"/>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5" name="Freeform 27">
            <a:extLst>
              <a:ext uri="{FF2B5EF4-FFF2-40B4-BE49-F238E27FC236}">
                <a16:creationId xmlns:a16="http://schemas.microsoft.com/office/drawing/2014/main" id="{DC03A063-67E0-718E-206C-6C807C20026A}"/>
              </a:ext>
              <a:ext uri="{C183D7F6-B498-43B3-948B-1728B52AA6E4}">
                <adec:decorative xmlns:adec="http://schemas.microsoft.com/office/drawing/2017/decorative" val="1"/>
              </a:ext>
            </a:extLst>
          </p:cNvPr>
          <p:cNvSpPr>
            <a:spLocks noChangeAspect="1"/>
          </p:cNvSpPr>
          <p:nvPr userDrawn="1"/>
        </p:nvSpPr>
        <p:spPr>
          <a:xfrm flipH="1" flipV="1">
            <a:off x="0" y="-5"/>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6" name="Freeform 30">
            <a:extLst>
              <a:ext uri="{FF2B5EF4-FFF2-40B4-BE49-F238E27FC236}">
                <a16:creationId xmlns:a16="http://schemas.microsoft.com/office/drawing/2014/main" id="{6D86FEEF-2721-A616-B636-7C6F8B1B5D56}"/>
              </a:ext>
              <a:ext uri="{C183D7F6-B498-43B3-948B-1728B52AA6E4}">
                <adec:decorative xmlns:adec="http://schemas.microsoft.com/office/drawing/2017/decorative" val="1"/>
              </a:ext>
            </a:extLst>
          </p:cNvPr>
          <p:cNvSpPr>
            <a:spLocks noChangeAspect="1"/>
          </p:cNvSpPr>
          <p:nvPr userDrawn="1"/>
        </p:nvSpPr>
        <p:spPr>
          <a:xfrm rot="16200000" flipH="1" flipV="1">
            <a:off x="-433923" y="5546250"/>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Title 17">
            <a:extLst>
              <a:ext uri="{FF2B5EF4-FFF2-40B4-BE49-F238E27FC236}">
                <a16:creationId xmlns:a16="http://schemas.microsoft.com/office/drawing/2014/main" id="{4AC20A76-77DC-62F7-C0E5-66C03853B31E}"/>
              </a:ext>
            </a:extLst>
          </p:cNvPr>
          <p:cNvSpPr>
            <a:spLocks noGrp="1"/>
          </p:cNvSpPr>
          <p:nvPr>
            <p:ph type="title" hasCustomPrompt="1"/>
          </p:nvPr>
        </p:nvSpPr>
        <p:spPr>
          <a:xfrm>
            <a:off x="1371599" y="1478396"/>
            <a:ext cx="3710355" cy="3445297"/>
          </a:xfrm>
        </p:spPr>
        <p:txBody>
          <a:bodyPr>
            <a:normAutofit/>
          </a:bodyPr>
          <a:lstStyle>
            <a:lvl1pPr>
              <a:defRPr sz="3600">
                <a:solidFill>
                  <a:schemeClr val="accent2">
                    <a:lumMod val="75000"/>
                  </a:schemeClr>
                </a:solidFill>
              </a:defRPr>
            </a:lvl1pPr>
          </a:lstStyle>
          <a:p>
            <a:r>
              <a:rPr lang="en-US" dirty="0"/>
              <a:t>Click to add title</a:t>
            </a:r>
          </a:p>
        </p:txBody>
      </p:sp>
      <p:sp>
        <p:nvSpPr>
          <p:cNvPr id="20" name="Content Placeholder 19">
            <a:extLst>
              <a:ext uri="{FF2B5EF4-FFF2-40B4-BE49-F238E27FC236}">
                <a16:creationId xmlns:a16="http://schemas.microsoft.com/office/drawing/2014/main" id="{CF99A149-DEF4-9E0F-D0DE-E859DB6CA539}"/>
              </a:ext>
            </a:extLst>
          </p:cNvPr>
          <p:cNvSpPr>
            <a:spLocks noGrp="1"/>
          </p:cNvSpPr>
          <p:nvPr>
            <p:ph sz="quarter" idx="10" hasCustomPrompt="1"/>
          </p:nvPr>
        </p:nvSpPr>
        <p:spPr>
          <a:xfrm>
            <a:off x="5360465" y="1477963"/>
            <a:ext cx="5536135" cy="3446462"/>
          </a:xfrm>
        </p:spPr>
        <p:txBody>
          <a:bodyPr anchor="ctr">
            <a:normAutofit/>
          </a:bodyPr>
          <a:lstStyle>
            <a:lvl1pPr marL="0" indent="0">
              <a:buNone/>
              <a:defRPr sz="1800"/>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chemeClr val="bg1"/>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0462458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Section Title">
    <p:bg>
      <p:bgPr>
        <a:solidFill>
          <a:schemeClr val="accent2"/>
        </a:solidFill>
        <a:effectLst/>
      </p:bgPr>
    </p:bg>
    <p:spTree>
      <p:nvGrpSpPr>
        <p:cNvPr id="1" name=""/>
        <p:cNvGrpSpPr/>
        <p:nvPr/>
      </p:nvGrpSpPr>
      <p:grpSpPr>
        <a:xfrm>
          <a:off x="0" y="0"/>
          <a:ext cx="0" cy="0"/>
          <a:chOff x="0" y="0"/>
          <a:chExt cx="0" cy="0"/>
        </a:xfrm>
      </p:grpSpPr>
      <p:sp>
        <p:nvSpPr>
          <p:cNvPr id="2" name="Freeform: Shape 9">
            <a:extLst>
              <a:ext uri="{FF2B5EF4-FFF2-40B4-BE49-F238E27FC236}">
                <a16:creationId xmlns:a16="http://schemas.microsoft.com/office/drawing/2014/main" id="{A18D9F31-445F-F144-A393-66C1BDE8083D}"/>
              </a:ext>
              <a:ext uri="{C183D7F6-B498-43B3-948B-1728B52AA6E4}">
                <adec:decorative xmlns:adec="http://schemas.microsoft.com/office/drawing/2017/decorative" val="1"/>
              </a:ext>
            </a:extLst>
          </p:cNvPr>
          <p:cNvSpPr/>
          <p:nvPr userDrawn="1"/>
        </p:nvSpPr>
        <p:spPr>
          <a:xfrm flipV="1">
            <a:off x="4570022" y="3390898"/>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Freeform 14">
            <a:extLst>
              <a:ext uri="{FF2B5EF4-FFF2-40B4-BE49-F238E27FC236}">
                <a16:creationId xmlns:a16="http://schemas.microsoft.com/office/drawing/2014/main" id="{24F2F994-08EA-D901-82B7-02E175B2FF92}"/>
              </a:ext>
              <a:ext uri="{C183D7F6-B498-43B3-948B-1728B52AA6E4}">
                <adec:decorative xmlns:adec="http://schemas.microsoft.com/office/drawing/2017/decorative" val="1"/>
              </a:ext>
            </a:extLst>
          </p:cNvPr>
          <p:cNvSpPr>
            <a:spLocks noChangeAspect="1"/>
          </p:cNvSpPr>
          <p:nvPr userDrawn="1"/>
        </p:nvSpPr>
        <p:spPr>
          <a:xfrm flipH="1" flipV="1">
            <a:off x="0" y="0"/>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Title 7">
            <a:extLst>
              <a:ext uri="{FF2B5EF4-FFF2-40B4-BE49-F238E27FC236}">
                <a16:creationId xmlns:a16="http://schemas.microsoft.com/office/drawing/2014/main" id="{863EE949-1BE5-CFA7-69CC-5235FFE07F0F}"/>
              </a:ext>
            </a:extLst>
          </p:cNvPr>
          <p:cNvSpPr>
            <a:spLocks noGrp="1"/>
          </p:cNvSpPr>
          <p:nvPr>
            <p:ph type="title" hasCustomPrompt="1"/>
          </p:nvPr>
        </p:nvSpPr>
        <p:spPr>
          <a:xfrm>
            <a:off x="1371598" y="1415562"/>
            <a:ext cx="5750171" cy="4009292"/>
          </a:xfrm>
        </p:spPr>
        <p:txBody>
          <a:bodyPr>
            <a:normAutofit/>
          </a:bodyPr>
          <a:lstStyle>
            <a:lvl1pPr>
              <a:defRPr sz="3600">
                <a:solidFill>
                  <a:schemeClr val="bg2"/>
                </a:solidFill>
              </a:defRPr>
            </a:lvl1pPr>
          </a:lstStyle>
          <a:p>
            <a:r>
              <a:rPr lang="en-US" dirty="0"/>
              <a:t>Click to add title</a:t>
            </a:r>
          </a:p>
        </p:txBody>
      </p:sp>
      <p:sp>
        <p:nvSpPr>
          <p:cNvPr id="4" name="Picture Placeholder 18">
            <a:extLst>
              <a:ext uri="{FF2B5EF4-FFF2-40B4-BE49-F238E27FC236}">
                <a16:creationId xmlns:a16="http://schemas.microsoft.com/office/drawing/2014/main" id="{A2B2C17F-12DD-A683-5602-F16A1C9647FB}"/>
              </a:ext>
            </a:extLst>
          </p:cNvPr>
          <p:cNvSpPr>
            <a:spLocks noGrp="1"/>
          </p:cNvSpPr>
          <p:nvPr>
            <p:ph type="pic" sz="quarter" idx="13"/>
          </p:nvPr>
        </p:nvSpPr>
        <p:spPr>
          <a:xfrm>
            <a:off x="7877908" y="1"/>
            <a:ext cx="4314092" cy="6858000"/>
          </a:xfrm>
          <a:custGeom>
            <a:avLst/>
            <a:gdLst>
              <a:gd name="connsiteX0" fmla="*/ 3466352 w 4267200"/>
              <a:gd name="connsiteY0" fmla="*/ 0 h 6858000"/>
              <a:gd name="connsiteX1" fmla="*/ 4267200 w 4267200"/>
              <a:gd name="connsiteY1" fmla="*/ 0 h 6858000"/>
              <a:gd name="connsiteX2" fmla="*/ 4267200 w 4267200"/>
              <a:gd name="connsiteY2" fmla="*/ 6858000 h 6858000"/>
              <a:gd name="connsiteX3" fmla="*/ 0 w 4267200"/>
              <a:gd name="connsiteY3" fmla="*/ 6858000 h 6858000"/>
              <a:gd name="connsiteX4" fmla="*/ 0 w 4267200"/>
              <a:gd name="connsiteY4" fmla="*/ 3338980 h 6858000"/>
              <a:gd name="connsiteX5" fmla="*/ 8352 w 4267200"/>
              <a:gd name="connsiteY5" fmla="*/ 3162578 h 6858000"/>
              <a:gd name="connsiteX6" fmla="*/ 3132972 w 4267200"/>
              <a:gd name="connsiteY6" fmla="*/ 18059 h 6858000"/>
              <a:gd name="connsiteX7" fmla="*/ 3466352 w 4267200"/>
              <a:gd name="connsiteY7" fmla="*/ 122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67200" h="6858000">
                <a:moveTo>
                  <a:pt x="3466352" y="0"/>
                </a:moveTo>
                <a:lnTo>
                  <a:pt x="4267200" y="0"/>
                </a:lnTo>
                <a:lnTo>
                  <a:pt x="4267200" y="6858000"/>
                </a:lnTo>
                <a:lnTo>
                  <a:pt x="0" y="6858000"/>
                </a:lnTo>
                <a:lnTo>
                  <a:pt x="0" y="3338980"/>
                </a:lnTo>
                <a:lnTo>
                  <a:pt x="8352" y="3162578"/>
                </a:lnTo>
                <a:cubicBezTo>
                  <a:pt x="166042" y="1505839"/>
                  <a:pt x="1479242" y="186005"/>
                  <a:pt x="3132972" y="18059"/>
                </a:cubicBezTo>
                <a:lnTo>
                  <a:pt x="3466352" y="1225"/>
                </a:lnTo>
                <a:close/>
              </a:path>
            </a:pathLst>
          </a:custGeom>
          <a:solidFill>
            <a:schemeClr val="accent2">
              <a:lumMod val="75000"/>
            </a:schemeClr>
          </a:solidFill>
        </p:spPr>
        <p:txBody>
          <a:bodyPr wrap="square" lIns="1463040" tIns="822960" rIns="1463040" anchor="t" anchorCtr="0">
            <a:noAutofit/>
          </a:bodyPr>
          <a:lstStyle>
            <a:lvl1pPr marL="0" indent="0" algn="ctr">
              <a:buNone/>
              <a:defRPr sz="1600">
                <a:solidFill>
                  <a:schemeClr val="bg2"/>
                </a:solidFill>
              </a:defRPr>
            </a:lvl1p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190446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Title Content and Image">
    <p:bg>
      <p:bgPr>
        <a:solidFill>
          <a:schemeClr val="accent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79D789-F69C-8306-0C19-DF73E69167C4}"/>
              </a:ext>
            </a:extLst>
          </p:cNvPr>
          <p:cNvSpPr>
            <a:spLocks noGrp="1"/>
          </p:cNvSpPr>
          <p:nvPr>
            <p:ph type="title" hasCustomPrompt="1"/>
          </p:nvPr>
        </p:nvSpPr>
        <p:spPr>
          <a:xfrm>
            <a:off x="5676415" y="360485"/>
            <a:ext cx="5032725" cy="3284203"/>
          </a:xfrm>
        </p:spPr>
        <p:txBody>
          <a:bodyPr anchor="b">
            <a:normAutofit/>
          </a:bodyPr>
          <a:lstStyle>
            <a:lvl1pPr>
              <a:defRPr sz="3600">
                <a:solidFill>
                  <a:schemeClr val="bg2"/>
                </a:solidFill>
              </a:defRPr>
            </a:lvl1pPr>
          </a:lstStyle>
          <a:p>
            <a:r>
              <a:rPr lang="en-US" dirty="0"/>
              <a:t>Click to add title</a:t>
            </a:r>
          </a:p>
        </p:txBody>
      </p:sp>
      <p:sp>
        <p:nvSpPr>
          <p:cNvPr id="2" name="Picture Placeholder 1">
            <a:extLst>
              <a:ext uri="{FF2B5EF4-FFF2-40B4-BE49-F238E27FC236}">
                <a16:creationId xmlns:a16="http://schemas.microsoft.com/office/drawing/2014/main" id="{A2003524-9DE3-1117-2E91-80A1CB96DE3E}"/>
              </a:ext>
            </a:extLst>
          </p:cNvPr>
          <p:cNvSpPr>
            <a:spLocks noGrp="1"/>
          </p:cNvSpPr>
          <p:nvPr>
            <p:ph type="pic" sz="quarter" idx="11"/>
          </p:nvPr>
        </p:nvSpPr>
        <p:spPr>
          <a:xfrm>
            <a:off x="0" y="0"/>
            <a:ext cx="4308475" cy="6858000"/>
          </a:xfrm>
          <a:custGeom>
            <a:avLst/>
            <a:gdLst>
              <a:gd name="connsiteX0" fmla="*/ 0 w 4308475"/>
              <a:gd name="connsiteY0" fmla="*/ 0 h 6858000"/>
              <a:gd name="connsiteX1" fmla="*/ 4308475 w 4308475"/>
              <a:gd name="connsiteY1" fmla="*/ 0 h 6858000"/>
              <a:gd name="connsiteX2" fmla="*/ 4308475 w 4308475"/>
              <a:gd name="connsiteY2" fmla="*/ 3390898 h 6858000"/>
              <a:gd name="connsiteX3" fmla="*/ 4307536 w 4308475"/>
              <a:gd name="connsiteY3" fmla="*/ 3390898 h 6858000"/>
              <a:gd name="connsiteX4" fmla="*/ 4290702 w 4308475"/>
              <a:gd name="connsiteY4" fmla="*/ 3724279 h 6858000"/>
              <a:gd name="connsiteX5" fmla="*/ 1146183 w 4308475"/>
              <a:gd name="connsiteY5" fmla="*/ 6848898 h 6858000"/>
              <a:gd name="connsiteX6" fmla="*/ 953984 w 4308475"/>
              <a:gd name="connsiteY6" fmla="*/ 6857998 h 6858000"/>
              <a:gd name="connsiteX7" fmla="*/ 4308475 w 4308475"/>
              <a:gd name="connsiteY7" fmla="*/ 6857998 h 6858000"/>
              <a:gd name="connsiteX8" fmla="*/ 4308475 w 4308475"/>
              <a:gd name="connsiteY8" fmla="*/ 6858000 h 6858000"/>
              <a:gd name="connsiteX9" fmla="*/ 0 w 4308475"/>
              <a:gd name="connsiteY9"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308475" h="6858000">
                <a:moveTo>
                  <a:pt x="0" y="0"/>
                </a:moveTo>
                <a:lnTo>
                  <a:pt x="4308475" y="0"/>
                </a:lnTo>
                <a:lnTo>
                  <a:pt x="4308475" y="3390898"/>
                </a:lnTo>
                <a:lnTo>
                  <a:pt x="4307536" y="3390898"/>
                </a:lnTo>
                <a:lnTo>
                  <a:pt x="4290702" y="3724279"/>
                </a:lnTo>
                <a:cubicBezTo>
                  <a:pt x="4122756" y="5378008"/>
                  <a:pt x="2802922" y="6691208"/>
                  <a:pt x="1146183" y="6848898"/>
                </a:cubicBezTo>
                <a:lnTo>
                  <a:pt x="953984" y="6857998"/>
                </a:lnTo>
                <a:lnTo>
                  <a:pt x="4308475" y="6857998"/>
                </a:lnTo>
                <a:lnTo>
                  <a:pt x="4308475" y="6858000"/>
                </a:lnTo>
                <a:lnTo>
                  <a:pt x="0" y="6858000"/>
                </a:lnTo>
                <a:close/>
              </a:path>
            </a:pathLst>
          </a:custGeom>
        </p:spPr>
        <p:txBody>
          <a:bodyPr wrap="square">
            <a:noAutofit/>
          </a:bodyPr>
          <a:lstStyle>
            <a:lvl1pPr marL="0" indent="0" algn="ctr">
              <a:buNone/>
              <a:defRPr>
                <a:solidFill>
                  <a:schemeClr val="bg2"/>
                </a:solidFill>
              </a:defRPr>
            </a:lvl1pPr>
          </a:lstStyle>
          <a:p>
            <a:r>
              <a:rPr lang="en-US"/>
              <a:t>Click icon to add picture</a:t>
            </a:r>
            <a:endParaRPr lang="en-US" dirty="0"/>
          </a:p>
        </p:txBody>
      </p:sp>
      <p:sp>
        <p:nvSpPr>
          <p:cNvPr id="10" name="Content Placeholder 9">
            <a:extLst>
              <a:ext uri="{FF2B5EF4-FFF2-40B4-BE49-F238E27FC236}">
                <a16:creationId xmlns:a16="http://schemas.microsoft.com/office/drawing/2014/main" id="{FE5C55B8-DD4C-A859-38F5-CC8FE0920B85}"/>
              </a:ext>
            </a:extLst>
          </p:cNvPr>
          <p:cNvSpPr>
            <a:spLocks noGrp="1"/>
          </p:cNvSpPr>
          <p:nvPr>
            <p:ph sz="quarter" idx="10" hasCustomPrompt="1"/>
          </p:nvPr>
        </p:nvSpPr>
        <p:spPr>
          <a:xfrm>
            <a:off x="5676306" y="3846391"/>
            <a:ext cx="5032725" cy="2136710"/>
          </a:xfrm>
        </p:spPr>
        <p:txBody>
          <a:bodyPr>
            <a:normAutofit/>
          </a:bodyPr>
          <a:lstStyle>
            <a:lvl1pPr marL="0" indent="0">
              <a:buNone/>
              <a:defRPr sz="1800">
                <a:solidFill>
                  <a:schemeClr val="bg2"/>
                </a:solidFill>
              </a:defRPr>
            </a:lvl1pPr>
            <a:lvl2pPr marL="457200" indent="0">
              <a:buNone/>
              <a:defRPr sz="1600">
                <a:solidFill>
                  <a:schemeClr val="bg2"/>
                </a:solidFill>
              </a:defRPr>
            </a:lvl2pPr>
            <a:lvl3pPr marL="914400" indent="0">
              <a:buNone/>
              <a:defRPr sz="1400">
                <a:solidFill>
                  <a:schemeClr val="bg2"/>
                </a:solidFill>
              </a:defRPr>
            </a:lvl3pPr>
            <a:lvl4pPr marL="1371600" indent="0">
              <a:buNone/>
              <a:defRPr sz="1200">
                <a:solidFill>
                  <a:schemeClr val="bg2"/>
                </a:solidFill>
              </a:defRPr>
            </a:lvl4pPr>
            <a:lvl5pPr marL="1828800" indent="0">
              <a:buNone/>
              <a:defRPr sz="1200">
                <a:solidFill>
                  <a:schemeClr val="bg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
        <p:nvSpPr>
          <p:cNvPr id="7" name="Freeform: Shape 9">
            <a:extLst>
              <a:ext uri="{FF2B5EF4-FFF2-40B4-BE49-F238E27FC236}">
                <a16:creationId xmlns:a16="http://schemas.microsoft.com/office/drawing/2014/main" id="{6DC123BA-30A1-50DE-FC24-33C67A8FA78E}"/>
              </a:ext>
              <a:ext uri="{C183D7F6-B498-43B3-948B-1728B52AA6E4}">
                <adec:decorative xmlns:adec="http://schemas.microsoft.com/office/drawing/2017/decorative" val="1"/>
              </a:ext>
            </a:extLst>
          </p:cNvPr>
          <p:cNvSpPr/>
          <p:nvPr userDrawn="1"/>
        </p:nvSpPr>
        <p:spPr>
          <a:xfrm flipH="1" flipV="1">
            <a:off x="4308762" y="3390898"/>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40381858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Title 3">
    <p:bg>
      <p:bgPr>
        <a:solidFill>
          <a:schemeClr val="accent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6B6590-E6B3-B91C-752E-88256804F19D}"/>
              </a:ext>
              <a:ext uri="{C183D7F6-B498-43B3-948B-1728B52AA6E4}">
                <adec:decorative xmlns:adec="http://schemas.microsoft.com/office/drawing/2017/decorative" val="1"/>
              </a:ext>
            </a:extLst>
          </p:cNvPr>
          <p:cNvSpPr/>
          <p:nvPr userDrawn="1"/>
        </p:nvSpPr>
        <p:spPr>
          <a:xfrm>
            <a:off x="1" y="5983104"/>
            <a:ext cx="12192000"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Freeform 26">
            <a:extLst>
              <a:ext uri="{FF2B5EF4-FFF2-40B4-BE49-F238E27FC236}">
                <a16:creationId xmlns:a16="http://schemas.microsoft.com/office/drawing/2014/main" id="{3A11B3D3-2DE9-50B1-D34F-653D46693293}"/>
              </a:ext>
              <a:ext uri="{C183D7F6-B498-43B3-948B-1728B52AA6E4}">
                <adec:decorative xmlns:adec="http://schemas.microsoft.com/office/drawing/2017/decorative" val="1"/>
              </a:ext>
            </a:extLst>
          </p:cNvPr>
          <p:cNvSpPr/>
          <p:nvPr userDrawn="1"/>
        </p:nvSpPr>
        <p:spPr>
          <a:xfrm>
            <a:off x="8981493" y="3657680"/>
            <a:ext cx="3200357" cy="3200320"/>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27">
            <a:extLst>
              <a:ext uri="{FF2B5EF4-FFF2-40B4-BE49-F238E27FC236}">
                <a16:creationId xmlns:a16="http://schemas.microsoft.com/office/drawing/2014/main" id="{5EEBEB28-1DE8-01FC-1208-CE71F445D835}"/>
              </a:ext>
              <a:ext uri="{C183D7F6-B498-43B3-948B-1728B52AA6E4}">
                <adec:decorative xmlns:adec="http://schemas.microsoft.com/office/drawing/2017/decorative" val="1"/>
              </a:ext>
            </a:extLst>
          </p:cNvPr>
          <p:cNvSpPr>
            <a:spLocks noChangeAspect="1"/>
          </p:cNvSpPr>
          <p:nvPr userDrawn="1"/>
        </p:nvSpPr>
        <p:spPr>
          <a:xfrm flipH="1" flipV="1">
            <a:off x="0" y="0"/>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8" name="Freeform 31">
            <a:extLst>
              <a:ext uri="{FF2B5EF4-FFF2-40B4-BE49-F238E27FC236}">
                <a16:creationId xmlns:a16="http://schemas.microsoft.com/office/drawing/2014/main" id="{836BB78A-11DB-CCF3-7F2E-C0243B40951E}"/>
              </a:ext>
              <a:ext uri="{C183D7F6-B498-43B3-948B-1728B52AA6E4}">
                <adec:decorative xmlns:adec="http://schemas.microsoft.com/office/drawing/2017/decorative" val="1"/>
              </a:ext>
            </a:extLst>
          </p:cNvPr>
          <p:cNvSpPr>
            <a:spLocks noChangeAspect="1"/>
          </p:cNvSpPr>
          <p:nvPr userDrawn="1"/>
        </p:nvSpPr>
        <p:spPr>
          <a:xfrm rot="16200000" flipH="1" flipV="1">
            <a:off x="-433923" y="5546255"/>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itle 8">
            <a:extLst>
              <a:ext uri="{FF2B5EF4-FFF2-40B4-BE49-F238E27FC236}">
                <a16:creationId xmlns:a16="http://schemas.microsoft.com/office/drawing/2014/main" id="{00220F55-A7D0-A330-0E21-94E0D5ECA856}"/>
              </a:ext>
            </a:extLst>
          </p:cNvPr>
          <p:cNvSpPr>
            <a:spLocks noGrp="1"/>
          </p:cNvSpPr>
          <p:nvPr>
            <p:ph type="title" hasCustomPrompt="1"/>
          </p:nvPr>
        </p:nvSpPr>
        <p:spPr>
          <a:xfrm>
            <a:off x="1750734" y="835269"/>
            <a:ext cx="8690533" cy="2821183"/>
          </a:xfrm>
        </p:spPr>
        <p:txBody>
          <a:bodyPr anchor="b">
            <a:normAutofit/>
          </a:bodyPr>
          <a:lstStyle>
            <a:lvl1pPr algn="ctr">
              <a:defRPr sz="3600">
                <a:solidFill>
                  <a:schemeClr val="bg2"/>
                </a:solidFill>
              </a:defRPr>
            </a:lvl1pPr>
          </a:lstStyle>
          <a:p>
            <a:r>
              <a:rPr lang="en-US" dirty="0"/>
              <a:t>Click to add title</a:t>
            </a:r>
          </a:p>
        </p:txBody>
      </p:sp>
      <p:sp>
        <p:nvSpPr>
          <p:cNvPr id="11" name="Content Placeholder 10">
            <a:extLst>
              <a:ext uri="{FF2B5EF4-FFF2-40B4-BE49-F238E27FC236}">
                <a16:creationId xmlns:a16="http://schemas.microsoft.com/office/drawing/2014/main" id="{560B5AC1-38AD-9D8D-25F1-F8E10DE48AD7}"/>
              </a:ext>
            </a:extLst>
          </p:cNvPr>
          <p:cNvSpPr>
            <a:spLocks noGrp="1"/>
          </p:cNvSpPr>
          <p:nvPr>
            <p:ph sz="quarter" idx="10" hasCustomPrompt="1"/>
          </p:nvPr>
        </p:nvSpPr>
        <p:spPr>
          <a:xfrm>
            <a:off x="1745739" y="3858233"/>
            <a:ext cx="8700522" cy="1953481"/>
          </a:xfrm>
        </p:spPr>
        <p:txBody>
          <a:bodyPr>
            <a:normAutofit/>
          </a:bodyPr>
          <a:lstStyle>
            <a:lvl1pPr marL="0" indent="0" algn="ctr">
              <a:buNone/>
              <a:defRPr sz="1800">
                <a:solidFill>
                  <a:schemeClr val="bg2"/>
                </a:solidFill>
              </a:defRPr>
            </a:lvl1pPr>
            <a:lvl2pPr marL="457200" indent="0" algn="ctr">
              <a:buNone/>
              <a:defRPr sz="1600">
                <a:solidFill>
                  <a:schemeClr val="bg2"/>
                </a:solidFill>
              </a:defRPr>
            </a:lvl2pPr>
            <a:lvl3pPr marL="914400" indent="0" algn="ctr">
              <a:buNone/>
              <a:defRPr sz="1400">
                <a:solidFill>
                  <a:schemeClr val="bg2"/>
                </a:solidFill>
              </a:defRPr>
            </a:lvl3pPr>
            <a:lvl4pPr marL="1371600" indent="0" algn="ctr">
              <a:buNone/>
              <a:defRPr sz="1200">
                <a:solidFill>
                  <a:schemeClr val="bg2"/>
                </a:solidFill>
              </a:defRPr>
            </a:lvl4pPr>
            <a:lvl5pPr marL="1828800" indent="0" algn="ctr">
              <a:buNone/>
              <a:defRPr sz="1200">
                <a:solidFill>
                  <a:schemeClr val="bg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9721967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Title Content and Table">
    <p:spTree>
      <p:nvGrpSpPr>
        <p:cNvPr id="1" name=""/>
        <p:cNvGrpSpPr/>
        <p:nvPr/>
      </p:nvGrpSpPr>
      <p:grpSpPr>
        <a:xfrm>
          <a:off x="0" y="0"/>
          <a:ext cx="0" cy="0"/>
          <a:chOff x="0" y="0"/>
          <a:chExt cx="0" cy="0"/>
        </a:xfrm>
      </p:grpSpPr>
      <p:sp>
        <p:nvSpPr>
          <p:cNvPr id="5" name="Freeform 19">
            <a:extLst>
              <a:ext uri="{FF2B5EF4-FFF2-40B4-BE49-F238E27FC236}">
                <a16:creationId xmlns:a16="http://schemas.microsoft.com/office/drawing/2014/main" id="{37D82C4C-B372-8DAD-C78B-5A7079992701}"/>
              </a:ext>
              <a:ext uri="{C183D7F6-B498-43B3-948B-1728B52AA6E4}">
                <adec:decorative xmlns:adec="http://schemas.microsoft.com/office/drawing/2017/decorative" val="1"/>
              </a:ext>
            </a:extLst>
          </p:cNvPr>
          <p:cNvSpPr>
            <a:spLocks noChangeAspect="1"/>
          </p:cNvSpPr>
          <p:nvPr userDrawn="1"/>
        </p:nvSpPr>
        <p:spPr>
          <a:xfrm flipH="1" flipV="1">
            <a:off x="0" y="0"/>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Title 8">
            <a:extLst>
              <a:ext uri="{FF2B5EF4-FFF2-40B4-BE49-F238E27FC236}">
                <a16:creationId xmlns:a16="http://schemas.microsoft.com/office/drawing/2014/main" id="{CE543C86-04BB-A7E0-26E4-1A793E98CB9A}"/>
              </a:ext>
            </a:extLst>
          </p:cNvPr>
          <p:cNvSpPr>
            <a:spLocks noGrp="1"/>
          </p:cNvSpPr>
          <p:nvPr>
            <p:ph type="title" hasCustomPrompt="1"/>
          </p:nvPr>
        </p:nvSpPr>
        <p:spPr>
          <a:xfrm>
            <a:off x="1342052" y="345441"/>
            <a:ext cx="10202248" cy="1766918"/>
          </a:xfrm>
        </p:spPr>
        <p:txBody>
          <a:bodyPr>
            <a:normAutofit/>
          </a:bodyPr>
          <a:lstStyle>
            <a:lvl1pPr>
              <a:defRPr sz="3600">
                <a:solidFill>
                  <a:schemeClr val="accent2">
                    <a:lumMod val="75000"/>
                  </a:schemeClr>
                </a:solidFill>
              </a:defRPr>
            </a:lvl1pPr>
          </a:lstStyle>
          <a:p>
            <a:r>
              <a:rPr lang="en-US" dirty="0"/>
              <a:t>Click to add title</a:t>
            </a:r>
          </a:p>
        </p:txBody>
      </p:sp>
      <p:sp>
        <p:nvSpPr>
          <p:cNvPr id="10" name="Content Placeholder 20">
            <a:extLst>
              <a:ext uri="{FF2B5EF4-FFF2-40B4-BE49-F238E27FC236}">
                <a16:creationId xmlns:a16="http://schemas.microsoft.com/office/drawing/2014/main" id="{D1D15020-88F7-93D5-282B-0C23CB757886}"/>
              </a:ext>
            </a:extLst>
          </p:cNvPr>
          <p:cNvSpPr>
            <a:spLocks noGrp="1"/>
          </p:cNvSpPr>
          <p:nvPr>
            <p:ph sz="quarter" idx="11" hasCustomPrompt="1"/>
          </p:nvPr>
        </p:nvSpPr>
        <p:spPr>
          <a:xfrm>
            <a:off x="1371205" y="2282826"/>
            <a:ext cx="3180475" cy="3651250"/>
          </a:xfrm>
        </p:spPr>
        <p:txBody>
          <a:bodyPr>
            <a:normAutofit/>
          </a:bodyPr>
          <a:lstStyle>
            <a:lvl1pPr>
              <a:spcBef>
                <a:spcPts val="0"/>
              </a:spcBef>
              <a:spcAft>
                <a:spcPts val="600"/>
              </a:spcAft>
              <a:buClr>
                <a:schemeClr val="tx1"/>
              </a:buClr>
              <a:defRPr sz="1800" b="1"/>
            </a:lvl1pPr>
            <a:lvl2pPr>
              <a:spcBef>
                <a:spcPts val="0"/>
              </a:spcBef>
              <a:spcAft>
                <a:spcPts val="600"/>
              </a:spcAft>
              <a:buClr>
                <a:schemeClr val="tx1"/>
              </a:buClr>
              <a:defRPr sz="1600" b="1"/>
            </a:lvl2pPr>
            <a:lvl3pPr>
              <a:spcBef>
                <a:spcPts val="0"/>
              </a:spcBef>
              <a:spcAft>
                <a:spcPts val="600"/>
              </a:spcAft>
              <a:buClr>
                <a:schemeClr val="tx1"/>
              </a:buClr>
              <a:defRPr sz="1400" b="1"/>
            </a:lvl3pPr>
            <a:lvl4pPr>
              <a:spcBef>
                <a:spcPts val="0"/>
              </a:spcBef>
              <a:spcAft>
                <a:spcPts val="600"/>
              </a:spcAft>
              <a:buClr>
                <a:schemeClr val="tx1"/>
              </a:buClr>
              <a:defRPr sz="1200" b="1"/>
            </a:lvl4pPr>
            <a:lvl5pPr>
              <a:spcBef>
                <a:spcPts val="0"/>
              </a:spcBef>
              <a:spcAft>
                <a:spcPts val="600"/>
              </a:spcAft>
              <a:buClr>
                <a:schemeClr val="tx1"/>
              </a:buClr>
              <a:defRPr sz="1200" b="1"/>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able Placeholder 11">
            <a:extLst>
              <a:ext uri="{FF2B5EF4-FFF2-40B4-BE49-F238E27FC236}">
                <a16:creationId xmlns:a16="http://schemas.microsoft.com/office/drawing/2014/main" id="{675AC522-525C-4C6F-8F28-3B2FC909B3FF}"/>
              </a:ext>
            </a:extLst>
          </p:cNvPr>
          <p:cNvSpPr>
            <a:spLocks noGrp="1"/>
          </p:cNvSpPr>
          <p:nvPr>
            <p:ph type="tbl" sz="quarter" idx="12"/>
          </p:nvPr>
        </p:nvSpPr>
        <p:spPr>
          <a:xfrm>
            <a:off x="4940300" y="2282825"/>
            <a:ext cx="5880100" cy="3651250"/>
          </a:xfrm>
        </p:spPr>
        <p:txBody>
          <a:bodyPr/>
          <a:lstStyle>
            <a:lvl1pPr marL="0" indent="0">
              <a:buNone/>
              <a:defRPr/>
            </a:lvl1pPr>
          </a:lstStyle>
          <a:p>
            <a:r>
              <a:rPr lang="en-US"/>
              <a:t>Click icon to add table</a:t>
            </a:r>
            <a:endParaRPr lang="en-US" dirty="0"/>
          </a:p>
        </p:txBody>
      </p:sp>
      <p:sp>
        <p:nvSpPr>
          <p:cNvPr id="8" name="Slide Number Placeholder 5">
            <a:extLst>
              <a:ext uri="{FF2B5EF4-FFF2-40B4-BE49-F238E27FC236}">
                <a16:creationId xmlns:a16="http://schemas.microsoft.com/office/drawing/2014/main" id="{B00D9D4E-52D5-4BAF-8096-D301073D3569}"/>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chemeClr val="accent2">
                    <a:lumMod val="75000"/>
                  </a:schemeClr>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35161592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Closing 1">
    <p:bg>
      <p:bgPr>
        <a:solidFill>
          <a:schemeClr val="accent2"/>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181407F-D7F6-56CB-135C-01868BC1917D}"/>
              </a:ext>
            </a:extLst>
          </p:cNvPr>
          <p:cNvSpPr>
            <a:spLocks noGrp="1"/>
          </p:cNvSpPr>
          <p:nvPr>
            <p:ph type="title" hasCustomPrompt="1"/>
          </p:nvPr>
        </p:nvSpPr>
        <p:spPr>
          <a:xfrm>
            <a:off x="1371597" y="1088211"/>
            <a:ext cx="4602483" cy="4896019"/>
          </a:xfrm>
        </p:spPr>
        <p:txBody>
          <a:bodyPr>
            <a:normAutofit/>
          </a:bodyPr>
          <a:lstStyle>
            <a:lvl1pPr>
              <a:defRPr sz="4800">
                <a:solidFill>
                  <a:schemeClr val="bg2"/>
                </a:solidFill>
              </a:defRPr>
            </a:lvl1pPr>
          </a:lstStyle>
          <a:p>
            <a:r>
              <a:rPr lang="en-US" dirty="0"/>
              <a:t>Click to add title</a:t>
            </a:r>
          </a:p>
        </p:txBody>
      </p:sp>
      <p:sp>
        <p:nvSpPr>
          <p:cNvPr id="2" name="Rectangle 1">
            <a:extLst>
              <a:ext uri="{FF2B5EF4-FFF2-40B4-BE49-F238E27FC236}">
                <a16:creationId xmlns:a16="http://schemas.microsoft.com/office/drawing/2014/main" id="{7E517585-E867-BB06-B195-272DA0FD4799}"/>
              </a:ext>
              <a:ext uri="{C183D7F6-B498-43B3-948B-1728B52AA6E4}">
                <adec:decorative xmlns:adec="http://schemas.microsoft.com/office/drawing/2017/decorative" val="1"/>
              </a:ext>
            </a:extLst>
          </p:cNvPr>
          <p:cNvSpPr/>
          <p:nvPr userDrawn="1"/>
        </p:nvSpPr>
        <p:spPr>
          <a:xfrm>
            <a:off x="1" y="-8"/>
            <a:ext cx="12192000" cy="873925"/>
          </a:xfrm>
          <a:prstGeom prst="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C92D9EBD-88FB-A2C3-7EC2-46DD7B53267E}"/>
              </a:ext>
              <a:ext uri="{C183D7F6-B498-43B3-948B-1728B52AA6E4}">
                <adec:decorative xmlns:adec="http://schemas.microsoft.com/office/drawing/2017/decorative" val="1"/>
              </a:ext>
            </a:extLst>
          </p:cNvPr>
          <p:cNvSpPr/>
          <p:nvPr userDrawn="1"/>
        </p:nvSpPr>
        <p:spPr>
          <a:xfrm rot="5400000">
            <a:off x="-2990939" y="2990938"/>
            <a:ext cx="6855801" cy="873925"/>
          </a:xfrm>
          <a:prstGeom prst="rect">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reeform 22">
            <a:extLst>
              <a:ext uri="{FF2B5EF4-FFF2-40B4-BE49-F238E27FC236}">
                <a16:creationId xmlns:a16="http://schemas.microsoft.com/office/drawing/2014/main" id="{CB417425-9078-B6E8-97F7-BAA1536BA069}"/>
              </a:ext>
              <a:ext uri="{C183D7F6-B498-43B3-948B-1728B52AA6E4}">
                <adec:decorative xmlns:adec="http://schemas.microsoft.com/office/drawing/2017/decorative" val="1"/>
              </a:ext>
            </a:extLst>
          </p:cNvPr>
          <p:cNvSpPr>
            <a:spLocks noChangeAspect="1"/>
          </p:cNvSpPr>
          <p:nvPr userDrawn="1"/>
        </p:nvSpPr>
        <p:spPr>
          <a:xfrm flipH="1" flipV="1">
            <a:off x="0" y="-8"/>
            <a:ext cx="1745673" cy="877824"/>
          </a:xfrm>
          <a:custGeom>
            <a:avLst/>
            <a:gdLst>
              <a:gd name="connsiteX0" fmla="*/ 0 w 4572000"/>
              <a:gd name="connsiteY0" fmla="*/ 2285974 h 2285974"/>
              <a:gd name="connsiteX1" fmla="*/ 113956 w 4572000"/>
              <a:gd name="connsiteY1" fmla="*/ 2283183 h 2285974"/>
              <a:gd name="connsiteX2" fmla="*/ 2283027 w 4572000"/>
              <a:gd name="connsiteY2" fmla="*/ 117584 h 2285974"/>
              <a:gd name="connsiteX3" fmla="*/ 2286000 w 4572000"/>
              <a:gd name="connsiteY3" fmla="*/ 0 h 2285974"/>
              <a:gd name="connsiteX4" fmla="*/ 2288973 w 4572000"/>
              <a:gd name="connsiteY4" fmla="*/ 117584 h 2285974"/>
              <a:gd name="connsiteX5" fmla="*/ 4458044 w 4572000"/>
              <a:gd name="connsiteY5" fmla="*/ 2283183 h 2285974"/>
              <a:gd name="connsiteX6" fmla="*/ 4572000 w 4572000"/>
              <a:gd name="connsiteY6" fmla="*/ 2285974 h 2285974"/>
              <a:gd name="connsiteX7" fmla="*/ 2286000 w 4572000"/>
              <a:gd name="connsiteY7" fmla="*/ 2285974 h 2285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72000" h="2285974">
                <a:moveTo>
                  <a:pt x="0" y="2285974"/>
                </a:moveTo>
                <a:lnTo>
                  <a:pt x="113956" y="2283183"/>
                </a:lnTo>
                <a:cubicBezTo>
                  <a:pt x="1284562" y="2225701"/>
                  <a:pt x="2223714" y="1287708"/>
                  <a:pt x="2283027" y="117584"/>
                </a:cubicBezTo>
                <a:lnTo>
                  <a:pt x="2286000" y="0"/>
                </a:lnTo>
                <a:lnTo>
                  <a:pt x="2288973" y="117584"/>
                </a:lnTo>
                <a:cubicBezTo>
                  <a:pt x="2348287" y="1287708"/>
                  <a:pt x="3287438" y="2225701"/>
                  <a:pt x="4458044" y="2283183"/>
                </a:cubicBezTo>
                <a:lnTo>
                  <a:pt x="4572000" y="2285974"/>
                </a:lnTo>
                <a:lnTo>
                  <a:pt x="2286000" y="2285974"/>
                </a:lnTo>
                <a:close/>
              </a:path>
            </a:pathLst>
          </a:custGeom>
          <a:solidFill>
            <a:schemeClr val="accent2">
              <a:lumMod val="40000"/>
              <a:lumOff val="6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Freeform 4">
            <a:extLst>
              <a:ext uri="{FF2B5EF4-FFF2-40B4-BE49-F238E27FC236}">
                <a16:creationId xmlns:a16="http://schemas.microsoft.com/office/drawing/2014/main" id="{D7F56B38-71B8-A745-8D9C-BBEA278F3FC5}"/>
              </a:ext>
              <a:ext uri="{C183D7F6-B498-43B3-948B-1728B52AA6E4}">
                <adec:decorative xmlns:adec="http://schemas.microsoft.com/office/drawing/2017/decorative" val="1"/>
              </a:ext>
            </a:extLst>
          </p:cNvPr>
          <p:cNvSpPr>
            <a:spLocks noChangeAspect="1"/>
          </p:cNvSpPr>
          <p:nvPr userDrawn="1"/>
        </p:nvSpPr>
        <p:spPr>
          <a:xfrm>
            <a:off x="9905999" y="4572027"/>
            <a:ext cx="2286000" cy="2285973"/>
          </a:xfrm>
          <a:custGeom>
            <a:avLst/>
            <a:gdLst>
              <a:gd name="connsiteX0" fmla="*/ 3200357 w 3200357"/>
              <a:gd name="connsiteY0" fmla="*/ 0 h 3200320"/>
              <a:gd name="connsiteX1" fmla="*/ 3200357 w 3200357"/>
              <a:gd name="connsiteY1" fmla="*/ 3200320 h 3200320"/>
              <a:gd name="connsiteX2" fmla="*/ 0 w 3200357"/>
              <a:gd name="connsiteY2" fmla="*/ 3200320 h 3200320"/>
              <a:gd name="connsiteX3" fmla="*/ 159536 w 3200357"/>
              <a:gd name="connsiteY3" fmla="*/ 3196412 h 3200320"/>
              <a:gd name="connsiteX4" fmla="*/ 3196195 w 3200357"/>
              <a:gd name="connsiteY4" fmla="*/ 164613 h 3200320"/>
              <a:gd name="connsiteX5" fmla="*/ 3200357 w 3200357"/>
              <a:gd name="connsiteY5" fmla="*/ 0 h 3200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0357" h="3200320">
                <a:moveTo>
                  <a:pt x="3200357" y="0"/>
                </a:moveTo>
                <a:lnTo>
                  <a:pt x="3200357" y="3200320"/>
                </a:lnTo>
                <a:lnTo>
                  <a:pt x="0" y="3200320"/>
                </a:lnTo>
                <a:lnTo>
                  <a:pt x="159536" y="3196412"/>
                </a:lnTo>
                <a:cubicBezTo>
                  <a:pt x="1798363" y="3115939"/>
                  <a:pt x="3113157" y="1802765"/>
                  <a:pt x="3196195" y="164613"/>
                </a:cubicBezTo>
                <a:lnTo>
                  <a:pt x="3200357" y="0"/>
                </a:lnTo>
                <a:close/>
              </a:path>
            </a:pathLst>
          </a:custGeom>
          <a:solidFill>
            <a:schemeClr val="accent2">
              <a:lumMod val="60000"/>
              <a:lumOff val="4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1" name="Content Placeholder 10">
            <a:extLst>
              <a:ext uri="{FF2B5EF4-FFF2-40B4-BE49-F238E27FC236}">
                <a16:creationId xmlns:a16="http://schemas.microsoft.com/office/drawing/2014/main" id="{45E5C644-63C0-D8A4-7EF1-1681AFB1F4D9}"/>
              </a:ext>
            </a:extLst>
          </p:cNvPr>
          <p:cNvSpPr>
            <a:spLocks noGrp="1"/>
          </p:cNvSpPr>
          <p:nvPr>
            <p:ph sz="quarter" idx="10" hasCustomPrompt="1"/>
          </p:nvPr>
        </p:nvSpPr>
        <p:spPr>
          <a:xfrm>
            <a:off x="6324599" y="1088210"/>
            <a:ext cx="4373564" cy="4894894"/>
          </a:xfrm>
        </p:spPr>
        <p:txBody>
          <a:bodyPr anchor="ctr">
            <a:normAutofit/>
          </a:bodyPr>
          <a:lstStyle>
            <a:lvl1pPr marL="0" indent="0">
              <a:spcBef>
                <a:spcPts val="0"/>
              </a:spcBef>
              <a:spcAft>
                <a:spcPts val="600"/>
              </a:spcAft>
              <a:buNone/>
              <a:defRPr sz="1800" b="1">
                <a:solidFill>
                  <a:schemeClr val="bg2"/>
                </a:solidFill>
              </a:defRPr>
            </a:lvl1pPr>
            <a:lvl2pPr marL="457200" indent="0">
              <a:spcBef>
                <a:spcPts val="0"/>
              </a:spcBef>
              <a:spcAft>
                <a:spcPts val="600"/>
              </a:spcAft>
              <a:buNone/>
              <a:defRPr sz="1600" b="1">
                <a:solidFill>
                  <a:schemeClr val="bg2"/>
                </a:solidFill>
              </a:defRPr>
            </a:lvl2pPr>
            <a:lvl3pPr marL="914400" indent="0">
              <a:spcBef>
                <a:spcPts val="0"/>
              </a:spcBef>
              <a:spcAft>
                <a:spcPts val="600"/>
              </a:spcAft>
              <a:buNone/>
              <a:defRPr sz="1400" b="1">
                <a:solidFill>
                  <a:schemeClr val="bg2"/>
                </a:solidFill>
              </a:defRPr>
            </a:lvl3pPr>
            <a:lvl4pPr marL="1371600" indent="0">
              <a:spcBef>
                <a:spcPts val="0"/>
              </a:spcBef>
              <a:spcAft>
                <a:spcPts val="600"/>
              </a:spcAft>
              <a:buNone/>
              <a:defRPr sz="1200" b="1">
                <a:solidFill>
                  <a:schemeClr val="bg2"/>
                </a:solidFill>
              </a:defRPr>
            </a:lvl4pPr>
            <a:lvl5pPr marL="1828800" indent="0">
              <a:spcBef>
                <a:spcPts val="0"/>
              </a:spcBef>
              <a:spcAft>
                <a:spcPts val="600"/>
              </a:spcAft>
              <a:buNone/>
              <a:defRPr sz="1200" b="1">
                <a:solidFill>
                  <a:schemeClr val="bg2"/>
                </a:solidFill>
              </a:defRPr>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Slide Number Placeholder 5">
            <a:extLst>
              <a:ext uri="{FF2B5EF4-FFF2-40B4-BE49-F238E27FC236}">
                <a16:creationId xmlns:a16="http://schemas.microsoft.com/office/drawing/2014/main" id="{C663CA19-070F-D373-ED8C-B6F895D11B84}"/>
              </a:ext>
            </a:extLst>
          </p:cNvPr>
          <p:cNvSpPr>
            <a:spLocks noGrp="1"/>
          </p:cNvSpPr>
          <p:nvPr>
            <p:ph type="sldNum" sz="quarter" idx="4"/>
          </p:nvPr>
        </p:nvSpPr>
        <p:spPr>
          <a:xfrm>
            <a:off x="10896600" y="5983104"/>
            <a:ext cx="1295400" cy="874895"/>
          </a:xfrm>
          <a:prstGeom prst="rect">
            <a:avLst/>
          </a:prstGeom>
        </p:spPr>
        <p:txBody>
          <a:bodyPr vert="horz" lIns="91440" tIns="45720" rIns="91440" bIns="45720" rtlCol="0" anchor="ctr"/>
          <a:lstStyle>
            <a:lvl1pPr algn="ctr">
              <a:defRPr sz="12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0198281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839C-7D7A-49F1-8BFE-85C6C7D78BE7}"/>
              </a:ext>
            </a:extLst>
          </p:cNvPr>
          <p:cNvSpPr>
            <a:spLocks noGrp="1"/>
          </p:cNvSpPr>
          <p:nvPr>
            <p:ph type="title"/>
          </p:nvPr>
        </p:nvSpPr>
        <p:spPr>
          <a:xfrm>
            <a:off x="905256" y="590668"/>
            <a:ext cx="9914859" cy="1329004"/>
          </a:xfrm>
        </p:spPr>
        <p:txBody>
          <a:bodyPr>
            <a:normAutofit/>
          </a:bodyPr>
          <a:lstStyle>
            <a:lvl1pPr>
              <a:lnSpc>
                <a:spcPct val="100000"/>
              </a:lnSpc>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C7E748DC-EBB9-44C6-8566-38F87FF7FD53}"/>
              </a:ext>
            </a:extLst>
          </p:cNvPr>
          <p:cNvSpPr>
            <a:spLocks noGrp="1"/>
          </p:cNvSpPr>
          <p:nvPr>
            <p:ph idx="1"/>
          </p:nvPr>
        </p:nvSpPr>
        <p:spPr>
          <a:xfrm>
            <a:off x="914400" y="1919673"/>
            <a:ext cx="9914860" cy="412331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7342198-F50F-4C8A-9BD9-4CC3950F8FA8}"/>
              </a:ext>
            </a:extLst>
          </p:cNvPr>
          <p:cNvSpPr>
            <a:spLocks noGrp="1"/>
          </p:cNvSpPr>
          <p:nvPr>
            <p:ph type="dt" sz="half" idx="10"/>
          </p:nvPr>
        </p:nvSpPr>
        <p:spPr>
          <a:xfrm>
            <a:off x="9323285" y="6434524"/>
            <a:ext cx="2067867" cy="365125"/>
          </a:xfrm>
        </p:spPr>
        <p:txBody>
          <a:bodyPr/>
          <a:lstStyle>
            <a:lvl1pPr algn="r">
              <a:defRPr>
                <a:solidFill>
                  <a:schemeClr val="bg1"/>
                </a:solidFill>
              </a:defRPr>
            </a:lvl1pPr>
          </a:lstStyle>
          <a:p>
            <a:endParaRPr lang="en-US" dirty="0"/>
          </a:p>
        </p:txBody>
      </p:sp>
      <p:sp>
        <p:nvSpPr>
          <p:cNvPr id="5" name="Footer Placeholder 4">
            <a:extLst>
              <a:ext uri="{FF2B5EF4-FFF2-40B4-BE49-F238E27FC236}">
                <a16:creationId xmlns:a16="http://schemas.microsoft.com/office/drawing/2014/main" id="{BFA2F5AB-D8C6-4AE1-8FAE-CD0499CB6D03}"/>
              </a:ext>
            </a:extLst>
          </p:cNvPr>
          <p:cNvSpPr>
            <a:spLocks noGrp="1"/>
          </p:cNvSpPr>
          <p:nvPr>
            <p:ph type="ftr" sz="quarter" idx="11"/>
          </p:nvPr>
        </p:nvSpPr>
        <p:spPr>
          <a:xfrm>
            <a:off x="173736" y="6437376"/>
            <a:ext cx="3775914" cy="365125"/>
          </a:xfrm>
        </p:spPr>
        <p:txBody>
          <a:bodyPr/>
          <a:lstStyle>
            <a:lvl1pPr algn="l">
              <a:defRPr>
                <a:solidFill>
                  <a:schemeClr val="accent2"/>
                </a:solidFill>
              </a:defRPr>
            </a:lvl1pPr>
          </a:lstStyle>
          <a:p>
            <a:endParaRPr lang="en-US" sz="1000" dirty="0"/>
          </a:p>
        </p:txBody>
      </p:sp>
      <p:sp>
        <p:nvSpPr>
          <p:cNvPr id="6" name="Slide Number Placeholder 5">
            <a:extLst>
              <a:ext uri="{FF2B5EF4-FFF2-40B4-BE49-F238E27FC236}">
                <a16:creationId xmlns:a16="http://schemas.microsoft.com/office/drawing/2014/main" id="{175C58D8-B582-4DB3-A94D-056240199750}"/>
              </a:ext>
            </a:extLst>
          </p:cNvPr>
          <p:cNvSpPr>
            <a:spLocks noGrp="1"/>
          </p:cNvSpPr>
          <p:nvPr>
            <p:ph type="sldNum" sz="quarter" idx="12"/>
          </p:nvPr>
        </p:nvSpPr>
        <p:spPr>
          <a:xfrm>
            <a:off x="11391152" y="6434524"/>
            <a:ext cx="693261" cy="365125"/>
          </a:xfrm>
        </p:spPr>
        <p:txBody>
          <a:bodyPr/>
          <a:lstStyle>
            <a:lvl1pPr>
              <a:defRPr>
                <a:solidFill>
                  <a:schemeClr val="bg1"/>
                </a:solidFill>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820939470"/>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F8A94B-011C-4B13-8C12-E91BF7A40087}"/>
              </a:ext>
            </a:extLst>
          </p:cNvPr>
          <p:cNvSpPr>
            <a:spLocks noGrp="1"/>
          </p:cNvSpPr>
          <p:nvPr>
            <p:ph type="title"/>
          </p:nvPr>
        </p:nvSpPr>
        <p:spPr>
          <a:xfrm>
            <a:off x="1524000" y="1320800"/>
            <a:ext cx="9144000" cy="3095813"/>
          </a:xfrm>
        </p:spPr>
        <p:txBody>
          <a:bodyPr anchor="b">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716D5F3-887C-4A8F-842A-0294A9FB0818}"/>
              </a:ext>
            </a:extLst>
          </p:cNvPr>
          <p:cNvSpPr>
            <a:spLocks noGrp="1"/>
          </p:cNvSpPr>
          <p:nvPr>
            <p:ph type="body" idx="1"/>
          </p:nvPr>
        </p:nvSpPr>
        <p:spPr>
          <a:xfrm>
            <a:off x="1523999" y="4589463"/>
            <a:ext cx="914400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B94588B-131A-42F3-B76C-62BD65E4806B}"/>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E111AB28-20BD-4CD8-9840-985C3EDBA16F}"/>
              </a:ext>
            </a:extLst>
          </p:cNvPr>
          <p:cNvSpPr>
            <a:spLocks noGrp="1"/>
          </p:cNvSpPr>
          <p:nvPr>
            <p:ph type="ftr" sz="quarter" idx="11"/>
          </p:nvPr>
        </p:nvSpPr>
        <p:spPr/>
        <p:txBody>
          <a:bodyPr/>
          <a:lstStyle/>
          <a:p>
            <a:endParaRPr lang="en-US" sz="1000" dirty="0"/>
          </a:p>
        </p:txBody>
      </p:sp>
      <p:sp>
        <p:nvSpPr>
          <p:cNvPr id="6" name="Slide Number Placeholder 5">
            <a:extLst>
              <a:ext uri="{FF2B5EF4-FFF2-40B4-BE49-F238E27FC236}">
                <a16:creationId xmlns:a16="http://schemas.microsoft.com/office/drawing/2014/main" id="{E753C85C-3801-46F0-A100-616F5F2F82E9}"/>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142187021"/>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5CB06-0454-4BF1-8011-F8B1A95954F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920A70-D33B-4461-B74C-3F59ADB16141}"/>
              </a:ext>
            </a:extLst>
          </p:cNvPr>
          <p:cNvSpPr>
            <a:spLocks noGrp="1"/>
          </p:cNvSpPr>
          <p:nvPr>
            <p:ph sz="half" idx="1"/>
          </p:nvPr>
        </p:nvSpPr>
        <p:spPr>
          <a:xfrm>
            <a:off x="1408813" y="2163725"/>
            <a:ext cx="4610986" cy="40132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1881BDF9-836E-431C-8EFA-417A9BEE9F4B}"/>
              </a:ext>
            </a:extLst>
          </p:cNvPr>
          <p:cNvSpPr>
            <a:spLocks noGrp="1"/>
          </p:cNvSpPr>
          <p:nvPr>
            <p:ph sz="half" idx="2"/>
          </p:nvPr>
        </p:nvSpPr>
        <p:spPr>
          <a:xfrm>
            <a:off x="6257260" y="2163725"/>
            <a:ext cx="4853763" cy="40132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7CBD9F59-B591-4E2F-899E-3CA78CE82D45}"/>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046CFD12-B3EC-432C-B264-8AB571CAAFD5}"/>
              </a:ext>
            </a:extLst>
          </p:cNvPr>
          <p:cNvSpPr>
            <a:spLocks noGrp="1"/>
          </p:cNvSpPr>
          <p:nvPr>
            <p:ph type="ftr" sz="quarter" idx="11"/>
          </p:nvPr>
        </p:nvSpPr>
        <p:spPr/>
        <p:txBody>
          <a:bodyPr/>
          <a:lstStyle/>
          <a:p>
            <a:endParaRPr lang="en-US" sz="1000" dirty="0"/>
          </a:p>
        </p:txBody>
      </p:sp>
      <p:sp>
        <p:nvSpPr>
          <p:cNvPr id="7" name="Slide Number Placeholder 6">
            <a:extLst>
              <a:ext uri="{FF2B5EF4-FFF2-40B4-BE49-F238E27FC236}">
                <a16:creationId xmlns:a16="http://schemas.microsoft.com/office/drawing/2014/main" id="{48F3CBBA-71B3-4857-80E7-525E89FD903F}"/>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62290508"/>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51886-4F39-4E3E-948D-DBC73F267AED}"/>
              </a:ext>
            </a:extLst>
          </p:cNvPr>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B2C7B2A-B6BE-46FD-9278-A5246BF7EEB8}"/>
              </a:ext>
            </a:extLst>
          </p:cNvPr>
          <p:cNvSpPr>
            <a:spLocks noGrp="1"/>
          </p:cNvSpPr>
          <p:nvPr>
            <p:ph type="body" idx="1"/>
          </p:nvPr>
        </p:nvSpPr>
        <p:spPr>
          <a:xfrm>
            <a:off x="839788" y="1681163"/>
            <a:ext cx="5157787"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85295-E4B5-4D75-954F-B07A2F4CABF8}"/>
              </a:ext>
            </a:extLst>
          </p:cNvPr>
          <p:cNvSpPr>
            <a:spLocks noGrp="1"/>
          </p:cNvSpPr>
          <p:nvPr>
            <p:ph sz="half" idx="2"/>
          </p:nvPr>
        </p:nvSpPr>
        <p:spPr>
          <a:xfrm>
            <a:off x="839788" y="2635623"/>
            <a:ext cx="5157787" cy="3554039"/>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E687ABF0-C78D-4589-8FA5-0D6238B4B084}"/>
              </a:ext>
            </a:extLst>
          </p:cNvPr>
          <p:cNvSpPr>
            <a:spLocks noGrp="1"/>
          </p:cNvSpPr>
          <p:nvPr>
            <p:ph type="body" sz="quarter" idx="3"/>
          </p:nvPr>
        </p:nvSpPr>
        <p:spPr>
          <a:xfrm>
            <a:off x="6172200" y="1681163"/>
            <a:ext cx="5183188" cy="823912"/>
          </a:xfrm>
        </p:spPr>
        <p:txBody>
          <a:bodyPr anchor="b">
            <a:normAutofit/>
          </a:bodyPr>
          <a:lstStyle>
            <a:lvl1pPr marL="0" indent="0">
              <a:buNone/>
              <a:defRPr sz="18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C6A4064-2E0A-4FC3-837B-14EC0EF3A652}"/>
              </a:ext>
            </a:extLst>
          </p:cNvPr>
          <p:cNvSpPr>
            <a:spLocks noGrp="1"/>
          </p:cNvSpPr>
          <p:nvPr>
            <p:ph sz="quarter" idx="4"/>
          </p:nvPr>
        </p:nvSpPr>
        <p:spPr>
          <a:xfrm>
            <a:off x="6172200" y="2635623"/>
            <a:ext cx="5183188" cy="3554040"/>
          </a:xfrm>
        </p:spPr>
        <p:txBody>
          <a:bodyPr>
            <a:norm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38E3C169-8D29-4CC4-9581-748178F3C00A}"/>
              </a:ext>
            </a:extLst>
          </p:cNvPr>
          <p:cNvSpPr>
            <a:spLocks noGrp="1"/>
          </p:cNvSpPr>
          <p:nvPr>
            <p:ph type="dt" sz="half" idx="10"/>
          </p:nvPr>
        </p:nvSpPr>
        <p:spPr/>
        <p:txBody>
          <a:bodyPr/>
          <a:lstStyle/>
          <a:p>
            <a:endParaRPr lang="en-US" dirty="0"/>
          </a:p>
        </p:txBody>
      </p:sp>
      <p:sp>
        <p:nvSpPr>
          <p:cNvPr id="8" name="Footer Placeholder 7">
            <a:extLst>
              <a:ext uri="{FF2B5EF4-FFF2-40B4-BE49-F238E27FC236}">
                <a16:creationId xmlns:a16="http://schemas.microsoft.com/office/drawing/2014/main" id="{F14EC709-AAD9-475C-AC6A-943A8E872A97}"/>
              </a:ext>
            </a:extLst>
          </p:cNvPr>
          <p:cNvSpPr>
            <a:spLocks noGrp="1"/>
          </p:cNvSpPr>
          <p:nvPr>
            <p:ph type="ftr" sz="quarter" idx="11"/>
          </p:nvPr>
        </p:nvSpPr>
        <p:spPr/>
        <p:txBody>
          <a:bodyPr/>
          <a:lstStyle/>
          <a:p>
            <a:endParaRPr lang="en-US" sz="1000" dirty="0"/>
          </a:p>
        </p:txBody>
      </p:sp>
      <p:sp>
        <p:nvSpPr>
          <p:cNvPr id="9" name="Slide Number Placeholder 8">
            <a:extLst>
              <a:ext uri="{FF2B5EF4-FFF2-40B4-BE49-F238E27FC236}">
                <a16:creationId xmlns:a16="http://schemas.microsoft.com/office/drawing/2014/main" id="{020C0E3E-587D-46EB-AAF5-011C137B0309}"/>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342109739"/>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3E062-B7F5-4D30-B416-1BBB4A7D0F0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BDFF7A-EBD3-4FEB-8451-5D7355069117}"/>
              </a:ext>
            </a:extLst>
          </p:cNvPr>
          <p:cNvSpPr>
            <a:spLocks noGrp="1"/>
          </p:cNvSpPr>
          <p:nvPr>
            <p:ph type="dt" sz="half" idx="10"/>
          </p:nvPr>
        </p:nvSpPr>
        <p:spPr/>
        <p:txBody>
          <a:bodyPr/>
          <a:lstStyle/>
          <a:p>
            <a:endParaRPr lang="en-US" dirty="0"/>
          </a:p>
        </p:txBody>
      </p:sp>
      <p:sp>
        <p:nvSpPr>
          <p:cNvPr id="4" name="Footer Placeholder 3">
            <a:extLst>
              <a:ext uri="{FF2B5EF4-FFF2-40B4-BE49-F238E27FC236}">
                <a16:creationId xmlns:a16="http://schemas.microsoft.com/office/drawing/2014/main" id="{08F54A2D-2C4B-4E1D-AC16-E3B1F1DDB562}"/>
              </a:ext>
            </a:extLst>
          </p:cNvPr>
          <p:cNvSpPr>
            <a:spLocks noGrp="1"/>
          </p:cNvSpPr>
          <p:nvPr>
            <p:ph type="ftr" sz="quarter" idx="11"/>
          </p:nvPr>
        </p:nvSpPr>
        <p:spPr/>
        <p:txBody>
          <a:bodyPr/>
          <a:lstStyle/>
          <a:p>
            <a:endParaRPr lang="en-US" sz="1000" dirty="0"/>
          </a:p>
        </p:txBody>
      </p:sp>
      <p:sp>
        <p:nvSpPr>
          <p:cNvPr id="5" name="Slide Number Placeholder 4">
            <a:extLst>
              <a:ext uri="{FF2B5EF4-FFF2-40B4-BE49-F238E27FC236}">
                <a16:creationId xmlns:a16="http://schemas.microsoft.com/office/drawing/2014/main" id="{2C11F373-DB96-4AEA-8E3E-7EDEA213DEEC}"/>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2908977107"/>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A2485D4-41D3-4182-8DFE-2E0713EC0B8A}"/>
              </a:ext>
            </a:extLst>
          </p:cNvPr>
          <p:cNvSpPr>
            <a:spLocks noGrp="1"/>
          </p:cNvSpPr>
          <p:nvPr>
            <p:ph type="dt" sz="half" idx="10"/>
          </p:nvPr>
        </p:nvSpPr>
        <p:spPr/>
        <p:txBody>
          <a:bodyPr/>
          <a:lstStyle/>
          <a:p>
            <a:endParaRPr lang="en-US" dirty="0"/>
          </a:p>
        </p:txBody>
      </p:sp>
      <p:sp>
        <p:nvSpPr>
          <p:cNvPr id="3" name="Footer Placeholder 2">
            <a:extLst>
              <a:ext uri="{FF2B5EF4-FFF2-40B4-BE49-F238E27FC236}">
                <a16:creationId xmlns:a16="http://schemas.microsoft.com/office/drawing/2014/main" id="{C9753C5C-8415-4BF0-810D-A4C22F695ECF}"/>
              </a:ext>
            </a:extLst>
          </p:cNvPr>
          <p:cNvSpPr>
            <a:spLocks noGrp="1"/>
          </p:cNvSpPr>
          <p:nvPr>
            <p:ph type="ftr" sz="quarter" idx="11"/>
          </p:nvPr>
        </p:nvSpPr>
        <p:spPr/>
        <p:txBody>
          <a:bodyPr/>
          <a:lstStyle/>
          <a:p>
            <a:endParaRPr lang="en-US" sz="1000" dirty="0"/>
          </a:p>
        </p:txBody>
      </p:sp>
      <p:sp>
        <p:nvSpPr>
          <p:cNvPr id="4" name="Slide Number Placeholder 3">
            <a:extLst>
              <a:ext uri="{FF2B5EF4-FFF2-40B4-BE49-F238E27FC236}">
                <a16:creationId xmlns:a16="http://schemas.microsoft.com/office/drawing/2014/main" id="{545EBFEA-4321-48C4-9CA1-43517540C698}"/>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1539427448"/>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E09F8C-8071-4BE5-AD6F-C98F481D17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4135B3-14BA-4A88-B6B3-88B77B1C63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7C3A4D-5B69-44B4-B17F-770E83F008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F1C41D-2A59-4512-8034-6DB705787D7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D85C494-778C-4EE6-9402-242E1CDD9A69}"/>
              </a:ext>
            </a:extLst>
          </p:cNvPr>
          <p:cNvSpPr>
            <a:spLocks noGrp="1"/>
          </p:cNvSpPr>
          <p:nvPr>
            <p:ph type="ftr" sz="quarter" idx="11"/>
          </p:nvPr>
        </p:nvSpPr>
        <p:spPr/>
        <p:txBody>
          <a:bodyPr/>
          <a:lstStyle/>
          <a:p>
            <a:endParaRPr lang="en-US" sz="1000" dirty="0"/>
          </a:p>
        </p:txBody>
      </p:sp>
      <p:sp>
        <p:nvSpPr>
          <p:cNvPr id="7" name="Slide Number Placeholder 6">
            <a:extLst>
              <a:ext uri="{FF2B5EF4-FFF2-40B4-BE49-F238E27FC236}">
                <a16:creationId xmlns:a16="http://schemas.microsoft.com/office/drawing/2014/main" id="{6F5677B9-C338-4033-9AFE-B8B81C5D8139}"/>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414739245"/>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B77DE-4C2E-476F-A419-57470FB66D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A9FD1A0-93AE-469A-ADDF-2453B64CAAF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C119C9C-EF97-4910-9419-6D7202609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A87172-A64E-4C38-82ED-2A7050B0FB68}"/>
              </a:ext>
            </a:extLst>
          </p:cNvPr>
          <p:cNvSpPr>
            <a:spLocks noGrp="1"/>
          </p:cNvSpPr>
          <p:nvPr>
            <p:ph type="dt" sz="half" idx="10"/>
          </p:nvPr>
        </p:nvSpPr>
        <p:spPr/>
        <p:txBody>
          <a:bodyPr/>
          <a:lstStyle/>
          <a:p>
            <a:endParaRPr lang="en-US" dirty="0"/>
          </a:p>
        </p:txBody>
      </p:sp>
      <p:sp>
        <p:nvSpPr>
          <p:cNvPr id="6" name="Footer Placeholder 5">
            <a:extLst>
              <a:ext uri="{FF2B5EF4-FFF2-40B4-BE49-F238E27FC236}">
                <a16:creationId xmlns:a16="http://schemas.microsoft.com/office/drawing/2014/main" id="{BC0C3E24-28E2-4512-BEA0-DAEC5E8465CB}"/>
              </a:ext>
            </a:extLst>
          </p:cNvPr>
          <p:cNvSpPr>
            <a:spLocks noGrp="1"/>
          </p:cNvSpPr>
          <p:nvPr>
            <p:ph type="ftr" sz="quarter" idx="11"/>
          </p:nvPr>
        </p:nvSpPr>
        <p:spPr/>
        <p:txBody>
          <a:bodyPr/>
          <a:lstStyle/>
          <a:p>
            <a:endParaRPr lang="en-US" sz="1000" dirty="0"/>
          </a:p>
        </p:txBody>
      </p:sp>
      <p:sp>
        <p:nvSpPr>
          <p:cNvPr id="7" name="Slide Number Placeholder 6">
            <a:extLst>
              <a:ext uri="{FF2B5EF4-FFF2-40B4-BE49-F238E27FC236}">
                <a16:creationId xmlns:a16="http://schemas.microsoft.com/office/drawing/2014/main" id="{01F04F0D-DA84-434D-B136-BEE9FD80AB95}"/>
              </a:ext>
            </a:extLst>
          </p:cNvPr>
          <p:cNvSpPr>
            <a:spLocks noGrp="1"/>
          </p:cNvSpPr>
          <p:nvPr>
            <p:ph type="sldNum" sz="quarter" idx="12"/>
          </p:nvPr>
        </p:nvSpPr>
        <p:spPr/>
        <p:txBody>
          <a:body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603652689"/>
      </p:ext>
    </p:extLst>
  </p:cSld>
  <p:clrMapOvr>
    <a:masterClrMapping/>
  </p:clrMapOvr>
  <p:hf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Lst>
          </p:cNvPr>
          <p:cNvSpPr/>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ooter Placeholder 4">
            <a:extLst>
              <a:ext uri="{FF2B5EF4-FFF2-40B4-BE49-F238E27FC236}">
                <a16:creationId xmlns:a16="http://schemas.microsoft.com/office/drawing/2014/main" id="{EC2EBCA0-8609-4F35-8CA7-7AD35FDACD73}"/>
              </a:ext>
            </a:extLst>
          </p:cNvPr>
          <p:cNvSpPr>
            <a:spLocks noGrp="1"/>
          </p:cNvSpPr>
          <p:nvPr>
            <p:ph type="ftr" sz="quarter" idx="3"/>
          </p:nvPr>
        </p:nvSpPr>
        <p:spPr>
          <a:xfrm>
            <a:off x="175613" y="6434560"/>
            <a:ext cx="3428012" cy="365125"/>
          </a:xfrm>
          <a:prstGeom prst="rect">
            <a:avLst/>
          </a:prstGeom>
        </p:spPr>
        <p:txBody>
          <a:bodyPr vert="horz" lIns="91440" tIns="45720" rIns="91440" bIns="45720" rtlCol="0" anchor="ctr"/>
          <a:lstStyle>
            <a:lvl1pPr algn="l">
              <a:defRPr sz="1050" spc="50" baseline="0">
                <a:solidFill>
                  <a:schemeClr val="accent2"/>
                </a:solidFill>
                <a:latin typeface="+mn-lt"/>
              </a:defRPr>
            </a:lvl1pPr>
          </a:lstStyle>
          <a:p>
            <a:endParaRPr lang="en-US" sz="1000" dirty="0"/>
          </a:p>
        </p:txBody>
      </p:sp>
      <p:sp>
        <p:nvSpPr>
          <p:cNvPr id="2" name="Title Placeholder 1">
            <a:extLst>
              <a:ext uri="{FF2B5EF4-FFF2-40B4-BE49-F238E27FC236}">
                <a16:creationId xmlns:a16="http://schemas.microsoft.com/office/drawing/2014/main" id="{BFDA9639-38D2-4CD4-A861-F6B4C6CB99BD}"/>
              </a:ext>
            </a:extLst>
          </p:cNvPr>
          <p:cNvSpPr>
            <a:spLocks noGrp="1"/>
          </p:cNvSpPr>
          <p:nvPr>
            <p:ph type="title"/>
          </p:nvPr>
        </p:nvSpPr>
        <p:spPr>
          <a:xfrm>
            <a:off x="908775" y="590372"/>
            <a:ext cx="10202248" cy="132589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DDAF00B1-16C1-47B3-A7A0-B71468312896}"/>
              </a:ext>
            </a:extLst>
          </p:cNvPr>
          <p:cNvSpPr>
            <a:spLocks noGrp="1"/>
          </p:cNvSpPr>
          <p:nvPr>
            <p:ph type="body" idx="1"/>
          </p:nvPr>
        </p:nvSpPr>
        <p:spPr>
          <a:xfrm>
            <a:off x="918825" y="1916262"/>
            <a:ext cx="10192198" cy="4133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BCF9501-5B6B-4DAF-B59D-3C129ED805AC}"/>
              </a:ext>
            </a:extLst>
          </p:cNvPr>
          <p:cNvSpPr>
            <a:spLocks noGrp="1"/>
          </p:cNvSpPr>
          <p:nvPr>
            <p:ph type="dt" sz="half" idx="2"/>
          </p:nvPr>
        </p:nvSpPr>
        <p:spPr>
          <a:xfrm>
            <a:off x="9017000" y="6433202"/>
            <a:ext cx="2374150" cy="367841"/>
          </a:xfrm>
          <a:prstGeom prst="rect">
            <a:avLst/>
          </a:prstGeom>
        </p:spPr>
        <p:txBody>
          <a:bodyPr vert="horz" lIns="91440" tIns="45720" rIns="91440" bIns="45720" rtlCol="0" anchor="ctr"/>
          <a:lstStyle>
            <a:lvl1pPr algn="r">
              <a:defRPr sz="1050" spc="50" baseline="0">
                <a:solidFill>
                  <a:srgbClr val="FFFFFF"/>
                </a:solidFill>
                <a:latin typeface="+mn-lt"/>
              </a:defRPr>
            </a:lvl1pPr>
          </a:lstStyle>
          <a:p>
            <a:endParaRPr lang="en-US" dirty="0"/>
          </a:p>
        </p:txBody>
      </p:sp>
      <p:sp>
        <p:nvSpPr>
          <p:cNvPr id="6" name="Slide Number Placeholder 5">
            <a:extLst>
              <a:ext uri="{FF2B5EF4-FFF2-40B4-BE49-F238E27FC236}">
                <a16:creationId xmlns:a16="http://schemas.microsoft.com/office/drawing/2014/main" id="{37685DBD-B7AE-41D8-8CF1-B21CD58E1B45}"/>
              </a:ext>
            </a:extLst>
          </p:cNvPr>
          <p:cNvSpPr>
            <a:spLocks noGrp="1"/>
          </p:cNvSpPr>
          <p:nvPr>
            <p:ph type="sldNum" sz="quarter" idx="4"/>
          </p:nvPr>
        </p:nvSpPr>
        <p:spPr>
          <a:xfrm>
            <a:off x="11391150" y="6433203"/>
            <a:ext cx="693263" cy="367842"/>
          </a:xfrm>
          <a:prstGeom prst="rect">
            <a:avLst/>
          </a:prstGeom>
        </p:spPr>
        <p:txBody>
          <a:bodyPr vert="horz" lIns="91440" tIns="45720" rIns="91440" bIns="45720" rtlCol="0" anchor="ctr"/>
          <a:lstStyle>
            <a:lvl1pPr algn="r">
              <a:defRPr sz="2000">
                <a:solidFill>
                  <a:srgbClr val="FFFFFF"/>
                </a:solidFill>
                <a:latin typeface="+mj-lt"/>
              </a:defRPr>
            </a:lvl1pPr>
          </a:lstStyle>
          <a:p>
            <a:fld id="{08AB70BE-1769-45B8-85A6-0C837432C7E6}" type="slidenum">
              <a:rPr lang="en-US" smtClean="0"/>
              <a:pPr/>
              <a:t>‹#›</a:t>
            </a:fld>
            <a:endParaRPr lang="en-US" dirty="0"/>
          </a:p>
        </p:txBody>
      </p:sp>
    </p:spTree>
    <p:extLst>
      <p:ext uri="{BB962C8B-B14F-4D97-AF65-F5344CB8AC3E}">
        <p14:creationId xmlns:p14="http://schemas.microsoft.com/office/powerpoint/2010/main" val="313053643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 id="2147483724" r:id="rId12"/>
    <p:sldLayoutId id="2147483725" r:id="rId13"/>
    <p:sldLayoutId id="2147483726" r:id="rId14"/>
    <p:sldLayoutId id="2147483727" r:id="rId15"/>
    <p:sldLayoutId id="2147483729" r:id="rId16"/>
    <p:sldLayoutId id="2147483733" r:id="rId17"/>
    <p:sldLayoutId id="2147483736" r:id="rId18"/>
  </p:sldLayoutIdLst>
  <p:hf hdr="0" ftr="0" dt="0"/>
  <p:txStyles>
    <p:titleStyle>
      <a:lvl1pPr algn="l" defTabSz="914400" rtl="0" eaLnBrk="1" latinLnBrk="0" hangingPunct="1">
        <a:lnSpc>
          <a:spcPct val="90000"/>
        </a:lnSpc>
        <a:spcBef>
          <a:spcPct val="0"/>
        </a:spcBef>
        <a:buNone/>
        <a:defRPr sz="4000" kern="1200">
          <a:solidFill>
            <a:schemeClr val="accent2"/>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5"/>
        </a:buClr>
        <a:buFont typeface="Arial" panose="020B0604020202020204" pitchFamily="34" charset="0"/>
        <a:buChar char="•"/>
        <a:defRPr sz="2000" kern="1200">
          <a:solidFill>
            <a:schemeClr val="tx2"/>
          </a:solidFill>
          <a:latin typeface="+mn-lt"/>
          <a:ea typeface="+mn-ea"/>
          <a:cs typeface="+mn-cs"/>
        </a:defRPr>
      </a:lvl1pPr>
      <a:lvl2pPr marL="685800" indent="-228600" algn="l" defTabSz="914400" rtl="0" eaLnBrk="1" latinLnBrk="0" hangingPunct="1">
        <a:lnSpc>
          <a:spcPct val="120000"/>
        </a:lnSpc>
        <a:spcBef>
          <a:spcPts val="500"/>
        </a:spcBef>
        <a:buClr>
          <a:schemeClr val="accent5"/>
        </a:buClr>
        <a:buFont typeface="Arial" panose="020B0604020202020204" pitchFamily="34" charset="0"/>
        <a:buChar char="•"/>
        <a:defRPr sz="1800" kern="1200">
          <a:solidFill>
            <a:schemeClr val="tx2"/>
          </a:solidFill>
          <a:latin typeface="+mn-lt"/>
          <a:ea typeface="+mn-ea"/>
          <a:cs typeface="+mn-cs"/>
        </a:defRPr>
      </a:lvl2pPr>
      <a:lvl3pPr marL="1143000" indent="-228600" algn="l" defTabSz="914400" rtl="0" eaLnBrk="1" latinLnBrk="0" hangingPunct="1">
        <a:lnSpc>
          <a:spcPct val="120000"/>
        </a:lnSpc>
        <a:spcBef>
          <a:spcPts val="500"/>
        </a:spcBef>
        <a:buClr>
          <a:schemeClr val="accent5"/>
        </a:buClr>
        <a:buFont typeface="Arial" panose="020B0604020202020204" pitchFamily="34" charset="0"/>
        <a:buChar char="•"/>
        <a:defRPr sz="1600" kern="1200">
          <a:solidFill>
            <a:schemeClr val="tx2"/>
          </a:solidFill>
          <a:latin typeface="+mn-lt"/>
          <a:ea typeface="+mn-ea"/>
          <a:cs typeface="+mn-cs"/>
        </a:defRPr>
      </a:lvl3pPr>
      <a:lvl4pPr marL="16002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4pPr>
      <a:lvl5pPr marL="2057400" indent="-228600" algn="l" defTabSz="914400" rtl="0" eaLnBrk="1" latinLnBrk="0" hangingPunct="1">
        <a:lnSpc>
          <a:spcPct val="120000"/>
        </a:lnSpc>
        <a:spcBef>
          <a:spcPts val="500"/>
        </a:spcBef>
        <a:buClr>
          <a:schemeClr val="accent5"/>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2736">
          <p15:clr>
            <a:srgbClr val="F26B43"/>
          </p15:clr>
        </p15:guide>
        <p15:guide id="4" orient="horz" pos="3312">
          <p15:clr>
            <a:srgbClr val="F26B43"/>
          </p15:clr>
        </p15:guide>
        <p15:guide id="5" orient="horz" pos="432">
          <p15:clr>
            <a:srgbClr val="F26B43"/>
          </p15:clr>
        </p15:guide>
        <p15:guide id="7" pos="4416">
          <p15:clr>
            <a:srgbClr val="F26B43"/>
          </p15:clr>
        </p15:guide>
        <p15:guide id="8" pos="5568">
          <p15:clr>
            <a:srgbClr val="F26B43"/>
          </p15:clr>
        </p15:guide>
        <p15:guide id="9" pos="7296">
          <p15:clr>
            <a:srgbClr val="F26B43"/>
          </p15:clr>
        </p15:guide>
        <p15:guide id="10" pos="2688">
          <p15:clr>
            <a:srgbClr val="F26B43"/>
          </p15:clr>
        </p15:guide>
        <p15:guide id="11" pos="1536">
          <p15:clr>
            <a:srgbClr val="F26B43"/>
          </p15:clr>
        </p15:guide>
        <p15:guide id="12" pos="384">
          <p15:clr>
            <a:srgbClr val="F26B43"/>
          </p15:clr>
        </p15:guide>
        <p15:guide id="13" pos="2112">
          <p15:clr>
            <a:srgbClr val="F26B43"/>
          </p15:clr>
        </p15:guide>
        <p15:guide id="14" pos="4992">
          <p15:clr>
            <a:srgbClr val="F26B43"/>
          </p15:clr>
        </p15:guide>
        <p15:guide id="15" pos="6720">
          <p15:clr>
            <a:srgbClr val="F26B43"/>
          </p15:clr>
        </p15:guide>
        <p15:guide id="16" pos="960">
          <p15:clr>
            <a:srgbClr val="F26B43"/>
          </p15:clr>
        </p15:guide>
        <p15:guide id="17" pos="3264">
          <p15:clr>
            <a:srgbClr val="F26B43"/>
          </p15:clr>
        </p15:guide>
        <p15:guide id="18" orient="horz" pos="1008">
          <p15:clr>
            <a:srgbClr val="F26B43"/>
          </p15:clr>
        </p15:guide>
        <p15:guide id="19" orient="horz" pos="3888">
          <p15:clr>
            <a:srgbClr val="F26B43"/>
          </p15:clr>
        </p15:guide>
        <p15:guide id="20" pos="6144">
          <p15:clr>
            <a:srgbClr val="F26B43"/>
          </p15:clr>
        </p15:guide>
        <p15:guide id="21" orient="horz" pos="1584">
          <p15:clr>
            <a:srgbClr val="F26B43"/>
          </p15:clr>
        </p15:guide>
        <p15:guide id="22" pos="576">
          <p15:clr>
            <a:srgbClr val="F26B43"/>
          </p15:clr>
        </p15:guide>
        <p15:guide id="23" pos="7104">
          <p15:clr>
            <a:srgbClr val="F26B43"/>
          </p15:clr>
        </p15:guide>
        <p15:guide id="24" pos="768">
          <p15:clr>
            <a:srgbClr val="F26B43"/>
          </p15:clr>
        </p15:guide>
        <p15:guide id="25" pos="691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hyperlink" Target="https://www.wallpaperflare.com/search?wallpaper=vulcan"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 Id="rId9" Type="http://schemas.openxmlformats.org/officeDocument/2006/relationships/hyperlink" Target="https://pixabay.com/en/energy-energy-revolution-current-407710/"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4.xml"/><Relationship Id="rId1" Type="http://schemas.openxmlformats.org/officeDocument/2006/relationships/slideLayout" Target="../slideLayouts/slideLayout14.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12.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9.svg"/></Relationships>
</file>

<file path=ppt/slides/_rels/slide21.xml.rels><?xml version="1.0" encoding="UTF-8" standalone="yes"?>
<Relationships xmlns="http://schemas.openxmlformats.org/package/2006/relationships"><Relationship Id="rId8" Type="http://schemas.openxmlformats.org/officeDocument/2006/relationships/image" Target="../media/image22.emf"/><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1.xml"/><Relationship Id="rId1" Type="http://schemas.openxmlformats.org/officeDocument/2006/relationships/slideLayout" Target="../slideLayouts/slideLayout1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2.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25.xml"/><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29.png"/><Relationship Id="rId7" Type="http://schemas.openxmlformats.org/officeDocument/2006/relationships/diagramQuickStyle" Target="../diagrams/quickStyle7.xml"/><Relationship Id="rId2" Type="http://schemas.openxmlformats.org/officeDocument/2006/relationships/notesSlide" Target="../notesSlides/notesSlide27.xml"/><Relationship Id="rId1" Type="http://schemas.openxmlformats.org/officeDocument/2006/relationships/slideLayout" Target="../slideLayouts/slideLayout15.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0.svg"/><Relationship Id="rId9" Type="http://schemas.microsoft.com/office/2007/relationships/diagramDrawing" Target="../diagrams/drawing7.xml"/></Relationships>
</file>

<file path=ppt/slides/_rels/slide2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31.jpg"/><Relationship Id="rId7" Type="http://schemas.openxmlformats.org/officeDocument/2006/relationships/diagramQuickStyle" Target="../diagrams/quickStyle8.xml"/><Relationship Id="rId2" Type="http://schemas.openxmlformats.org/officeDocument/2006/relationships/notesSlide" Target="../notesSlides/notesSlide28.xml"/><Relationship Id="rId1" Type="http://schemas.openxmlformats.org/officeDocument/2006/relationships/slideLayout" Target="../slideLayouts/slideLayout15.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hyperlink" Target="https://pixabay.com/en/lighthouse-beacon-light-house-168132/" TargetMode="External"/><Relationship Id="rId9" Type="http://schemas.microsoft.com/office/2007/relationships/diagramDrawing" Target="../diagrams/drawing8.xml"/></Relationships>
</file>

<file path=ppt/slides/_rels/slide2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32.jpg"/><Relationship Id="rId7" Type="http://schemas.openxmlformats.org/officeDocument/2006/relationships/diagramColors" Target="../diagrams/colors9.xml"/><Relationship Id="rId2" Type="http://schemas.openxmlformats.org/officeDocument/2006/relationships/notesSlide" Target="../notesSlides/notesSlide29.xml"/><Relationship Id="rId1" Type="http://schemas.openxmlformats.org/officeDocument/2006/relationships/slideLayout" Target="../slideLayouts/slideLayout1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 Id="rId9" Type="http://schemas.openxmlformats.org/officeDocument/2006/relationships/image" Target="../media/image33.jpg"/></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7.jpg"/><Relationship Id="rId7" Type="http://schemas.openxmlformats.org/officeDocument/2006/relationships/diagramColors" Target="../diagrams/colors10.xml"/><Relationship Id="rId2" Type="http://schemas.openxmlformats.org/officeDocument/2006/relationships/notesSlide" Target="../notesSlides/notesSlide33.xml"/><Relationship Id="rId1" Type="http://schemas.openxmlformats.org/officeDocument/2006/relationships/slideLayout" Target="../slideLayouts/slideLayout17.xml"/><Relationship Id="rId6" Type="http://schemas.openxmlformats.org/officeDocument/2006/relationships/diagramQuickStyle" Target="../diagrams/quickStyle10.xml"/><Relationship Id="rId5" Type="http://schemas.openxmlformats.org/officeDocument/2006/relationships/diagramLayout" Target="../diagrams/layout10.xml"/><Relationship Id="rId10" Type="http://schemas.openxmlformats.org/officeDocument/2006/relationships/image" Target="../media/image39.png"/><Relationship Id="rId4" Type="http://schemas.openxmlformats.org/officeDocument/2006/relationships/diagramData" Target="../diagrams/data10.xml"/><Relationship Id="rId9" Type="http://schemas.openxmlformats.org/officeDocument/2006/relationships/image" Target="../media/image38.emf"/></Relationships>
</file>

<file path=ppt/slides/_rels/slide3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8" Type="http://schemas.openxmlformats.org/officeDocument/2006/relationships/image" Target="../media/image42.em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6.xml.rels><?xml version="1.0" encoding="UTF-8" standalone="yes"?>
<Relationships xmlns="http://schemas.openxmlformats.org/package/2006/relationships"><Relationship Id="rId8" Type="http://schemas.openxmlformats.org/officeDocument/2006/relationships/image" Target="../media/image43.emf"/><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44.emf"/></Relationships>
</file>

<file path=ppt/slides/_rels/slide37.xml.rels><?xml version="1.0" encoding="UTF-8" standalone="yes"?>
<Relationships xmlns="http://schemas.openxmlformats.org/package/2006/relationships"><Relationship Id="rId8" Type="http://schemas.openxmlformats.org/officeDocument/2006/relationships/image" Target="../media/image45.emf"/><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hyperlink" Target="https://www.wallpaperflare.com/q-a-message-meaning-questions-answers-and-assistance-qanda-wallpaper-aggme"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svg"/></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837473B0-CC2E-450A-ABE3-18F120FF3D39}">
                <a1611:picAttrSrcUrl xmlns:a1611="http://schemas.microsoft.com/office/drawing/2016/11/main" r:id="rId4"/>
              </a:ext>
            </a:extLst>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0D9AD-F97D-8DCF-97C2-FEE69475C0BC}"/>
              </a:ext>
            </a:extLst>
          </p:cNvPr>
          <p:cNvSpPr>
            <a:spLocks noGrp="1"/>
          </p:cNvSpPr>
          <p:nvPr>
            <p:ph type="title"/>
          </p:nvPr>
        </p:nvSpPr>
        <p:spPr>
          <a:xfrm>
            <a:off x="1533495" y="461753"/>
            <a:ext cx="10202248" cy="5094496"/>
          </a:xfrm>
        </p:spPr>
        <p:txBody>
          <a:bodyPr/>
          <a:lstStyle/>
          <a:p>
            <a:br>
              <a:rPr lang="en-US" dirty="0">
                <a:solidFill>
                  <a:schemeClr val="bg1">
                    <a:lumMod val="90000"/>
                  </a:schemeClr>
                </a:solidFill>
                <a:highlight>
                  <a:srgbClr val="0C4046"/>
                </a:highlight>
              </a:rPr>
            </a:br>
            <a:r>
              <a:rPr lang="en-US" dirty="0">
                <a:solidFill>
                  <a:schemeClr val="accent5">
                    <a:lumMod val="60000"/>
                    <a:lumOff val="40000"/>
                  </a:schemeClr>
                </a:solidFill>
                <a:highlight>
                  <a:srgbClr val="0C4046"/>
                </a:highlight>
              </a:rPr>
              <a:t>Crisis Intervention Program (CIP) </a:t>
            </a:r>
            <a:br>
              <a:rPr lang="en-US" dirty="0">
                <a:solidFill>
                  <a:schemeClr val="accent5">
                    <a:lumMod val="60000"/>
                    <a:lumOff val="40000"/>
                  </a:schemeClr>
                </a:solidFill>
                <a:highlight>
                  <a:srgbClr val="0C4046"/>
                </a:highlight>
              </a:rPr>
            </a:br>
            <a:r>
              <a:rPr lang="en-US" dirty="0">
                <a:solidFill>
                  <a:schemeClr val="bg1">
                    <a:lumMod val="90000"/>
                  </a:schemeClr>
                </a:solidFill>
                <a:highlight>
                  <a:srgbClr val="0C4046"/>
                </a:highlight>
              </a:rPr>
              <a:t>Creating and Processing </a:t>
            </a:r>
            <a:br>
              <a:rPr lang="en-US" dirty="0">
                <a:highlight>
                  <a:srgbClr val="0C4046"/>
                </a:highlight>
              </a:rPr>
            </a:br>
            <a:r>
              <a:rPr lang="en-US" dirty="0">
                <a:solidFill>
                  <a:schemeClr val="accent5">
                    <a:lumMod val="60000"/>
                    <a:lumOff val="40000"/>
                  </a:schemeClr>
                </a:solidFill>
                <a:highlight>
                  <a:srgbClr val="0C4046"/>
                </a:highlight>
              </a:rPr>
              <a:t>(CIP)</a:t>
            </a:r>
            <a:r>
              <a:rPr lang="en-US" dirty="0">
                <a:solidFill>
                  <a:schemeClr val="bg1">
                    <a:lumMod val="90000"/>
                  </a:schemeClr>
                </a:solidFill>
                <a:highlight>
                  <a:srgbClr val="0C4046"/>
                </a:highlight>
              </a:rPr>
              <a:t>Application in NC FAST</a:t>
            </a:r>
          </a:p>
        </p:txBody>
      </p:sp>
      <p:sp>
        <p:nvSpPr>
          <p:cNvPr id="3" name="Slide Number Placeholder 2">
            <a:extLst>
              <a:ext uri="{FF2B5EF4-FFF2-40B4-BE49-F238E27FC236}">
                <a16:creationId xmlns:a16="http://schemas.microsoft.com/office/drawing/2014/main" id="{5D9882FA-049D-25F3-3F24-590E9D0F184A}"/>
              </a:ext>
            </a:extLst>
          </p:cNvPr>
          <p:cNvSpPr>
            <a:spLocks noGrp="1"/>
          </p:cNvSpPr>
          <p:nvPr>
            <p:ph type="sldNum" sz="quarter" idx="4"/>
          </p:nvPr>
        </p:nvSpPr>
        <p:spPr/>
        <p:txBody>
          <a:bodyPr/>
          <a:lstStyle/>
          <a:p>
            <a:fld id="{08AB70BE-1769-45B8-85A6-0C837432C7E6}" type="slidenum">
              <a:rPr lang="en-US" smtClean="0"/>
              <a:pPr/>
              <a:t>1</a:t>
            </a:fld>
            <a:endParaRPr lang="en-US" dirty="0"/>
          </a:p>
        </p:txBody>
      </p:sp>
      <p:sp>
        <p:nvSpPr>
          <p:cNvPr id="4" name="TextBox 3">
            <a:extLst>
              <a:ext uri="{FF2B5EF4-FFF2-40B4-BE49-F238E27FC236}">
                <a16:creationId xmlns:a16="http://schemas.microsoft.com/office/drawing/2014/main" id="{2E603736-FC8C-30E8-F341-F89DA4811EF6}"/>
              </a:ext>
            </a:extLst>
          </p:cNvPr>
          <p:cNvSpPr txBox="1"/>
          <p:nvPr/>
        </p:nvSpPr>
        <p:spPr>
          <a:xfrm>
            <a:off x="8931058" y="6064034"/>
            <a:ext cx="3131507" cy="523220"/>
          </a:xfrm>
          <a:prstGeom prst="rect">
            <a:avLst/>
          </a:prstGeom>
          <a:noFill/>
        </p:spPr>
        <p:txBody>
          <a:bodyPr wrap="square" rtlCol="0">
            <a:spAutoFit/>
          </a:bodyPr>
          <a:lstStyle/>
          <a:p>
            <a:r>
              <a:rPr lang="en-US" sz="2800" b="1" dirty="0">
                <a:latin typeface="Blackadder ITC" panose="04020505051007020D02" pitchFamily="82" charset="0"/>
              </a:rPr>
              <a:t>Energy Program</a:t>
            </a:r>
          </a:p>
        </p:txBody>
      </p:sp>
    </p:spTree>
    <p:extLst>
      <p:ext uri="{BB962C8B-B14F-4D97-AF65-F5344CB8AC3E}">
        <p14:creationId xmlns:p14="http://schemas.microsoft.com/office/powerpoint/2010/main" val="34410483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57BEAC-81AA-6795-0792-C7D8E364A6F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2F00D7D-895D-154B-308B-F4BA5702C81A}"/>
              </a:ext>
            </a:extLst>
          </p:cNvPr>
          <p:cNvSpPr>
            <a:spLocks noGrp="1"/>
          </p:cNvSpPr>
          <p:nvPr>
            <p:ph type="title"/>
          </p:nvPr>
        </p:nvSpPr>
        <p:spPr>
          <a:xfrm>
            <a:off x="1828800" y="293077"/>
            <a:ext cx="8612467" cy="2499945"/>
          </a:xfrm>
        </p:spPr>
        <p:txBody>
          <a:bodyPr>
            <a:normAutofit/>
          </a:bodyPr>
          <a:lstStyle/>
          <a:p>
            <a:br>
              <a:rPr lang="en-US" dirty="0"/>
            </a:br>
            <a:r>
              <a:rPr lang="en-US" sz="2800" dirty="0">
                <a:latin typeface="+mn-lt"/>
              </a:rPr>
              <a:t>Suggested Addresses: Select the applicable information then click </a:t>
            </a:r>
            <a:r>
              <a:rPr lang="en-US" sz="2800" b="1" dirty="0">
                <a:latin typeface="+mn-lt"/>
              </a:rPr>
              <a:t>Next</a:t>
            </a:r>
            <a:r>
              <a:rPr lang="en-US" sz="2800" dirty="0">
                <a:latin typeface="+mn-lt"/>
              </a:rPr>
              <a:t>. </a:t>
            </a:r>
            <a:br>
              <a:rPr lang="en-US" dirty="0"/>
            </a:br>
            <a:br>
              <a:rPr lang="en-US" noProof="1"/>
            </a:br>
            <a:endParaRPr lang="en-US" dirty="0"/>
          </a:p>
        </p:txBody>
      </p:sp>
      <p:pic>
        <p:nvPicPr>
          <p:cNvPr id="7" name="Content Placeholder 6">
            <a:extLst>
              <a:ext uri="{FF2B5EF4-FFF2-40B4-BE49-F238E27FC236}">
                <a16:creationId xmlns:a16="http://schemas.microsoft.com/office/drawing/2014/main" id="{07C95C1A-EADE-75A8-4937-521426142FF1}"/>
              </a:ext>
            </a:extLst>
          </p:cNvPr>
          <p:cNvPicPr>
            <a:picLocks noGrp="1" noChangeAspect="1"/>
          </p:cNvPicPr>
          <p:nvPr>
            <p:ph sz="quarter" idx="10"/>
          </p:nvPr>
        </p:nvPicPr>
        <p:blipFill>
          <a:blip r:embed="rId3"/>
          <a:stretch>
            <a:fillRect/>
          </a:stretch>
        </p:blipFill>
        <p:spPr>
          <a:xfrm>
            <a:off x="1981200" y="2121877"/>
            <a:ext cx="8229600" cy="3619623"/>
          </a:xfrm>
          <a:prstGeom prst="rect">
            <a:avLst/>
          </a:prstGeom>
        </p:spPr>
      </p:pic>
      <p:sp>
        <p:nvSpPr>
          <p:cNvPr id="2" name="Slide Number Placeholder 1">
            <a:extLst>
              <a:ext uri="{FF2B5EF4-FFF2-40B4-BE49-F238E27FC236}">
                <a16:creationId xmlns:a16="http://schemas.microsoft.com/office/drawing/2014/main" id="{0C3DF8AC-4219-C829-8C91-25F3BA66F71A}"/>
              </a:ext>
            </a:extLst>
          </p:cNvPr>
          <p:cNvSpPr>
            <a:spLocks noGrp="1"/>
          </p:cNvSpPr>
          <p:nvPr>
            <p:ph type="sldNum" sz="quarter" idx="4"/>
          </p:nvPr>
        </p:nvSpPr>
        <p:spPr/>
        <p:txBody>
          <a:bodyPr/>
          <a:lstStyle/>
          <a:p>
            <a:fld id="{08AB70BE-1769-45B8-85A6-0C837432C7E6}" type="slidenum">
              <a:rPr lang="en-US" smtClean="0"/>
              <a:pPr/>
              <a:t>10</a:t>
            </a:fld>
            <a:endParaRPr lang="en-US" dirty="0"/>
          </a:p>
        </p:txBody>
      </p:sp>
    </p:spTree>
    <p:extLst>
      <p:ext uri="{BB962C8B-B14F-4D97-AF65-F5344CB8AC3E}">
        <p14:creationId xmlns:p14="http://schemas.microsoft.com/office/powerpoint/2010/main" val="18778982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74024-D713-EEAD-B446-70A38402E85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63DB126-6673-3385-7A51-E673F9E8BAA4}"/>
              </a:ext>
            </a:extLst>
          </p:cNvPr>
          <p:cNvSpPr>
            <a:spLocks noGrp="1"/>
          </p:cNvSpPr>
          <p:nvPr>
            <p:ph type="title"/>
          </p:nvPr>
        </p:nvSpPr>
        <p:spPr>
          <a:xfrm>
            <a:off x="996461" y="597876"/>
            <a:ext cx="2391508" cy="5990493"/>
          </a:xfrm>
        </p:spPr>
        <p:txBody>
          <a:bodyPr>
            <a:normAutofit fontScale="90000"/>
          </a:bodyPr>
          <a:lstStyle/>
          <a:p>
            <a:br>
              <a:rPr lang="en-US" dirty="0"/>
            </a:br>
            <a:br>
              <a:rPr lang="en-US" dirty="0"/>
            </a:br>
            <a:r>
              <a:rPr lang="en-US" sz="2200" dirty="0">
                <a:latin typeface="+mn-lt"/>
              </a:rPr>
              <a:t>About the Claimant (Claimant Details): Enter the applicable information then click </a:t>
            </a:r>
            <a:r>
              <a:rPr lang="en-US" sz="2200" b="1" dirty="0">
                <a:latin typeface="+mn-lt"/>
              </a:rPr>
              <a:t>Next</a:t>
            </a:r>
            <a:r>
              <a:rPr lang="en-US" sz="2200" dirty="0">
                <a:latin typeface="+mn-lt"/>
              </a:rPr>
              <a:t>. </a:t>
            </a:r>
            <a:br>
              <a:rPr lang="en-US" sz="3100" dirty="0">
                <a:latin typeface="+mn-lt"/>
              </a:rPr>
            </a:br>
            <a:br>
              <a:rPr lang="en-US" dirty="0">
                <a:latin typeface="+mn-lt"/>
              </a:rPr>
            </a:br>
            <a:br>
              <a:rPr lang="en-US" sz="1300" dirty="0">
                <a:latin typeface="+mn-lt"/>
              </a:rPr>
            </a:br>
            <a:r>
              <a:rPr lang="en-US" sz="1600" dirty="0">
                <a:latin typeface="+mn-lt"/>
              </a:rPr>
              <a:t>An asterisk (*) indicates required information After entering or selecting all mandatory information on a Guided Interview page, click </a:t>
            </a:r>
            <a:r>
              <a:rPr lang="en-US" sz="1600" b="1" dirty="0">
                <a:latin typeface="+mn-lt"/>
              </a:rPr>
              <a:t>Next </a:t>
            </a:r>
            <a:r>
              <a:rPr lang="en-US" sz="1600" dirty="0">
                <a:latin typeface="+mn-lt"/>
              </a:rPr>
              <a:t>to progress to the next page.</a:t>
            </a:r>
            <a:br>
              <a:rPr lang="en-US" dirty="0"/>
            </a:br>
            <a:br>
              <a:rPr lang="en-US" dirty="0"/>
            </a:br>
            <a:br>
              <a:rPr lang="en-US" noProof="1"/>
            </a:br>
            <a:endParaRPr lang="en-US" dirty="0"/>
          </a:p>
        </p:txBody>
      </p:sp>
      <p:sp>
        <p:nvSpPr>
          <p:cNvPr id="2" name="Slide Number Placeholder 1">
            <a:extLst>
              <a:ext uri="{FF2B5EF4-FFF2-40B4-BE49-F238E27FC236}">
                <a16:creationId xmlns:a16="http://schemas.microsoft.com/office/drawing/2014/main" id="{7EAEE0A2-FD78-114A-1D33-BFF326341456}"/>
              </a:ext>
            </a:extLst>
          </p:cNvPr>
          <p:cNvSpPr>
            <a:spLocks noGrp="1"/>
          </p:cNvSpPr>
          <p:nvPr>
            <p:ph type="sldNum" sz="quarter" idx="4"/>
          </p:nvPr>
        </p:nvSpPr>
        <p:spPr/>
        <p:txBody>
          <a:bodyPr/>
          <a:lstStyle/>
          <a:p>
            <a:fld id="{08AB70BE-1769-45B8-85A6-0C837432C7E6}" type="slidenum">
              <a:rPr lang="en-US" smtClean="0"/>
              <a:pPr/>
              <a:t>11</a:t>
            </a:fld>
            <a:endParaRPr lang="en-US" dirty="0"/>
          </a:p>
        </p:txBody>
      </p:sp>
      <p:pic>
        <p:nvPicPr>
          <p:cNvPr id="8" name="Content Placeholder 7">
            <a:extLst>
              <a:ext uri="{FF2B5EF4-FFF2-40B4-BE49-F238E27FC236}">
                <a16:creationId xmlns:a16="http://schemas.microsoft.com/office/drawing/2014/main" id="{3B3626FA-C674-70FF-8E86-B220DA9FA779}"/>
              </a:ext>
            </a:extLst>
          </p:cNvPr>
          <p:cNvPicPr>
            <a:picLocks noGrp="1" noChangeAspect="1"/>
          </p:cNvPicPr>
          <p:nvPr>
            <p:ph sz="quarter" idx="10"/>
          </p:nvPr>
        </p:nvPicPr>
        <p:blipFill>
          <a:blip r:embed="rId3"/>
          <a:stretch>
            <a:fillRect/>
          </a:stretch>
        </p:blipFill>
        <p:spPr>
          <a:xfrm>
            <a:off x="3587262" y="1336431"/>
            <a:ext cx="7408984" cy="3947869"/>
          </a:xfrm>
          <a:prstGeom prst="rect">
            <a:avLst/>
          </a:prstGeom>
        </p:spPr>
      </p:pic>
    </p:spTree>
    <p:extLst>
      <p:ext uri="{BB962C8B-B14F-4D97-AF65-F5344CB8AC3E}">
        <p14:creationId xmlns:p14="http://schemas.microsoft.com/office/powerpoint/2010/main" val="27037178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475E8B-8C4F-1436-7B9F-F0C423CE1015}"/>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F7542A3B-563D-D9C4-82D0-D2DE94866A6B}"/>
              </a:ext>
            </a:extLst>
          </p:cNvPr>
          <p:cNvGraphicFramePr/>
          <p:nvPr>
            <p:extLst>
              <p:ext uri="{D42A27DB-BD31-4B8C-83A1-F6EECF244321}">
                <p14:modId xmlns:p14="http://schemas.microsoft.com/office/powerpoint/2010/main" val="3273150832"/>
              </p:ext>
            </p:extLst>
          </p:nvPr>
        </p:nvGraphicFramePr>
        <p:xfrm>
          <a:off x="363255" y="0"/>
          <a:ext cx="6776581" cy="71905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Placeholder 4">
            <a:extLst>
              <a:ext uri="{FF2B5EF4-FFF2-40B4-BE49-F238E27FC236}">
                <a16:creationId xmlns:a16="http://schemas.microsoft.com/office/drawing/2014/main" id="{DE3EC338-CDC6-1DE1-B0D5-5983FA93EE5A}"/>
              </a:ext>
            </a:extLst>
          </p:cNvPr>
          <p:cNvPicPr>
            <a:picLocks noGrp="1" noChangeAspect="1"/>
          </p:cNvPicPr>
          <p:nvPr>
            <p:ph type="pic" sz="quarter" idx="13"/>
          </p:nvPr>
        </p:nvPicPr>
        <p:blipFill>
          <a:blip r:embed="rId8">
            <a:extLst>
              <a:ext uri="{837473B0-CC2E-450A-ABE3-18F120FF3D39}">
                <a1611:picAttrSrcUrl xmlns:a1611="http://schemas.microsoft.com/office/drawing/2016/11/main" r:id="rId9"/>
              </a:ext>
            </a:extLst>
          </a:blip>
          <a:srcRect l="6450" r="6450"/>
          <a:stretch/>
        </p:blipFill>
        <p:spPr>
          <a:xfrm>
            <a:off x="7878872" y="1533"/>
            <a:ext cx="4313128" cy="6856468"/>
          </a:xfrm>
        </p:spPr>
      </p:pic>
      <p:sp>
        <p:nvSpPr>
          <p:cNvPr id="4" name="Slide Number Placeholder 3">
            <a:extLst>
              <a:ext uri="{FF2B5EF4-FFF2-40B4-BE49-F238E27FC236}">
                <a16:creationId xmlns:a16="http://schemas.microsoft.com/office/drawing/2014/main" id="{FD823A3E-E4EA-894F-C04E-5C84403CEF10}"/>
              </a:ext>
            </a:extLst>
          </p:cNvPr>
          <p:cNvSpPr>
            <a:spLocks noGrp="1"/>
          </p:cNvSpPr>
          <p:nvPr>
            <p:ph type="sldNum" sz="quarter" idx="4"/>
          </p:nvPr>
        </p:nvSpPr>
        <p:spPr/>
        <p:txBody>
          <a:bodyPr/>
          <a:lstStyle/>
          <a:p>
            <a:fld id="{08AB70BE-1769-45B8-85A6-0C837432C7E6}" type="slidenum">
              <a:rPr lang="en-US" smtClean="0"/>
              <a:pPr/>
              <a:t>12</a:t>
            </a:fld>
            <a:endParaRPr lang="en-US" dirty="0"/>
          </a:p>
        </p:txBody>
      </p:sp>
    </p:spTree>
    <p:extLst>
      <p:ext uri="{BB962C8B-B14F-4D97-AF65-F5344CB8AC3E}">
        <p14:creationId xmlns:p14="http://schemas.microsoft.com/office/powerpoint/2010/main" val="20316650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651871-F33B-EA77-58AB-D7D74FC71EC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3499646-4596-CD5C-43D5-E0247C94192A}"/>
              </a:ext>
            </a:extLst>
          </p:cNvPr>
          <p:cNvSpPr>
            <a:spLocks noGrp="1"/>
          </p:cNvSpPr>
          <p:nvPr>
            <p:ph type="title"/>
          </p:nvPr>
        </p:nvSpPr>
        <p:spPr>
          <a:xfrm>
            <a:off x="996461" y="597876"/>
            <a:ext cx="2391508" cy="5990493"/>
          </a:xfrm>
        </p:spPr>
        <p:txBody>
          <a:bodyPr>
            <a:normAutofit fontScale="90000"/>
          </a:bodyPr>
          <a:lstStyle/>
          <a:p>
            <a:br>
              <a:rPr lang="en-US" dirty="0"/>
            </a:br>
            <a:br>
              <a:rPr lang="en-US" dirty="0"/>
            </a:br>
            <a:r>
              <a:rPr lang="en-US" sz="2200" dirty="0">
                <a:latin typeface="+mn-lt"/>
              </a:rPr>
              <a:t>Energy Crisis Information: Enter the applicable information then click </a:t>
            </a:r>
            <a:r>
              <a:rPr lang="en-US" sz="2200" b="1" dirty="0">
                <a:latin typeface="+mn-lt"/>
              </a:rPr>
              <a:t>Next</a:t>
            </a:r>
            <a:r>
              <a:rPr lang="en-US" sz="2200" dirty="0">
                <a:latin typeface="+mn-lt"/>
              </a:rPr>
              <a:t>. </a:t>
            </a:r>
            <a:br>
              <a:rPr lang="en-US" sz="3100" dirty="0">
                <a:latin typeface="+mn-lt"/>
              </a:rPr>
            </a:br>
            <a:br>
              <a:rPr lang="en-US" dirty="0">
                <a:latin typeface="+mn-lt"/>
              </a:rPr>
            </a:br>
            <a:br>
              <a:rPr lang="en-US" sz="1300" dirty="0">
                <a:latin typeface="+mn-lt"/>
              </a:rPr>
            </a:br>
            <a:r>
              <a:rPr lang="en-US" sz="1600" dirty="0">
                <a:latin typeface="+mn-lt"/>
              </a:rPr>
              <a:t>An asterisk (*) indicates required information After entering or selecting all mandatory information on a Guided Interview page, click </a:t>
            </a:r>
            <a:r>
              <a:rPr lang="en-US" sz="1600" b="1" dirty="0">
                <a:latin typeface="+mn-lt"/>
              </a:rPr>
              <a:t>Next </a:t>
            </a:r>
            <a:r>
              <a:rPr lang="en-US" sz="1600" dirty="0">
                <a:latin typeface="+mn-lt"/>
              </a:rPr>
              <a:t>to progress to the next page.</a:t>
            </a:r>
            <a:br>
              <a:rPr lang="en-US" dirty="0"/>
            </a:br>
            <a:br>
              <a:rPr lang="en-US" dirty="0"/>
            </a:br>
            <a:br>
              <a:rPr lang="en-US" noProof="1"/>
            </a:br>
            <a:endParaRPr lang="en-US" dirty="0"/>
          </a:p>
        </p:txBody>
      </p:sp>
      <p:sp>
        <p:nvSpPr>
          <p:cNvPr id="2" name="Slide Number Placeholder 1">
            <a:extLst>
              <a:ext uri="{FF2B5EF4-FFF2-40B4-BE49-F238E27FC236}">
                <a16:creationId xmlns:a16="http://schemas.microsoft.com/office/drawing/2014/main" id="{C48A4499-CE70-1447-9946-9D5C7FCC21B3}"/>
              </a:ext>
            </a:extLst>
          </p:cNvPr>
          <p:cNvSpPr>
            <a:spLocks noGrp="1"/>
          </p:cNvSpPr>
          <p:nvPr>
            <p:ph type="sldNum" sz="quarter" idx="4"/>
          </p:nvPr>
        </p:nvSpPr>
        <p:spPr/>
        <p:txBody>
          <a:bodyPr/>
          <a:lstStyle/>
          <a:p>
            <a:fld id="{08AB70BE-1769-45B8-85A6-0C837432C7E6}" type="slidenum">
              <a:rPr lang="en-US" smtClean="0"/>
              <a:pPr/>
              <a:t>13</a:t>
            </a:fld>
            <a:endParaRPr lang="en-US" dirty="0"/>
          </a:p>
        </p:txBody>
      </p:sp>
      <p:pic>
        <p:nvPicPr>
          <p:cNvPr id="6" name="Picture 5">
            <a:extLst>
              <a:ext uri="{FF2B5EF4-FFF2-40B4-BE49-F238E27FC236}">
                <a16:creationId xmlns:a16="http://schemas.microsoft.com/office/drawing/2014/main" id="{CD4EFA06-54E4-E0CA-E6DF-A21C226830D6}"/>
              </a:ext>
            </a:extLst>
          </p:cNvPr>
          <p:cNvPicPr>
            <a:picLocks noChangeAspect="1"/>
          </p:cNvPicPr>
          <p:nvPr/>
        </p:nvPicPr>
        <p:blipFill>
          <a:blip r:embed="rId3"/>
          <a:stretch>
            <a:fillRect/>
          </a:stretch>
        </p:blipFill>
        <p:spPr>
          <a:xfrm>
            <a:off x="3897924" y="1524000"/>
            <a:ext cx="7391400" cy="4170482"/>
          </a:xfrm>
          <a:prstGeom prst="rect">
            <a:avLst/>
          </a:prstGeom>
          <a:ln>
            <a:solidFill>
              <a:schemeClr val="accent1"/>
            </a:solidFill>
          </a:ln>
        </p:spPr>
      </p:pic>
    </p:spTree>
    <p:extLst>
      <p:ext uri="{BB962C8B-B14F-4D97-AF65-F5344CB8AC3E}">
        <p14:creationId xmlns:p14="http://schemas.microsoft.com/office/powerpoint/2010/main" val="3100505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ED91789F-7115-FA35-9908-016A98B9E8EA}"/>
              </a:ext>
            </a:extLst>
          </p:cNvPr>
          <p:cNvGraphicFramePr/>
          <p:nvPr>
            <p:extLst>
              <p:ext uri="{D42A27DB-BD31-4B8C-83A1-F6EECF244321}">
                <p14:modId xmlns:p14="http://schemas.microsoft.com/office/powerpoint/2010/main" val="1725253512"/>
              </p:ext>
            </p:extLst>
          </p:nvPr>
        </p:nvGraphicFramePr>
        <p:xfrm>
          <a:off x="625485" y="339970"/>
          <a:ext cx="6957646" cy="651803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Placeholder 4" descr="Windmill with solid fill">
            <a:extLst>
              <a:ext uri="{FF2B5EF4-FFF2-40B4-BE49-F238E27FC236}">
                <a16:creationId xmlns:a16="http://schemas.microsoft.com/office/drawing/2014/main" id="{2EBC5878-1007-0F8E-3940-DE9D1D088BC7}"/>
              </a:ext>
            </a:extLst>
          </p:cNvPr>
          <p:cNvPicPr>
            <a:picLocks noGrp="1" noChangeAspect="1"/>
          </p:cNvPicPr>
          <p:nvPr>
            <p:ph type="pic" sz="quarter" idx="13"/>
          </p:nvPr>
        </p:nvPicPr>
        <p:blipFill>
          <a:blip r:embed="rId8">
            <a:extLst>
              <a:ext uri="{96DAC541-7B7A-43D3-8B79-37D633B846F1}">
                <asvg:svgBlip xmlns:asvg="http://schemas.microsoft.com/office/drawing/2016/SVG/main" r:embed="rId9"/>
              </a:ext>
            </a:extLst>
          </a:blip>
          <a:srcRect l="18547" r="18547"/>
          <a:stretch/>
        </p:blipFill>
        <p:spPr/>
      </p:pic>
      <p:sp>
        <p:nvSpPr>
          <p:cNvPr id="4" name="Slide Number Placeholder 3">
            <a:extLst>
              <a:ext uri="{FF2B5EF4-FFF2-40B4-BE49-F238E27FC236}">
                <a16:creationId xmlns:a16="http://schemas.microsoft.com/office/drawing/2014/main" id="{258ECD88-7563-0E2D-38D6-262477CFE5A5}"/>
              </a:ext>
            </a:extLst>
          </p:cNvPr>
          <p:cNvSpPr>
            <a:spLocks noGrp="1"/>
          </p:cNvSpPr>
          <p:nvPr>
            <p:ph type="sldNum" sz="quarter" idx="4"/>
          </p:nvPr>
        </p:nvSpPr>
        <p:spPr/>
        <p:txBody>
          <a:bodyPr/>
          <a:lstStyle/>
          <a:p>
            <a:fld id="{08AB70BE-1769-45B8-85A6-0C837432C7E6}" type="slidenum">
              <a:rPr lang="en-US" smtClean="0"/>
              <a:pPr/>
              <a:t>14</a:t>
            </a:fld>
            <a:endParaRPr lang="en-US" dirty="0"/>
          </a:p>
        </p:txBody>
      </p:sp>
      <p:sp>
        <p:nvSpPr>
          <p:cNvPr id="3" name="TextBox 2">
            <a:extLst>
              <a:ext uri="{FF2B5EF4-FFF2-40B4-BE49-F238E27FC236}">
                <a16:creationId xmlns:a16="http://schemas.microsoft.com/office/drawing/2014/main" id="{99A6D6EF-082B-0AB8-A7ED-F892CFE43A51}"/>
              </a:ext>
            </a:extLst>
          </p:cNvPr>
          <p:cNvSpPr txBox="1"/>
          <p:nvPr/>
        </p:nvSpPr>
        <p:spPr>
          <a:xfrm>
            <a:off x="249652" y="3584369"/>
            <a:ext cx="3854656" cy="3754874"/>
          </a:xfrm>
          <a:prstGeom prst="rect">
            <a:avLst/>
          </a:prstGeom>
          <a:noFill/>
        </p:spPr>
        <p:txBody>
          <a:bodyPr wrap="square" rtlCol="0">
            <a:spAutoFit/>
          </a:bodyPr>
          <a:lstStyle/>
          <a:p>
            <a:r>
              <a:rPr lang="en-US" sz="1600" b="1" dirty="0">
                <a:solidFill>
                  <a:schemeClr val="bg1">
                    <a:lumMod val="90000"/>
                  </a:schemeClr>
                </a:solidFill>
              </a:rPr>
              <a:t>When the application progresses successfully to the next page, NC FAST automatically saves all information entered on the previous page. The Energy worker can select Close (at bottom left) at any time to end the Guided Interview. The next page allows the worker to choose whether to save the application and continue later (</a:t>
            </a:r>
            <a:r>
              <a:rPr lang="en-US" sz="1600" b="1" i="1" dirty="0">
                <a:solidFill>
                  <a:schemeClr val="bg1">
                    <a:lumMod val="90000"/>
                  </a:schemeClr>
                </a:solidFill>
              </a:rPr>
              <a:t>In-Progress </a:t>
            </a:r>
            <a:r>
              <a:rPr lang="en-US" sz="1600" b="1" dirty="0">
                <a:solidFill>
                  <a:schemeClr val="bg1">
                    <a:lumMod val="90000"/>
                  </a:schemeClr>
                </a:solidFill>
              </a:rPr>
              <a:t>status) or quit/delete it. </a:t>
            </a:r>
            <a:br>
              <a:rPr lang="en-US" sz="3600" dirty="0">
                <a:solidFill>
                  <a:schemeClr val="bg1">
                    <a:lumMod val="90000"/>
                  </a:schemeClr>
                </a:solidFill>
              </a:rPr>
            </a:br>
            <a:br>
              <a:rPr lang="en-US" sz="2400" dirty="0"/>
            </a:br>
            <a:br>
              <a:rPr lang="en-US" dirty="0"/>
            </a:br>
            <a:endParaRPr lang="en-US" dirty="0"/>
          </a:p>
          <a:p>
            <a:endParaRPr lang="en-US" dirty="0"/>
          </a:p>
        </p:txBody>
      </p:sp>
    </p:spTree>
    <p:extLst>
      <p:ext uri="{BB962C8B-B14F-4D97-AF65-F5344CB8AC3E}">
        <p14:creationId xmlns:p14="http://schemas.microsoft.com/office/powerpoint/2010/main" val="31241753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D7E7E0-FACE-0AF3-813B-BC1ED18E51B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DC716EA-46E1-C7D9-D0D6-612820D5DA16}"/>
              </a:ext>
            </a:extLst>
          </p:cNvPr>
          <p:cNvSpPr>
            <a:spLocks noGrp="1"/>
          </p:cNvSpPr>
          <p:nvPr>
            <p:ph type="title"/>
          </p:nvPr>
        </p:nvSpPr>
        <p:spPr>
          <a:xfrm>
            <a:off x="1828800" y="293077"/>
            <a:ext cx="8612467" cy="2790092"/>
          </a:xfrm>
        </p:spPr>
        <p:txBody>
          <a:bodyPr>
            <a:normAutofit fontScale="90000"/>
          </a:bodyPr>
          <a:lstStyle/>
          <a:p>
            <a:br>
              <a:rPr lang="en-US" sz="3100" dirty="0"/>
            </a:br>
            <a:r>
              <a:rPr lang="en-US" sz="3100" dirty="0">
                <a:latin typeface="+mn-lt"/>
              </a:rPr>
              <a:t>Energy Provider Search: Enter the applicable information then click </a:t>
            </a:r>
            <a:r>
              <a:rPr lang="en-US" sz="3100" b="1" dirty="0">
                <a:latin typeface="+mn-lt"/>
              </a:rPr>
              <a:t>Next</a:t>
            </a:r>
            <a:r>
              <a:rPr lang="en-US" sz="3100" dirty="0">
                <a:latin typeface="+mn-lt"/>
              </a:rPr>
              <a:t>. </a:t>
            </a:r>
            <a:br>
              <a:rPr lang="en-US" dirty="0"/>
            </a:br>
            <a:br>
              <a:rPr lang="en-US" dirty="0"/>
            </a:br>
            <a:br>
              <a:rPr lang="en-US" dirty="0"/>
            </a:br>
            <a:br>
              <a:rPr lang="en-US" noProof="1"/>
            </a:br>
            <a:endParaRPr lang="en-US" dirty="0"/>
          </a:p>
        </p:txBody>
      </p:sp>
      <p:sp>
        <p:nvSpPr>
          <p:cNvPr id="2" name="Slide Number Placeholder 1">
            <a:extLst>
              <a:ext uri="{FF2B5EF4-FFF2-40B4-BE49-F238E27FC236}">
                <a16:creationId xmlns:a16="http://schemas.microsoft.com/office/drawing/2014/main" id="{A9126441-E460-7C5E-0FC5-A793B33783C1}"/>
              </a:ext>
            </a:extLst>
          </p:cNvPr>
          <p:cNvSpPr>
            <a:spLocks noGrp="1"/>
          </p:cNvSpPr>
          <p:nvPr>
            <p:ph type="sldNum" sz="quarter" idx="4"/>
          </p:nvPr>
        </p:nvSpPr>
        <p:spPr/>
        <p:txBody>
          <a:bodyPr/>
          <a:lstStyle/>
          <a:p>
            <a:fld id="{08AB70BE-1769-45B8-85A6-0C837432C7E6}" type="slidenum">
              <a:rPr lang="en-US" smtClean="0"/>
              <a:pPr/>
              <a:t>15</a:t>
            </a:fld>
            <a:endParaRPr lang="en-US" dirty="0"/>
          </a:p>
        </p:txBody>
      </p:sp>
      <p:pic>
        <p:nvPicPr>
          <p:cNvPr id="6" name="Content Placeholder 5">
            <a:extLst>
              <a:ext uri="{FF2B5EF4-FFF2-40B4-BE49-F238E27FC236}">
                <a16:creationId xmlns:a16="http://schemas.microsoft.com/office/drawing/2014/main" id="{7F129AD1-C2B6-2E08-E0D2-B446E4A39037}"/>
              </a:ext>
            </a:extLst>
          </p:cNvPr>
          <p:cNvPicPr>
            <a:picLocks noGrp="1" noChangeAspect="1"/>
          </p:cNvPicPr>
          <p:nvPr>
            <p:ph sz="quarter" idx="10"/>
          </p:nvPr>
        </p:nvPicPr>
        <p:blipFill>
          <a:blip r:embed="rId3"/>
          <a:stretch>
            <a:fillRect/>
          </a:stretch>
        </p:blipFill>
        <p:spPr>
          <a:xfrm>
            <a:off x="2438401" y="1922585"/>
            <a:ext cx="7350368" cy="3470153"/>
          </a:xfrm>
          <a:prstGeom prst="rect">
            <a:avLst/>
          </a:prstGeom>
          <a:ln>
            <a:solidFill>
              <a:schemeClr val="accent1"/>
            </a:solidFill>
          </a:ln>
        </p:spPr>
      </p:pic>
    </p:spTree>
    <p:extLst>
      <p:ext uri="{BB962C8B-B14F-4D97-AF65-F5344CB8AC3E}">
        <p14:creationId xmlns:p14="http://schemas.microsoft.com/office/powerpoint/2010/main" val="21052341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60D15-2EA3-FE23-194C-42864D6E4C0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498EF4E6-B544-9708-7C13-8940D41F56CC}"/>
              </a:ext>
            </a:extLst>
          </p:cNvPr>
          <p:cNvSpPr>
            <a:spLocks noGrp="1"/>
          </p:cNvSpPr>
          <p:nvPr>
            <p:ph type="title"/>
          </p:nvPr>
        </p:nvSpPr>
        <p:spPr>
          <a:xfrm>
            <a:off x="1828800" y="293077"/>
            <a:ext cx="8612467" cy="2790092"/>
          </a:xfrm>
        </p:spPr>
        <p:txBody>
          <a:bodyPr>
            <a:normAutofit fontScale="90000"/>
          </a:bodyPr>
          <a:lstStyle/>
          <a:p>
            <a:br>
              <a:rPr lang="en-US" sz="3100" dirty="0"/>
            </a:br>
            <a:r>
              <a:rPr lang="en-US" sz="3100" dirty="0">
                <a:latin typeface="+mn-lt"/>
              </a:rPr>
              <a:t>Select Energy Provider: Select the applicable information then click </a:t>
            </a:r>
            <a:r>
              <a:rPr lang="en-US" sz="3100" b="1" dirty="0">
                <a:latin typeface="+mn-lt"/>
              </a:rPr>
              <a:t>Next</a:t>
            </a:r>
            <a:r>
              <a:rPr lang="en-US" sz="3100" dirty="0">
                <a:latin typeface="+mn-lt"/>
              </a:rPr>
              <a:t>. </a:t>
            </a:r>
            <a:br>
              <a:rPr lang="en-US" dirty="0"/>
            </a:br>
            <a:br>
              <a:rPr lang="en-US" dirty="0"/>
            </a:br>
            <a:br>
              <a:rPr lang="en-US" dirty="0"/>
            </a:br>
            <a:br>
              <a:rPr lang="en-US" noProof="1"/>
            </a:br>
            <a:endParaRPr lang="en-US" dirty="0"/>
          </a:p>
        </p:txBody>
      </p:sp>
      <p:sp>
        <p:nvSpPr>
          <p:cNvPr id="2" name="Slide Number Placeholder 1">
            <a:extLst>
              <a:ext uri="{FF2B5EF4-FFF2-40B4-BE49-F238E27FC236}">
                <a16:creationId xmlns:a16="http://schemas.microsoft.com/office/drawing/2014/main" id="{ADEE5FC4-8217-FEAF-603E-0310B05349E4}"/>
              </a:ext>
            </a:extLst>
          </p:cNvPr>
          <p:cNvSpPr>
            <a:spLocks noGrp="1"/>
          </p:cNvSpPr>
          <p:nvPr>
            <p:ph type="sldNum" sz="quarter" idx="4"/>
          </p:nvPr>
        </p:nvSpPr>
        <p:spPr/>
        <p:txBody>
          <a:bodyPr/>
          <a:lstStyle/>
          <a:p>
            <a:fld id="{08AB70BE-1769-45B8-85A6-0C837432C7E6}" type="slidenum">
              <a:rPr lang="en-US" smtClean="0"/>
              <a:pPr/>
              <a:t>16</a:t>
            </a:fld>
            <a:endParaRPr lang="en-US" dirty="0"/>
          </a:p>
        </p:txBody>
      </p:sp>
      <p:pic>
        <p:nvPicPr>
          <p:cNvPr id="7" name="Content Placeholder 6" descr="Graphical user interface, text, application, email&#10;&#10;AI-generated content may be incorrect.">
            <a:extLst>
              <a:ext uri="{FF2B5EF4-FFF2-40B4-BE49-F238E27FC236}">
                <a16:creationId xmlns:a16="http://schemas.microsoft.com/office/drawing/2014/main" id="{A86D5A3B-3926-2D7B-03A1-42D9DDB1077A}"/>
              </a:ext>
            </a:extLst>
          </p:cNvPr>
          <p:cNvPicPr>
            <a:picLocks noGrp="1" noChangeAspect="1"/>
          </p:cNvPicPr>
          <p:nvPr>
            <p:ph sz="quarter" idx="10"/>
          </p:nvPr>
        </p:nvPicPr>
        <p:blipFill>
          <a:blip r:embed="rId3"/>
          <a:stretch>
            <a:fillRect/>
          </a:stretch>
        </p:blipFill>
        <p:spPr>
          <a:xfrm>
            <a:off x="2461846" y="1922585"/>
            <a:ext cx="7702062" cy="3865808"/>
          </a:xfrm>
          <a:prstGeom prst="rect">
            <a:avLst/>
          </a:prstGeom>
          <a:ln>
            <a:solidFill>
              <a:schemeClr val="accent1"/>
            </a:solidFill>
          </a:ln>
        </p:spPr>
      </p:pic>
    </p:spTree>
    <p:extLst>
      <p:ext uri="{BB962C8B-B14F-4D97-AF65-F5344CB8AC3E}">
        <p14:creationId xmlns:p14="http://schemas.microsoft.com/office/powerpoint/2010/main" val="2531554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B53D6-65EB-4AC8-5079-F7D4935A82DC}"/>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DA6FB55-4028-E62A-9554-74CD637E1030}"/>
              </a:ext>
            </a:extLst>
          </p:cNvPr>
          <p:cNvSpPr>
            <a:spLocks noGrp="1"/>
          </p:cNvSpPr>
          <p:nvPr>
            <p:ph type="title"/>
          </p:nvPr>
        </p:nvSpPr>
        <p:spPr>
          <a:xfrm>
            <a:off x="1828800" y="293077"/>
            <a:ext cx="8612467" cy="2790092"/>
          </a:xfrm>
        </p:spPr>
        <p:txBody>
          <a:bodyPr>
            <a:normAutofit fontScale="90000"/>
          </a:bodyPr>
          <a:lstStyle/>
          <a:p>
            <a:br>
              <a:rPr lang="en-US" sz="3100" dirty="0"/>
            </a:br>
            <a:r>
              <a:rPr lang="en-US" sz="3100" dirty="0">
                <a:latin typeface="+mn-lt"/>
              </a:rPr>
              <a:t>Energy Provider Details: Select or Enter the applicable information then click </a:t>
            </a:r>
            <a:r>
              <a:rPr lang="en-US" sz="3100" b="1" dirty="0">
                <a:latin typeface="+mn-lt"/>
              </a:rPr>
              <a:t>Next</a:t>
            </a:r>
            <a:r>
              <a:rPr lang="en-US" sz="3100" dirty="0">
                <a:latin typeface="+mn-lt"/>
              </a:rPr>
              <a:t>. </a:t>
            </a:r>
            <a:br>
              <a:rPr lang="en-US" dirty="0"/>
            </a:br>
            <a:br>
              <a:rPr lang="en-US" dirty="0"/>
            </a:br>
            <a:br>
              <a:rPr lang="en-US" dirty="0"/>
            </a:br>
            <a:br>
              <a:rPr lang="en-US" noProof="1"/>
            </a:br>
            <a:endParaRPr lang="en-US" dirty="0"/>
          </a:p>
        </p:txBody>
      </p:sp>
      <p:sp>
        <p:nvSpPr>
          <p:cNvPr id="2" name="Slide Number Placeholder 1">
            <a:extLst>
              <a:ext uri="{FF2B5EF4-FFF2-40B4-BE49-F238E27FC236}">
                <a16:creationId xmlns:a16="http://schemas.microsoft.com/office/drawing/2014/main" id="{3F5E243A-FEC8-B78B-C798-B005FCD646ED}"/>
              </a:ext>
            </a:extLst>
          </p:cNvPr>
          <p:cNvSpPr>
            <a:spLocks noGrp="1"/>
          </p:cNvSpPr>
          <p:nvPr>
            <p:ph type="sldNum" sz="quarter" idx="4"/>
          </p:nvPr>
        </p:nvSpPr>
        <p:spPr/>
        <p:txBody>
          <a:bodyPr/>
          <a:lstStyle/>
          <a:p>
            <a:fld id="{08AB70BE-1769-45B8-85A6-0C837432C7E6}" type="slidenum">
              <a:rPr lang="en-US" smtClean="0"/>
              <a:pPr/>
              <a:t>17</a:t>
            </a:fld>
            <a:endParaRPr lang="en-US" dirty="0"/>
          </a:p>
        </p:txBody>
      </p:sp>
      <p:pic>
        <p:nvPicPr>
          <p:cNvPr id="4" name="Picture 3" descr="Graphical user interface, text, application, email&#10;&#10;AI-generated content may be incorrect.">
            <a:extLst>
              <a:ext uri="{FF2B5EF4-FFF2-40B4-BE49-F238E27FC236}">
                <a16:creationId xmlns:a16="http://schemas.microsoft.com/office/drawing/2014/main" id="{35F5EC91-12CC-4746-3625-1D11BDA39169}"/>
              </a:ext>
            </a:extLst>
          </p:cNvPr>
          <p:cNvPicPr>
            <a:picLocks noChangeAspect="1"/>
          </p:cNvPicPr>
          <p:nvPr/>
        </p:nvPicPr>
        <p:blipFill>
          <a:blip r:embed="rId3"/>
          <a:stretch>
            <a:fillRect/>
          </a:stretch>
        </p:blipFill>
        <p:spPr>
          <a:xfrm>
            <a:off x="1828800" y="1980761"/>
            <a:ext cx="8155267" cy="3588141"/>
          </a:xfrm>
          <a:prstGeom prst="rect">
            <a:avLst/>
          </a:prstGeom>
          <a:ln>
            <a:solidFill>
              <a:schemeClr val="accent1"/>
            </a:solidFill>
          </a:ln>
        </p:spPr>
      </p:pic>
    </p:spTree>
    <p:extLst>
      <p:ext uri="{BB962C8B-B14F-4D97-AF65-F5344CB8AC3E}">
        <p14:creationId xmlns:p14="http://schemas.microsoft.com/office/powerpoint/2010/main" val="37565743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D9C2E5-2DB1-042A-653E-74A279A969D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06DFDD-A3B3-F54F-78B1-ED78C1ABAF41}"/>
              </a:ext>
            </a:extLst>
          </p:cNvPr>
          <p:cNvSpPr>
            <a:spLocks noGrp="1"/>
          </p:cNvSpPr>
          <p:nvPr>
            <p:ph type="title"/>
          </p:nvPr>
        </p:nvSpPr>
        <p:spPr>
          <a:xfrm>
            <a:off x="1828800" y="293077"/>
            <a:ext cx="8612467" cy="2790092"/>
          </a:xfrm>
        </p:spPr>
        <p:txBody>
          <a:bodyPr>
            <a:normAutofit fontScale="90000"/>
          </a:bodyPr>
          <a:lstStyle/>
          <a:p>
            <a:br>
              <a:rPr lang="en-US" sz="3100" dirty="0"/>
            </a:br>
            <a:r>
              <a:rPr lang="en-US" sz="3100" dirty="0">
                <a:latin typeface="+mn-lt"/>
              </a:rPr>
              <a:t>CIP Program Details: Select or Enter the applicable information then click </a:t>
            </a:r>
            <a:r>
              <a:rPr lang="en-US" sz="3100" b="1" dirty="0">
                <a:latin typeface="+mn-lt"/>
              </a:rPr>
              <a:t>Next</a:t>
            </a:r>
            <a:r>
              <a:rPr lang="en-US" sz="3100" dirty="0">
                <a:latin typeface="+mn-lt"/>
              </a:rPr>
              <a:t>. </a:t>
            </a:r>
            <a:br>
              <a:rPr lang="en-US" dirty="0"/>
            </a:br>
            <a:br>
              <a:rPr lang="en-US" dirty="0"/>
            </a:br>
            <a:br>
              <a:rPr lang="en-US" dirty="0"/>
            </a:br>
            <a:br>
              <a:rPr lang="en-US" noProof="1"/>
            </a:br>
            <a:endParaRPr lang="en-US" dirty="0"/>
          </a:p>
        </p:txBody>
      </p:sp>
      <p:sp>
        <p:nvSpPr>
          <p:cNvPr id="2" name="Slide Number Placeholder 1">
            <a:extLst>
              <a:ext uri="{FF2B5EF4-FFF2-40B4-BE49-F238E27FC236}">
                <a16:creationId xmlns:a16="http://schemas.microsoft.com/office/drawing/2014/main" id="{BB5C8CAD-2D6A-8300-40E7-A225DBB87492}"/>
              </a:ext>
            </a:extLst>
          </p:cNvPr>
          <p:cNvSpPr>
            <a:spLocks noGrp="1"/>
          </p:cNvSpPr>
          <p:nvPr>
            <p:ph type="sldNum" sz="quarter" idx="4"/>
          </p:nvPr>
        </p:nvSpPr>
        <p:spPr/>
        <p:txBody>
          <a:bodyPr/>
          <a:lstStyle/>
          <a:p>
            <a:fld id="{08AB70BE-1769-45B8-85A6-0C837432C7E6}" type="slidenum">
              <a:rPr lang="en-US" smtClean="0"/>
              <a:pPr/>
              <a:t>18</a:t>
            </a:fld>
            <a:endParaRPr lang="en-US" dirty="0"/>
          </a:p>
        </p:txBody>
      </p:sp>
      <p:pic>
        <p:nvPicPr>
          <p:cNvPr id="8" name="Picture 7">
            <a:extLst>
              <a:ext uri="{FF2B5EF4-FFF2-40B4-BE49-F238E27FC236}">
                <a16:creationId xmlns:a16="http://schemas.microsoft.com/office/drawing/2014/main" id="{02545E59-27FE-00F5-AB20-47132A899A02}"/>
              </a:ext>
            </a:extLst>
          </p:cNvPr>
          <p:cNvPicPr>
            <a:picLocks noChangeAspect="1"/>
          </p:cNvPicPr>
          <p:nvPr/>
        </p:nvPicPr>
        <p:blipFill>
          <a:blip r:embed="rId3"/>
          <a:stretch>
            <a:fillRect/>
          </a:stretch>
        </p:blipFill>
        <p:spPr>
          <a:xfrm>
            <a:off x="2039814" y="1594338"/>
            <a:ext cx="8323385" cy="4044462"/>
          </a:xfrm>
          <a:prstGeom prst="rect">
            <a:avLst/>
          </a:prstGeom>
        </p:spPr>
      </p:pic>
    </p:spTree>
    <p:extLst>
      <p:ext uri="{BB962C8B-B14F-4D97-AF65-F5344CB8AC3E}">
        <p14:creationId xmlns:p14="http://schemas.microsoft.com/office/powerpoint/2010/main" val="537922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7770A-0E4B-AFA4-BCC7-CCAB8EC5B85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3971AC-2CEF-E168-3AEB-993A1FB6250B}"/>
              </a:ext>
            </a:extLst>
          </p:cNvPr>
          <p:cNvSpPr>
            <a:spLocks noGrp="1"/>
          </p:cNvSpPr>
          <p:nvPr>
            <p:ph type="title"/>
          </p:nvPr>
        </p:nvSpPr>
        <p:spPr>
          <a:xfrm>
            <a:off x="1828800" y="293076"/>
            <a:ext cx="8612467" cy="2860431"/>
          </a:xfrm>
        </p:spPr>
        <p:txBody>
          <a:bodyPr>
            <a:normAutofit fontScale="90000"/>
          </a:bodyPr>
          <a:lstStyle/>
          <a:p>
            <a:br>
              <a:rPr lang="en-US" sz="3100" dirty="0"/>
            </a:br>
            <a:br>
              <a:rPr lang="en-US" sz="3100" dirty="0"/>
            </a:br>
            <a:r>
              <a:rPr lang="en-US" sz="3100" dirty="0">
                <a:latin typeface="+mn-lt"/>
              </a:rPr>
              <a:t>Household Details: Select the applicable information then click </a:t>
            </a:r>
            <a:r>
              <a:rPr lang="en-US" sz="3100" b="1" dirty="0">
                <a:latin typeface="+mn-lt"/>
              </a:rPr>
              <a:t>Next</a:t>
            </a:r>
            <a:r>
              <a:rPr lang="en-US" sz="3100" dirty="0">
                <a:latin typeface="+mn-lt"/>
              </a:rPr>
              <a:t>. </a:t>
            </a:r>
            <a:br>
              <a:rPr lang="en-US" dirty="0"/>
            </a:br>
            <a:br>
              <a:rPr lang="en-US" dirty="0"/>
            </a:br>
            <a:br>
              <a:rPr lang="en-US" dirty="0"/>
            </a:br>
            <a:br>
              <a:rPr lang="en-US" dirty="0"/>
            </a:br>
            <a:br>
              <a:rPr lang="en-US" noProof="1"/>
            </a:br>
            <a:endParaRPr lang="en-US" dirty="0"/>
          </a:p>
        </p:txBody>
      </p:sp>
      <p:sp>
        <p:nvSpPr>
          <p:cNvPr id="2" name="Slide Number Placeholder 1">
            <a:extLst>
              <a:ext uri="{FF2B5EF4-FFF2-40B4-BE49-F238E27FC236}">
                <a16:creationId xmlns:a16="http://schemas.microsoft.com/office/drawing/2014/main" id="{D8F6D802-67FC-353A-B78C-C05D92485AF6}"/>
              </a:ext>
            </a:extLst>
          </p:cNvPr>
          <p:cNvSpPr>
            <a:spLocks noGrp="1"/>
          </p:cNvSpPr>
          <p:nvPr>
            <p:ph type="sldNum" sz="quarter" idx="4"/>
          </p:nvPr>
        </p:nvSpPr>
        <p:spPr/>
        <p:txBody>
          <a:bodyPr/>
          <a:lstStyle/>
          <a:p>
            <a:fld id="{08AB70BE-1769-45B8-85A6-0C837432C7E6}" type="slidenum">
              <a:rPr lang="en-US" smtClean="0"/>
              <a:pPr/>
              <a:t>19</a:t>
            </a:fld>
            <a:endParaRPr lang="en-US" dirty="0"/>
          </a:p>
        </p:txBody>
      </p:sp>
      <p:pic>
        <p:nvPicPr>
          <p:cNvPr id="7" name="Content Placeholder 6">
            <a:extLst>
              <a:ext uri="{FF2B5EF4-FFF2-40B4-BE49-F238E27FC236}">
                <a16:creationId xmlns:a16="http://schemas.microsoft.com/office/drawing/2014/main" id="{A501FAED-E064-8AB9-7CC9-D4AF10C89D61}"/>
              </a:ext>
            </a:extLst>
          </p:cNvPr>
          <p:cNvPicPr>
            <a:picLocks noGrp="1" noChangeAspect="1"/>
          </p:cNvPicPr>
          <p:nvPr>
            <p:ph sz="quarter" idx="10"/>
          </p:nvPr>
        </p:nvPicPr>
        <p:blipFill>
          <a:blip r:embed="rId3"/>
          <a:stretch>
            <a:fillRect/>
          </a:stretch>
        </p:blipFill>
        <p:spPr>
          <a:xfrm>
            <a:off x="1369735" y="1291120"/>
            <a:ext cx="8993465" cy="4473828"/>
          </a:xfrm>
          <a:prstGeom prst="rect">
            <a:avLst/>
          </a:prstGeom>
        </p:spPr>
      </p:pic>
    </p:spTree>
    <p:extLst>
      <p:ext uri="{BB962C8B-B14F-4D97-AF65-F5344CB8AC3E}">
        <p14:creationId xmlns:p14="http://schemas.microsoft.com/office/powerpoint/2010/main" val="3818385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id="{7F1EB282-E107-7A1C-E562-9C181A93BC7F}"/>
              </a:ext>
            </a:extLst>
          </p:cNvPr>
          <p:cNvGraphicFramePr>
            <a:graphicFrameLocks noGrp="1"/>
          </p:cNvGraphicFramePr>
          <p:nvPr>
            <p:ph sz="quarter" idx="10"/>
            <p:extLst>
              <p:ext uri="{D42A27DB-BD31-4B8C-83A1-F6EECF244321}">
                <p14:modId xmlns:p14="http://schemas.microsoft.com/office/powerpoint/2010/main" val="1810987529"/>
              </p:ext>
            </p:extLst>
          </p:nvPr>
        </p:nvGraphicFramePr>
        <p:xfrm>
          <a:off x="1515650" y="275573"/>
          <a:ext cx="11340229" cy="59122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991DBFA3-4929-EF34-6EC0-62D2B6817892}"/>
              </a:ext>
            </a:extLst>
          </p:cNvPr>
          <p:cNvSpPr>
            <a:spLocks noGrp="1"/>
          </p:cNvSpPr>
          <p:nvPr>
            <p:ph type="sldNum" sz="quarter" idx="4"/>
          </p:nvPr>
        </p:nvSpPr>
        <p:spPr/>
        <p:txBody>
          <a:bodyPr/>
          <a:lstStyle/>
          <a:p>
            <a:fld id="{08AB70BE-1769-45B8-85A6-0C837432C7E6}" type="slidenum">
              <a:rPr lang="en-US" smtClean="0"/>
              <a:pPr/>
              <a:t>2</a:t>
            </a:fld>
            <a:endParaRPr lang="en-US" dirty="0"/>
          </a:p>
        </p:txBody>
      </p:sp>
      <p:sp>
        <p:nvSpPr>
          <p:cNvPr id="3" name="TextBox 2">
            <a:extLst>
              <a:ext uri="{FF2B5EF4-FFF2-40B4-BE49-F238E27FC236}">
                <a16:creationId xmlns:a16="http://schemas.microsoft.com/office/drawing/2014/main" id="{F464EB9E-0704-C6BB-7563-3B4DA07066DC}"/>
              </a:ext>
            </a:extLst>
          </p:cNvPr>
          <p:cNvSpPr txBox="1"/>
          <p:nvPr/>
        </p:nvSpPr>
        <p:spPr>
          <a:xfrm>
            <a:off x="3118979" y="2877772"/>
            <a:ext cx="2016691" cy="707886"/>
          </a:xfrm>
          <a:prstGeom prst="rect">
            <a:avLst/>
          </a:prstGeom>
          <a:noFill/>
        </p:spPr>
        <p:txBody>
          <a:bodyPr wrap="square" rtlCol="0">
            <a:spAutoFit/>
          </a:bodyPr>
          <a:lstStyle/>
          <a:p>
            <a:r>
              <a:rPr lang="en-US" sz="4000" b="1" dirty="0">
                <a:highlight>
                  <a:srgbClr val="C0C0C0"/>
                </a:highlight>
                <a:latin typeface="ADLaM Display" panose="02010000000000000000" pitchFamily="2" charset="0"/>
                <a:ea typeface="ADLaM Display" panose="02010000000000000000" pitchFamily="2" charset="0"/>
                <a:cs typeface="ADLaM Display" panose="02010000000000000000" pitchFamily="2" charset="0"/>
              </a:rPr>
              <a:t>Agenda</a:t>
            </a:r>
          </a:p>
        </p:txBody>
      </p:sp>
    </p:spTree>
    <p:extLst>
      <p:ext uri="{BB962C8B-B14F-4D97-AF65-F5344CB8AC3E}">
        <p14:creationId xmlns:p14="http://schemas.microsoft.com/office/powerpoint/2010/main" val="2567017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9843A-2F80-2441-8177-307C4DD09E06}"/>
            </a:ext>
          </a:extLst>
        </p:cNvPr>
        <p:cNvGrpSpPr/>
        <p:nvPr/>
      </p:nvGrpSpPr>
      <p:grpSpPr>
        <a:xfrm>
          <a:off x="0" y="0"/>
          <a:ext cx="0" cy="0"/>
          <a:chOff x="0" y="0"/>
          <a:chExt cx="0" cy="0"/>
        </a:xfrm>
      </p:grpSpPr>
      <p:sp>
        <p:nvSpPr>
          <p:cNvPr id="8" name="Title 7">
            <a:extLst>
              <a:ext uri="{FF2B5EF4-FFF2-40B4-BE49-F238E27FC236}">
                <a16:creationId xmlns:a16="http://schemas.microsoft.com/office/drawing/2014/main" id="{F566F59D-0494-0B93-71C8-9429CD58132F}"/>
              </a:ext>
            </a:extLst>
          </p:cNvPr>
          <p:cNvSpPr>
            <a:spLocks noGrp="1"/>
          </p:cNvSpPr>
          <p:nvPr>
            <p:ph type="title"/>
          </p:nvPr>
        </p:nvSpPr>
        <p:spPr>
          <a:xfrm>
            <a:off x="0" y="-773722"/>
            <a:ext cx="6957646" cy="9144000"/>
          </a:xfrm>
        </p:spPr>
        <p:txBody>
          <a:bodyPr>
            <a:normAutofit fontScale="90000"/>
          </a:bodyPr>
          <a:lstStyle/>
          <a:p>
            <a:br>
              <a:rPr lang="en-US" sz="2200" dirty="0"/>
            </a:br>
            <a:br>
              <a:rPr lang="en-US" sz="2200" dirty="0"/>
            </a:br>
            <a:br>
              <a:rPr lang="en-US" dirty="0"/>
            </a:br>
            <a:br>
              <a:rPr lang="en-US" dirty="0"/>
            </a:br>
            <a:r>
              <a:rPr lang="en-US" sz="2700" dirty="0">
                <a:latin typeface="+mn-lt"/>
              </a:rPr>
              <a:t>If </a:t>
            </a:r>
            <a:r>
              <a:rPr lang="en-US" sz="2700" b="1" dirty="0">
                <a:latin typeface="+mn-lt"/>
              </a:rPr>
              <a:t>Yes </a:t>
            </a:r>
            <a:r>
              <a:rPr lang="en-US" sz="2700" dirty="0">
                <a:latin typeface="+mn-lt"/>
              </a:rPr>
              <a:t>is selected from any of the drop-down menus from the previous slide, select the radio button beneath the Head of Household’s name. </a:t>
            </a:r>
            <a:br>
              <a:rPr lang="en-US" dirty="0">
                <a:latin typeface="+mn-lt"/>
              </a:rPr>
            </a:br>
            <a:br>
              <a:rPr lang="en-US" dirty="0">
                <a:latin typeface="+mn-lt"/>
              </a:rPr>
            </a:br>
            <a:r>
              <a:rPr lang="en-US" sz="2700" dirty="0">
                <a:latin typeface="+mn-lt"/>
              </a:rPr>
              <a:t>Add income, expenses, and resources for all household members. CIP requires current month amounts for these. </a:t>
            </a:r>
            <a:br>
              <a:rPr lang="en-US" dirty="0">
                <a:latin typeface="+mn-lt"/>
              </a:rPr>
            </a:br>
            <a:br>
              <a:rPr lang="en-US" dirty="0">
                <a:latin typeface="+mn-lt"/>
              </a:rPr>
            </a:br>
            <a:r>
              <a:rPr lang="en-US" sz="2700" dirty="0">
                <a:latin typeface="+mn-lt"/>
              </a:rPr>
              <a:t>NC FAST classifies some sources of income as Benefit Income instead of as Unearned Income. For example, SSI is Benefit Income, not Unearned Income. </a:t>
            </a:r>
            <a:br>
              <a:rPr lang="en-US" dirty="0"/>
            </a:br>
            <a:br>
              <a:rPr lang="en-US" dirty="0"/>
            </a:br>
            <a:br>
              <a:rPr lang="en-US" dirty="0"/>
            </a:br>
            <a:br>
              <a:rPr lang="en-US" sz="2200" dirty="0"/>
            </a:br>
            <a:br>
              <a:rPr lang="en-US" dirty="0"/>
            </a:br>
            <a:br>
              <a:rPr lang="en-US" dirty="0"/>
            </a:br>
            <a:br>
              <a:rPr lang="en-US" dirty="0"/>
            </a:br>
            <a:endParaRPr lang="en-US" dirty="0"/>
          </a:p>
        </p:txBody>
      </p:sp>
      <p:pic>
        <p:nvPicPr>
          <p:cNvPr id="6" name="Picture Placeholder 4" descr="Suburban scene with solid fill">
            <a:extLst>
              <a:ext uri="{FF2B5EF4-FFF2-40B4-BE49-F238E27FC236}">
                <a16:creationId xmlns:a16="http://schemas.microsoft.com/office/drawing/2014/main" id="{BBDEBF60-0CD8-7286-E326-CD60FA60FF42}"/>
              </a:ext>
            </a:extLst>
          </p:cNvPr>
          <p:cNvPicPr>
            <a:picLocks noGrp="1" noChangeAspect="1"/>
          </p:cNvPicPr>
          <p:nvPr>
            <p:ph type="pic" sz="quarter" idx="13"/>
          </p:nvPr>
        </p:nvPicPr>
        <p:blipFill>
          <a:blip r:embed="rId3">
            <a:extLst>
              <a:ext uri="{96DAC541-7B7A-43D3-8B79-37D633B846F1}">
                <asvg:svgBlip xmlns:asvg="http://schemas.microsoft.com/office/drawing/2016/SVG/main" r:embed="rId4"/>
              </a:ext>
            </a:extLst>
          </a:blip>
          <a:srcRect l="18547" r="18547"/>
          <a:stretch/>
        </p:blipFill>
        <p:spPr/>
      </p:pic>
      <p:sp>
        <p:nvSpPr>
          <p:cNvPr id="4" name="Slide Number Placeholder 3">
            <a:extLst>
              <a:ext uri="{FF2B5EF4-FFF2-40B4-BE49-F238E27FC236}">
                <a16:creationId xmlns:a16="http://schemas.microsoft.com/office/drawing/2014/main" id="{D1985900-57CA-DD2B-FD92-0AEF1F8DB6C2}"/>
              </a:ext>
            </a:extLst>
          </p:cNvPr>
          <p:cNvSpPr>
            <a:spLocks noGrp="1"/>
          </p:cNvSpPr>
          <p:nvPr>
            <p:ph type="sldNum" sz="quarter" idx="4"/>
          </p:nvPr>
        </p:nvSpPr>
        <p:spPr/>
        <p:txBody>
          <a:bodyPr/>
          <a:lstStyle/>
          <a:p>
            <a:fld id="{08AB70BE-1769-45B8-85A6-0C837432C7E6}" type="slidenum">
              <a:rPr lang="en-US" smtClean="0"/>
              <a:pPr/>
              <a:t>20</a:t>
            </a:fld>
            <a:endParaRPr lang="en-US" dirty="0"/>
          </a:p>
        </p:txBody>
      </p:sp>
    </p:spTree>
    <p:extLst>
      <p:ext uri="{BB962C8B-B14F-4D97-AF65-F5344CB8AC3E}">
        <p14:creationId xmlns:p14="http://schemas.microsoft.com/office/powerpoint/2010/main" val="25038539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326846-05D7-F801-45A3-A8A62C7832FE}"/>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8339BE71-7FC7-5008-43E3-1B2705EFCFC8}"/>
              </a:ext>
            </a:extLst>
          </p:cNvPr>
          <p:cNvGraphicFramePr/>
          <p:nvPr>
            <p:extLst>
              <p:ext uri="{D42A27DB-BD31-4B8C-83A1-F6EECF244321}">
                <p14:modId xmlns:p14="http://schemas.microsoft.com/office/powerpoint/2010/main" val="1194319248"/>
              </p:ext>
            </p:extLst>
          </p:nvPr>
        </p:nvGraphicFramePr>
        <p:xfrm>
          <a:off x="-184999" y="-305519"/>
          <a:ext cx="5420878" cy="562707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Slide Number Placeholder 1">
            <a:extLst>
              <a:ext uri="{FF2B5EF4-FFF2-40B4-BE49-F238E27FC236}">
                <a16:creationId xmlns:a16="http://schemas.microsoft.com/office/drawing/2014/main" id="{949391C7-3EE9-F216-3B52-7E81F5B49685}"/>
              </a:ext>
            </a:extLst>
          </p:cNvPr>
          <p:cNvSpPr>
            <a:spLocks noGrp="1"/>
          </p:cNvSpPr>
          <p:nvPr>
            <p:ph type="sldNum" sz="quarter" idx="4"/>
          </p:nvPr>
        </p:nvSpPr>
        <p:spPr/>
        <p:txBody>
          <a:bodyPr/>
          <a:lstStyle/>
          <a:p>
            <a:fld id="{08AB70BE-1769-45B8-85A6-0C837432C7E6}" type="slidenum">
              <a:rPr lang="en-US" smtClean="0"/>
              <a:pPr/>
              <a:t>21</a:t>
            </a:fld>
            <a:endParaRPr lang="en-US" dirty="0"/>
          </a:p>
        </p:txBody>
      </p:sp>
      <p:pic>
        <p:nvPicPr>
          <p:cNvPr id="8" name="Content Placeholder 7">
            <a:extLst>
              <a:ext uri="{FF2B5EF4-FFF2-40B4-BE49-F238E27FC236}">
                <a16:creationId xmlns:a16="http://schemas.microsoft.com/office/drawing/2014/main" id="{4FEA7F0E-EBE1-47AC-3AB5-4FD5755B0657}"/>
              </a:ext>
            </a:extLst>
          </p:cNvPr>
          <p:cNvPicPr>
            <a:picLocks noGrp="1" noChangeAspect="1"/>
          </p:cNvPicPr>
          <p:nvPr>
            <p:ph sz="quarter" idx="10"/>
          </p:nvPr>
        </p:nvPicPr>
        <p:blipFill>
          <a:blip r:embed="rId8"/>
          <a:stretch>
            <a:fillRect/>
          </a:stretch>
        </p:blipFill>
        <p:spPr>
          <a:xfrm>
            <a:off x="4994030" y="787535"/>
            <a:ext cx="6482862" cy="4534024"/>
          </a:xfrm>
          <a:prstGeom prst="rect">
            <a:avLst/>
          </a:prstGeom>
        </p:spPr>
      </p:pic>
    </p:spTree>
    <p:extLst>
      <p:ext uri="{BB962C8B-B14F-4D97-AF65-F5344CB8AC3E}">
        <p14:creationId xmlns:p14="http://schemas.microsoft.com/office/powerpoint/2010/main" val="2994782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A6B05E7B-8228-85B8-E70A-2BB4CED2A0BE}"/>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Rectangle 13">
            <a:extLst>
              <a:ext uri="{FF2B5EF4-FFF2-40B4-BE49-F238E27FC236}">
                <a16:creationId xmlns:a16="http://schemas.microsoft.com/office/drawing/2014/main" id="{9B9C0EA8-1D7C-4958-8088-FCCA7A14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000D6DE-A23B-4C22-B47F-8F693347EF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D14FB4-6458-4E1D-B46C-BBE29EDFC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CF0F7CE-15DE-4549-B1AD-71D91FB52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182352" cy="6857998"/>
          </a:xfrm>
          <a:custGeom>
            <a:avLst/>
            <a:gdLst>
              <a:gd name="connsiteX0" fmla="*/ 0 w 5182352"/>
              <a:gd name="connsiteY0" fmla="*/ 0 h 6857998"/>
              <a:gd name="connsiteX1" fmla="*/ 2818507 w 5182352"/>
              <a:gd name="connsiteY1" fmla="*/ 0 h 6857998"/>
              <a:gd name="connsiteX2" fmla="*/ 2930927 w 5182352"/>
              <a:gd name="connsiteY2" fmla="*/ 43392 h 6857998"/>
              <a:gd name="connsiteX3" fmla="*/ 5182352 w 5182352"/>
              <a:gd name="connsiteY3" fmla="*/ 3428998 h 6857998"/>
              <a:gd name="connsiteX4" fmla="*/ 2930927 w 5182352"/>
              <a:gd name="connsiteY4" fmla="*/ 6814605 h 6857998"/>
              <a:gd name="connsiteX5" fmla="*/ 2818504 w 5182352"/>
              <a:gd name="connsiteY5" fmla="*/ 6857998 h 6857998"/>
              <a:gd name="connsiteX6" fmla="*/ 0 w 5182352"/>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352" h="6857998">
                <a:moveTo>
                  <a:pt x="0" y="0"/>
                </a:moveTo>
                <a:lnTo>
                  <a:pt x="2818507" y="0"/>
                </a:lnTo>
                <a:lnTo>
                  <a:pt x="2930927" y="43392"/>
                </a:lnTo>
                <a:cubicBezTo>
                  <a:pt x="4251985" y="590036"/>
                  <a:pt x="5182352" y="1899962"/>
                  <a:pt x="5182352" y="3428998"/>
                </a:cubicBezTo>
                <a:cubicBezTo>
                  <a:pt x="5182352" y="4958035"/>
                  <a:pt x="4251985" y="6267961"/>
                  <a:pt x="2930927" y="6814605"/>
                </a:cubicBezTo>
                <a:lnTo>
                  <a:pt x="2818504" y="6857998"/>
                </a:lnTo>
                <a:lnTo>
                  <a:pt x="0" y="68579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5CE9FF5A-B05F-CF52-92FE-127721B5989C}"/>
              </a:ext>
            </a:extLst>
          </p:cNvPr>
          <p:cNvSpPr>
            <a:spLocks noGrp="1"/>
          </p:cNvSpPr>
          <p:nvPr>
            <p:ph type="title"/>
          </p:nvPr>
        </p:nvSpPr>
        <p:spPr>
          <a:xfrm>
            <a:off x="313150" y="2464496"/>
            <a:ext cx="4080681" cy="3657600"/>
          </a:xfrm>
        </p:spPr>
        <p:txBody>
          <a:bodyPr vert="horz" lIns="91440" tIns="45720" rIns="91440" bIns="45720" rtlCol="0" anchor="b">
            <a:normAutofit fontScale="90000"/>
          </a:bodyPr>
          <a:lstStyle/>
          <a:p>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r>
              <a:rPr lang="en-US" sz="1800" dirty="0">
                <a:solidFill>
                  <a:schemeClr val="bg1">
                    <a:lumMod val="90000"/>
                  </a:schemeClr>
                </a:solidFill>
              </a:rPr>
              <a:t>     </a:t>
            </a:r>
            <a:r>
              <a:rPr lang="en-US" sz="1800" dirty="0">
                <a:solidFill>
                  <a:schemeClr val="bg1">
                    <a:lumMod val="90000"/>
                  </a:schemeClr>
                </a:solidFill>
                <a:latin typeface="+mn-lt"/>
              </a:rPr>
              <a:t>CIP Verifications Details: Click the </a:t>
            </a:r>
            <a:r>
              <a:rPr lang="en-US" sz="1800" b="1" dirty="0">
                <a:solidFill>
                  <a:schemeClr val="bg1">
                    <a:lumMod val="90000"/>
                  </a:schemeClr>
                </a:solidFill>
                <a:latin typeface="+mn-lt"/>
              </a:rPr>
              <a:t>Have All Verification Been Received </a:t>
            </a:r>
            <a:r>
              <a:rPr lang="en-US" sz="1800" dirty="0">
                <a:solidFill>
                  <a:schemeClr val="bg1">
                    <a:lumMod val="90000"/>
                  </a:schemeClr>
                </a:solidFill>
                <a:latin typeface="+mn-lt"/>
              </a:rPr>
              <a:t>drop-down menu then select the applicable option. </a:t>
            </a:r>
            <a:br>
              <a:rPr lang="en-US" sz="1800" dirty="0">
                <a:solidFill>
                  <a:schemeClr val="bg1">
                    <a:lumMod val="90000"/>
                  </a:schemeClr>
                </a:solidFill>
                <a:latin typeface="+mn-lt"/>
              </a:rPr>
            </a:br>
            <a:br>
              <a:rPr lang="en-US" sz="1800" dirty="0">
                <a:solidFill>
                  <a:srgbClr val="FFFFFF"/>
                </a:solidFill>
                <a:latin typeface="+mn-lt"/>
              </a:rPr>
            </a:br>
            <a:r>
              <a:rPr lang="en-US" sz="1800" dirty="0">
                <a:solidFill>
                  <a:schemeClr val="accent1">
                    <a:lumMod val="40000"/>
                    <a:lumOff val="60000"/>
                  </a:schemeClr>
                </a:solidFill>
                <a:latin typeface="+mn-lt"/>
              </a:rPr>
              <a:t>Enter the </a:t>
            </a:r>
            <a:r>
              <a:rPr lang="en-US" sz="1800" b="1" dirty="0">
                <a:solidFill>
                  <a:schemeClr val="accent1">
                    <a:lumMod val="40000"/>
                    <a:lumOff val="60000"/>
                  </a:schemeClr>
                </a:solidFill>
                <a:latin typeface="+mn-lt"/>
              </a:rPr>
              <a:t>Last Verification Received Date</a:t>
            </a:r>
            <a:r>
              <a:rPr lang="en-US" sz="1800" dirty="0">
                <a:solidFill>
                  <a:schemeClr val="accent1">
                    <a:lumMod val="40000"/>
                    <a:lumOff val="60000"/>
                  </a:schemeClr>
                </a:solidFill>
                <a:latin typeface="+mn-lt"/>
              </a:rPr>
              <a:t>. </a:t>
            </a:r>
            <a:br>
              <a:rPr lang="en-US" sz="1800" dirty="0">
                <a:solidFill>
                  <a:srgbClr val="FFFFFF"/>
                </a:solidFill>
                <a:latin typeface="+mn-lt"/>
              </a:rPr>
            </a:br>
            <a:br>
              <a:rPr lang="en-US" sz="1800" dirty="0">
                <a:solidFill>
                  <a:srgbClr val="FFFFFF"/>
                </a:solidFill>
                <a:latin typeface="+mn-lt"/>
              </a:rPr>
            </a:br>
            <a:br>
              <a:rPr lang="en-US" sz="1800" dirty="0">
                <a:solidFill>
                  <a:srgbClr val="FFFFFF"/>
                </a:solidFill>
                <a:latin typeface="+mn-lt"/>
              </a:rPr>
            </a:br>
            <a:r>
              <a:rPr lang="en-US" sz="1800" dirty="0">
                <a:solidFill>
                  <a:schemeClr val="bg1">
                    <a:lumMod val="90000"/>
                  </a:schemeClr>
                </a:solidFill>
                <a:latin typeface="+mn-lt"/>
              </a:rPr>
              <a:t>Select the check box that states, “</a:t>
            </a:r>
            <a:r>
              <a:rPr lang="en-US" sz="1800" b="1" dirty="0">
                <a:solidFill>
                  <a:schemeClr val="bg1">
                    <a:lumMod val="90000"/>
                  </a:schemeClr>
                </a:solidFill>
                <a:latin typeface="+mn-lt"/>
              </a:rPr>
              <a:t>You are confirming that all verifications have been received, and the last verification date has been entered correctly. The application timer will now begin to show 1 or 2 business days, depending on the status of the account</a:t>
            </a:r>
            <a:r>
              <a:rPr lang="en-US" sz="1800" dirty="0">
                <a:solidFill>
                  <a:schemeClr val="bg1">
                    <a:lumMod val="90000"/>
                  </a:schemeClr>
                </a:solidFill>
                <a:latin typeface="+mn-lt"/>
              </a:rPr>
              <a:t>.” </a:t>
            </a:r>
            <a:br>
              <a:rPr lang="en-US" sz="1800" dirty="0">
                <a:solidFill>
                  <a:schemeClr val="bg1">
                    <a:lumMod val="90000"/>
                  </a:schemeClr>
                </a:solidFill>
              </a:rPr>
            </a:br>
            <a:br>
              <a:rPr lang="en-US" sz="1800" dirty="0">
                <a:solidFill>
                  <a:srgbClr val="FFFFFF"/>
                </a:solidFill>
              </a:rPr>
            </a:br>
            <a:br>
              <a:rPr lang="en-US" sz="1200" dirty="0">
                <a:solidFill>
                  <a:srgbClr val="FFFFFF"/>
                </a:solidFill>
              </a:rPr>
            </a:br>
            <a:br>
              <a:rPr lang="en-US" sz="1200" dirty="0">
                <a:solidFill>
                  <a:srgbClr val="FFFFFF"/>
                </a:solidFill>
              </a:rPr>
            </a:br>
            <a:br>
              <a:rPr lang="en-US" sz="1200" dirty="0">
                <a:solidFill>
                  <a:srgbClr val="FFFFFF"/>
                </a:solidFill>
              </a:rPr>
            </a:br>
            <a:br>
              <a:rPr lang="en-US" sz="1200" noProof="1">
                <a:solidFill>
                  <a:srgbClr val="FFFFFF"/>
                </a:solidFill>
              </a:rPr>
            </a:br>
            <a:endParaRPr lang="en-US" sz="1200" dirty="0">
              <a:solidFill>
                <a:srgbClr val="FFFFFF"/>
              </a:solidFill>
            </a:endParaRPr>
          </a:p>
        </p:txBody>
      </p:sp>
      <p:sp useBgFill="1">
        <p:nvSpPr>
          <p:cNvPr id="22" name="Freeform: Shape 21">
            <a:extLst>
              <a:ext uri="{FF2B5EF4-FFF2-40B4-BE49-F238E27FC236}">
                <a16:creationId xmlns:a16="http://schemas.microsoft.com/office/drawing/2014/main" id="{3D651D50-AFE8-4258-90FE-E239C3138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1600" y="2"/>
            <a:ext cx="7010401" cy="6857998"/>
          </a:xfrm>
          <a:custGeom>
            <a:avLst/>
            <a:gdLst>
              <a:gd name="connsiteX0" fmla="*/ 2363848 w 7010401"/>
              <a:gd name="connsiteY0" fmla="*/ 0 h 6857998"/>
              <a:gd name="connsiteX1" fmla="*/ 7010401 w 7010401"/>
              <a:gd name="connsiteY1" fmla="*/ 0 h 6857998"/>
              <a:gd name="connsiteX2" fmla="*/ 7010401 w 7010401"/>
              <a:gd name="connsiteY2" fmla="*/ 6857998 h 6857998"/>
              <a:gd name="connsiteX3" fmla="*/ 2363845 w 7010401"/>
              <a:gd name="connsiteY3" fmla="*/ 6857998 h 6857998"/>
              <a:gd name="connsiteX4" fmla="*/ 2251425 w 7010401"/>
              <a:gd name="connsiteY4" fmla="*/ 6814606 h 6857998"/>
              <a:gd name="connsiteX5" fmla="*/ 0 w 7010401"/>
              <a:gd name="connsiteY5" fmla="*/ 3429000 h 6857998"/>
              <a:gd name="connsiteX6" fmla="*/ 2251425 w 7010401"/>
              <a:gd name="connsiteY6" fmla="*/ 43393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0401" h="6857998">
                <a:moveTo>
                  <a:pt x="2363848" y="0"/>
                </a:moveTo>
                <a:lnTo>
                  <a:pt x="7010401" y="0"/>
                </a:lnTo>
                <a:lnTo>
                  <a:pt x="7010401" y="6857998"/>
                </a:lnTo>
                <a:lnTo>
                  <a:pt x="2363845" y="6857998"/>
                </a:lnTo>
                <a:lnTo>
                  <a:pt x="2251425" y="6814606"/>
                </a:lnTo>
                <a:cubicBezTo>
                  <a:pt x="930367" y="6267962"/>
                  <a:pt x="0" y="4958036"/>
                  <a:pt x="0" y="3429000"/>
                </a:cubicBezTo>
                <a:cubicBezTo>
                  <a:pt x="0" y="1899963"/>
                  <a:pt x="930367" y="590037"/>
                  <a:pt x="2251425" y="4339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a:extLst>
              <a:ext uri="{FF2B5EF4-FFF2-40B4-BE49-F238E27FC236}">
                <a16:creationId xmlns:a16="http://schemas.microsoft.com/office/drawing/2014/main" id="{87DF03F5-A8CB-0BEC-5BB8-2C7BC0914CB7}"/>
              </a:ext>
            </a:extLst>
          </p:cNvPr>
          <p:cNvPicPr>
            <a:picLocks noGrp="1" noChangeAspect="1"/>
          </p:cNvPicPr>
          <p:nvPr>
            <p:ph sz="quarter" idx="10"/>
          </p:nvPr>
        </p:nvPicPr>
        <p:blipFill>
          <a:blip r:embed="rId3"/>
          <a:stretch>
            <a:fillRect/>
          </a:stretch>
        </p:blipFill>
        <p:spPr>
          <a:xfrm>
            <a:off x="5176705" y="920859"/>
            <a:ext cx="7010400" cy="4916270"/>
          </a:xfrm>
          <a:prstGeom prst="rect">
            <a:avLst/>
          </a:prstGeom>
        </p:spPr>
      </p:pic>
      <p:sp>
        <p:nvSpPr>
          <p:cNvPr id="2" name="Slide Number Placeholder 1">
            <a:extLst>
              <a:ext uri="{FF2B5EF4-FFF2-40B4-BE49-F238E27FC236}">
                <a16:creationId xmlns:a16="http://schemas.microsoft.com/office/drawing/2014/main" id="{8D322F84-C47A-45D4-88E7-39742F2835BA}"/>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solidFill>
                  <a:schemeClr val="accent2"/>
                </a:solidFill>
              </a:rPr>
              <a:pPr algn="r">
                <a:lnSpc>
                  <a:spcPct val="90000"/>
                </a:lnSpc>
                <a:spcAft>
                  <a:spcPts val="600"/>
                </a:spcAft>
              </a:pPr>
              <a:t>22</a:t>
            </a:fld>
            <a:endParaRPr lang="en-US" sz="1900">
              <a:solidFill>
                <a:schemeClr val="accent2"/>
              </a:solidFill>
            </a:endParaRPr>
          </a:p>
        </p:txBody>
      </p:sp>
    </p:spTree>
    <p:extLst>
      <p:ext uri="{BB962C8B-B14F-4D97-AF65-F5344CB8AC3E}">
        <p14:creationId xmlns:p14="http://schemas.microsoft.com/office/powerpoint/2010/main" val="11824212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8C2EC19-A157-8389-07DB-650659081F52}"/>
              </a:ext>
            </a:extLst>
          </p:cNvPr>
          <p:cNvSpPr>
            <a:spLocks noGrp="1"/>
          </p:cNvSpPr>
          <p:nvPr>
            <p:ph type="title"/>
          </p:nvPr>
        </p:nvSpPr>
        <p:spPr>
          <a:xfrm>
            <a:off x="1750734" y="152401"/>
            <a:ext cx="8690533" cy="1953481"/>
          </a:xfrm>
        </p:spPr>
        <p:txBody>
          <a:bodyPr/>
          <a:lstStyle/>
          <a:p>
            <a:br>
              <a:rPr lang="en-US" dirty="0">
                <a:latin typeface="+mn-lt"/>
              </a:rPr>
            </a:br>
            <a:r>
              <a:rPr lang="en-US" sz="2800" dirty="0">
                <a:solidFill>
                  <a:schemeClr val="accent1">
                    <a:lumMod val="40000"/>
                    <a:lumOff val="60000"/>
                  </a:schemeClr>
                </a:solidFill>
                <a:latin typeface="+mn-lt"/>
              </a:rPr>
              <a:t>CIP Verification Details Continued: Enter the applicable information then click </a:t>
            </a:r>
            <a:r>
              <a:rPr lang="en-US" sz="2800" b="1" dirty="0">
                <a:solidFill>
                  <a:schemeClr val="accent1">
                    <a:lumMod val="40000"/>
                    <a:lumOff val="60000"/>
                  </a:schemeClr>
                </a:solidFill>
                <a:latin typeface="+mn-lt"/>
              </a:rPr>
              <a:t>Next</a:t>
            </a:r>
            <a:r>
              <a:rPr lang="en-US" sz="2800" dirty="0">
                <a:solidFill>
                  <a:schemeClr val="accent1">
                    <a:lumMod val="40000"/>
                    <a:lumOff val="60000"/>
                  </a:schemeClr>
                </a:solidFill>
                <a:latin typeface="+mn-lt"/>
              </a:rPr>
              <a:t>. </a:t>
            </a:r>
            <a:br>
              <a:rPr lang="en-US" dirty="0">
                <a:solidFill>
                  <a:schemeClr val="accent1">
                    <a:lumMod val="40000"/>
                    <a:lumOff val="60000"/>
                  </a:schemeClr>
                </a:solidFill>
              </a:rPr>
            </a:br>
            <a:endParaRPr lang="en-US" dirty="0">
              <a:solidFill>
                <a:schemeClr val="accent1">
                  <a:lumMod val="40000"/>
                  <a:lumOff val="60000"/>
                </a:schemeClr>
              </a:solidFill>
            </a:endParaRPr>
          </a:p>
        </p:txBody>
      </p:sp>
      <p:sp>
        <p:nvSpPr>
          <p:cNvPr id="2" name="Slide Number Placeholder 1">
            <a:extLst>
              <a:ext uri="{FF2B5EF4-FFF2-40B4-BE49-F238E27FC236}">
                <a16:creationId xmlns:a16="http://schemas.microsoft.com/office/drawing/2014/main" id="{17DE2532-F4A7-30E2-0525-1FF82D28A315}"/>
              </a:ext>
            </a:extLst>
          </p:cNvPr>
          <p:cNvSpPr>
            <a:spLocks noGrp="1"/>
          </p:cNvSpPr>
          <p:nvPr>
            <p:ph type="sldNum" sz="quarter" idx="4"/>
          </p:nvPr>
        </p:nvSpPr>
        <p:spPr/>
        <p:txBody>
          <a:bodyPr/>
          <a:lstStyle/>
          <a:p>
            <a:fld id="{08AB70BE-1769-45B8-85A6-0C837432C7E6}" type="slidenum">
              <a:rPr lang="en-US" smtClean="0"/>
              <a:pPr/>
              <a:t>23</a:t>
            </a:fld>
            <a:endParaRPr lang="en-US" dirty="0"/>
          </a:p>
        </p:txBody>
      </p:sp>
      <p:pic>
        <p:nvPicPr>
          <p:cNvPr id="5" name="Content Placeholder 4">
            <a:extLst>
              <a:ext uri="{FF2B5EF4-FFF2-40B4-BE49-F238E27FC236}">
                <a16:creationId xmlns:a16="http://schemas.microsoft.com/office/drawing/2014/main" id="{BF85A0BA-1657-C858-A31F-3856E522791D}"/>
              </a:ext>
            </a:extLst>
          </p:cNvPr>
          <p:cNvPicPr>
            <a:picLocks noGrp="1" noChangeAspect="1"/>
          </p:cNvPicPr>
          <p:nvPr>
            <p:ph sz="quarter" idx="10"/>
          </p:nvPr>
        </p:nvPicPr>
        <p:blipFill>
          <a:blip r:embed="rId3"/>
          <a:stretch>
            <a:fillRect/>
          </a:stretch>
        </p:blipFill>
        <p:spPr>
          <a:xfrm>
            <a:off x="4929311" y="4759325"/>
            <a:ext cx="223591" cy="106363"/>
          </a:xfrm>
          <a:prstGeom prst="rect">
            <a:avLst/>
          </a:prstGeom>
          <a:ln>
            <a:solidFill>
              <a:schemeClr val="accent1"/>
            </a:solidFill>
          </a:ln>
        </p:spPr>
      </p:pic>
      <p:pic>
        <p:nvPicPr>
          <p:cNvPr id="6" name="Picture 5">
            <a:extLst>
              <a:ext uri="{FF2B5EF4-FFF2-40B4-BE49-F238E27FC236}">
                <a16:creationId xmlns:a16="http://schemas.microsoft.com/office/drawing/2014/main" id="{BD863B9B-D56D-B53E-B631-758D80D2865C}"/>
              </a:ext>
            </a:extLst>
          </p:cNvPr>
          <p:cNvPicPr>
            <a:picLocks noChangeAspect="1"/>
          </p:cNvPicPr>
          <p:nvPr/>
        </p:nvPicPr>
        <p:blipFill>
          <a:blip r:embed="rId3"/>
          <a:stretch>
            <a:fillRect/>
          </a:stretch>
        </p:blipFill>
        <p:spPr>
          <a:xfrm>
            <a:off x="1348154" y="1852246"/>
            <a:ext cx="8229600" cy="3845169"/>
          </a:xfrm>
          <a:prstGeom prst="rect">
            <a:avLst/>
          </a:prstGeom>
          <a:ln>
            <a:solidFill>
              <a:schemeClr val="accent1"/>
            </a:solidFill>
          </a:ln>
        </p:spPr>
      </p:pic>
    </p:spTree>
    <p:extLst>
      <p:ext uri="{BB962C8B-B14F-4D97-AF65-F5344CB8AC3E}">
        <p14:creationId xmlns:p14="http://schemas.microsoft.com/office/powerpoint/2010/main" val="2470345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74000">
              <a:schemeClr val="accent1">
                <a:lumMod val="45000"/>
                <a:lumOff val="55000"/>
              </a:schemeClr>
            </a:gs>
            <a:gs pos="83000">
              <a:schemeClr val="accent1">
                <a:lumMod val="45000"/>
                <a:lumOff val="55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3B850632-F90D-1CA5-B090-83416331A230}"/>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B5B09F67-0226-4836-9B22-AFF94EF63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F6D18FB-3D39-4747-9ED8-42C5DFAB8A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1" y="1"/>
            <a:ext cx="5199156" cy="6857999"/>
          </a:xfrm>
          <a:custGeom>
            <a:avLst/>
            <a:gdLst>
              <a:gd name="connsiteX0" fmla="*/ 0 w 5199156"/>
              <a:gd name="connsiteY0" fmla="*/ 0 h 6857999"/>
              <a:gd name="connsiteX1" fmla="*/ 5199156 w 5199156"/>
              <a:gd name="connsiteY1" fmla="*/ 0 h 6857999"/>
              <a:gd name="connsiteX2" fmla="*/ 5199156 w 5199156"/>
              <a:gd name="connsiteY2" fmla="*/ 4404241 h 6857999"/>
              <a:gd name="connsiteX3" fmla="*/ 2996280 w 5199156"/>
              <a:gd name="connsiteY3" fmla="*/ 6845331 h 6857999"/>
              <a:gd name="connsiteX4" fmla="*/ 2762435 w 5199156"/>
              <a:gd name="connsiteY4" fmla="*/ 6857139 h 6857999"/>
              <a:gd name="connsiteX5" fmla="*/ 2762435 w 5199156"/>
              <a:gd name="connsiteY5" fmla="*/ 6857999 h 6857999"/>
              <a:gd name="connsiteX6" fmla="*/ 2745398 w 5199156"/>
              <a:gd name="connsiteY6" fmla="*/ 6857999 h 6857999"/>
              <a:gd name="connsiteX7" fmla="*/ 0 w 5199156"/>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9156" h="6857999">
                <a:moveTo>
                  <a:pt x="0" y="0"/>
                </a:moveTo>
                <a:lnTo>
                  <a:pt x="5199156" y="0"/>
                </a:lnTo>
                <a:lnTo>
                  <a:pt x="5199156" y="4404241"/>
                </a:lnTo>
                <a:cubicBezTo>
                  <a:pt x="5199156" y="5674715"/>
                  <a:pt x="4233603" y="6719673"/>
                  <a:pt x="2996280" y="6845331"/>
                </a:cubicBezTo>
                <a:lnTo>
                  <a:pt x="2762435" y="6857139"/>
                </a:lnTo>
                <a:lnTo>
                  <a:pt x="2762435" y="6857999"/>
                </a:lnTo>
                <a:lnTo>
                  <a:pt x="2745398"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EDCDD4D4-ADBD-45B9-944B-E77CC25842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34" y="-39394"/>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56D99F9E-5736-5F44-93D3-0D9C7336CB4C}"/>
              </a:ext>
            </a:extLst>
          </p:cNvPr>
          <p:cNvSpPr>
            <a:spLocks noGrp="1"/>
          </p:cNvSpPr>
          <p:nvPr>
            <p:ph type="title"/>
          </p:nvPr>
        </p:nvSpPr>
        <p:spPr>
          <a:xfrm>
            <a:off x="914400" y="1122361"/>
            <a:ext cx="3814549" cy="4481269"/>
          </a:xfrm>
        </p:spPr>
        <p:txBody>
          <a:bodyPr vert="horz" lIns="91440" tIns="45720" rIns="91440" bIns="45720" rtlCol="0" anchor="b">
            <a:normAutofit fontScale="90000"/>
          </a:bodyPr>
          <a:lstStyle/>
          <a:p>
            <a:pPr algn="l"/>
            <a:br>
              <a:rPr lang="en-US" sz="2200" dirty="0">
                <a:solidFill>
                  <a:srgbClr val="FFFFFF"/>
                </a:solidFill>
                <a:latin typeface="+mn-lt"/>
              </a:rPr>
            </a:br>
            <a:r>
              <a:rPr lang="en-US" sz="2200" dirty="0">
                <a:latin typeface="+mn-lt"/>
              </a:rPr>
              <a:t>Select the household’s </a:t>
            </a:r>
            <a:r>
              <a:rPr lang="en-US" sz="2200" b="1" dirty="0">
                <a:latin typeface="+mn-lt"/>
              </a:rPr>
              <a:t>primary heat vendor </a:t>
            </a:r>
            <a:r>
              <a:rPr lang="en-US" sz="2200" dirty="0">
                <a:latin typeface="+mn-lt"/>
              </a:rPr>
              <a:t>from the drop-down menu.</a:t>
            </a:r>
            <a:br>
              <a:rPr lang="en-US" sz="2200" dirty="0">
                <a:latin typeface="+mn-lt"/>
              </a:rPr>
            </a:br>
            <a:r>
              <a:rPr lang="en-US" sz="2200" dirty="0">
                <a:latin typeface="+mn-lt"/>
              </a:rPr>
              <a:t> </a:t>
            </a:r>
            <a:br>
              <a:rPr lang="en-US" sz="2200" dirty="0">
                <a:latin typeface="+mn-lt"/>
              </a:rPr>
            </a:br>
            <a:r>
              <a:rPr lang="en-US" sz="2200" dirty="0">
                <a:latin typeface="+mn-lt"/>
              </a:rPr>
              <a:t>Select the household’s </a:t>
            </a:r>
            <a:r>
              <a:rPr lang="en-US" sz="2200" b="1" dirty="0">
                <a:latin typeface="+mn-lt"/>
              </a:rPr>
              <a:t>electric vendor </a:t>
            </a:r>
            <a:r>
              <a:rPr lang="en-US" sz="2200" dirty="0">
                <a:latin typeface="+mn-lt"/>
              </a:rPr>
              <a:t>from the drop-down menu then click </a:t>
            </a:r>
            <a:r>
              <a:rPr lang="en-US" sz="2200" b="1" dirty="0">
                <a:latin typeface="+mn-lt"/>
              </a:rPr>
              <a:t>Next</a:t>
            </a:r>
            <a:r>
              <a:rPr lang="en-US" sz="2200" dirty="0">
                <a:latin typeface="+mn-lt"/>
              </a:rPr>
              <a:t>. </a:t>
            </a:r>
            <a:br>
              <a:rPr lang="en-US" sz="2200" dirty="0">
                <a:latin typeface="+mn-lt"/>
              </a:rPr>
            </a:br>
            <a:br>
              <a:rPr lang="en-US" sz="2200" dirty="0">
                <a:latin typeface="+mn-lt"/>
              </a:rPr>
            </a:br>
            <a:r>
              <a:rPr lang="en-US" sz="2200" dirty="0">
                <a:latin typeface="+mn-lt"/>
              </a:rPr>
              <a:t>An authorized rep will be assigned to an application only if the Energy Provider is not registered with FIS. </a:t>
            </a:r>
            <a:br>
              <a:rPr lang="en-US" sz="2200" dirty="0">
                <a:latin typeface="+mn-lt"/>
              </a:rPr>
            </a:br>
            <a:br>
              <a:rPr lang="en-US" sz="2100" dirty="0">
                <a:solidFill>
                  <a:schemeClr val="accent1">
                    <a:lumMod val="40000"/>
                    <a:lumOff val="60000"/>
                  </a:schemeClr>
                </a:solidFill>
              </a:rPr>
            </a:br>
            <a:br>
              <a:rPr lang="en-US" sz="2100" dirty="0">
                <a:solidFill>
                  <a:srgbClr val="FFFFFF"/>
                </a:solidFill>
              </a:rPr>
            </a:br>
            <a:endParaRPr lang="en-US" sz="2100" dirty="0">
              <a:solidFill>
                <a:srgbClr val="FFFFFF"/>
              </a:solidFill>
            </a:endParaRPr>
          </a:p>
        </p:txBody>
      </p:sp>
      <p:sp>
        <p:nvSpPr>
          <p:cNvPr id="2" name="Slide Number Placeholder 1">
            <a:extLst>
              <a:ext uri="{FF2B5EF4-FFF2-40B4-BE49-F238E27FC236}">
                <a16:creationId xmlns:a16="http://schemas.microsoft.com/office/drawing/2014/main" id="{A7E078EC-E405-2C2F-2482-6D16081DAA54}"/>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solidFill>
                  <a:schemeClr val="accent2"/>
                </a:solidFill>
              </a:rPr>
              <a:pPr algn="r">
                <a:lnSpc>
                  <a:spcPct val="90000"/>
                </a:lnSpc>
                <a:spcAft>
                  <a:spcPts val="600"/>
                </a:spcAft>
              </a:pPr>
              <a:t>24</a:t>
            </a:fld>
            <a:endParaRPr lang="en-US" sz="1900">
              <a:solidFill>
                <a:schemeClr val="accent2"/>
              </a:solidFill>
            </a:endParaRPr>
          </a:p>
        </p:txBody>
      </p:sp>
      <p:pic>
        <p:nvPicPr>
          <p:cNvPr id="1026" name="Picture 2">
            <a:extLst>
              <a:ext uri="{FF2B5EF4-FFF2-40B4-BE49-F238E27FC236}">
                <a16:creationId xmlns:a16="http://schemas.microsoft.com/office/drawing/2014/main" id="{E679BDC0-724D-DE6A-7B8A-9CC16E42B8E9}"/>
              </a:ext>
            </a:extLst>
          </p:cNvPr>
          <p:cNvPicPr>
            <a:picLocks noGrp="1" noChangeAspect="1" noChangeArrowheads="1"/>
          </p:cNvPicPr>
          <p:nvPr>
            <p:ph sz="quarter" idx="10"/>
          </p:nvPr>
        </p:nvPicPr>
        <p:blipFill>
          <a:blip r:embed="rId3">
            <a:extLst>
              <a:ext uri="{28A0092B-C50C-407E-A947-70E740481C1C}">
                <a14:useLocalDpi xmlns:a14="http://schemas.microsoft.com/office/drawing/2010/main" val="0"/>
              </a:ext>
            </a:extLst>
          </a:blip>
          <a:srcRect/>
          <a:stretch>
            <a:fillRect/>
          </a:stretch>
        </p:blipFill>
        <p:spPr bwMode="auto">
          <a:xfrm>
            <a:off x="5380891" y="1301262"/>
            <a:ext cx="6365631" cy="45105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5693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chemeClr val="accent2">
                <a:lumMod val="75000"/>
              </a:schemeClr>
            </a:gs>
            <a:gs pos="74000">
              <a:schemeClr val="accent1">
                <a:lumMod val="45000"/>
                <a:lumOff val="55000"/>
              </a:schemeClr>
            </a:gs>
            <a:gs pos="83000">
              <a:schemeClr val="accent1">
                <a:lumMod val="45000"/>
                <a:lumOff val="55000"/>
              </a:schemeClr>
            </a:gs>
            <a:gs pos="100000">
              <a:schemeClr val="accent1">
                <a:lumMod val="60000"/>
                <a:lumOff val="40000"/>
              </a:schemeClr>
            </a:gs>
          </a:gsLst>
          <a:lin ang="5400000" scaled="1"/>
        </a:gradFill>
        <a:effectLst/>
      </p:bgPr>
    </p:bg>
    <p:spTree>
      <p:nvGrpSpPr>
        <p:cNvPr id="1" name="">
          <a:extLst>
            <a:ext uri="{FF2B5EF4-FFF2-40B4-BE49-F238E27FC236}">
              <a16:creationId xmlns:a16="http://schemas.microsoft.com/office/drawing/2014/main" id="{36BDA760-DCD1-07D7-D4CD-B596F6F96DCE}"/>
            </a:ext>
          </a:extLst>
        </p:cNvPr>
        <p:cNvGrpSpPr/>
        <p:nvPr/>
      </p:nvGrpSpPr>
      <p:grpSpPr>
        <a:xfrm>
          <a:off x="0" y="0"/>
          <a:ext cx="0" cy="0"/>
          <a:chOff x="0" y="0"/>
          <a:chExt cx="0" cy="0"/>
        </a:xfrm>
      </p:grpSpPr>
      <p:sp>
        <p:nvSpPr>
          <p:cNvPr id="11" name="Freeform: Shape 10">
            <a:extLst>
              <a:ext uri="{FF2B5EF4-FFF2-40B4-BE49-F238E27FC236}">
                <a16:creationId xmlns:a16="http://schemas.microsoft.com/office/drawing/2014/main" id="{FE3AD731-2E82-6BB7-1D0D-FDF154C855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3" name="Rectangle 12">
            <a:extLst>
              <a:ext uri="{FF2B5EF4-FFF2-40B4-BE49-F238E27FC236}">
                <a16:creationId xmlns:a16="http://schemas.microsoft.com/office/drawing/2014/main" id="{987B1BB0-C992-BF56-F360-45125AA1BD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E08CA58D-99E7-D1F9-73CA-A292032B96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11" y="1"/>
            <a:ext cx="5199156" cy="6857999"/>
          </a:xfrm>
          <a:custGeom>
            <a:avLst/>
            <a:gdLst>
              <a:gd name="connsiteX0" fmla="*/ 0 w 5199156"/>
              <a:gd name="connsiteY0" fmla="*/ 0 h 6857999"/>
              <a:gd name="connsiteX1" fmla="*/ 5199156 w 5199156"/>
              <a:gd name="connsiteY1" fmla="*/ 0 h 6857999"/>
              <a:gd name="connsiteX2" fmla="*/ 5199156 w 5199156"/>
              <a:gd name="connsiteY2" fmla="*/ 4404241 h 6857999"/>
              <a:gd name="connsiteX3" fmla="*/ 2996280 w 5199156"/>
              <a:gd name="connsiteY3" fmla="*/ 6845331 h 6857999"/>
              <a:gd name="connsiteX4" fmla="*/ 2762435 w 5199156"/>
              <a:gd name="connsiteY4" fmla="*/ 6857139 h 6857999"/>
              <a:gd name="connsiteX5" fmla="*/ 2762435 w 5199156"/>
              <a:gd name="connsiteY5" fmla="*/ 6857999 h 6857999"/>
              <a:gd name="connsiteX6" fmla="*/ 2745398 w 5199156"/>
              <a:gd name="connsiteY6" fmla="*/ 6857999 h 6857999"/>
              <a:gd name="connsiteX7" fmla="*/ 0 w 5199156"/>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99156" h="6857999">
                <a:moveTo>
                  <a:pt x="0" y="0"/>
                </a:moveTo>
                <a:lnTo>
                  <a:pt x="5199156" y="0"/>
                </a:lnTo>
                <a:lnTo>
                  <a:pt x="5199156" y="4404241"/>
                </a:lnTo>
                <a:cubicBezTo>
                  <a:pt x="5199156" y="5674715"/>
                  <a:pt x="4233603" y="6719673"/>
                  <a:pt x="2996280" y="6845331"/>
                </a:cubicBezTo>
                <a:lnTo>
                  <a:pt x="2762435" y="6857139"/>
                </a:lnTo>
                <a:lnTo>
                  <a:pt x="2762435" y="6857999"/>
                </a:lnTo>
                <a:lnTo>
                  <a:pt x="2745398" y="6857999"/>
                </a:lnTo>
                <a:lnTo>
                  <a:pt x="0" y="6857999"/>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B0231346-B20E-DFDF-50DF-F5D1B67620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5834" y="-39394"/>
            <a:ext cx="2353172" cy="2431959"/>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BB4E4E33-A42A-D293-55CF-CC4DFC99FBEC}"/>
              </a:ext>
            </a:extLst>
          </p:cNvPr>
          <p:cNvSpPr>
            <a:spLocks noGrp="1"/>
          </p:cNvSpPr>
          <p:nvPr>
            <p:ph type="title"/>
          </p:nvPr>
        </p:nvSpPr>
        <p:spPr>
          <a:xfrm>
            <a:off x="914400" y="1122362"/>
            <a:ext cx="3814549" cy="3354104"/>
          </a:xfrm>
        </p:spPr>
        <p:txBody>
          <a:bodyPr vert="horz" lIns="91440" tIns="45720" rIns="91440" bIns="45720" rtlCol="0" anchor="b">
            <a:normAutofit/>
          </a:bodyPr>
          <a:lstStyle/>
          <a:p>
            <a:pPr algn="l"/>
            <a:br>
              <a:rPr lang="en-US" sz="2100" dirty="0">
                <a:solidFill>
                  <a:srgbClr val="FFFFFF"/>
                </a:solidFill>
              </a:rPr>
            </a:br>
            <a:br>
              <a:rPr lang="en-US" sz="2100" dirty="0">
                <a:solidFill>
                  <a:srgbClr val="FFFFFF"/>
                </a:solidFill>
              </a:rPr>
            </a:br>
            <a:r>
              <a:rPr lang="en-US" sz="2100" dirty="0">
                <a:solidFill>
                  <a:schemeClr val="accent1">
                    <a:lumMod val="40000"/>
                    <a:lumOff val="60000"/>
                  </a:schemeClr>
                </a:solidFill>
                <a:latin typeface="+mn-lt"/>
              </a:rPr>
              <a:t>Eligibility Results: Review all information to make certain the eligibility determination matches expectations then click </a:t>
            </a:r>
            <a:r>
              <a:rPr lang="en-US" sz="2100" b="1" dirty="0">
                <a:solidFill>
                  <a:schemeClr val="accent1">
                    <a:lumMod val="40000"/>
                    <a:lumOff val="60000"/>
                  </a:schemeClr>
                </a:solidFill>
                <a:latin typeface="+mn-lt"/>
              </a:rPr>
              <a:t>Next</a:t>
            </a:r>
            <a:r>
              <a:rPr lang="en-US" sz="2100" dirty="0">
                <a:solidFill>
                  <a:schemeClr val="accent1">
                    <a:lumMod val="40000"/>
                    <a:lumOff val="60000"/>
                  </a:schemeClr>
                </a:solidFill>
                <a:latin typeface="+mn-lt"/>
              </a:rPr>
              <a:t>. </a:t>
            </a:r>
            <a:br>
              <a:rPr lang="en-US" sz="2100" dirty="0">
                <a:solidFill>
                  <a:schemeClr val="accent1">
                    <a:lumMod val="40000"/>
                    <a:lumOff val="60000"/>
                  </a:schemeClr>
                </a:solidFill>
              </a:rPr>
            </a:br>
            <a:br>
              <a:rPr lang="en-US" sz="2100" dirty="0">
                <a:solidFill>
                  <a:srgbClr val="FFFFFF"/>
                </a:solidFill>
              </a:rPr>
            </a:br>
            <a:endParaRPr lang="en-US" sz="2100" dirty="0">
              <a:solidFill>
                <a:srgbClr val="FFFFFF"/>
              </a:solidFill>
            </a:endParaRPr>
          </a:p>
        </p:txBody>
      </p:sp>
      <p:pic>
        <p:nvPicPr>
          <p:cNvPr id="6" name="Content Placeholder 5">
            <a:extLst>
              <a:ext uri="{FF2B5EF4-FFF2-40B4-BE49-F238E27FC236}">
                <a16:creationId xmlns:a16="http://schemas.microsoft.com/office/drawing/2014/main" id="{AFBCB41D-EAFD-3CD0-83B0-ABCDD4B5776D}"/>
              </a:ext>
            </a:extLst>
          </p:cNvPr>
          <p:cNvPicPr>
            <a:picLocks noGrp="1" noChangeAspect="1"/>
          </p:cNvPicPr>
          <p:nvPr>
            <p:ph sz="quarter" idx="10"/>
          </p:nvPr>
        </p:nvPicPr>
        <p:blipFill>
          <a:blip r:embed="rId3"/>
          <a:stretch>
            <a:fillRect/>
          </a:stretch>
        </p:blipFill>
        <p:spPr>
          <a:xfrm>
            <a:off x="5193645" y="1027134"/>
            <a:ext cx="6787340" cy="4510065"/>
          </a:xfrm>
          <a:prstGeom prst="rect">
            <a:avLst/>
          </a:prstGeom>
        </p:spPr>
      </p:pic>
      <p:sp>
        <p:nvSpPr>
          <p:cNvPr id="2" name="Slide Number Placeholder 1">
            <a:extLst>
              <a:ext uri="{FF2B5EF4-FFF2-40B4-BE49-F238E27FC236}">
                <a16:creationId xmlns:a16="http://schemas.microsoft.com/office/drawing/2014/main" id="{8FD04A60-A1D0-7731-16A9-7F1D0320D957}"/>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solidFill>
                  <a:schemeClr val="accent2"/>
                </a:solidFill>
              </a:rPr>
              <a:pPr algn="r">
                <a:lnSpc>
                  <a:spcPct val="90000"/>
                </a:lnSpc>
                <a:spcAft>
                  <a:spcPts val="600"/>
                </a:spcAft>
              </a:pPr>
              <a:t>25</a:t>
            </a:fld>
            <a:endParaRPr lang="en-US" sz="1900">
              <a:solidFill>
                <a:schemeClr val="accent2"/>
              </a:solidFill>
            </a:endParaRPr>
          </a:p>
        </p:txBody>
      </p:sp>
    </p:spTree>
    <p:extLst>
      <p:ext uri="{BB962C8B-B14F-4D97-AF65-F5344CB8AC3E}">
        <p14:creationId xmlns:p14="http://schemas.microsoft.com/office/powerpoint/2010/main" val="2411585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a:extLst>
            <a:ext uri="{FF2B5EF4-FFF2-40B4-BE49-F238E27FC236}">
              <a16:creationId xmlns:a16="http://schemas.microsoft.com/office/drawing/2014/main" id="{7AF35578-3F83-F373-34A1-87994402AE9C}"/>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Rectangle 13">
            <a:extLst>
              <a:ext uri="{FF2B5EF4-FFF2-40B4-BE49-F238E27FC236}">
                <a16:creationId xmlns:a16="http://schemas.microsoft.com/office/drawing/2014/main" id="{9A272216-7419-4C87-AB03-82E0DA3872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748745D-043E-438C-AC65-55312AE5F9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6" y="0"/>
            <a:ext cx="427847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D48C68A-93B6-4E31-900A-256A1FEB19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661" y="0"/>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Freeform: Shape 19">
            <a:extLst>
              <a:ext uri="{FF2B5EF4-FFF2-40B4-BE49-F238E27FC236}">
                <a16:creationId xmlns:a16="http://schemas.microsoft.com/office/drawing/2014/main" id="{F0D226F9-D15F-49EB-8CD2-0FA2AD4A09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64500" y="3455252"/>
            <a:ext cx="3354778" cy="3467100"/>
          </a:xfrm>
          <a:custGeom>
            <a:avLst/>
            <a:gdLst>
              <a:gd name="connsiteX0" fmla="*/ 0 w 2353172"/>
              <a:gd name="connsiteY0" fmla="*/ 0 h 2431959"/>
              <a:gd name="connsiteX1" fmla="*/ 2353172 w 2353172"/>
              <a:gd name="connsiteY1" fmla="*/ 0 h 2431959"/>
              <a:gd name="connsiteX2" fmla="*/ 2353172 w 2353172"/>
              <a:gd name="connsiteY2" fmla="*/ 2431959 h 2431959"/>
              <a:gd name="connsiteX3" fmla="*/ 2352312 w 2353172"/>
              <a:gd name="connsiteY3" fmla="*/ 2431959 h 2431959"/>
              <a:gd name="connsiteX4" fmla="*/ 2340504 w 2353172"/>
              <a:gd name="connsiteY4" fmla="*/ 2198113 h 2431959"/>
              <a:gd name="connsiteX5" fmla="*/ 134816 w 2353172"/>
              <a:gd name="connsiteY5" fmla="*/ 6383 h 24319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3172" h="2431959">
                <a:moveTo>
                  <a:pt x="0" y="0"/>
                </a:moveTo>
                <a:lnTo>
                  <a:pt x="2353172" y="0"/>
                </a:lnTo>
                <a:lnTo>
                  <a:pt x="2353172" y="2431959"/>
                </a:lnTo>
                <a:lnTo>
                  <a:pt x="2352312" y="2431959"/>
                </a:lnTo>
                <a:lnTo>
                  <a:pt x="2340504" y="2198113"/>
                </a:lnTo>
                <a:cubicBezTo>
                  <a:pt x="2222700" y="1038123"/>
                  <a:pt x="1296917" y="116993"/>
                  <a:pt x="134816" y="638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B6EAEB2A-A9F0-92BB-2A13-EAB14F3D2C5B}"/>
              </a:ext>
            </a:extLst>
          </p:cNvPr>
          <p:cNvSpPr>
            <a:spLocks noGrp="1"/>
          </p:cNvSpPr>
          <p:nvPr>
            <p:ph type="title"/>
          </p:nvPr>
        </p:nvSpPr>
        <p:spPr>
          <a:xfrm>
            <a:off x="609601" y="685799"/>
            <a:ext cx="3346823" cy="5486401"/>
          </a:xfrm>
        </p:spPr>
        <p:txBody>
          <a:bodyPr vert="horz" lIns="91440" tIns="45720" rIns="91440" bIns="45720" rtlCol="0" anchor="ctr">
            <a:normAutofit/>
          </a:bodyPr>
          <a:lstStyle/>
          <a:p>
            <a:pPr algn="l"/>
            <a:br>
              <a:rPr lang="en-US" sz="1900" dirty="0">
                <a:solidFill>
                  <a:srgbClr val="FFFFFF"/>
                </a:solidFill>
              </a:rPr>
            </a:br>
            <a:r>
              <a:rPr lang="en-US" sz="1900" dirty="0">
                <a:solidFill>
                  <a:srgbClr val="FFFFFF"/>
                </a:solidFill>
                <a:latin typeface="+mn-lt"/>
              </a:rPr>
              <a:t>Claimant’s Rights and Responsibilities: Select each </a:t>
            </a:r>
            <a:r>
              <a:rPr lang="en-US" sz="1900" b="1" dirty="0">
                <a:solidFill>
                  <a:srgbClr val="FFFFFF"/>
                </a:solidFill>
                <a:latin typeface="+mn-lt"/>
              </a:rPr>
              <a:t>check box </a:t>
            </a:r>
            <a:r>
              <a:rPr lang="en-US" sz="1900" dirty="0">
                <a:solidFill>
                  <a:srgbClr val="FFFFFF"/>
                </a:solidFill>
                <a:latin typeface="+mn-lt"/>
              </a:rPr>
              <a:t>then click </a:t>
            </a:r>
            <a:r>
              <a:rPr lang="en-US" sz="1900" b="1" dirty="0">
                <a:solidFill>
                  <a:srgbClr val="FFFFFF"/>
                </a:solidFill>
                <a:latin typeface="+mn-lt"/>
              </a:rPr>
              <a:t>Submit</a:t>
            </a:r>
            <a:r>
              <a:rPr lang="en-US" sz="1900" dirty="0">
                <a:solidFill>
                  <a:srgbClr val="FFFFFF"/>
                </a:solidFill>
                <a:latin typeface="+mn-lt"/>
              </a:rPr>
              <a:t>. </a:t>
            </a:r>
            <a:br>
              <a:rPr lang="en-US" sz="1900" dirty="0">
                <a:solidFill>
                  <a:srgbClr val="FFFFFF"/>
                </a:solidFill>
                <a:latin typeface="+mn-lt"/>
              </a:rPr>
            </a:br>
            <a:br>
              <a:rPr lang="en-US" sz="1900" dirty="0">
                <a:solidFill>
                  <a:srgbClr val="FFFFFF"/>
                </a:solidFill>
                <a:latin typeface="+mn-lt"/>
              </a:rPr>
            </a:br>
            <a:r>
              <a:rPr lang="en-US" sz="1900" b="1" dirty="0">
                <a:solidFill>
                  <a:srgbClr val="FFFFFF"/>
                </a:solidFill>
                <a:latin typeface="+mn-lt"/>
              </a:rPr>
              <a:t>Note: </a:t>
            </a:r>
            <a:r>
              <a:rPr lang="en-US" sz="1900" dirty="0">
                <a:solidFill>
                  <a:srgbClr val="FFFFFF"/>
                </a:solidFill>
                <a:latin typeface="+mn-lt"/>
              </a:rPr>
              <a:t>If needed, Energy workers can open the Client Rights and Responsibilities document (in either English or Spanish) and print it using the hyperlinks on this page.</a:t>
            </a:r>
            <a:br>
              <a:rPr lang="en-US" sz="1900" dirty="0">
                <a:solidFill>
                  <a:srgbClr val="FFFFFF"/>
                </a:solidFill>
              </a:rPr>
            </a:br>
            <a:br>
              <a:rPr lang="en-US" sz="1900" dirty="0">
                <a:solidFill>
                  <a:srgbClr val="FFFFFF"/>
                </a:solidFill>
              </a:rPr>
            </a:br>
            <a:br>
              <a:rPr lang="en-US" sz="1900" dirty="0">
                <a:solidFill>
                  <a:srgbClr val="FFFFFF"/>
                </a:solidFill>
              </a:rPr>
            </a:br>
            <a:endParaRPr lang="en-US" sz="1900" dirty="0">
              <a:solidFill>
                <a:srgbClr val="FFFFFF"/>
              </a:solidFill>
            </a:endParaRPr>
          </a:p>
        </p:txBody>
      </p:sp>
      <p:sp>
        <p:nvSpPr>
          <p:cNvPr id="2" name="Slide Number Placeholder 1">
            <a:extLst>
              <a:ext uri="{FF2B5EF4-FFF2-40B4-BE49-F238E27FC236}">
                <a16:creationId xmlns:a16="http://schemas.microsoft.com/office/drawing/2014/main" id="{7E76F6E8-E2E9-029E-5539-39864805D21B}"/>
              </a:ext>
            </a:extLst>
          </p:cNvPr>
          <p:cNvSpPr>
            <a:spLocks noGrp="1"/>
          </p:cNvSpPr>
          <p:nvPr>
            <p:ph type="sldNum" sz="quarter" idx="4"/>
          </p:nvPr>
        </p:nvSpPr>
        <p:spPr>
          <a:xfrm>
            <a:off x="11391152" y="6434524"/>
            <a:ext cx="693261" cy="365125"/>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solidFill>
                  <a:schemeClr val="accent2"/>
                </a:solidFill>
              </a:rPr>
              <a:pPr algn="r">
                <a:lnSpc>
                  <a:spcPct val="90000"/>
                </a:lnSpc>
                <a:spcAft>
                  <a:spcPts val="600"/>
                </a:spcAft>
              </a:pPr>
              <a:t>26</a:t>
            </a:fld>
            <a:endParaRPr lang="en-US" sz="1900">
              <a:solidFill>
                <a:schemeClr val="accent2"/>
              </a:solidFill>
            </a:endParaRPr>
          </a:p>
        </p:txBody>
      </p:sp>
      <p:pic>
        <p:nvPicPr>
          <p:cNvPr id="4" name="Picture 3" descr="Graphical user interface, text, application, email&#10;&#10;AI-generated content may be incorrect.">
            <a:extLst>
              <a:ext uri="{FF2B5EF4-FFF2-40B4-BE49-F238E27FC236}">
                <a16:creationId xmlns:a16="http://schemas.microsoft.com/office/drawing/2014/main" id="{C02BE247-5091-AFBC-C80F-36CB9B3F6611}"/>
              </a:ext>
            </a:extLst>
          </p:cNvPr>
          <p:cNvPicPr>
            <a:picLocks noChangeAspect="1"/>
          </p:cNvPicPr>
          <p:nvPr/>
        </p:nvPicPr>
        <p:blipFill>
          <a:blip r:embed="rId4"/>
          <a:stretch>
            <a:fillRect/>
          </a:stretch>
        </p:blipFill>
        <p:spPr>
          <a:xfrm>
            <a:off x="4966349" y="1410334"/>
            <a:ext cx="6616049" cy="4427758"/>
          </a:xfrm>
          <a:prstGeom prst="rect">
            <a:avLst/>
          </a:prstGeom>
          <a:ln>
            <a:solidFill>
              <a:schemeClr val="accent1"/>
            </a:solidFill>
          </a:ln>
        </p:spPr>
      </p:pic>
    </p:spTree>
    <p:extLst>
      <p:ext uri="{BB962C8B-B14F-4D97-AF65-F5344CB8AC3E}">
        <p14:creationId xmlns:p14="http://schemas.microsoft.com/office/powerpoint/2010/main" val="35008972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9" name="Freeform: Shape 28">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1" name="Rectangle 30">
            <a:extLst>
              <a:ext uri="{FF2B5EF4-FFF2-40B4-BE49-F238E27FC236}">
                <a16:creationId xmlns:a16="http://schemas.microsoft.com/office/drawing/2014/main" id="{F09CA6CC-C9DF-440F-BE30-1167A921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6F82D7C3-4329-485C-9C81-FB5BA3FA96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48146" y="0"/>
            <a:ext cx="7643854"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itle 14">
            <a:extLst>
              <a:ext uri="{FF2B5EF4-FFF2-40B4-BE49-F238E27FC236}">
                <a16:creationId xmlns:a16="http://schemas.microsoft.com/office/drawing/2014/main" id="{37F92FBB-F1A6-DCA3-4B03-5EA99AE4B0DD}"/>
              </a:ext>
            </a:extLst>
          </p:cNvPr>
          <p:cNvSpPr>
            <a:spLocks noGrp="1"/>
          </p:cNvSpPr>
          <p:nvPr>
            <p:ph type="title"/>
          </p:nvPr>
        </p:nvSpPr>
        <p:spPr>
          <a:xfrm>
            <a:off x="5963479" y="596393"/>
            <a:ext cx="5618922" cy="1542507"/>
          </a:xfrm>
        </p:spPr>
        <p:txBody>
          <a:bodyPr vert="horz" lIns="91440" tIns="45720" rIns="91440" bIns="45720" rtlCol="0" anchor="ctr">
            <a:normAutofit/>
          </a:bodyPr>
          <a:lstStyle/>
          <a:p>
            <a:br>
              <a:rPr lang="en-US" sz="2500">
                <a:solidFill>
                  <a:srgbClr val="FFFFFF"/>
                </a:solidFill>
              </a:rPr>
            </a:br>
            <a:br>
              <a:rPr lang="en-US" sz="2500">
                <a:solidFill>
                  <a:srgbClr val="FFFFFF"/>
                </a:solidFill>
              </a:rPr>
            </a:br>
            <a:br>
              <a:rPr lang="en-US" sz="2500">
                <a:solidFill>
                  <a:srgbClr val="FFFFFF"/>
                </a:solidFill>
              </a:rPr>
            </a:br>
            <a:endParaRPr lang="en-US" sz="2500">
              <a:solidFill>
                <a:srgbClr val="FFFFFF"/>
              </a:solidFill>
            </a:endParaRPr>
          </a:p>
        </p:txBody>
      </p:sp>
      <p:pic>
        <p:nvPicPr>
          <p:cNvPr id="24" name="Picture Placeholder 23" descr="Classroom outline">
            <a:extLst>
              <a:ext uri="{FF2B5EF4-FFF2-40B4-BE49-F238E27FC236}">
                <a16:creationId xmlns:a16="http://schemas.microsoft.com/office/drawing/2014/main" id="{61357E36-869D-B6D4-3E6E-ED43A227E59C}"/>
              </a:ext>
            </a:extLst>
          </p:cNvPr>
          <p:cNvPicPr>
            <a:picLocks noGrp="1" noChangeAspect="1"/>
          </p:cNvPicPr>
          <p:nvPr>
            <p:ph type="pic" sz="quarter" idx="11"/>
          </p:nvPr>
        </p:nvPicPr>
        <p:blipFill>
          <a:blip r:embed="rId3">
            <a:extLst>
              <a:ext uri="{96DAC541-7B7A-43D3-8B79-37D633B846F1}">
                <asvg:svgBlip xmlns:asvg="http://schemas.microsoft.com/office/drawing/2016/SVG/main" r:embed="rId4"/>
              </a:ext>
            </a:extLst>
          </a:blip>
          <a:srcRect l="12222" r="12222"/>
          <a:stretch/>
        </p:blipFill>
        <p:spPr>
          <a:xfrm>
            <a:off x="266159" y="150312"/>
            <a:ext cx="4277091" cy="5660880"/>
          </a:xfrm>
          <a:prstGeom prst="rect">
            <a:avLst/>
          </a:prstGeom>
        </p:spPr>
      </p:pic>
      <p:sp>
        <p:nvSpPr>
          <p:cNvPr id="35" name="Freeform: Shape 34">
            <a:extLst>
              <a:ext uri="{FF2B5EF4-FFF2-40B4-BE49-F238E27FC236}">
                <a16:creationId xmlns:a16="http://schemas.microsoft.com/office/drawing/2014/main" id="{B4A844BD-14AA-428F-A577-AF00BC3747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4"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B5E57564-AF5B-45C2-9B42-165C77BE88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005012" y="3249456"/>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Slide Number Placeholder 1">
            <a:extLst>
              <a:ext uri="{FF2B5EF4-FFF2-40B4-BE49-F238E27FC236}">
                <a16:creationId xmlns:a16="http://schemas.microsoft.com/office/drawing/2014/main" id="{06BE44FC-E43E-3153-168E-0A84BD9E6516}"/>
              </a:ext>
            </a:extLst>
          </p:cNvPr>
          <p:cNvSpPr>
            <a:spLocks noGrp="1"/>
          </p:cNvSpPr>
          <p:nvPr>
            <p:ph type="sldNum" sz="quarter" idx="4"/>
          </p:nvPr>
        </p:nvSpPr>
        <p:spPr>
          <a:xfrm>
            <a:off x="11391152" y="6434524"/>
            <a:ext cx="693261" cy="365125"/>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27</a:t>
            </a:fld>
            <a:endParaRPr lang="en-US" sz="1900"/>
          </a:p>
        </p:txBody>
      </p:sp>
      <p:graphicFrame>
        <p:nvGraphicFramePr>
          <p:cNvPr id="3" name="Diagram 2">
            <a:extLst>
              <a:ext uri="{FF2B5EF4-FFF2-40B4-BE49-F238E27FC236}">
                <a16:creationId xmlns:a16="http://schemas.microsoft.com/office/drawing/2014/main" id="{65C61231-F066-DF48-0A38-8232C1B152FD}"/>
              </a:ext>
            </a:extLst>
          </p:cNvPr>
          <p:cNvGraphicFramePr/>
          <p:nvPr>
            <p:extLst>
              <p:ext uri="{D42A27DB-BD31-4B8C-83A1-F6EECF244321}">
                <p14:modId xmlns:p14="http://schemas.microsoft.com/office/powerpoint/2010/main" val="2012674475"/>
              </p:ext>
            </p:extLst>
          </p:nvPr>
        </p:nvGraphicFramePr>
        <p:xfrm>
          <a:off x="5181598" y="58351"/>
          <a:ext cx="7010382" cy="650528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7017100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F900F9-05DC-54CB-52D5-296E1F7D5931}"/>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8C7E29FB-C25E-C846-6678-0033010785D5}"/>
              </a:ext>
            </a:extLst>
          </p:cNvPr>
          <p:cNvSpPr>
            <a:spLocks noGrp="1"/>
          </p:cNvSpPr>
          <p:nvPr>
            <p:ph type="title"/>
          </p:nvPr>
        </p:nvSpPr>
        <p:spPr>
          <a:xfrm>
            <a:off x="4482369" y="360485"/>
            <a:ext cx="6654554" cy="3284203"/>
          </a:xfrm>
        </p:spPr>
        <p:txBody>
          <a:bodyPr>
            <a:normAutofit/>
          </a:bodyPr>
          <a:lstStyle/>
          <a:p>
            <a:br>
              <a:rPr lang="en-US"/>
            </a:br>
            <a:br>
              <a:rPr lang="en-US" sz="2200"/>
            </a:br>
            <a:br>
              <a:rPr lang="en-US"/>
            </a:br>
            <a:endParaRPr lang="en-US" dirty="0"/>
          </a:p>
        </p:txBody>
      </p:sp>
      <p:pic>
        <p:nvPicPr>
          <p:cNvPr id="24" name="Picture Placeholder 23">
            <a:extLst>
              <a:ext uri="{FF2B5EF4-FFF2-40B4-BE49-F238E27FC236}">
                <a16:creationId xmlns:a16="http://schemas.microsoft.com/office/drawing/2014/main" id="{8219DFD3-0902-7333-2F59-4E935B0E55F2}"/>
              </a:ext>
            </a:extLst>
          </p:cNvPr>
          <p:cNvPicPr>
            <a:picLocks noGrp="1" noChangeAspect="1"/>
          </p:cNvPicPr>
          <p:nvPr>
            <p:ph type="pic" sz="quarter" idx="11"/>
          </p:nvPr>
        </p:nvPicPr>
        <p:blipFill>
          <a:blip r:embed="rId3">
            <a:extLst>
              <a:ext uri="{837473B0-CC2E-450A-ABE3-18F120FF3D39}">
                <a1611:picAttrSrcUrl xmlns:a1611="http://schemas.microsoft.com/office/drawing/2016/11/main" r:id="rId4"/>
              </a:ext>
            </a:extLst>
          </a:blip>
          <a:srcRect l="10735" r="10735"/>
          <a:stretch/>
        </p:blipFill>
        <p:spPr>
          <a:xfrm>
            <a:off x="1" y="601248"/>
            <a:ext cx="3930746" cy="6256751"/>
          </a:xfrm>
        </p:spPr>
      </p:pic>
      <p:sp>
        <p:nvSpPr>
          <p:cNvPr id="2" name="Slide Number Placeholder 1">
            <a:extLst>
              <a:ext uri="{FF2B5EF4-FFF2-40B4-BE49-F238E27FC236}">
                <a16:creationId xmlns:a16="http://schemas.microsoft.com/office/drawing/2014/main" id="{5066266E-B43C-76E4-90D5-A73DA746C636}"/>
              </a:ext>
            </a:extLst>
          </p:cNvPr>
          <p:cNvSpPr>
            <a:spLocks noGrp="1"/>
          </p:cNvSpPr>
          <p:nvPr>
            <p:ph type="sldNum" sz="quarter" idx="4"/>
          </p:nvPr>
        </p:nvSpPr>
        <p:spPr/>
        <p:txBody>
          <a:bodyPr/>
          <a:lstStyle/>
          <a:p>
            <a:fld id="{08AB70BE-1769-45B8-85A6-0C837432C7E6}" type="slidenum">
              <a:rPr lang="en-US" smtClean="0"/>
              <a:pPr/>
              <a:t>28</a:t>
            </a:fld>
            <a:endParaRPr lang="en-US" dirty="0"/>
          </a:p>
        </p:txBody>
      </p:sp>
      <p:graphicFrame>
        <p:nvGraphicFramePr>
          <p:cNvPr id="5" name="Diagram 4">
            <a:extLst>
              <a:ext uri="{FF2B5EF4-FFF2-40B4-BE49-F238E27FC236}">
                <a16:creationId xmlns:a16="http://schemas.microsoft.com/office/drawing/2014/main" id="{76F67279-EA9C-9E0F-E549-ED0402DC6603}"/>
              </a:ext>
            </a:extLst>
          </p:cNvPr>
          <p:cNvGraphicFramePr/>
          <p:nvPr>
            <p:extLst>
              <p:ext uri="{D42A27DB-BD31-4B8C-83A1-F6EECF244321}">
                <p14:modId xmlns:p14="http://schemas.microsoft.com/office/powerpoint/2010/main" val="1433030205"/>
              </p:ext>
            </p:extLst>
          </p:nvPr>
        </p:nvGraphicFramePr>
        <p:xfrm>
          <a:off x="3394552" y="125261"/>
          <a:ext cx="8617908" cy="660747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6670118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8F8AAC-E23B-9C81-6738-A970D113910E}"/>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4EF9F70B-B1E7-D9D7-4977-D80CFE1EFFAE}"/>
              </a:ext>
            </a:extLst>
          </p:cNvPr>
          <p:cNvSpPr>
            <a:spLocks noGrp="1"/>
          </p:cNvSpPr>
          <p:nvPr>
            <p:ph type="title"/>
          </p:nvPr>
        </p:nvSpPr>
        <p:spPr>
          <a:xfrm>
            <a:off x="4482369" y="360485"/>
            <a:ext cx="6654554" cy="3284203"/>
          </a:xfrm>
        </p:spPr>
        <p:txBody>
          <a:bodyPr>
            <a:normAutofit/>
          </a:bodyPr>
          <a:lstStyle/>
          <a:p>
            <a:br>
              <a:rPr lang="en-US" dirty="0"/>
            </a:br>
            <a:br>
              <a:rPr lang="en-US" sz="2200" dirty="0"/>
            </a:br>
            <a:br>
              <a:rPr lang="en-US" dirty="0"/>
            </a:br>
            <a:endParaRPr lang="en-US" dirty="0"/>
          </a:p>
        </p:txBody>
      </p:sp>
      <p:pic>
        <p:nvPicPr>
          <p:cNvPr id="24" name="Picture Placeholder 23" descr="Neon colors sucked into a vortex">
            <a:extLst>
              <a:ext uri="{FF2B5EF4-FFF2-40B4-BE49-F238E27FC236}">
                <a16:creationId xmlns:a16="http://schemas.microsoft.com/office/drawing/2014/main" id="{A0078E9D-0E45-07A2-9F45-EA93D4C9F145}"/>
              </a:ext>
            </a:extLst>
          </p:cNvPr>
          <p:cNvPicPr>
            <a:picLocks noGrp="1" noChangeAspect="1"/>
          </p:cNvPicPr>
          <p:nvPr>
            <p:ph type="pic" sz="quarter" idx="11"/>
          </p:nvPr>
        </p:nvPicPr>
        <p:blipFill>
          <a:blip r:embed="rId3"/>
          <a:srcRect l="31416" r="31416"/>
          <a:stretch/>
        </p:blipFill>
        <p:spPr>
          <a:xfrm>
            <a:off x="1" y="0"/>
            <a:ext cx="4248392" cy="6858000"/>
          </a:xfrm>
        </p:spPr>
      </p:pic>
      <p:sp>
        <p:nvSpPr>
          <p:cNvPr id="2" name="Slide Number Placeholder 1">
            <a:extLst>
              <a:ext uri="{FF2B5EF4-FFF2-40B4-BE49-F238E27FC236}">
                <a16:creationId xmlns:a16="http://schemas.microsoft.com/office/drawing/2014/main" id="{95249538-9F94-57EF-EA21-653FD15A459A}"/>
              </a:ext>
            </a:extLst>
          </p:cNvPr>
          <p:cNvSpPr>
            <a:spLocks noGrp="1"/>
          </p:cNvSpPr>
          <p:nvPr>
            <p:ph type="sldNum" sz="quarter" idx="4"/>
          </p:nvPr>
        </p:nvSpPr>
        <p:spPr/>
        <p:txBody>
          <a:bodyPr/>
          <a:lstStyle/>
          <a:p>
            <a:fld id="{08AB70BE-1769-45B8-85A6-0C837432C7E6}" type="slidenum">
              <a:rPr lang="en-US" smtClean="0"/>
              <a:pPr/>
              <a:t>29</a:t>
            </a:fld>
            <a:endParaRPr lang="en-US" dirty="0"/>
          </a:p>
        </p:txBody>
      </p:sp>
      <p:graphicFrame>
        <p:nvGraphicFramePr>
          <p:cNvPr id="27" name="TextBox 3">
            <a:extLst>
              <a:ext uri="{FF2B5EF4-FFF2-40B4-BE49-F238E27FC236}">
                <a16:creationId xmlns:a16="http://schemas.microsoft.com/office/drawing/2014/main" id="{835F6B26-75DF-EE8B-4DF2-7E9AF3ADBC45}"/>
              </a:ext>
            </a:extLst>
          </p:cNvPr>
          <p:cNvGraphicFramePr/>
          <p:nvPr>
            <p:extLst>
              <p:ext uri="{D42A27DB-BD31-4B8C-83A1-F6EECF244321}">
                <p14:modId xmlns:p14="http://schemas.microsoft.com/office/powerpoint/2010/main" val="209200123"/>
              </p:ext>
            </p:extLst>
          </p:nvPr>
        </p:nvGraphicFramePr>
        <p:xfrm>
          <a:off x="5085086" y="62632"/>
          <a:ext cx="6654554" cy="685799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descr="White stairway with light at the top">
            <a:extLst>
              <a:ext uri="{FF2B5EF4-FFF2-40B4-BE49-F238E27FC236}">
                <a16:creationId xmlns:a16="http://schemas.microsoft.com/office/drawing/2014/main" id="{3755E0E0-9487-77C0-A7AC-2E42DEB29842}"/>
              </a:ext>
            </a:extLst>
          </p:cNvPr>
          <p:cNvPicPr>
            <a:picLocks noChangeAspect="1"/>
          </p:cNvPicPr>
          <p:nvPr/>
        </p:nvPicPr>
        <p:blipFill>
          <a:blip r:embed="rId9"/>
          <a:stretch>
            <a:fillRect/>
          </a:stretch>
        </p:blipFill>
        <p:spPr>
          <a:xfrm>
            <a:off x="7290147" y="2680465"/>
            <a:ext cx="2138670" cy="1497069"/>
          </a:xfrm>
          <a:prstGeom prst="rect">
            <a:avLst/>
          </a:prstGeom>
        </p:spPr>
      </p:pic>
    </p:spTree>
    <p:extLst>
      <p:ext uri="{BB962C8B-B14F-4D97-AF65-F5344CB8AC3E}">
        <p14:creationId xmlns:p14="http://schemas.microsoft.com/office/powerpoint/2010/main" val="34857195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D40C286E-8394-8E8A-2319-FBDB3A0EE44D}"/>
            </a:ext>
          </a:extLst>
        </p:cNvPr>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7DD2C99F-13EA-7192-38FE-A0EAF6270E3A}"/>
              </a:ext>
            </a:extLst>
          </p:cNvPr>
          <p:cNvGraphicFramePr/>
          <p:nvPr>
            <p:extLst>
              <p:ext uri="{D42A27DB-BD31-4B8C-83A1-F6EECF244321}">
                <p14:modId xmlns:p14="http://schemas.microsoft.com/office/powerpoint/2010/main" val="2058135707"/>
              </p:ext>
            </p:extLst>
          </p:nvPr>
        </p:nvGraphicFramePr>
        <p:xfrm>
          <a:off x="914400" y="914398"/>
          <a:ext cx="11054861" cy="57443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Oval 1">
            <a:extLst>
              <a:ext uri="{FF2B5EF4-FFF2-40B4-BE49-F238E27FC236}">
                <a16:creationId xmlns:a16="http://schemas.microsoft.com/office/drawing/2014/main" id="{628128B9-7C92-86C8-CC85-D44264B4FDEB}"/>
              </a:ext>
            </a:extLst>
          </p:cNvPr>
          <p:cNvSpPr/>
          <p:nvPr/>
        </p:nvSpPr>
        <p:spPr>
          <a:xfrm>
            <a:off x="1266606" y="2853363"/>
            <a:ext cx="2140473" cy="186637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US" sz="6000" b="1" dirty="0"/>
              <a:t>CIP</a:t>
            </a:r>
          </a:p>
        </p:txBody>
      </p:sp>
    </p:spTree>
    <p:extLst>
      <p:ext uri="{BB962C8B-B14F-4D97-AF65-F5344CB8AC3E}">
        <p14:creationId xmlns:p14="http://schemas.microsoft.com/office/powerpoint/2010/main" val="356117444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89D960-63CF-1949-EE43-F2FB128D9E5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5D67A5-2E50-0B22-35C7-22E6C5F9826E}"/>
              </a:ext>
            </a:extLst>
          </p:cNvPr>
          <p:cNvSpPr>
            <a:spLocks noGrp="1"/>
          </p:cNvSpPr>
          <p:nvPr>
            <p:ph type="title"/>
          </p:nvPr>
        </p:nvSpPr>
        <p:spPr>
          <a:xfrm>
            <a:off x="311660" y="-457199"/>
            <a:ext cx="2868157" cy="4923691"/>
          </a:xfrm>
        </p:spPr>
        <p:txBody>
          <a:bodyPr>
            <a:normAutofit/>
          </a:bodyPr>
          <a:lstStyle/>
          <a:p>
            <a:br>
              <a:rPr lang="en-US" dirty="0"/>
            </a:br>
            <a:r>
              <a:rPr lang="en-US" sz="2000" dirty="0">
                <a:latin typeface="+mn-lt"/>
              </a:rPr>
              <a:t>To authorize the application: </a:t>
            </a:r>
            <a:br>
              <a:rPr lang="en-US" sz="2000" dirty="0">
                <a:latin typeface="+mn-lt"/>
              </a:rPr>
            </a:br>
            <a:br>
              <a:rPr lang="en-US" dirty="0">
                <a:latin typeface="+mn-lt"/>
              </a:rPr>
            </a:br>
            <a:r>
              <a:rPr lang="en-US" sz="2000" dirty="0">
                <a:latin typeface="+mn-lt"/>
              </a:rPr>
              <a:t>Click the </a:t>
            </a:r>
            <a:r>
              <a:rPr lang="en-US" sz="2000" b="1" dirty="0">
                <a:latin typeface="+mn-lt"/>
              </a:rPr>
              <a:t>Tab Actions Menu </a:t>
            </a:r>
            <a:r>
              <a:rPr lang="en-US" sz="2000" dirty="0">
                <a:latin typeface="+mn-lt"/>
              </a:rPr>
              <a:t>then select </a:t>
            </a:r>
            <a:r>
              <a:rPr lang="en-US" sz="2000" b="1" dirty="0">
                <a:latin typeface="+mn-lt"/>
              </a:rPr>
              <a:t>Authorize Program</a:t>
            </a:r>
            <a:r>
              <a:rPr lang="en-US" sz="2000" dirty="0">
                <a:latin typeface="+mn-lt"/>
              </a:rPr>
              <a:t>. </a:t>
            </a:r>
            <a:br>
              <a:rPr lang="en-US" dirty="0">
                <a:latin typeface="+mn-lt"/>
              </a:rPr>
            </a:br>
            <a:endParaRPr lang="en-US" dirty="0">
              <a:latin typeface="+mn-lt"/>
            </a:endParaRPr>
          </a:p>
        </p:txBody>
      </p:sp>
      <p:sp>
        <p:nvSpPr>
          <p:cNvPr id="4" name="Content Placeholder 3">
            <a:extLst>
              <a:ext uri="{FF2B5EF4-FFF2-40B4-BE49-F238E27FC236}">
                <a16:creationId xmlns:a16="http://schemas.microsoft.com/office/drawing/2014/main" id="{62155CB0-93D7-186E-5D9B-DF3E70AA1902}"/>
              </a:ext>
            </a:extLst>
          </p:cNvPr>
          <p:cNvSpPr>
            <a:spLocks noGrp="1"/>
          </p:cNvSpPr>
          <p:nvPr>
            <p:ph sz="quarter" idx="10"/>
          </p:nvPr>
        </p:nvSpPr>
        <p:spPr>
          <a:xfrm>
            <a:off x="9331568" y="2818476"/>
            <a:ext cx="515817" cy="1207477"/>
          </a:xfrm>
        </p:spPr>
        <p:txBody>
          <a:bodyPr>
            <a:normAutofit fontScale="40000" lnSpcReduction="20000"/>
          </a:bodyPr>
          <a:lstStyle/>
          <a:p>
            <a:r>
              <a:rPr lang="en-US" dirty="0"/>
              <a:t>Navigato the Head of Household’s Person page. </a:t>
            </a:r>
            <a:r>
              <a:rPr lang="en-US" dirty="0" err="1"/>
              <a:t>Cick</a:t>
            </a:r>
            <a:r>
              <a:rPr lang="en-US" dirty="0"/>
              <a:t> the </a:t>
            </a:r>
            <a:r>
              <a:rPr lang="en-US" b="1" dirty="0"/>
              <a:t>Applications </a:t>
            </a:r>
            <a:r>
              <a:rPr lang="en-US" dirty="0"/>
              <a:t>tab.</a:t>
            </a:r>
            <a:endParaRPr lang="en-US" noProof="1"/>
          </a:p>
        </p:txBody>
      </p:sp>
      <p:sp>
        <p:nvSpPr>
          <p:cNvPr id="2" name="Slide Number Placeholder 1">
            <a:extLst>
              <a:ext uri="{FF2B5EF4-FFF2-40B4-BE49-F238E27FC236}">
                <a16:creationId xmlns:a16="http://schemas.microsoft.com/office/drawing/2014/main" id="{C0761135-9034-F191-A36C-A133605E3020}"/>
              </a:ext>
            </a:extLst>
          </p:cNvPr>
          <p:cNvSpPr>
            <a:spLocks noGrp="1"/>
          </p:cNvSpPr>
          <p:nvPr>
            <p:ph type="sldNum" sz="quarter" idx="4"/>
          </p:nvPr>
        </p:nvSpPr>
        <p:spPr/>
        <p:txBody>
          <a:bodyPr/>
          <a:lstStyle/>
          <a:p>
            <a:fld id="{08AB70BE-1769-45B8-85A6-0C837432C7E6}" type="slidenum">
              <a:rPr lang="en-US" smtClean="0"/>
              <a:pPr/>
              <a:t>30</a:t>
            </a:fld>
            <a:endParaRPr lang="en-US" dirty="0"/>
          </a:p>
        </p:txBody>
      </p:sp>
      <p:pic>
        <p:nvPicPr>
          <p:cNvPr id="7" name="Picture 6">
            <a:extLst>
              <a:ext uri="{FF2B5EF4-FFF2-40B4-BE49-F238E27FC236}">
                <a16:creationId xmlns:a16="http://schemas.microsoft.com/office/drawing/2014/main" id="{B4882264-99A1-7B26-8DFA-937C07030FCE}"/>
              </a:ext>
            </a:extLst>
          </p:cNvPr>
          <p:cNvPicPr>
            <a:picLocks noChangeAspect="1"/>
          </p:cNvPicPr>
          <p:nvPr/>
        </p:nvPicPr>
        <p:blipFill>
          <a:blip r:embed="rId3"/>
          <a:stretch>
            <a:fillRect/>
          </a:stretch>
        </p:blipFill>
        <p:spPr>
          <a:xfrm>
            <a:off x="3692770" y="1570892"/>
            <a:ext cx="8088924" cy="3503352"/>
          </a:xfrm>
          <a:prstGeom prst="rect">
            <a:avLst/>
          </a:prstGeom>
        </p:spPr>
      </p:pic>
    </p:spTree>
    <p:extLst>
      <p:ext uri="{BB962C8B-B14F-4D97-AF65-F5344CB8AC3E}">
        <p14:creationId xmlns:p14="http://schemas.microsoft.com/office/powerpoint/2010/main" val="2782693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ACBF6B-4D6D-2A22-C3A3-908FE6B6F124}"/>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F6BBDC0-5D9C-642E-44F6-F054426AD2D2}"/>
              </a:ext>
            </a:extLst>
          </p:cNvPr>
          <p:cNvSpPr>
            <a:spLocks noGrp="1"/>
          </p:cNvSpPr>
          <p:nvPr>
            <p:ph type="title"/>
          </p:nvPr>
        </p:nvSpPr>
        <p:spPr>
          <a:xfrm>
            <a:off x="311660" y="-457200"/>
            <a:ext cx="2868157" cy="6440303"/>
          </a:xfrm>
        </p:spPr>
        <p:txBody>
          <a:bodyPr>
            <a:normAutofit/>
          </a:bodyPr>
          <a:lstStyle/>
          <a:p>
            <a:br>
              <a:rPr lang="en-US" dirty="0"/>
            </a:br>
            <a:br>
              <a:rPr lang="en-US" dirty="0"/>
            </a:br>
            <a:br>
              <a:rPr lang="en-US" dirty="0"/>
            </a:br>
            <a:r>
              <a:rPr lang="en-US" sz="2000" dirty="0">
                <a:latin typeface="+mn-lt"/>
              </a:rPr>
              <a:t>To Deny or Withdraw the application: </a:t>
            </a:r>
            <a:br>
              <a:rPr lang="en-US" sz="2000" dirty="0">
                <a:latin typeface="+mn-lt"/>
              </a:rPr>
            </a:br>
            <a:br>
              <a:rPr lang="en-US" dirty="0">
                <a:latin typeface="+mn-lt"/>
              </a:rPr>
            </a:br>
            <a:r>
              <a:rPr lang="en-US" sz="2200" dirty="0">
                <a:latin typeface="+mn-lt"/>
              </a:rPr>
              <a:t>Click </a:t>
            </a:r>
            <a:r>
              <a:rPr lang="en-US" sz="2200" b="1" dirty="0">
                <a:latin typeface="+mn-lt"/>
              </a:rPr>
              <a:t>Programs </a:t>
            </a:r>
            <a:r>
              <a:rPr lang="en-US" sz="2200" dirty="0">
                <a:latin typeface="+mn-lt"/>
              </a:rPr>
              <a:t>tab </a:t>
            </a:r>
            <a:br>
              <a:rPr lang="en-US" dirty="0">
                <a:latin typeface="+mn-lt"/>
              </a:rPr>
            </a:br>
            <a:br>
              <a:rPr lang="en-US" dirty="0">
                <a:latin typeface="+mn-lt"/>
              </a:rPr>
            </a:br>
            <a:r>
              <a:rPr lang="en-US" sz="2200" dirty="0">
                <a:latin typeface="+mn-lt"/>
              </a:rPr>
              <a:t>Click the </a:t>
            </a:r>
            <a:r>
              <a:rPr lang="en-US" sz="2200" b="1" dirty="0">
                <a:latin typeface="+mn-lt"/>
              </a:rPr>
              <a:t>List Actions Menu </a:t>
            </a:r>
            <a:r>
              <a:rPr lang="en-US" sz="2200" dirty="0">
                <a:latin typeface="+mn-lt"/>
              </a:rPr>
              <a:t>then select </a:t>
            </a:r>
            <a:r>
              <a:rPr lang="en-US" sz="2200" b="1" dirty="0">
                <a:latin typeface="+mn-lt"/>
              </a:rPr>
              <a:t>Deny or Withdraw</a:t>
            </a:r>
            <a:r>
              <a:rPr lang="en-US" sz="2200" dirty="0">
                <a:latin typeface="+mn-lt"/>
              </a:rPr>
              <a:t>. </a:t>
            </a:r>
            <a:br>
              <a:rPr lang="en-US" dirty="0"/>
            </a:br>
            <a:br>
              <a:rPr lang="en-US" dirty="0"/>
            </a:br>
            <a:endParaRPr lang="en-US" dirty="0"/>
          </a:p>
        </p:txBody>
      </p:sp>
      <p:sp>
        <p:nvSpPr>
          <p:cNvPr id="4" name="Content Placeholder 3">
            <a:extLst>
              <a:ext uri="{FF2B5EF4-FFF2-40B4-BE49-F238E27FC236}">
                <a16:creationId xmlns:a16="http://schemas.microsoft.com/office/drawing/2014/main" id="{6B164A7B-A266-9F53-85F8-29FAFB46A7E6}"/>
              </a:ext>
            </a:extLst>
          </p:cNvPr>
          <p:cNvSpPr>
            <a:spLocks noGrp="1"/>
          </p:cNvSpPr>
          <p:nvPr>
            <p:ph sz="quarter" idx="10"/>
          </p:nvPr>
        </p:nvSpPr>
        <p:spPr>
          <a:xfrm>
            <a:off x="9331568" y="2818476"/>
            <a:ext cx="515817" cy="1207477"/>
          </a:xfrm>
        </p:spPr>
        <p:txBody>
          <a:bodyPr>
            <a:normAutofit fontScale="40000" lnSpcReduction="20000"/>
          </a:bodyPr>
          <a:lstStyle/>
          <a:p>
            <a:r>
              <a:rPr lang="en-US" dirty="0"/>
              <a:t>Navigato the Head of Household’s Person page. </a:t>
            </a:r>
            <a:r>
              <a:rPr lang="en-US" dirty="0" err="1"/>
              <a:t>Cick</a:t>
            </a:r>
            <a:r>
              <a:rPr lang="en-US" dirty="0"/>
              <a:t> the </a:t>
            </a:r>
            <a:r>
              <a:rPr lang="en-US" b="1" dirty="0"/>
              <a:t>Applications </a:t>
            </a:r>
            <a:r>
              <a:rPr lang="en-US" dirty="0"/>
              <a:t>tab.</a:t>
            </a:r>
            <a:endParaRPr lang="en-US" noProof="1"/>
          </a:p>
        </p:txBody>
      </p:sp>
      <p:sp>
        <p:nvSpPr>
          <p:cNvPr id="2" name="Slide Number Placeholder 1">
            <a:extLst>
              <a:ext uri="{FF2B5EF4-FFF2-40B4-BE49-F238E27FC236}">
                <a16:creationId xmlns:a16="http://schemas.microsoft.com/office/drawing/2014/main" id="{A14C65F4-82B7-E1B9-E295-FC8B871A4C77}"/>
              </a:ext>
            </a:extLst>
          </p:cNvPr>
          <p:cNvSpPr>
            <a:spLocks noGrp="1"/>
          </p:cNvSpPr>
          <p:nvPr>
            <p:ph type="sldNum" sz="quarter" idx="4"/>
          </p:nvPr>
        </p:nvSpPr>
        <p:spPr/>
        <p:txBody>
          <a:bodyPr/>
          <a:lstStyle/>
          <a:p>
            <a:fld id="{08AB70BE-1769-45B8-85A6-0C837432C7E6}" type="slidenum">
              <a:rPr lang="en-US" smtClean="0"/>
              <a:pPr/>
              <a:t>31</a:t>
            </a:fld>
            <a:endParaRPr lang="en-US" dirty="0"/>
          </a:p>
        </p:txBody>
      </p:sp>
      <p:pic>
        <p:nvPicPr>
          <p:cNvPr id="9" name="Picture 8">
            <a:extLst>
              <a:ext uri="{FF2B5EF4-FFF2-40B4-BE49-F238E27FC236}">
                <a16:creationId xmlns:a16="http://schemas.microsoft.com/office/drawing/2014/main" id="{86B5DF0E-39A6-E46E-812A-367D780B5DCD}"/>
              </a:ext>
            </a:extLst>
          </p:cNvPr>
          <p:cNvPicPr>
            <a:picLocks noChangeAspect="1"/>
          </p:cNvPicPr>
          <p:nvPr/>
        </p:nvPicPr>
        <p:blipFill>
          <a:blip r:embed="rId3"/>
          <a:stretch>
            <a:fillRect/>
          </a:stretch>
        </p:blipFill>
        <p:spPr>
          <a:xfrm>
            <a:off x="3602769" y="1160585"/>
            <a:ext cx="7941531" cy="4195739"/>
          </a:xfrm>
          <a:prstGeom prst="rect">
            <a:avLst/>
          </a:prstGeom>
        </p:spPr>
      </p:pic>
    </p:spTree>
    <p:extLst>
      <p:ext uri="{BB962C8B-B14F-4D97-AF65-F5344CB8AC3E}">
        <p14:creationId xmlns:p14="http://schemas.microsoft.com/office/powerpoint/2010/main" val="9493847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FB8613F-2883-10AE-89EE-754728CFC72D}"/>
              </a:ext>
            </a:extLst>
          </p:cNvPr>
          <p:cNvSpPr>
            <a:spLocks noGrp="1"/>
          </p:cNvSpPr>
          <p:nvPr>
            <p:ph type="title"/>
          </p:nvPr>
        </p:nvSpPr>
        <p:spPr>
          <a:xfrm>
            <a:off x="1342052" y="0"/>
            <a:ext cx="10202248" cy="2112359"/>
          </a:xfrm>
        </p:spPr>
        <p:txBody>
          <a:bodyPr>
            <a:normAutofit fontScale="90000"/>
          </a:bodyPr>
          <a:lstStyle/>
          <a:p>
            <a:br>
              <a:rPr lang="en-US" dirty="0"/>
            </a:br>
            <a:r>
              <a:rPr lang="en-US" dirty="0"/>
              <a:t> </a:t>
            </a:r>
            <a:br>
              <a:rPr lang="en-US" dirty="0"/>
            </a:br>
            <a:r>
              <a:rPr lang="en-US" sz="2200" dirty="0">
                <a:latin typeface="+mn-lt"/>
              </a:rPr>
              <a:t>All Energy payments must be added to a payment request in NC FAST. Recording that a check was issued is no longer required in NC FAST. All payments are “State Issued” and sent electronically to the Energy provider or Authorized Representative (AR). </a:t>
            </a:r>
            <a:br>
              <a:rPr lang="en-US" dirty="0"/>
            </a:br>
            <a:endParaRPr lang="en-US" dirty="0"/>
          </a:p>
        </p:txBody>
      </p:sp>
      <p:sp>
        <p:nvSpPr>
          <p:cNvPr id="5" name="Content Placeholder 4">
            <a:extLst>
              <a:ext uri="{FF2B5EF4-FFF2-40B4-BE49-F238E27FC236}">
                <a16:creationId xmlns:a16="http://schemas.microsoft.com/office/drawing/2014/main" id="{7705B3C4-FE12-5928-4EAA-8598EFD0C581}"/>
              </a:ext>
            </a:extLst>
          </p:cNvPr>
          <p:cNvSpPr>
            <a:spLocks noGrp="1"/>
          </p:cNvSpPr>
          <p:nvPr>
            <p:ph sz="quarter" idx="11"/>
          </p:nvPr>
        </p:nvSpPr>
        <p:spPr>
          <a:xfrm>
            <a:off x="785447" y="1704091"/>
            <a:ext cx="3036276" cy="4145723"/>
          </a:xfrm>
        </p:spPr>
        <p:txBody>
          <a:bodyPr>
            <a:normAutofit fontScale="85000" lnSpcReduction="10000"/>
          </a:bodyPr>
          <a:lstStyle/>
          <a:p>
            <a:pPr marL="0" indent="0">
              <a:buNone/>
            </a:pPr>
            <a:endParaRPr lang="en-US" b="0" dirty="0"/>
          </a:p>
          <a:p>
            <a:r>
              <a:rPr lang="en-US" b="0" dirty="0">
                <a:solidFill>
                  <a:schemeClr val="accent1">
                    <a:lumMod val="75000"/>
                  </a:schemeClr>
                </a:solidFill>
                <a:latin typeface="Arial Nova Light" panose="020B0304020202020204" pitchFamily="34" charset="0"/>
              </a:rPr>
              <a:t>From the Home page, click the </a:t>
            </a:r>
            <a:r>
              <a:rPr lang="en-US" dirty="0">
                <a:solidFill>
                  <a:schemeClr val="accent1">
                    <a:lumMod val="75000"/>
                  </a:schemeClr>
                </a:solidFill>
                <a:latin typeface="Arial Nova Light" panose="020B0304020202020204" pitchFamily="34" charset="0"/>
              </a:rPr>
              <a:t>Clients and Outcomes </a:t>
            </a:r>
            <a:r>
              <a:rPr lang="en-US" b="0" dirty="0">
                <a:solidFill>
                  <a:schemeClr val="accent1">
                    <a:lumMod val="75000"/>
                  </a:schemeClr>
                </a:solidFill>
                <a:latin typeface="Arial Nova Light" panose="020B0304020202020204" pitchFamily="34" charset="0"/>
              </a:rPr>
              <a:t>tab. </a:t>
            </a:r>
          </a:p>
          <a:p>
            <a:r>
              <a:rPr lang="en-US" b="0" dirty="0">
                <a:solidFill>
                  <a:schemeClr val="accent1">
                    <a:lumMod val="75000"/>
                  </a:schemeClr>
                </a:solidFill>
                <a:latin typeface="Arial Nova Light" panose="020B0304020202020204" pitchFamily="34" charset="0"/>
              </a:rPr>
              <a:t>Click the </a:t>
            </a:r>
            <a:r>
              <a:rPr lang="en-US" dirty="0">
                <a:solidFill>
                  <a:schemeClr val="accent1">
                    <a:lumMod val="75000"/>
                  </a:schemeClr>
                </a:solidFill>
                <a:latin typeface="Arial Nova Light" panose="020B0304020202020204" pitchFamily="34" charset="0"/>
              </a:rPr>
              <a:t>toggle </a:t>
            </a:r>
            <a:r>
              <a:rPr lang="en-US" b="0" dirty="0">
                <a:solidFill>
                  <a:schemeClr val="accent1">
                    <a:lumMod val="75000"/>
                  </a:schemeClr>
                </a:solidFill>
                <a:latin typeface="Arial Nova Light" panose="020B0304020202020204" pitchFamily="34" charset="0"/>
              </a:rPr>
              <a:t>to expand the Shortcuts panel </a:t>
            </a:r>
          </a:p>
          <a:p>
            <a:r>
              <a:rPr lang="en-US" b="0" dirty="0">
                <a:solidFill>
                  <a:schemeClr val="accent1">
                    <a:lumMod val="75000"/>
                  </a:schemeClr>
                </a:solidFill>
                <a:latin typeface="Arial Nova Light" panose="020B0304020202020204" pitchFamily="34" charset="0"/>
              </a:rPr>
              <a:t>Click the </a:t>
            </a:r>
            <a:r>
              <a:rPr lang="en-US" dirty="0">
                <a:solidFill>
                  <a:schemeClr val="accent1">
                    <a:lumMod val="75000"/>
                  </a:schemeClr>
                </a:solidFill>
                <a:latin typeface="Arial Nova Light" panose="020B0304020202020204" pitchFamily="34" charset="0"/>
              </a:rPr>
              <a:t>Energy Payments </a:t>
            </a:r>
            <a:r>
              <a:rPr lang="en-US" b="0" dirty="0">
                <a:solidFill>
                  <a:schemeClr val="accent1">
                    <a:lumMod val="75000"/>
                  </a:schemeClr>
                </a:solidFill>
                <a:latin typeface="Arial Nova Light" panose="020B0304020202020204" pitchFamily="34" charset="0"/>
              </a:rPr>
              <a:t>folder and then select the </a:t>
            </a:r>
            <a:r>
              <a:rPr lang="en-US" dirty="0">
                <a:solidFill>
                  <a:schemeClr val="accent1">
                    <a:lumMod val="75000"/>
                  </a:schemeClr>
                </a:solidFill>
                <a:latin typeface="Arial Nova Light" panose="020B0304020202020204" pitchFamily="34" charset="0"/>
              </a:rPr>
              <a:t>Manage Energy Payments </a:t>
            </a:r>
            <a:r>
              <a:rPr lang="en-US" b="0" dirty="0">
                <a:solidFill>
                  <a:schemeClr val="accent1">
                    <a:lumMod val="75000"/>
                  </a:schemeClr>
                </a:solidFill>
                <a:latin typeface="Arial Nova Light" panose="020B0304020202020204" pitchFamily="34" charset="0"/>
              </a:rPr>
              <a:t>hyperlink </a:t>
            </a:r>
          </a:p>
          <a:p>
            <a:r>
              <a:rPr lang="en-US" b="0" dirty="0">
                <a:solidFill>
                  <a:schemeClr val="accent1">
                    <a:lumMod val="75000"/>
                  </a:schemeClr>
                </a:solidFill>
                <a:latin typeface="Arial Nova Light" panose="020B0304020202020204" pitchFamily="34" charset="0"/>
              </a:rPr>
              <a:t>The Manage Energy Payments page displays. Click the </a:t>
            </a:r>
            <a:r>
              <a:rPr lang="en-US" dirty="0">
                <a:solidFill>
                  <a:schemeClr val="accent1">
                    <a:lumMod val="75000"/>
                  </a:schemeClr>
                </a:solidFill>
                <a:latin typeface="Arial Nova Light" panose="020B0304020202020204" pitchFamily="34" charset="0"/>
              </a:rPr>
              <a:t>Tab Actions Menu </a:t>
            </a:r>
            <a:r>
              <a:rPr lang="en-US" b="0" dirty="0">
                <a:solidFill>
                  <a:schemeClr val="accent1">
                    <a:lumMod val="75000"/>
                  </a:schemeClr>
                </a:solidFill>
                <a:latin typeface="Arial Nova Light" panose="020B0304020202020204" pitchFamily="34" charset="0"/>
              </a:rPr>
              <a:t>then select </a:t>
            </a:r>
            <a:r>
              <a:rPr lang="en-US" dirty="0">
                <a:solidFill>
                  <a:schemeClr val="accent1">
                    <a:lumMod val="75000"/>
                  </a:schemeClr>
                </a:solidFill>
                <a:latin typeface="Arial Nova Light" panose="020B0304020202020204" pitchFamily="34" charset="0"/>
              </a:rPr>
              <a:t>New Payment Request</a:t>
            </a:r>
            <a:r>
              <a:rPr lang="en-US" b="0" dirty="0">
                <a:solidFill>
                  <a:schemeClr val="accent1">
                    <a:lumMod val="75000"/>
                  </a:schemeClr>
                </a:solidFill>
                <a:latin typeface="Arial Nova Light" panose="020B0304020202020204" pitchFamily="34" charset="0"/>
              </a:rPr>
              <a:t>. </a:t>
            </a:r>
          </a:p>
        </p:txBody>
      </p:sp>
      <p:graphicFrame>
        <p:nvGraphicFramePr>
          <p:cNvPr id="6" name="Table Placeholder 5">
            <a:extLst>
              <a:ext uri="{FF2B5EF4-FFF2-40B4-BE49-F238E27FC236}">
                <a16:creationId xmlns:a16="http://schemas.microsoft.com/office/drawing/2014/main" id="{887699C6-CB3E-5460-294B-E837E67D5665}"/>
              </a:ext>
            </a:extLst>
          </p:cNvPr>
          <p:cNvGraphicFramePr>
            <a:graphicFrameLocks noGrp="1"/>
          </p:cNvGraphicFramePr>
          <p:nvPr>
            <p:ph type="tbl" sz="quarter" idx="12"/>
            <p:extLst>
              <p:ext uri="{D42A27DB-BD31-4B8C-83A1-F6EECF244321}">
                <p14:modId xmlns:p14="http://schemas.microsoft.com/office/powerpoint/2010/main" val="2660971285"/>
              </p:ext>
            </p:extLst>
          </p:nvPr>
        </p:nvGraphicFramePr>
        <p:xfrm>
          <a:off x="4940300" y="2282825"/>
          <a:ext cx="5880103" cy="3650450"/>
        </p:xfrm>
        <a:graphic>
          <a:graphicData uri="http://schemas.openxmlformats.org/drawingml/2006/table">
            <a:tbl>
              <a:tblPr firstRow="1" bandRow="1">
                <a:tableStyleId>{0E3FDE45-AF77-4B5C-9715-49D594BDF05E}</a:tableStyleId>
              </a:tblPr>
              <a:tblGrid>
                <a:gridCol w="787401">
                  <a:extLst>
                    <a:ext uri="{9D8B030D-6E8A-4147-A177-3AD203B41FA5}">
                      <a16:colId xmlns:a16="http://schemas.microsoft.com/office/drawing/2014/main" val="3233966979"/>
                    </a:ext>
                  </a:extLst>
                </a:gridCol>
                <a:gridCol w="908051">
                  <a:extLst>
                    <a:ext uri="{9D8B030D-6E8A-4147-A177-3AD203B41FA5}">
                      <a16:colId xmlns:a16="http://schemas.microsoft.com/office/drawing/2014/main" val="1158840958"/>
                    </a:ext>
                  </a:extLst>
                </a:gridCol>
                <a:gridCol w="996949">
                  <a:extLst>
                    <a:ext uri="{9D8B030D-6E8A-4147-A177-3AD203B41FA5}">
                      <a16:colId xmlns:a16="http://schemas.microsoft.com/office/drawing/2014/main" val="1014947327"/>
                    </a:ext>
                  </a:extLst>
                </a:gridCol>
                <a:gridCol w="1752600">
                  <a:extLst>
                    <a:ext uri="{9D8B030D-6E8A-4147-A177-3AD203B41FA5}">
                      <a16:colId xmlns:a16="http://schemas.microsoft.com/office/drawing/2014/main" val="2653728004"/>
                    </a:ext>
                  </a:extLst>
                </a:gridCol>
                <a:gridCol w="1435102">
                  <a:extLst>
                    <a:ext uri="{9D8B030D-6E8A-4147-A177-3AD203B41FA5}">
                      <a16:colId xmlns:a16="http://schemas.microsoft.com/office/drawing/2014/main" val="4218738779"/>
                    </a:ext>
                  </a:extLst>
                </a:gridCol>
              </a:tblGrid>
              <a:tr h="730090">
                <a:tc>
                  <a:txBody>
                    <a:bodyPr/>
                    <a:lstStyle/>
                    <a:p>
                      <a:pPr algn="l"/>
                      <a:endParaRPr lang="en-US" sz="1800" dirty="0">
                        <a:solidFill>
                          <a:schemeClr val="tx1"/>
                        </a:solidFill>
                      </a:endParaRPr>
                    </a:p>
                  </a:txBody>
                  <a:tcP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extLst>
                  <a:ext uri="{0D108BD9-81ED-4DB2-BD59-A6C34878D82A}">
                    <a16:rowId xmlns:a16="http://schemas.microsoft.com/office/drawing/2014/main" val="3213590700"/>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extLst>
                  <a:ext uri="{0D108BD9-81ED-4DB2-BD59-A6C34878D82A}">
                    <a16:rowId xmlns:a16="http://schemas.microsoft.com/office/drawing/2014/main" val="2830826746"/>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2517333721"/>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3321589815"/>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3345832805"/>
                  </a:ext>
                </a:extLst>
              </a:tr>
            </a:tbl>
          </a:graphicData>
        </a:graphic>
      </p:graphicFrame>
      <p:sp>
        <p:nvSpPr>
          <p:cNvPr id="3" name="Slide Number Placeholder 2">
            <a:extLst>
              <a:ext uri="{FF2B5EF4-FFF2-40B4-BE49-F238E27FC236}">
                <a16:creationId xmlns:a16="http://schemas.microsoft.com/office/drawing/2014/main" id="{79E97A5F-8A74-2493-9B0C-E5376396F1B7}"/>
              </a:ext>
            </a:extLst>
          </p:cNvPr>
          <p:cNvSpPr>
            <a:spLocks noGrp="1"/>
          </p:cNvSpPr>
          <p:nvPr>
            <p:ph type="sldNum" sz="quarter" idx="4"/>
          </p:nvPr>
        </p:nvSpPr>
        <p:spPr/>
        <p:txBody>
          <a:bodyPr/>
          <a:lstStyle/>
          <a:p>
            <a:fld id="{08AB70BE-1769-45B8-85A6-0C837432C7E6}" type="slidenum">
              <a:rPr lang="en-US" smtClean="0"/>
              <a:pPr/>
              <a:t>32</a:t>
            </a:fld>
            <a:endParaRPr lang="en-US" dirty="0"/>
          </a:p>
        </p:txBody>
      </p:sp>
      <p:pic>
        <p:nvPicPr>
          <p:cNvPr id="13" name="Picture 12">
            <a:extLst>
              <a:ext uri="{FF2B5EF4-FFF2-40B4-BE49-F238E27FC236}">
                <a16:creationId xmlns:a16="http://schemas.microsoft.com/office/drawing/2014/main" id="{510F3383-B0F0-7465-6FC6-374F1E7DC52D}"/>
              </a:ext>
            </a:extLst>
          </p:cNvPr>
          <p:cNvPicPr>
            <a:picLocks noChangeAspect="1"/>
          </p:cNvPicPr>
          <p:nvPr/>
        </p:nvPicPr>
        <p:blipFill>
          <a:blip r:embed="rId3"/>
          <a:stretch>
            <a:fillRect/>
          </a:stretch>
        </p:blipFill>
        <p:spPr>
          <a:xfrm>
            <a:off x="4654062" y="2162110"/>
            <a:ext cx="6242538" cy="3820994"/>
          </a:xfrm>
          <a:prstGeom prst="rect">
            <a:avLst/>
          </a:prstGeom>
          <a:ln>
            <a:solidFill>
              <a:schemeClr val="accent1"/>
            </a:solidFill>
          </a:ln>
        </p:spPr>
      </p:pic>
    </p:spTree>
    <p:extLst>
      <p:ext uri="{BB962C8B-B14F-4D97-AF65-F5344CB8AC3E}">
        <p14:creationId xmlns:p14="http://schemas.microsoft.com/office/powerpoint/2010/main" val="1748824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a:extLst>
            <a:ext uri="{FF2B5EF4-FFF2-40B4-BE49-F238E27FC236}">
              <a16:creationId xmlns:a16="http://schemas.microsoft.com/office/drawing/2014/main" id="{5E8CBE2C-DCA6-CF52-5411-941F58BC3F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8CFD82B4-160A-9756-98BE-913E7A053F4A}"/>
              </a:ext>
            </a:extLst>
          </p:cNvPr>
          <p:cNvSpPr>
            <a:spLocks noGrp="1"/>
          </p:cNvSpPr>
          <p:nvPr>
            <p:ph type="title"/>
          </p:nvPr>
        </p:nvSpPr>
        <p:spPr>
          <a:xfrm>
            <a:off x="914400" y="0"/>
            <a:ext cx="10629900" cy="2112359"/>
          </a:xfrm>
        </p:spPr>
        <p:txBody>
          <a:bodyPr>
            <a:normAutofit fontScale="90000"/>
          </a:bodyPr>
          <a:lstStyle/>
          <a:p>
            <a:br>
              <a:rPr lang="en-US" dirty="0"/>
            </a:br>
            <a:r>
              <a:rPr lang="en-US" dirty="0"/>
              <a:t> </a:t>
            </a:r>
            <a:br>
              <a:rPr lang="en-US" dirty="0"/>
            </a:br>
            <a:r>
              <a:rPr lang="en-US" sz="2200" dirty="0">
                <a:latin typeface="+mn-lt"/>
              </a:rPr>
              <a:t>All Energy payments must be added to a payment request in NC FAST. Recording that a check was issued is no longer required in NC FAST. All payments are “State Issued” and sent electronically to the Energy provider or Authorized Representative (AR). - </a:t>
            </a:r>
            <a:r>
              <a:rPr lang="en-US" sz="2200" dirty="0">
                <a:solidFill>
                  <a:schemeClr val="accent4">
                    <a:lumMod val="75000"/>
                  </a:schemeClr>
                </a:solidFill>
                <a:latin typeface="+mn-lt"/>
              </a:rPr>
              <a:t>Continued</a:t>
            </a:r>
            <a:br>
              <a:rPr lang="en-US" dirty="0"/>
            </a:br>
            <a:endParaRPr lang="en-US" dirty="0"/>
          </a:p>
        </p:txBody>
      </p:sp>
      <p:graphicFrame>
        <p:nvGraphicFramePr>
          <p:cNvPr id="2" name="Content Placeholder 1">
            <a:extLst>
              <a:ext uri="{FF2B5EF4-FFF2-40B4-BE49-F238E27FC236}">
                <a16:creationId xmlns:a16="http://schemas.microsoft.com/office/drawing/2014/main" id="{D36F4509-5A47-E85A-A4EA-83A14370D55D}"/>
              </a:ext>
            </a:extLst>
          </p:cNvPr>
          <p:cNvGraphicFramePr>
            <a:graphicFrameLocks noGrp="1"/>
          </p:cNvGraphicFramePr>
          <p:nvPr>
            <p:ph sz="quarter" idx="11"/>
            <p:extLst>
              <p:ext uri="{D42A27DB-BD31-4B8C-83A1-F6EECF244321}">
                <p14:modId xmlns:p14="http://schemas.microsoft.com/office/powerpoint/2010/main" val="2877750622"/>
              </p:ext>
            </p:extLst>
          </p:nvPr>
        </p:nvGraphicFramePr>
        <p:xfrm>
          <a:off x="515820" y="2017242"/>
          <a:ext cx="2719753" cy="467326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Table Placeholder 5">
            <a:extLst>
              <a:ext uri="{FF2B5EF4-FFF2-40B4-BE49-F238E27FC236}">
                <a16:creationId xmlns:a16="http://schemas.microsoft.com/office/drawing/2014/main" id="{FCC81437-8C05-2CB3-ED7C-8E6B0033B9FE}"/>
              </a:ext>
            </a:extLst>
          </p:cNvPr>
          <p:cNvGraphicFramePr>
            <a:graphicFrameLocks noGrp="1"/>
          </p:cNvGraphicFramePr>
          <p:nvPr>
            <p:ph type="tbl" sz="quarter" idx="12"/>
          </p:nvPr>
        </p:nvGraphicFramePr>
        <p:xfrm>
          <a:off x="4940300" y="2282825"/>
          <a:ext cx="5880103" cy="3650450"/>
        </p:xfrm>
        <a:graphic>
          <a:graphicData uri="http://schemas.openxmlformats.org/drawingml/2006/table">
            <a:tbl>
              <a:tblPr firstRow="1" bandRow="1">
                <a:tableStyleId>{0E3FDE45-AF77-4B5C-9715-49D594BDF05E}</a:tableStyleId>
              </a:tblPr>
              <a:tblGrid>
                <a:gridCol w="787401">
                  <a:extLst>
                    <a:ext uri="{9D8B030D-6E8A-4147-A177-3AD203B41FA5}">
                      <a16:colId xmlns:a16="http://schemas.microsoft.com/office/drawing/2014/main" val="3233966979"/>
                    </a:ext>
                  </a:extLst>
                </a:gridCol>
                <a:gridCol w="908051">
                  <a:extLst>
                    <a:ext uri="{9D8B030D-6E8A-4147-A177-3AD203B41FA5}">
                      <a16:colId xmlns:a16="http://schemas.microsoft.com/office/drawing/2014/main" val="1158840958"/>
                    </a:ext>
                  </a:extLst>
                </a:gridCol>
                <a:gridCol w="996949">
                  <a:extLst>
                    <a:ext uri="{9D8B030D-6E8A-4147-A177-3AD203B41FA5}">
                      <a16:colId xmlns:a16="http://schemas.microsoft.com/office/drawing/2014/main" val="1014947327"/>
                    </a:ext>
                  </a:extLst>
                </a:gridCol>
                <a:gridCol w="1752600">
                  <a:extLst>
                    <a:ext uri="{9D8B030D-6E8A-4147-A177-3AD203B41FA5}">
                      <a16:colId xmlns:a16="http://schemas.microsoft.com/office/drawing/2014/main" val="2653728004"/>
                    </a:ext>
                  </a:extLst>
                </a:gridCol>
                <a:gridCol w="1435102">
                  <a:extLst>
                    <a:ext uri="{9D8B030D-6E8A-4147-A177-3AD203B41FA5}">
                      <a16:colId xmlns:a16="http://schemas.microsoft.com/office/drawing/2014/main" val="4218738779"/>
                    </a:ext>
                  </a:extLst>
                </a:gridCol>
              </a:tblGrid>
              <a:tr h="730090">
                <a:tc>
                  <a:txBody>
                    <a:bodyPr/>
                    <a:lstStyle/>
                    <a:p>
                      <a:pPr algn="l"/>
                      <a:endParaRPr lang="en-US" sz="1800" dirty="0">
                        <a:solidFill>
                          <a:schemeClr val="tx1"/>
                        </a:solidFill>
                      </a:endParaRPr>
                    </a:p>
                  </a:txBody>
                  <a:tcP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extLst>
                  <a:ext uri="{0D108BD9-81ED-4DB2-BD59-A6C34878D82A}">
                    <a16:rowId xmlns:a16="http://schemas.microsoft.com/office/drawing/2014/main" val="3213590700"/>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extLst>
                  <a:ext uri="{0D108BD9-81ED-4DB2-BD59-A6C34878D82A}">
                    <a16:rowId xmlns:a16="http://schemas.microsoft.com/office/drawing/2014/main" val="2830826746"/>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2517333721"/>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3321589815"/>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3345832805"/>
                  </a:ext>
                </a:extLst>
              </a:tr>
            </a:tbl>
          </a:graphicData>
        </a:graphic>
      </p:graphicFrame>
      <p:sp>
        <p:nvSpPr>
          <p:cNvPr id="3" name="Slide Number Placeholder 2">
            <a:extLst>
              <a:ext uri="{FF2B5EF4-FFF2-40B4-BE49-F238E27FC236}">
                <a16:creationId xmlns:a16="http://schemas.microsoft.com/office/drawing/2014/main" id="{B62A6053-472B-B732-7500-26C39B5E4733}"/>
              </a:ext>
            </a:extLst>
          </p:cNvPr>
          <p:cNvSpPr>
            <a:spLocks noGrp="1"/>
          </p:cNvSpPr>
          <p:nvPr>
            <p:ph type="sldNum" sz="quarter" idx="4"/>
          </p:nvPr>
        </p:nvSpPr>
        <p:spPr/>
        <p:txBody>
          <a:bodyPr/>
          <a:lstStyle/>
          <a:p>
            <a:fld id="{08AB70BE-1769-45B8-85A6-0C837432C7E6}" type="slidenum">
              <a:rPr lang="en-US" smtClean="0"/>
              <a:pPr/>
              <a:t>33</a:t>
            </a:fld>
            <a:endParaRPr lang="en-US" dirty="0"/>
          </a:p>
        </p:txBody>
      </p:sp>
      <p:pic>
        <p:nvPicPr>
          <p:cNvPr id="8" name="Picture 7">
            <a:extLst>
              <a:ext uri="{FF2B5EF4-FFF2-40B4-BE49-F238E27FC236}">
                <a16:creationId xmlns:a16="http://schemas.microsoft.com/office/drawing/2014/main" id="{E26FC1AF-C144-C8B1-8E76-1B7215727C07}"/>
              </a:ext>
            </a:extLst>
          </p:cNvPr>
          <p:cNvPicPr>
            <a:picLocks noChangeAspect="1"/>
          </p:cNvPicPr>
          <p:nvPr/>
        </p:nvPicPr>
        <p:blipFill>
          <a:blip r:embed="rId9"/>
          <a:stretch>
            <a:fillRect/>
          </a:stretch>
        </p:blipFill>
        <p:spPr>
          <a:xfrm>
            <a:off x="3821723" y="4237893"/>
            <a:ext cx="7584829" cy="2314937"/>
          </a:xfrm>
          <a:prstGeom prst="rect">
            <a:avLst/>
          </a:prstGeom>
          <a:ln>
            <a:solidFill>
              <a:schemeClr val="accent1"/>
            </a:solidFill>
          </a:ln>
        </p:spPr>
      </p:pic>
      <p:pic>
        <p:nvPicPr>
          <p:cNvPr id="7" name="Picture 6">
            <a:extLst>
              <a:ext uri="{FF2B5EF4-FFF2-40B4-BE49-F238E27FC236}">
                <a16:creationId xmlns:a16="http://schemas.microsoft.com/office/drawing/2014/main" id="{9558C72E-4A80-B2AE-A3D1-8A1E0AA1B67B}"/>
              </a:ext>
            </a:extLst>
          </p:cNvPr>
          <p:cNvPicPr>
            <a:picLocks noChangeAspect="1"/>
          </p:cNvPicPr>
          <p:nvPr/>
        </p:nvPicPr>
        <p:blipFill>
          <a:blip r:embed="rId10"/>
          <a:stretch>
            <a:fillRect/>
          </a:stretch>
        </p:blipFill>
        <p:spPr>
          <a:xfrm>
            <a:off x="3727938" y="1922956"/>
            <a:ext cx="7678614" cy="2112359"/>
          </a:xfrm>
          <a:prstGeom prst="rect">
            <a:avLst/>
          </a:prstGeom>
        </p:spPr>
      </p:pic>
    </p:spTree>
    <p:extLst>
      <p:ext uri="{BB962C8B-B14F-4D97-AF65-F5344CB8AC3E}">
        <p14:creationId xmlns:p14="http://schemas.microsoft.com/office/powerpoint/2010/main" val="10275226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0897C85E-B6C3-C39F-3996-3429B8D79D81}"/>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F22C3338-0A4C-22D6-CBD1-5A88A2877D96}"/>
              </a:ext>
            </a:extLst>
          </p:cNvPr>
          <p:cNvSpPr>
            <a:spLocks noGrp="1"/>
          </p:cNvSpPr>
          <p:nvPr>
            <p:ph type="title"/>
          </p:nvPr>
        </p:nvSpPr>
        <p:spPr>
          <a:xfrm>
            <a:off x="1342052" y="0"/>
            <a:ext cx="10202248" cy="2112359"/>
          </a:xfrm>
        </p:spPr>
        <p:txBody>
          <a:bodyPr>
            <a:normAutofit fontScale="90000"/>
          </a:bodyPr>
          <a:lstStyle/>
          <a:p>
            <a:br>
              <a:rPr lang="en-US" dirty="0"/>
            </a:br>
            <a:r>
              <a:rPr lang="en-US" dirty="0"/>
              <a:t> </a:t>
            </a:r>
            <a:br>
              <a:rPr lang="en-US" dirty="0"/>
            </a:br>
            <a:r>
              <a:rPr lang="en-US" sz="2200" dirty="0">
                <a:latin typeface="+mn-lt"/>
              </a:rPr>
              <a:t>All Energy payments must be added to a payment request in NC FAST. Recording that a check was issued is no longer required in NC FAST. All payments are “State Issued” and sent electronically to the Energy provider or Authorized Representative (AR). - </a:t>
            </a:r>
            <a:r>
              <a:rPr lang="en-US" sz="2200" dirty="0">
                <a:solidFill>
                  <a:schemeClr val="accent4">
                    <a:lumMod val="75000"/>
                  </a:schemeClr>
                </a:solidFill>
                <a:latin typeface="+mn-lt"/>
              </a:rPr>
              <a:t>Continued</a:t>
            </a:r>
            <a:br>
              <a:rPr lang="en-US" dirty="0"/>
            </a:br>
            <a:endParaRPr lang="en-US" dirty="0"/>
          </a:p>
        </p:txBody>
      </p:sp>
      <p:graphicFrame>
        <p:nvGraphicFramePr>
          <p:cNvPr id="6" name="Table Placeholder 5">
            <a:extLst>
              <a:ext uri="{FF2B5EF4-FFF2-40B4-BE49-F238E27FC236}">
                <a16:creationId xmlns:a16="http://schemas.microsoft.com/office/drawing/2014/main" id="{C21CA231-803A-B887-D244-3F98BA7AC46C}"/>
              </a:ext>
            </a:extLst>
          </p:cNvPr>
          <p:cNvGraphicFramePr>
            <a:graphicFrameLocks noGrp="1"/>
          </p:cNvGraphicFramePr>
          <p:nvPr>
            <p:ph type="tbl" sz="quarter" idx="12"/>
          </p:nvPr>
        </p:nvGraphicFramePr>
        <p:xfrm>
          <a:off x="4940300" y="2282825"/>
          <a:ext cx="5880103" cy="3650450"/>
        </p:xfrm>
        <a:graphic>
          <a:graphicData uri="http://schemas.openxmlformats.org/drawingml/2006/table">
            <a:tbl>
              <a:tblPr firstRow="1" bandRow="1">
                <a:tableStyleId>{0E3FDE45-AF77-4B5C-9715-49D594BDF05E}</a:tableStyleId>
              </a:tblPr>
              <a:tblGrid>
                <a:gridCol w="787401">
                  <a:extLst>
                    <a:ext uri="{9D8B030D-6E8A-4147-A177-3AD203B41FA5}">
                      <a16:colId xmlns:a16="http://schemas.microsoft.com/office/drawing/2014/main" val="3233966979"/>
                    </a:ext>
                  </a:extLst>
                </a:gridCol>
                <a:gridCol w="908051">
                  <a:extLst>
                    <a:ext uri="{9D8B030D-6E8A-4147-A177-3AD203B41FA5}">
                      <a16:colId xmlns:a16="http://schemas.microsoft.com/office/drawing/2014/main" val="1158840958"/>
                    </a:ext>
                  </a:extLst>
                </a:gridCol>
                <a:gridCol w="996949">
                  <a:extLst>
                    <a:ext uri="{9D8B030D-6E8A-4147-A177-3AD203B41FA5}">
                      <a16:colId xmlns:a16="http://schemas.microsoft.com/office/drawing/2014/main" val="1014947327"/>
                    </a:ext>
                  </a:extLst>
                </a:gridCol>
                <a:gridCol w="1752600">
                  <a:extLst>
                    <a:ext uri="{9D8B030D-6E8A-4147-A177-3AD203B41FA5}">
                      <a16:colId xmlns:a16="http://schemas.microsoft.com/office/drawing/2014/main" val="2653728004"/>
                    </a:ext>
                  </a:extLst>
                </a:gridCol>
                <a:gridCol w="1435102">
                  <a:extLst>
                    <a:ext uri="{9D8B030D-6E8A-4147-A177-3AD203B41FA5}">
                      <a16:colId xmlns:a16="http://schemas.microsoft.com/office/drawing/2014/main" val="4218738779"/>
                    </a:ext>
                  </a:extLst>
                </a:gridCol>
              </a:tblGrid>
              <a:tr h="730090">
                <a:tc>
                  <a:txBody>
                    <a:bodyPr/>
                    <a:lstStyle/>
                    <a:p>
                      <a:pPr algn="l"/>
                      <a:endParaRPr lang="en-US" sz="1800" dirty="0">
                        <a:solidFill>
                          <a:schemeClr val="tx1"/>
                        </a:solidFill>
                      </a:endParaRPr>
                    </a:p>
                  </a:txBody>
                  <a:tcP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extLst>
                  <a:ext uri="{0D108BD9-81ED-4DB2-BD59-A6C34878D82A}">
                    <a16:rowId xmlns:a16="http://schemas.microsoft.com/office/drawing/2014/main" val="3213590700"/>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extLst>
                  <a:ext uri="{0D108BD9-81ED-4DB2-BD59-A6C34878D82A}">
                    <a16:rowId xmlns:a16="http://schemas.microsoft.com/office/drawing/2014/main" val="2830826746"/>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2517333721"/>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3321589815"/>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3345832805"/>
                  </a:ext>
                </a:extLst>
              </a:tr>
            </a:tbl>
          </a:graphicData>
        </a:graphic>
      </p:graphicFrame>
      <p:sp>
        <p:nvSpPr>
          <p:cNvPr id="3" name="Slide Number Placeholder 2">
            <a:extLst>
              <a:ext uri="{FF2B5EF4-FFF2-40B4-BE49-F238E27FC236}">
                <a16:creationId xmlns:a16="http://schemas.microsoft.com/office/drawing/2014/main" id="{220CE0CC-3BEB-D265-C516-42FD548E44EE}"/>
              </a:ext>
            </a:extLst>
          </p:cNvPr>
          <p:cNvSpPr>
            <a:spLocks noGrp="1"/>
          </p:cNvSpPr>
          <p:nvPr>
            <p:ph type="sldNum" sz="quarter" idx="4"/>
          </p:nvPr>
        </p:nvSpPr>
        <p:spPr/>
        <p:txBody>
          <a:bodyPr/>
          <a:lstStyle/>
          <a:p>
            <a:fld id="{08AB70BE-1769-45B8-85A6-0C837432C7E6}" type="slidenum">
              <a:rPr lang="en-US" smtClean="0"/>
              <a:pPr/>
              <a:t>34</a:t>
            </a:fld>
            <a:endParaRPr lang="en-US" dirty="0"/>
          </a:p>
        </p:txBody>
      </p:sp>
      <p:pic>
        <p:nvPicPr>
          <p:cNvPr id="7" name="Picture 6">
            <a:extLst>
              <a:ext uri="{FF2B5EF4-FFF2-40B4-BE49-F238E27FC236}">
                <a16:creationId xmlns:a16="http://schemas.microsoft.com/office/drawing/2014/main" id="{9B502720-6718-3499-B77E-C018E5A3B133}"/>
              </a:ext>
            </a:extLst>
          </p:cNvPr>
          <p:cNvPicPr>
            <a:picLocks noChangeAspect="1"/>
          </p:cNvPicPr>
          <p:nvPr/>
        </p:nvPicPr>
        <p:blipFill>
          <a:blip r:embed="rId3"/>
          <a:stretch>
            <a:fillRect/>
          </a:stretch>
        </p:blipFill>
        <p:spPr>
          <a:xfrm>
            <a:off x="3858617" y="1964180"/>
            <a:ext cx="7332266" cy="4153086"/>
          </a:xfrm>
          <a:prstGeom prst="rect">
            <a:avLst/>
          </a:prstGeom>
          <a:ln>
            <a:solidFill>
              <a:schemeClr val="accent1"/>
            </a:solidFill>
          </a:ln>
        </p:spPr>
      </p:pic>
      <p:sp>
        <p:nvSpPr>
          <p:cNvPr id="8" name="Oval 7">
            <a:extLst>
              <a:ext uri="{FF2B5EF4-FFF2-40B4-BE49-F238E27FC236}">
                <a16:creationId xmlns:a16="http://schemas.microsoft.com/office/drawing/2014/main" id="{4D376331-EB69-568B-0EC0-60BDB8A92764}"/>
              </a:ext>
            </a:extLst>
          </p:cNvPr>
          <p:cNvSpPr/>
          <p:nvPr/>
        </p:nvSpPr>
        <p:spPr>
          <a:xfrm>
            <a:off x="0" y="2112359"/>
            <a:ext cx="3758409" cy="343213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9BCD3372-146F-E71C-2F49-7930482857FD}"/>
              </a:ext>
            </a:extLst>
          </p:cNvPr>
          <p:cNvSpPr txBox="1"/>
          <p:nvPr/>
        </p:nvSpPr>
        <p:spPr>
          <a:xfrm>
            <a:off x="779959" y="2886561"/>
            <a:ext cx="2413000" cy="1754326"/>
          </a:xfrm>
          <a:prstGeom prst="rect">
            <a:avLst/>
          </a:prstGeom>
          <a:noFill/>
          <a:ln>
            <a:noFill/>
          </a:ln>
        </p:spPr>
        <p:txBody>
          <a:bodyPr wrap="square" rtlCol="0">
            <a:spAutoFit/>
          </a:bodyPr>
          <a:lstStyle/>
          <a:p>
            <a:r>
              <a:rPr lang="en-US" dirty="0">
                <a:solidFill>
                  <a:schemeClr val="accent2">
                    <a:lumMod val="75000"/>
                  </a:schemeClr>
                </a:solidFill>
                <a:latin typeface="Arial Nova Cond Light" panose="020F0502020204030204" pitchFamily="34" charset="0"/>
              </a:rPr>
              <a:t>The Energy Provider Search pop-up appears. Select or enter the applicable information then click Search. </a:t>
            </a:r>
          </a:p>
          <a:p>
            <a:endParaRPr lang="en-US" dirty="0"/>
          </a:p>
        </p:txBody>
      </p:sp>
    </p:spTree>
    <p:extLst>
      <p:ext uri="{BB962C8B-B14F-4D97-AF65-F5344CB8AC3E}">
        <p14:creationId xmlns:p14="http://schemas.microsoft.com/office/powerpoint/2010/main" val="27672083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F699D60-83A7-DC6E-ADAF-E213F5D2730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235B4B6-786D-4C6B-F9C7-25AA8E93A8F0}"/>
              </a:ext>
            </a:extLst>
          </p:cNvPr>
          <p:cNvSpPr>
            <a:spLocks noGrp="1"/>
          </p:cNvSpPr>
          <p:nvPr>
            <p:ph type="title"/>
          </p:nvPr>
        </p:nvSpPr>
        <p:spPr>
          <a:xfrm>
            <a:off x="1342052" y="0"/>
            <a:ext cx="10202248" cy="2112359"/>
          </a:xfrm>
        </p:spPr>
        <p:txBody>
          <a:bodyPr>
            <a:normAutofit fontScale="90000"/>
          </a:bodyPr>
          <a:lstStyle/>
          <a:p>
            <a:br>
              <a:rPr lang="en-US" dirty="0"/>
            </a:br>
            <a:r>
              <a:rPr lang="en-US" dirty="0"/>
              <a:t> </a:t>
            </a:r>
            <a:br>
              <a:rPr lang="en-US" dirty="0"/>
            </a:br>
            <a:r>
              <a:rPr lang="en-US" sz="2200" dirty="0">
                <a:latin typeface="+mn-lt"/>
              </a:rPr>
              <a:t>All Energy payments must be added to a payment request in NC FAST. Recording that a check was issued is no longer required in NC FAST. All payments are “State Issued” and sent electronically to the Energy provider or Authorized Representative (AR). - </a:t>
            </a:r>
            <a:r>
              <a:rPr lang="en-US" sz="2200" dirty="0">
                <a:solidFill>
                  <a:schemeClr val="accent4">
                    <a:lumMod val="75000"/>
                  </a:schemeClr>
                </a:solidFill>
                <a:latin typeface="+mn-lt"/>
              </a:rPr>
              <a:t>Continued</a:t>
            </a:r>
            <a:br>
              <a:rPr lang="en-US" dirty="0"/>
            </a:br>
            <a:endParaRPr lang="en-US" dirty="0"/>
          </a:p>
        </p:txBody>
      </p:sp>
      <p:graphicFrame>
        <p:nvGraphicFramePr>
          <p:cNvPr id="2" name="Content Placeholder 1">
            <a:extLst>
              <a:ext uri="{FF2B5EF4-FFF2-40B4-BE49-F238E27FC236}">
                <a16:creationId xmlns:a16="http://schemas.microsoft.com/office/drawing/2014/main" id="{253D90D0-E9B6-89C9-BB3C-427923407409}"/>
              </a:ext>
            </a:extLst>
          </p:cNvPr>
          <p:cNvGraphicFramePr>
            <a:graphicFrameLocks noGrp="1"/>
          </p:cNvGraphicFramePr>
          <p:nvPr>
            <p:ph sz="quarter" idx="11"/>
            <p:extLst>
              <p:ext uri="{D42A27DB-BD31-4B8C-83A1-F6EECF244321}">
                <p14:modId xmlns:p14="http://schemas.microsoft.com/office/powerpoint/2010/main" val="3910482512"/>
              </p:ext>
            </p:extLst>
          </p:nvPr>
        </p:nvGraphicFramePr>
        <p:xfrm>
          <a:off x="212942" y="1981199"/>
          <a:ext cx="3491924" cy="44947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Placeholder 5">
            <a:extLst>
              <a:ext uri="{FF2B5EF4-FFF2-40B4-BE49-F238E27FC236}">
                <a16:creationId xmlns:a16="http://schemas.microsoft.com/office/drawing/2014/main" id="{8B8E2DDF-B036-C916-206C-6E685A49821E}"/>
              </a:ext>
            </a:extLst>
          </p:cNvPr>
          <p:cNvGraphicFramePr>
            <a:graphicFrameLocks noGrp="1"/>
          </p:cNvGraphicFramePr>
          <p:nvPr>
            <p:ph type="tbl" sz="quarter" idx="12"/>
          </p:nvPr>
        </p:nvGraphicFramePr>
        <p:xfrm>
          <a:off x="4940300" y="2282825"/>
          <a:ext cx="5880103" cy="3650450"/>
        </p:xfrm>
        <a:graphic>
          <a:graphicData uri="http://schemas.openxmlformats.org/drawingml/2006/table">
            <a:tbl>
              <a:tblPr firstRow="1" bandRow="1">
                <a:tableStyleId>{0E3FDE45-AF77-4B5C-9715-49D594BDF05E}</a:tableStyleId>
              </a:tblPr>
              <a:tblGrid>
                <a:gridCol w="787401">
                  <a:extLst>
                    <a:ext uri="{9D8B030D-6E8A-4147-A177-3AD203B41FA5}">
                      <a16:colId xmlns:a16="http://schemas.microsoft.com/office/drawing/2014/main" val="3233966979"/>
                    </a:ext>
                  </a:extLst>
                </a:gridCol>
                <a:gridCol w="908051">
                  <a:extLst>
                    <a:ext uri="{9D8B030D-6E8A-4147-A177-3AD203B41FA5}">
                      <a16:colId xmlns:a16="http://schemas.microsoft.com/office/drawing/2014/main" val="1158840958"/>
                    </a:ext>
                  </a:extLst>
                </a:gridCol>
                <a:gridCol w="996949">
                  <a:extLst>
                    <a:ext uri="{9D8B030D-6E8A-4147-A177-3AD203B41FA5}">
                      <a16:colId xmlns:a16="http://schemas.microsoft.com/office/drawing/2014/main" val="1014947327"/>
                    </a:ext>
                  </a:extLst>
                </a:gridCol>
                <a:gridCol w="1752600">
                  <a:extLst>
                    <a:ext uri="{9D8B030D-6E8A-4147-A177-3AD203B41FA5}">
                      <a16:colId xmlns:a16="http://schemas.microsoft.com/office/drawing/2014/main" val="2653728004"/>
                    </a:ext>
                  </a:extLst>
                </a:gridCol>
                <a:gridCol w="1435102">
                  <a:extLst>
                    <a:ext uri="{9D8B030D-6E8A-4147-A177-3AD203B41FA5}">
                      <a16:colId xmlns:a16="http://schemas.microsoft.com/office/drawing/2014/main" val="4218738779"/>
                    </a:ext>
                  </a:extLst>
                </a:gridCol>
              </a:tblGrid>
              <a:tr h="730090">
                <a:tc>
                  <a:txBody>
                    <a:bodyPr/>
                    <a:lstStyle/>
                    <a:p>
                      <a:pPr algn="l"/>
                      <a:endParaRPr lang="en-US" sz="1800" dirty="0">
                        <a:solidFill>
                          <a:schemeClr val="tx1"/>
                        </a:solidFill>
                      </a:endParaRPr>
                    </a:p>
                  </a:txBody>
                  <a:tcP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extLst>
                  <a:ext uri="{0D108BD9-81ED-4DB2-BD59-A6C34878D82A}">
                    <a16:rowId xmlns:a16="http://schemas.microsoft.com/office/drawing/2014/main" val="3213590700"/>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extLst>
                  <a:ext uri="{0D108BD9-81ED-4DB2-BD59-A6C34878D82A}">
                    <a16:rowId xmlns:a16="http://schemas.microsoft.com/office/drawing/2014/main" val="2830826746"/>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2517333721"/>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3321589815"/>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3345832805"/>
                  </a:ext>
                </a:extLst>
              </a:tr>
            </a:tbl>
          </a:graphicData>
        </a:graphic>
      </p:graphicFrame>
      <p:sp>
        <p:nvSpPr>
          <p:cNvPr id="3" name="Slide Number Placeholder 2">
            <a:extLst>
              <a:ext uri="{FF2B5EF4-FFF2-40B4-BE49-F238E27FC236}">
                <a16:creationId xmlns:a16="http://schemas.microsoft.com/office/drawing/2014/main" id="{5916FBC9-B5FF-F4D9-D918-14F5FE296C2F}"/>
              </a:ext>
            </a:extLst>
          </p:cNvPr>
          <p:cNvSpPr>
            <a:spLocks noGrp="1"/>
          </p:cNvSpPr>
          <p:nvPr>
            <p:ph type="sldNum" sz="quarter" idx="4"/>
          </p:nvPr>
        </p:nvSpPr>
        <p:spPr/>
        <p:txBody>
          <a:bodyPr/>
          <a:lstStyle/>
          <a:p>
            <a:fld id="{08AB70BE-1769-45B8-85A6-0C837432C7E6}" type="slidenum">
              <a:rPr lang="en-US" smtClean="0"/>
              <a:pPr/>
              <a:t>35</a:t>
            </a:fld>
            <a:endParaRPr lang="en-US" dirty="0"/>
          </a:p>
        </p:txBody>
      </p:sp>
      <p:pic>
        <p:nvPicPr>
          <p:cNvPr id="8" name="Picture 7">
            <a:extLst>
              <a:ext uri="{FF2B5EF4-FFF2-40B4-BE49-F238E27FC236}">
                <a16:creationId xmlns:a16="http://schemas.microsoft.com/office/drawing/2014/main" id="{5168C78F-60D6-26B4-839C-93EC70AFBE19}"/>
              </a:ext>
            </a:extLst>
          </p:cNvPr>
          <p:cNvPicPr>
            <a:picLocks noChangeAspect="1"/>
          </p:cNvPicPr>
          <p:nvPr/>
        </p:nvPicPr>
        <p:blipFill>
          <a:blip r:embed="rId8"/>
          <a:stretch>
            <a:fillRect/>
          </a:stretch>
        </p:blipFill>
        <p:spPr>
          <a:xfrm>
            <a:off x="3781063" y="1981199"/>
            <a:ext cx="7115537" cy="3952075"/>
          </a:xfrm>
          <a:prstGeom prst="rect">
            <a:avLst/>
          </a:prstGeom>
        </p:spPr>
      </p:pic>
    </p:spTree>
    <p:extLst>
      <p:ext uri="{BB962C8B-B14F-4D97-AF65-F5344CB8AC3E}">
        <p14:creationId xmlns:p14="http://schemas.microsoft.com/office/powerpoint/2010/main" val="6489773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6CBC6A1-48A7-EF59-01B9-125F6D1CDF0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18D06C88-46EB-73D6-8D31-5922527C5273}"/>
              </a:ext>
            </a:extLst>
          </p:cNvPr>
          <p:cNvSpPr>
            <a:spLocks noGrp="1"/>
          </p:cNvSpPr>
          <p:nvPr>
            <p:ph type="title"/>
          </p:nvPr>
        </p:nvSpPr>
        <p:spPr>
          <a:xfrm>
            <a:off x="1342052" y="0"/>
            <a:ext cx="10202248" cy="2112359"/>
          </a:xfrm>
        </p:spPr>
        <p:txBody>
          <a:bodyPr>
            <a:normAutofit fontScale="90000"/>
          </a:bodyPr>
          <a:lstStyle/>
          <a:p>
            <a:br>
              <a:rPr lang="en-US" dirty="0"/>
            </a:br>
            <a:r>
              <a:rPr lang="en-US" dirty="0"/>
              <a:t> </a:t>
            </a:r>
            <a:br>
              <a:rPr lang="en-US" dirty="0"/>
            </a:br>
            <a:r>
              <a:rPr lang="en-US" sz="2200" dirty="0">
                <a:latin typeface="+mn-lt"/>
              </a:rPr>
              <a:t>All Energy payments must be added to a payment request in NC FAST. Recording that a check was issued is no longer required in NC FAST. All payments are “State Issued” and sent electronically to the Energy provider or Authorized Representative (AR). - </a:t>
            </a:r>
            <a:r>
              <a:rPr lang="en-US" sz="2200" dirty="0">
                <a:solidFill>
                  <a:schemeClr val="accent4">
                    <a:lumMod val="75000"/>
                  </a:schemeClr>
                </a:solidFill>
                <a:latin typeface="+mn-lt"/>
              </a:rPr>
              <a:t>Continued</a:t>
            </a:r>
            <a:br>
              <a:rPr lang="en-US" dirty="0"/>
            </a:br>
            <a:endParaRPr lang="en-US" dirty="0"/>
          </a:p>
        </p:txBody>
      </p:sp>
      <p:graphicFrame>
        <p:nvGraphicFramePr>
          <p:cNvPr id="2" name="Content Placeholder 1">
            <a:extLst>
              <a:ext uri="{FF2B5EF4-FFF2-40B4-BE49-F238E27FC236}">
                <a16:creationId xmlns:a16="http://schemas.microsoft.com/office/drawing/2014/main" id="{1301ED0E-C7FD-71C5-8531-6B793C860E49}"/>
              </a:ext>
            </a:extLst>
          </p:cNvPr>
          <p:cNvGraphicFramePr>
            <a:graphicFrameLocks noGrp="1"/>
          </p:cNvGraphicFramePr>
          <p:nvPr>
            <p:ph sz="quarter" idx="11"/>
            <p:extLst>
              <p:ext uri="{D42A27DB-BD31-4B8C-83A1-F6EECF244321}">
                <p14:modId xmlns:p14="http://schemas.microsoft.com/office/powerpoint/2010/main" val="3534768146"/>
              </p:ext>
            </p:extLst>
          </p:nvPr>
        </p:nvGraphicFramePr>
        <p:xfrm>
          <a:off x="125260" y="1561155"/>
          <a:ext cx="4454554" cy="536740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Placeholder 5">
            <a:extLst>
              <a:ext uri="{FF2B5EF4-FFF2-40B4-BE49-F238E27FC236}">
                <a16:creationId xmlns:a16="http://schemas.microsoft.com/office/drawing/2014/main" id="{392B00B4-5E41-0B86-72E7-F9C772101C99}"/>
              </a:ext>
            </a:extLst>
          </p:cNvPr>
          <p:cNvGraphicFramePr>
            <a:graphicFrameLocks noGrp="1"/>
          </p:cNvGraphicFramePr>
          <p:nvPr>
            <p:ph type="tbl" sz="quarter" idx="12"/>
          </p:nvPr>
        </p:nvGraphicFramePr>
        <p:xfrm>
          <a:off x="4940300" y="2282825"/>
          <a:ext cx="5880103" cy="3650450"/>
        </p:xfrm>
        <a:graphic>
          <a:graphicData uri="http://schemas.openxmlformats.org/drawingml/2006/table">
            <a:tbl>
              <a:tblPr firstRow="1" bandRow="1">
                <a:tableStyleId>{0E3FDE45-AF77-4B5C-9715-49D594BDF05E}</a:tableStyleId>
              </a:tblPr>
              <a:tblGrid>
                <a:gridCol w="787401">
                  <a:extLst>
                    <a:ext uri="{9D8B030D-6E8A-4147-A177-3AD203B41FA5}">
                      <a16:colId xmlns:a16="http://schemas.microsoft.com/office/drawing/2014/main" val="3233966979"/>
                    </a:ext>
                  </a:extLst>
                </a:gridCol>
                <a:gridCol w="908051">
                  <a:extLst>
                    <a:ext uri="{9D8B030D-6E8A-4147-A177-3AD203B41FA5}">
                      <a16:colId xmlns:a16="http://schemas.microsoft.com/office/drawing/2014/main" val="1158840958"/>
                    </a:ext>
                  </a:extLst>
                </a:gridCol>
                <a:gridCol w="996949">
                  <a:extLst>
                    <a:ext uri="{9D8B030D-6E8A-4147-A177-3AD203B41FA5}">
                      <a16:colId xmlns:a16="http://schemas.microsoft.com/office/drawing/2014/main" val="1014947327"/>
                    </a:ext>
                  </a:extLst>
                </a:gridCol>
                <a:gridCol w="1752600">
                  <a:extLst>
                    <a:ext uri="{9D8B030D-6E8A-4147-A177-3AD203B41FA5}">
                      <a16:colId xmlns:a16="http://schemas.microsoft.com/office/drawing/2014/main" val="2653728004"/>
                    </a:ext>
                  </a:extLst>
                </a:gridCol>
                <a:gridCol w="1435102">
                  <a:extLst>
                    <a:ext uri="{9D8B030D-6E8A-4147-A177-3AD203B41FA5}">
                      <a16:colId xmlns:a16="http://schemas.microsoft.com/office/drawing/2014/main" val="4218738779"/>
                    </a:ext>
                  </a:extLst>
                </a:gridCol>
              </a:tblGrid>
              <a:tr h="730090">
                <a:tc>
                  <a:txBody>
                    <a:bodyPr/>
                    <a:lstStyle/>
                    <a:p>
                      <a:pPr algn="l"/>
                      <a:endParaRPr lang="en-US" sz="1800" dirty="0">
                        <a:solidFill>
                          <a:schemeClr val="tx1"/>
                        </a:solidFill>
                      </a:endParaRPr>
                    </a:p>
                  </a:txBody>
                  <a:tcP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extLst>
                  <a:ext uri="{0D108BD9-81ED-4DB2-BD59-A6C34878D82A}">
                    <a16:rowId xmlns:a16="http://schemas.microsoft.com/office/drawing/2014/main" val="3213590700"/>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extLst>
                  <a:ext uri="{0D108BD9-81ED-4DB2-BD59-A6C34878D82A}">
                    <a16:rowId xmlns:a16="http://schemas.microsoft.com/office/drawing/2014/main" val="2830826746"/>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2517333721"/>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3321589815"/>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3345832805"/>
                  </a:ext>
                </a:extLst>
              </a:tr>
            </a:tbl>
          </a:graphicData>
        </a:graphic>
      </p:graphicFrame>
      <p:sp>
        <p:nvSpPr>
          <p:cNvPr id="3" name="Slide Number Placeholder 2">
            <a:extLst>
              <a:ext uri="{FF2B5EF4-FFF2-40B4-BE49-F238E27FC236}">
                <a16:creationId xmlns:a16="http://schemas.microsoft.com/office/drawing/2014/main" id="{4E967D7A-FAEF-7AAC-E24C-B94CF939B51B}"/>
              </a:ext>
            </a:extLst>
          </p:cNvPr>
          <p:cNvSpPr>
            <a:spLocks noGrp="1"/>
          </p:cNvSpPr>
          <p:nvPr>
            <p:ph type="sldNum" sz="quarter" idx="4"/>
          </p:nvPr>
        </p:nvSpPr>
        <p:spPr/>
        <p:txBody>
          <a:bodyPr/>
          <a:lstStyle/>
          <a:p>
            <a:fld id="{08AB70BE-1769-45B8-85A6-0C837432C7E6}" type="slidenum">
              <a:rPr lang="en-US" smtClean="0"/>
              <a:pPr/>
              <a:t>36</a:t>
            </a:fld>
            <a:endParaRPr lang="en-US" dirty="0"/>
          </a:p>
        </p:txBody>
      </p:sp>
      <p:pic>
        <p:nvPicPr>
          <p:cNvPr id="8" name="Picture 7">
            <a:extLst>
              <a:ext uri="{FF2B5EF4-FFF2-40B4-BE49-F238E27FC236}">
                <a16:creationId xmlns:a16="http://schemas.microsoft.com/office/drawing/2014/main" id="{82EEF803-73E9-625D-9C25-F785ECE483F3}"/>
              </a:ext>
            </a:extLst>
          </p:cNvPr>
          <p:cNvPicPr>
            <a:picLocks noChangeAspect="1"/>
          </p:cNvPicPr>
          <p:nvPr/>
        </p:nvPicPr>
        <p:blipFill>
          <a:blip r:embed="rId8"/>
          <a:stretch>
            <a:fillRect/>
          </a:stretch>
        </p:blipFill>
        <p:spPr>
          <a:xfrm>
            <a:off x="4579814" y="1949338"/>
            <a:ext cx="6528845" cy="2295518"/>
          </a:xfrm>
          <a:prstGeom prst="rect">
            <a:avLst/>
          </a:prstGeom>
          <a:ln>
            <a:solidFill>
              <a:schemeClr val="accent1"/>
            </a:solidFill>
          </a:ln>
        </p:spPr>
      </p:pic>
      <p:pic>
        <p:nvPicPr>
          <p:cNvPr id="10" name="Picture 9">
            <a:extLst>
              <a:ext uri="{FF2B5EF4-FFF2-40B4-BE49-F238E27FC236}">
                <a16:creationId xmlns:a16="http://schemas.microsoft.com/office/drawing/2014/main" id="{9D867A6C-E822-36F4-637C-962F9846ADA2}"/>
              </a:ext>
            </a:extLst>
          </p:cNvPr>
          <p:cNvPicPr>
            <a:picLocks noChangeAspect="1"/>
          </p:cNvPicPr>
          <p:nvPr/>
        </p:nvPicPr>
        <p:blipFill>
          <a:blip r:embed="rId9"/>
          <a:stretch>
            <a:fillRect/>
          </a:stretch>
        </p:blipFill>
        <p:spPr>
          <a:xfrm>
            <a:off x="4652044" y="4415322"/>
            <a:ext cx="6456615" cy="2312304"/>
          </a:xfrm>
          <a:prstGeom prst="rect">
            <a:avLst/>
          </a:prstGeom>
          <a:ln>
            <a:solidFill>
              <a:schemeClr val="accent1"/>
            </a:solidFill>
          </a:ln>
        </p:spPr>
      </p:pic>
    </p:spTree>
    <p:extLst>
      <p:ext uri="{BB962C8B-B14F-4D97-AF65-F5344CB8AC3E}">
        <p14:creationId xmlns:p14="http://schemas.microsoft.com/office/powerpoint/2010/main" val="1964699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D202918B-9ECE-A79E-C44B-4631AC8FF7A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71B53CA-D272-D2BF-A98F-95C212F6032C}"/>
              </a:ext>
            </a:extLst>
          </p:cNvPr>
          <p:cNvSpPr>
            <a:spLocks noGrp="1"/>
          </p:cNvSpPr>
          <p:nvPr>
            <p:ph type="title"/>
          </p:nvPr>
        </p:nvSpPr>
        <p:spPr>
          <a:xfrm>
            <a:off x="1342052" y="0"/>
            <a:ext cx="10202248" cy="2112359"/>
          </a:xfrm>
        </p:spPr>
        <p:txBody>
          <a:bodyPr>
            <a:normAutofit fontScale="90000"/>
          </a:bodyPr>
          <a:lstStyle/>
          <a:p>
            <a:br>
              <a:rPr lang="en-US" dirty="0"/>
            </a:br>
            <a:r>
              <a:rPr lang="en-US" dirty="0"/>
              <a:t> </a:t>
            </a:r>
            <a:br>
              <a:rPr lang="en-US" dirty="0"/>
            </a:br>
            <a:r>
              <a:rPr lang="en-US" sz="2200" dirty="0">
                <a:latin typeface="+mn-lt"/>
              </a:rPr>
              <a:t>All Energy payments must be added to a payment request in NC FAST. Recording that a check was issued is no longer required in NC FAST. All payments are “State Issued” and sent electronically to the Energy provider or Authorized Representative (AR). - </a:t>
            </a:r>
            <a:r>
              <a:rPr lang="en-US" sz="2200" dirty="0">
                <a:solidFill>
                  <a:schemeClr val="accent4">
                    <a:lumMod val="75000"/>
                  </a:schemeClr>
                </a:solidFill>
                <a:latin typeface="+mn-lt"/>
              </a:rPr>
              <a:t>Continued</a:t>
            </a:r>
            <a:br>
              <a:rPr lang="en-US" dirty="0"/>
            </a:br>
            <a:endParaRPr lang="en-US" dirty="0"/>
          </a:p>
        </p:txBody>
      </p:sp>
      <p:graphicFrame>
        <p:nvGraphicFramePr>
          <p:cNvPr id="2" name="Content Placeholder 1">
            <a:extLst>
              <a:ext uri="{FF2B5EF4-FFF2-40B4-BE49-F238E27FC236}">
                <a16:creationId xmlns:a16="http://schemas.microsoft.com/office/drawing/2014/main" id="{E2029E07-F97A-F0B2-240C-4621294B3F05}"/>
              </a:ext>
            </a:extLst>
          </p:cNvPr>
          <p:cNvGraphicFramePr>
            <a:graphicFrameLocks noGrp="1"/>
          </p:cNvGraphicFramePr>
          <p:nvPr>
            <p:ph sz="quarter" idx="11"/>
            <p:extLst>
              <p:ext uri="{D42A27DB-BD31-4B8C-83A1-F6EECF244321}">
                <p14:modId xmlns:p14="http://schemas.microsoft.com/office/powerpoint/2010/main" val="1402375350"/>
              </p:ext>
            </p:extLst>
          </p:nvPr>
        </p:nvGraphicFramePr>
        <p:xfrm>
          <a:off x="835551" y="1996887"/>
          <a:ext cx="3498454" cy="4673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Placeholder 5">
            <a:extLst>
              <a:ext uri="{FF2B5EF4-FFF2-40B4-BE49-F238E27FC236}">
                <a16:creationId xmlns:a16="http://schemas.microsoft.com/office/drawing/2014/main" id="{7B87BF3B-D2AF-02DA-23D0-E6B16DEF454C}"/>
              </a:ext>
            </a:extLst>
          </p:cNvPr>
          <p:cNvGraphicFramePr>
            <a:graphicFrameLocks noGrp="1"/>
          </p:cNvGraphicFramePr>
          <p:nvPr>
            <p:ph type="tbl" sz="quarter" idx="12"/>
          </p:nvPr>
        </p:nvGraphicFramePr>
        <p:xfrm>
          <a:off x="4940300" y="2282825"/>
          <a:ext cx="5880103" cy="3650450"/>
        </p:xfrm>
        <a:graphic>
          <a:graphicData uri="http://schemas.openxmlformats.org/drawingml/2006/table">
            <a:tbl>
              <a:tblPr firstRow="1" bandRow="1">
                <a:tableStyleId>{0E3FDE45-AF77-4B5C-9715-49D594BDF05E}</a:tableStyleId>
              </a:tblPr>
              <a:tblGrid>
                <a:gridCol w="787401">
                  <a:extLst>
                    <a:ext uri="{9D8B030D-6E8A-4147-A177-3AD203B41FA5}">
                      <a16:colId xmlns:a16="http://schemas.microsoft.com/office/drawing/2014/main" val="3233966979"/>
                    </a:ext>
                  </a:extLst>
                </a:gridCol>
                <a:gridCol w="908051">
                  <a:extLst>
                    <a:ext uri="{9D8B030D-6E8A-4147-A177-3AD203B41FA5}">
                      <a16:colId xmlns:a16="http://schemas.microsoft.com/office/drawing/2014/main" val="1158840958"/>
                    </a:ext>
                  </a:extLst>
                </a:gridCol>
                <a:gridCol w="996949">
                  <a:extLst>
                    <a:ext uri="{9D8B030D-6E8A-4147-A177-3AD203B41FA5}">
                      <a16:colId xmlns:a16="http://schemas.microsoft.com/office/drawing/2014/main" val="1014947327"/>
                    </a:ext>
                  </a:extLst>
                </a:gridCol>
                <a:gridCol w="1752600">
                  <a:extLst>
                    <a:ext uri="{9D8B030D-6E8A-4147-A177-3AD203B41FA5}">
                      <a16:colId xmlns:a16="http://schemas.microsoft.com/office/drawing/2014/main" val="2653728004"/>
                    </a:ext>
                  </a:extLst>
                </a:gridCol>
                <a:gridCol w="1435102">
                  <a:extLst>
                    <a:ext uri="{9D8B030D-6E8A-4147-A177-3AD203B41FA5}">
                      <a16:colId xmlns:a16="http://schemas.microsoft.com/office/drawing/2014/main" val="4218738779"/>
                    </a:ext>
                  </a:extLst>
                </a:gridCol>
              </a:tblGrid>
              <a:tr h="730090">
                <a:tc>
                  <a:txBody>
                    <a:bodyPr/>
                    <a:lstStyle/>
                    <a:p>
                      <a:pPr algn="l"/>
                      <a:endParaRPr lang="en-US" sz="1800" dirty="0">
                        <a:solidFill>
                          <a:schemeClr val="tx1"/>
                        </a:solidFill>
                      </a:endParaRPr>
                    </a:p>
                  </a:txBody>
                  <a:tcP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extLst>
                  <a:ext uri="{0D108BD9-81ED-4DB2-BD59-A6C34878D82A}">
                    <a16:rowId xmlns:a16="http://schemas.microsoft.com/office/drawing/2014/main" val="3213590700"/>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extLst>
                  <a:ext uri="{0D108BD9-81ED-4DB2-BD59-A6C34878D82A}">
                    <a16:rowId xmlns:a16="http://schemas.microsoft.com/office/drawing/2014/main" val="2830826746"/>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2517333721"/>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3321589815"/>
                  </a:ext>
                </a:extLst>
              </a:tr>
              <a:tr h="730090">
                <a:tc>
                  <a:txBody>
                    <a:bodyPr/>
                    <a:lstStyle/>
                    <a:p>
                      <a:pPr algn="ctr"/>
                      <a:endParaRPr lang="ru-RU" sz="1800" dirty="0">
                        <a:solidFill>
                          <a:schemeClr val="tx1"/>
                        </a:solidFill>
                      </a:endParaRPr>
                    </a:p>
                  </a:txBody>
                  <a:tcPr anchor="ctr"/>
                </a:tc>
                <a:tc>
                  <a:txBody>
                    <a:bodyPr/>
                    <a:lstStyle/>
                    <a:p>
                      <a:pPr algn="l"/>
                      <a:endParaRPr lang="ru-RU" sz="1800" dirty="0">
                        <a:solidFill>
                          <a:schemeClr val="tx1"/>
                        </a:solidFill>
                      </a:endParaRPr>
                    </a:p>
                  </a:txBody>
                  <a:tcPr marL="95186" marR="95186" marT="47593" marB="47593" anchor="ctr"/>
                </a:tc>
                <a:tc>
                  <a:txBody>
                    <a:bodyPr/>
                    <a:lstStyle/>
                    <a:p>
                      <a:pPr algn="l"/>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800" dirty="0">
                        <a:solidFill>
                          <a:schemeClr val="tx1"/>
                        </a:solidFill>
                      </a:endParaRPr>
                    </a:p>
                  </a:txBody>
                  <a:tcPr marL="95186" marR="95186" marT="47593" marB="47593" anchor="ctr"/>
                </a:tc>
                <a:extLst>
                  <a:ext uri="{0D108BD9-81ED-4DB2-BD59-A6C34878D82A}">
                    <a16:rowId xmlns:a16="http://schemas.microsoft.com/office/drawing/2014/main" val="3345832805"/>
                  </a:ext>
                </a:extLst>
              </a:tr>
            </a:tbl>
          </a:graphicData>
        </a:graphic>
      </p:graphicFrame>
      <p:sp>
        <p:nvSpPr>
          <p:cNvPr id="3" name="Slide Number Placeholder 2">
            <a:extLst>
              <a:ext uri="{FF2B5EF4-FFF2-40B4-BE49-F238E27FC236}">
                <a16:creationId xmlns:a16="http://schemas.microsoft.com/office/drawing/2014/main" id="{5E2983EF-639C-A05E-FBBA-1625DB8B89BF}"/>
              </a:ext>
            </a:extLst>
          </p:cNvPr>
          <p:cNvSpPr>
            <a:spLocks noGrp="1"/>
          </p:cNvSpPr>
          <p:nvPr>
            <p:ph type="sldNum" sz="quarter" idx="4"/>
          </p:nvPr>
        </p:nvSpPr>
        <p:spPr/>
        <p:txBody>
          <a:bodyPr/>
          <a:lstStyle/>
          <a:p>
            <a:fld id="{08AB70BE-1769-45B8-85A6-0C837432C7E6}" type="slidenum">
              <a:rPr lang="en-US" smtClean="0"/>
              <a:pPr/>
              <a:t>37</a:t>
            </a:fld>
            <a:endParaRPr lang="en-US" dirty="0"/>
          </a:p>
        </p:txBody>
      </p:sp>
      <p:pic>
        <p:nvPicPr>
          <p:cNvPr id="7" name="Picture 6">
            <a:extLst>
              <a:ext uri="{FF2B5EF4-FFF2-40B4-BE49-F238E27FC236}">
                <a16:creationId xmlns:a16="http://schemas.microsoft.com/office/drawing/2014/main" id="{CF6099E5-2055-56B3-470D-98883867A57F}"/>
              </a:ext>
            </a:extLst>
          </p:cNvPr>
          <p:cNvPicPr>
            <a:picLocks noChangeAspect="1"/>
          </p:cNvPicPr>
          <p:nvPr/>
        </p:nvPicPr>
        <p:blipFill>
          <a:blip r:embed="rId8"/>
          <a:stretch>
            <a:fillRect/>
          </a:stretch>
        </p:blipFill>
        <p:spPr>
          <a:xfrm>
            <a:off x="4940300" y="2286021"/>
            <a:ext cx="6067669" cy="3647253"/>
          </a:xfrm>
          <a:prstGeom prst="rect">
            <a:avLst/>
          </a:prstGeom>
        </p:spPr>
      </p:pic>
    </p:spTree>
    <p:extLst>
      <p:ext uri="{BB962C8B-B14F-4D97-AF65-F5344CB8AC3E}">
        <p14:creationId xmlns:p14="http://schemas.microsoft.com/office/powerpoint/2010/main" val="40760794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20" name="Rectangle 19">
            <a:extLst>
              <a:ext uri="{FF2B5EF4-FFF2-40B4-BE49-F238E27FC236}">
                <a16:creationId xmlns:a16="http://schemas.microsoft.com/office/drawing/2014/main" id="{DADB9A0B-5BEE-4811-B9BE-434966B3DD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6CBF660-067A-F478-1628-7B762B2629F1}"/>
              </a:ext>
            </a:extLst>
          </p:cNvPr>
          <p:cNvPicPr>
            <a:picLocks noChangeAspect="1"/>
          </p:cNvPicPr>
          <p:nvPr/>
        </p:nvPicPr>
        <p:blipFill>
          <a:blip r:embed="rId3">
            <a:extLst>
              <a:ext uri="{837473B0-CC2E-450A-ABE3-18F120FF3D39}">
                <a1611:picAttrSrcUrl xmlns:a1611="http://schemas.microsoft.com/office/drawing/2016/11/main" r:id="rId4"/>
              </a:ext>
            </a:extLst>
          </a:blip>
          <a:srcRect l="586" r="586"/>
          <a:stretch/>
        </p:blipFill>
        <p:spPr>
          <a:xfrm>
            <a:off x="-29672" y="10"/>
            <a:ext cx="12221671" cy="6857989"/>
          </a:xfrm>
          <a:prstGeom prst="rect">
            <a:avLst/>
          </a:prstGeom>
        </p:spPr>
      </p:pic>
      <p:sp>
        <p:nvSpPr>
          <p:cNvPr id="21" name="Freeform: Shape 20">
            <a:extLst>
              <a:ext uri="{FF2B5EF4-FFF2-40B4-BE49-F238E27FC236}">
                <a16:creationId xmlns:a16="http://schemas.microsoft.com/office/drawing/2014/main" id="{86FAFD5A-982D-4A23-BE62-6332580A8D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9673" y="-7875"/>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Freeform: Shape 21">
            <a:extLst>
              <a:ext uri="{FF2B5EF4-FFF2-40B4-BE49-F238E27FC236}">
                <a16:creationId xmlns:a16="http://schemas.microsoft.com/office/drawing/2014/main" id="{5537EB9A-A190-4BBE-8731-EF4F640D2D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600" y="4346192"/>
            <a:ext cx="11582399" cy="2514603"/>
          </a:xfrm>
          <a:custGeom>
            <a:avLst/>
            <a:gdLst>
              <a:gd name="connsiteX0" fmla="*/ 3766723 w 11582399"/>
              <a:gd name="connsiteY0" fmla="*/ 0 h 2514603"/>
              <a:gd name="connsiteX1" fmla="*/ 11582399 w 11582399"/>
              <a:gd name="connsiteY1" fmla="*/ 0 h 2514603"/>
              <a:gd name="connsiteX2" fmla="*/ 11582399 w 11582399"/>
              <a:gd name="connsiteY2" fmla="*/ 2514602 h 2514603"/>
              <a:gd name="connsiteX3" fmla="*/ 8231814 w 11582399"/>
              <a:gd name="connsiteY3" fmla="*/ 2514602 h 2514603"/>
              <a:gd name="connsiteX4" fmla="*/ 8231814 w 11582399"/>
              <a:gd name="connsiteY4" fmla="*/ 2514603 h 2514603"/>
              <a:gd name="connsiteX5" fmla="*/ 0 w 11582399"/>
              <a:gd name="connsiteY5" fmla="*/ 2514603 h 2514603"/>
              <a:gd name="connsiteX6" fmla="*/ 0 w 11582399"/>
              <a:gd name="connsiteY6" fmla="*/ 2453759 h 2514603"/>
              <a:gd name="connsiteX7" fmla="*/ 0 w 11582399"/>
              <a:gd name="connsiteY7" fmla="*/ 2436722 h 2514603"/>
              <a:gd name="connsiteX8" fmla="*/ 861 w 11582399"/>
              <a:gd name="connsiteY8" fmla="*/ 2436722 h 2514603"/>
              <a:gd name="connsiteX9" fmla="*/ 12668 w 11582399"/>
              <a:gd name="connsiteY9" fmla="*/ 2202877 h 2514603"/>
              <a:gd name="connsiteX10" fmla="*/ 2453759 w 11582399"/>
              <a:gd name="connsiteY10" fmla="*/ 1 h 2514603"/>
              <a:gd name="connsiteX11" fmla="*/ 2564348 w 11582399"/>
              <a:gd name="connsiteY11" fmla="*/ 2797 h 2514603"/>
              <a:gd name="connsiteX12" fmla="*/ 3766723 w 11582399"/>
              <a:gd name="connsiteY12" fmla="*/ 2797 h 2514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82399" h="2514603">
                <a:moveTo>
                  <a:pt x="3766723" y="0"/>
                </a:moveTo>
                <a:lnTo>
                  <a:pt x="11582399" y="0"/>
                </a:lnTo>
                <a:lnTo>
                  <a:pt x="11582399" y="2514602"/>
                </a:lnTo>
                <a:lnTo>
                  <a:pt x="8231814" y="2514602"/>
                </a:lnTo>
                <a:lnTo>
                  <a:pt x="8231814" y="2514603"/>
                </a:lnTo>
                <a:lnTo>
                  <a:pt x="0" y="2514603"/>
                </a:lnTo>
                <a:lnTo>
                  <a:pt x="0" y="2453759"/>
                </a:lnTo>
                <a:lnTo>
                  <a:pt x="0" y="2436722"/>
                </a:lnTo>
                <a:lnTo>
                  <a:pt x="861" y="2436722"/>
                </a:lnTo>
                <a:lnTo>
                  <a:pt x="12668" y="2202877"/>
                </a:lnTo>
                <a:cubicBezTo>
                  <a:pt x="138326" y="965555"/>
                  <a:pt x="1183284" y="1"/>
                  <a:pt x="2453759" y="1"/>
                </a:cubicBezTo>
                <a:lnTo>
                  <a:pt x="2564348" y="2797"/>
                </a:lnTo>
                <a:lnTo>
                  <a:pt x="3766723" y="2797"/>
                </a:ln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EEC0FAB6-9835-4DB8-A338-23665E265F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63394" y="0"/>
            <a:ext cx="4528607" cy="6858000"/>
          </a:xfrm>
          <a:custGeom>
            <a:avLst/>
            <a:gdLst>
              <a:gd name="connsiteX0" fmla="*/ 3611850 w 4528607"/>
              <a:gd name="connsiteY0" fmla="*/ 0 h 6858000"/>
              <a:gd name="connsiteX1" fmla="*/ 4528607 w 4528607"/>
              <a:gd name="connsiteY1" fmla="*/ 0 h 6858000"/>
              <a:gd name="connsiteX2" fmla="*/ 4528607 w 4528607"/>
              <a:gd name="connsiteY2" fmla="*/ 6858000 h 6858000"/>
              <a:gd name="connsiteX3" fmla="*/ 0 w 4528607"/>
              <a:gd name="connsiteY3" fmla="*/ 6858000 h 6858000"/>
              <a:gd name="connsiteX4" fmla="*/ 157749 w 4528607"/>
              <a:gd name="connsiteY4" fmla="*/ 6846005 h 6858000"/>
              <a:gd name="connsiteX5" fmla="*/ 3612770 w 4528607"/>
              <a:gd name="connsiteY5" fmla="*/ 3017366 h 6858000"/>
              <a:gd name="connsiteX6" fmla="*/ 3611350 w 4528607"/>
              <a:gd name="connsiteY6" fmla="*/ 2961216 h 6858000"/>
              <a:gd name="connsiteX7" fmla="*/ 3611850 w 4528607"/>
              <a:gd name="connsiteY7" fmla="*/ 296121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28607" h="6858000">
                <a:moveTo>
                  <a:pt x="3611850" y="0"/>
                </a:moveTo>
                <a:lnTo>
                  <a:pt x="4528607" y="0"/>
                </a:lnTo>
                <a:lnTo>
                  <a:pt x="4528607" y="6858000"/>
                </a:lnTo>
                <a:lnTo>
                  <a:pt x="0" y="6858000"/>
                </a:lnTo>
                <a:lnTo>
                  <a:pt x="157749" y="6846005"/>
                </a:lnTo>
                <a:cubicBezTo>
                  <a:pt x="2098384" y="6648923"/>
                  <a:pt x="3612770" y="5009996"/>
                  <a:pt x="3612770" y="3017366"/>
                </a:cubicBezTo>
                <a:lnTo>
                  <a:pt x="3611350" y="2961216"/>
                </a:lnTo>
                <a:lnTo>
                  <a:pt x="3611850" y="2961216"/>
                </a:lnTo>
                <a:close/>
              </a:path>
            </a:pathLst>
          </a:custGeom>
          <a:solidFill>
            <a:schemeClr val="accent2">
              <a:lumMod val="75000"/>
              <a:alpha val="6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CF8FAA42-19EE-3980-524D-7D63B6EB04CC}"/>
              </a:ext>
            </a:extLst>
          </p:cNvPr>
          <p:cNvSpPr>
            <a:spLocks noGrp="1"/>
          </p:cNvSpPr>
          <p:nvPr>
            <p:ph type="title"/>
          </p:nvPr>
        </p:nvSpPr>
        <p:spPr>
          <a:xfrm>
            <a:off x="2067635" y="4626592"/>
            <a:ext cx="8600365" cy="1224926"/>
          </a:xfrm>
        </p:spPr>
        <p:txBody>
          <a:bodyPr vert="horz" lIns="91440" tIns="45720" rIns="91440" bIns="45720" rtlCol="0" anchor="b">
            <a:normAutofit/>
          </a:bodyPr>
          <a:lstStyle/>
          <a:p>
            <a:pPr>
              <a:lnSpc>
                <a:spcPct val="100000"/>
              </a:lnSpc>
            </a:pPr>
            <a:r>
              <a:rPr lang="en-US" sz="4400" dirty="0">
                <a:solidFill>
                  <a:srgbClr val="FFFFFF"/>
                </a:solidFill>
              </a:rPr>
              <a:t>Questions</a:t>
            </a:r>
          </a:p>
        </p:txBody>
      </p:sp>
    </p:spTree>
    <p:extLst>
      <p:ext uri="{BB962C8B-B14F-4D97-AF65-F5344CB8AC3E}">
        <p14:creationId xmlns:p14="http://schemas.microsoft.com/office/powerpoint/2010/main" val="22808060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F9EDDD65-453F-BEEA-154B-8B5C28AEC0F3}"/>
            </a:ext>
          </a:extLst>
        </p:cNvPr>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3BE59326-DC5E-1D75-D9BE-C51CAEE650E8}"/>
              </a:ext>
            </a:extLst>
          </p:cNvPr>
          <p:cNvGraphicFramePr/>
          <p:nvPr>
            <p:extLst>
              <p:ext uri="{D42A27DB-BD31-4B8C-83A1-F6EECF244321}">
                <p14:modId xmlns:p14="http://schemas.microsoft.com/office/powerpoint/2010/main" val="2012521862"/>
              </p:ext>
            </p:extLst>
          </p:nvPr>
        </p:nvGraphicFramePr>
        <p:xfrm>
          <a:off x="914400" y="914398"/>
          <a:ext cx="11054861" cy="5861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Recycle with solid fill">
            <a:extLst>
              <a:ext uri="{FF2B5EF4-FFF2-40B4-BE49-F238E27FC236}">
                <a16:creationId xmlns:a16="http://schemas.microsoft.com/office/drawing/2014/main" id="{C989F9FA-4680-9F1D-5811-2014CB2675F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52394" y="2101441"/>
            <a:ext cx="3197069" cy="3197069"/>
          </a:xfrm>
          <a:prstGeom prst="rect">
            <a:avLst/>
          </a:prstGeom>
        </p:spPr>
      </p:pic>
    </p:spTree>
    <p:extLst>
      <p:ext uri="{BB962C8B-B14F-4D97-AF65-F5344CB8AC3E}">
        <p14:creationId xmlns:p14="http://schemas.microsoft.com/office/powerpoint/2010/main" val="13602799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EDD90041-0500-1529-1A46-45945C8DDB92}"/>
            </a:ext>
          </a:extLst>
        </p:cNvPr>
        <p:cNvGrpSpPr/>
        <p:nvPr/>
      </p:nvGrpSpPr>
      <p:grpSpPr>
        <a:xfrm>
          <a:off x="0" y="0"/>
          <a:ext cx="0" cy="0"/>
          <a:chOff x="0" y="0"/>
          <a:chExt cx="0" cy="0"/>
        </a:xfrm>
      </p:grpSpPr>
      <p:sp>
        <p:nvSpPr>
          <p:cNvPr id="10" name="Freeform: Shape 9">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2" name="Rectangle 11">
            <a:extLst>
              <a:ext uri="{FF2B5EF4-FFF2-40B4-BE49-F238E27FC236}">
                <a16:creationId xmlns:a16="http://schemas.microsoft.com/office/drawing/2014/main" id="{B4F6DD5F-8937-4B3E-911F-EB7A7D399C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A11144A-98D8-4F6D-AEFF-CFBAC76694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2672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Shape 15">
            <a:extLst>
              <a:ext uri="{FF2B5EF4-FFF2-40B4-BE49-F238E27FC236}">
                <a16:creationId xmlns:a16="http://schemas.microsoft.com/office/drawing/2014/main" id="{EA62355F-6041-49B6-9ADE-ADA617C2A0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91741" y="3249454"/>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A36BA93-6E64-4A0E-B2C4-34541F1750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083790" y="3249455"/>
            <a:ext cx="2353172" cy="4863918"/>
          </a:xfrm>
          <a:custGeom>
            <a:avLst/>
            <a:gdLst>
              <a:gd name="connsiteX0" fmla="*/ 2352312 w 2353172"/>
              <a:gd name="connsiteY0" fmla="*/ 0 h 4863918"/>
              <a:gd name="connsiteX1" fmla="*/ 2353172 w 2353172"/>
              <a:gd name="connsiteY1" fmla="*/ 0 h 4863918"/>
              <a:gd name="connsiteX2" fmla="*/ 2353172 w 2353172"/>
              <a:gd name="connsiteY2" fmla="*/ 4863918 h 4863918"/>
              <a:gd name="connsiteX3" fmla="*/ 2352312 w 2353172"/>
              <a:gd name="connsiteY3" fmla="*/ 4863918 h 4863918"/>
              <a:gd name="connsiteX4" fmla="*/ 2340504 w 2353172"/>
              <a:gd name="connsiteY4" fmla="*/ 4630072 h 4863918"/>
              <a:gd name="connsiteX5" fmla="*/ 134816 w 2353172"/>
              <a:gd name="connsiteY5" fmla="*/ 2438342 h 4863918"/>
              <a:gd name="connsiteX6" fmla="*/ 0 w 2353172"/>
              <a:gd name="connsiteY6" fmla="*/ 2431959 h 4863918"/>
              <a:gd name="connsiteX7" fmla="*/ 134816 w 2353172"/>
              <a:gd name="connsiteY7" fmla="*/ 2425576 h 4863918"/>
              <a:gd name="connsiteX8" fmla="*/ 2340504 w 2353172"/>
              <a:gd name="connsiteY8" fmla="*/ 233845 h 4863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53172" h="4863918">
                <a:moveTo>
                  <a:pt x="2352312" y="0"/>
                </a:moveTo>
                <a:lnTo>
                  <a:pt x="2353172" y="0"/>
                </a:lnTo>
                <a:lnTo>
                  <a:pt x="2353172" y="4863918"/>
                </a:lnTo>
                <a:lnTo>
                  <a:pt x="2352312" y="4863918"/>
                </a:lnTo>
                <a:lnTo>
                  <a:pt x="2340504" y="4630072"/>
                </a:lnTo>
                <a:cubicBezTo>
                  <a:pt x="2222700" y="3470082"/>
                  <a:pt x="1296917" y="2548952"/>
                  <a:pt x="134816" y="2438342"/>
                </a:cubicBezTo>
                <a:lnTo>
                  <a:pt x="0" y="2431959"/>
                </a:lnTo>
                <a:lnTo>
                  <a:pt x="134816" y="2425576"/>
                </a:lnTo>
                <a:cubicBezTo>
                  <a:pt x="1296917" y="2314966"/>
                  <a:pt x="2222700" y="1393835"/>
                  <a:pt x="2340504" y="233845"/>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17DDAD79-8D11-24C1-EF73-40F7E9764282}"/>
              </a:ext>
            </a:extLst>
          </p:cNvPr>
          <p:cNvSpPr>
            <a:spLocks noGrp="1"/>
          </p:cNvSpPr>
          <p:nvPr>
            <p:ph type="title"/>
          </p:nvPr>
        </p:nvSpPr>
        <p:spPr>
          <a:xfrm>
            <a:off x="609601" y="685801"/>
            <a:ext cx="3162299" cy="4314824"/>
          </a:xfrm>
        </p:spPr>
        <p:txBody>
          <a:bodyPr vert="horz" lIns="91440" tIns="45720" rIns="91440" bIns="45720" rtlCol="0" anchor="t">
            <a:normAutofit/>
          </a:bodyPr>
          <a:lstStyle/>
          <a:p>
            <a:pPr algn="l"/>
            <a:r>
              <a:rPr lang="en-US" sz="3700" dirty="0">
                <a:solidFill>
                  <a:srgbClr val="FFFFFF"/>
                </a:solidFill>
                <a:latin typeface="+mn-lt"/>
              </a:rPr>
              <a:t>Navigate to the Head of Household’s Person page. Click the </a:t>
            </a:r>
            <a:r>
              <a:rPr lang="en-US" sz="3700" b="1" dirty="0">
                <a:solidFill>
                  <a:schemeClr val="accent1">
                    <a:lumMod val="60000"/>
                    <a:lumOff val="40000"/>
                  </a:schemeClr>
                </a:solidFill>
                <a:latin typeface="+mn-lt"/>
              </a:rPr>
              <a:t>Applications </a:t>
            </a:r>
            <a:r>
              <a:rPr lang="en-US" sz="3700" dirty="0">
                <a:solidFill>
                  <a:schemeClr val="accent1">
                    <a:lumMod val="60000"/>
                    <a:lumOff val="40000"/>
                  </a:schemeClr>
                </a:solidFill>
                <a:latin typeface="+mn-lt"/>
              </a:rPr>
              <a:t>tab.</a:t>
            </a:r>
            <a:br>
              <a:rPr lang="en-US" sz="3700" noProof="1">
                <a:solidFill>
                  <a:srgbClr val="FFFFFF"/>
                </a:solidFill>
              </a:rPr>
            </a:br>
            <a:endParaRPr lang="en-US" sz="3700" dirty="0">
              <a:solidFill>
                <a:srgbClr val="FFFFFF"/>
              </a:solidFill>
            </a:endParaRPr>
          </a:p>
        </p:txBody>
      </p:sp>
      <p:pic>
        <p:nvPicPr>
          <p:cNvPr id="5" name="Picture 4">
            <a:extLst>
              <a:ext uri="{FF2B5EF4-FFF2-40B4-BE49-F238E27FC236}">
                <a16:creationId xmlns:a16="http://schemas.microsoft.com/office/drawing/2014/main" id="{D21A8819-A821-B376-AAB6-EC48AD36973F}"/>
              </a:ext>
            </a:extLst>
          </p:cNvPr>
          <p:cNvPicPr>
            <a:picLocks noChangeAspect="1"/>
          </p:cNvPicPr>
          <p:nvPr/>
        </p:nvPicPr>
        <p:blipFill>
          <a:blip r:embed="rId3"/>
          <a:stretch>
            <a:fillRect/>
          </a:stretch>
        </p:blipFill>
        <p:spPr>
          <a:xfrm>
            <a:off x="4501969" y="1553783"/>
            <a:ext cx="7455262" cy="2353173"/>
          </a:xfrm>
          <a:prstGeom prst="rect">
            <a:avLst/>
          </a:prstGeom>
        </p:spPr>
      </p:pic>
      <p:sp>
        <p:nvSpPr>
          <p:cNvPr id="2" name="Slide Number Placeholder 1">
            <a:extLst>
              <a:ext uri="{FF2B5EF4-FFF2-40B4-BE49-F238E27FC236}">
                <a16:creationId xmlns:a16="http://schemas.microsoft.com/office/drawing/2014/main" id="{A30F67D8-E087-F363-1C5F-58A91F8B7182}"/>
              </a:ext>
            </a:extLst>
          </p:cNvPr>
          <p:cNvSpPr>
            <a:spLocks noGrp="1"/>
          </p:cNvSpPr>
          <p:nvPr>
            <p:ph type="sldNum" sz="quarter" idx="4"/>
          </p:nvPr>
        </p:nvSpPr>
        <p:spPr>
          <a:xfrm>
            <a:off x="11391152" y="6434524"/>
            <a:ext cx="693261" cy="365125"/>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solidFill>
                  <a:schemeClr val="accent2"/>
                </a:solidFill>
              </a:rPr>
              <a:pPr algn="r">
                <a:lnSpc>
                  <a:spcPct val="90000"/>
                </a:lnSpc>
                <a:spcAft>
                  <a:spcPts val="600"/>
                </a:spcAft>
              </a:pPr>
              <a:t>5</a:t>
            </a:fld>
            <a:endParaRPr lang="en-US" sz="1900">
              <a:solidFill>
                <a:schemeClr val="accent2"/>
              </a:solidFill>
            </a:endParaRPr>
          </a:p>
        </p:txBody>
      </p:sp>
    </p:spTree>
    <p:extLst>
      <p:ext uri="{BB962C8B-B14F-4D97-AF65-F5344CB8AC3E}">
        <p14:creationId xmlns:p14="http://schemas.microsoft.com/office/powerpoint/2010/main" val="1761015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C2363-2E4F-2ACD-3113-8E7672C7281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BF429B5-3EC5-C6F8-155E-32BD0BD466DB}"/>
              </a:ext>
            </a:extLst>
          </p:cNvPr>
          <p:cNvSpPr>
            <a:spLocks noGrp="1"/>
          </p:cNvSpPr>
          <p:nvPr>
            <p:ph type="title"/>
          </p:nvPr>
        </p:nvSpPr>
        <p:spPr>
          <a:xfrm>
            <a:off x="1828800" y="293077"/>
            <a:ext cx="8612467" cy="2499945"/>
          </a:xfrm>
        </p:spPr>
        <p:txBody>
          <a:bodyPr/>
          <a:lstStyle/>
          <a:p>
            <a:br>
              <a:rPr lang="en-US" sz="2800" dirty="0"/>
            </a:br>
            <a:r>
              <a:rPr lang="en-US" sz="2800" dirty="0">
                <a:latin typeface="+mn-lt"/>
              </a:rPr>
              <a:t>The Applications page displays. Click the </a:t>
            </a:r>
            <a:r>
              <a:rPr lang="en-US" sz="2800" b="1" dirty="0">
                <a:latin typeface="+mn-lt"/>
              </a:rPr>
              <a:t>New Application </a:t>
            </a:r>
            <a:r>
              <a:rPr lang="en-US" sz="2800" dirty="0">
                <a:latin typeface="+mn-lt"/>
              </a:rPr>
              <a:t>hyperlink. </a:t>
            </a:r>
            <a:br>
              <a:rPr lang="en-US" noProof="1"/>
            </a:br>
            <a:endParaRPr lang="en-US" dirty="0"/>
          </a:p>
        </p:txBody>
      </p:sp>
      <p:sp>
        <p:nvSpPr>
          <p:cNvPr id="4" name="Content Placeholder 3">
            <a:extLst>
              <a:ext uri="{FF2B5EF4-FFF2-40B4-BE49-F238E27FC236}">
                <a16:creationId xmlns:a16="http://schemas.microsoft.com/office/drawing/2014/main" id="{DE97BB97-5BC0-C485-11A6-63B4B17F98AB}"/>
              </a:ext>
            </a:extLst>
          </p:cNvPr>
          <p:cNvSpPr>
            <a:spLocks noGrp="1"/>
          </p:cNvSpPr>
          <p:nvPr>
            <p:ph sz="quarter" idx="10"/>
          </p:nvPr>
        </p:nvSpPr>
        <p:spPr/>
        <p:txBody>
          <a:bodyPr/>
          <a:lstStyle/>
          <a:p>
            <a:endParaRPr lang="en-US" noProof="1"/>
          </a:p>
        </p:txBody>
      </p:sp>
      <p:sp>
        <p:nvSpPr>
          <p:cNvPr id="2" name="Slide Number Placeholder 1">
            <a:extLst>
              <a:ext uri="{FF2B5EF4-FFF2-40B4-BE49-F238E27FC236}">
                <a16:creationId xmlns:a16="http://schemas.microsoft.com/office/drawing/2014/main" id="{0D119A85-A91D-99D0-0EB5-5AD9F1EB9F08}"/>
              </a:ext>
            </a:extLst>
          </p:cNvPr>
          <p:cNvSpPr>
            <a:spLocks noGrp="1"/>
          </p:cNvSpPr>
          <p:nvPr>
            <p:ph type="sldNum" sz="quarter" idx="4"/>
          </p:nvPr>
        </p:nvSpPr>
        <p:spPr/>
        <p:txBody>
          <a:bodyPr/>
          <a:lstStyle/>
          <a:p>
            <a:fld id="{08AB70BE-1769-45B8-85A6-0C837432C7E6}" type="slidenum">
              <a:rPr lang="en-US" smtClean="0"/>
              <a:pPr/>
              <a:t>6</a:t>
            </a:fld>
            <a:endParaRPr lang="en-US" dirty="0"/>
          </a:p>
        </p:txBody>
      </p:sp>
      <p:pic>
        <p:nvPicPr>
          <p:cNvPr id="6" name="Picture 5">
            <a:extLst>
              <a:ext uri="{FF2B5EF4-FFF2-40B4-BE49-F238E27FC236}">
                <a16:creationId xmlns:a16="http://schemas.microsoft.com/office/drawing/2014/main" id="{2942D102-2902-B330-C836-DE3CAAA99CC3}"/>
              </a:ext>
            </a:extLst>
          </p:cNvPr>
          <p:cNvPicPr>
            <a:picLocks noChangeAspect="1"/>
          </p:cNvPicPr>
          <p:nvPr/>
        </p:nvPicPr>
        <p:blipFill>
          <a:blip r:embed="rId3"/>
          <a:stretch>
            <a:fillRect/>
          </a:stretch>
        </p:blipFill>
        <p:spPr>
          <a:xfrm>
            <a:off x="1348154" y="2793022"/>
            <a:ext cx="9495692" cy="3018692"/>
          </a:xfrm>
          <a:prstGeom prst="rect">
            <a:avLst/>
          </a:prstGeom>
        </p:spPr>
      </p:pic>
    </p:spTree>
    <p:extLst>
      <p:ext uri="{BB962C8B-B14F-4D97-AF65-F5344CB8AC3E}">
        <p14:creationId xmlns:p14="http://schemas.microsoft.com/office/powerpoint/2010/main" val="27808839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692973CB-8020-64C6-6BA0-DF5B2407DA99}"/>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Rectangle 13">
            <a:extLst>
              <a:ext uri="{FF2B5EF4-FFF2-40B4-BE49-F238E27FC236}">
                <a16:creationId xmlns:a16="http://schemas.microsoft.com/office/drawing/2014/main" id="{C8226B21-7EEE-457E-BC57-B9EB1CC7AD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67FF7C7-E2F6-481F-A3EA-1C41F70617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50224"/>
            <a:ext cx="12191999" cy="252956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F310A769-6528-494B-A3D4-47492DFC0A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350224"/>
            <a:ext cx="12192000" cy="2529561"/>
          </a:xfrm>
          <a:prstGeom prst="rect">
            <a:avLst/>
          </a:pr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Freeform: Shape 19">
            <a:extLst>
              <a:ext uri="{FF2B5EF4-FFF2-40B4-BE49-F238E27FC236}">
                <a16:creationId xmlns:a16="http://schemas.microsoft.com/office/drawing/2014/main" id="{1230A3A2-13D1-43FD-BC65-86D09CD510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350224"/>
            <a:ext cx="9108074" cy="2536385"/>
          </a:xfrm>
          <a:custGeom>
            <a:avLst/>
            <a:gdLst>
              <a:gd name="connsiteX0" fmla="*/ 0 w 9108074"/>
              <a:gd name="connsiteY0" fmla="*/ 0 h 2536385"/>
              <a:gd name="connsiteX1" fmla="*/ 1774120 w 9108074"/>
              <a:gd name="connsiteY1" fmla="*/ 0 h 2536385"/>
              <a:gd name="connsiteX2" fmla="*/ 3862043 w 9108074"/>
              <a:gd name="connsiteY2" fmla="*/ 0 h 2536385"/>
              <a:gd name="connsiteX3" fmla="*/ 6665734 w 9108074"/>
              <a:gd name="connsiteY3" fmla="*/ 0 h 2536385"/>
              <a:gd name="connsiteX4" fmla="*/ 6912337 w 9108074"/>
              <a:gd name="connsiteY4" fmla="*/ 23016 h 2536385"/>
              <a:gd name="connsiteX5" fmla="*/ 9108074 w 9108074"/>
              <a:gd name="connsiteY5" fmla="*/ 2515032 h 2536385"/>
              <a:gd name="connsiteX6" fmla="*/ 9107087 w 9108074"/>
              <a:gd name="connsiteY6" fmla="*/ 2536385 h 2536385"/>
              <a:gd name="connsiteX7" fmla="*/ 0 w 9108074"/>
              <a:gd name="connsiteY7" fmla="*/ 2536385 h 25363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08074" h="2536385">
                <a:moveTo>
                  <a:pt x="0" y="0"/>
                </a:moveTo>
                <a:lnTo>
                  <a:pt x="1774120" y="0"/>
                </a:lnTo>
                <a:lnTo>
                  <a:pt x="3862043" y="0"/>
                </a:lnTo>
                <a:lnTo>
                  <a:pt x="6665734" y="0"/>
                </a:lnTo>
                <a:lnTo>
                  <a:pt x="6912337" y="23016"/>
                </a:lnTo>
                <a:cubicBezTo>
                  <a:pt x="8145650" y="151293"/>
                  <a:pt x="9108074" y="1218052"/>
                  <a:pt x="9108074" y="2515032"/>
                </a:cubicBezTo>
                <a:lnTo>
                  <a:pt x="9107087" y="2536385"/>
                </a:lnTo>
                <a:lnTo>
                  <a:pt x="0" y="25363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54E84C17-9EA5-CAF6-E062-48067CC08FE7}"/>
              </a:ext>
            </a:extLst>
          </p:cNvPr>
          <p:cNvSpPr>
            <a:spLocks noGrp="1"/>
          </p:cNvSpPr>
          <p:nvPr>
            <p:ph type="title"/>
          </p:nvPr>
        </p:nvSpPr>
        <p:spPr>
          <a:xfrm>
            <a:off x="914400" y="4805081"/>
            <a:ext cx="7397087" cy="1527479"/>
          </a:xfrm>
        </p:spPr>
        <p:txBody>
          <a:bodyPr vert="horz" lIns="91440" tIns="45720" rIns="91440" bIns="45720" rtlCol="0" anchor="ctr">
            <a:normAutofit/>
          </a:bodyPr>
          <a:lstStyle/>
          <a:p>
            <a:pPr algn="l"/>
            <a:br>
              <a:rPr lang="en-US" sz="1800" dirty="0">
                <a:solidFill>
                  <a:srgbClr val="FFFFFF"/>
                </a:solidFill>
              </a:rPr>
            </a:br>
            <a:r>
              <a:rPr lang="en-US" sz="1800" dirty="0">
                <a:solidFill>
                  <a:srgbClr val="FFFFFF"/>
                </a:solidFill>
                <a:latin typeface="+mn-lt"/>
              </a:rPr>
              <a:t>The New Application pop-up appears. Select the Crisis Intervention Program (CIP) </a:t>
            </a:r>
            <a:r>
              <a:rPr lang="en-US" sz="1800" b="1" dirty="0">
                <a:solidFill>
                  <a:srgbClr val="FFFFFF"/>
                </a:solidFill>
                <a:latin typeface="+mn-lt"/>
              </a:rPr>
              <a:t>check box </a:t>
            </a:r>
            <a:r>
              <a:rPr lang="en-US" sz="1800" dirty="0">
                <a:solidFill>
                  <a:srgbClr val="FFFFFF"/>
                </a:solidFill>
                <a:latin typeface="+mn-lt"/>
              </a:rPr>
              <a:t>then click </a:t>
            </a:r>
            <a:r>
              <a:rPr lang="en-US" sz="1800" b="1" dirty="0">
                <a:solidFill>
                  <a:srgbClr val="FFFFFF"/>
                </a:solidFill>
                <a:latin typeface="+mn-lt"/>
              </a:rPr>
              <a:t>Next</a:t>
            </a:r>
            <a:r>
              <a:rPr lang="en-US" sz="1800" dirty="0">
                <a:solidFill>
                  <a:srgbClr val="FFFFFF"/>
                </a:solidFill>
                <a:latin typeface="+mn-lt"/>
              </a:rPr>
              <a:t>. </a:t>
            </a:r>
            <a:br>
              <a:rPr lang="en-US" sz="1800" dirty="0">
                <a:solidFill>
                  <a:srgbClr val="FFFFFF"/>
                </a:solidFill>
              </a:rPr>
            </a:br>
            <a:br>
              <a:rPr lang="en-US" sz="1800" noProof="1">
                <a:solidFill>
                  <a:srgbClr val="FFFFFF"/>
                </a:solidFill>
              </a:rPr>
            </a:br>
            <a:endParaRPr lang="en-US" sz="1800" dirty="0">
              <a:solidFill>
                <a:srgbClr val="FFFFFF"/>
              </a:solidFill>
            </a:endParaRPr>
          </a:p>
        </p:txBody>
      </p:sp>
      <p:pic>
        <p:nvPicPr>
          <p:cNvPr id="7" name="Content Placeholder 6">
            <a:extLst>
              <a:ext uri="{FF2B5EF4-FFF2-40B4-BE49-F238E27FC236}">
                <a16:creationId xmlns:a16="http://schemas.microsoft.com/office/drawing/2014/main" id="{9CD467D0-D21F-E9C3-771A-38C22E8B20E1}"/>
              </a:ext>
            </a:extLst>
          </p:cNvPr>
          <p:cNvPicPr>
            <a:picLocks noGrp="1" noChangeAspect="1"/>
          </p:cNvPicPr>
          <p:nvPr>
            <p:ph sz="quarter" idx="10"/>
          </p:nvPr>
        </p:nvPicPr>
        <p:blipFill>
          <a:blip r:embed="rId3"/>
          <a:stretch>
            <a:fillRect/>
          </a:stretch>
        </p:blipFill>
        <p:spPr>
          <a:xfrm>
            <a:off x="2153261" y="375338"/>
            <a:ext cx="7579461" cy="3629148"/>
          </a:xfrm>
          <a:prstGeom prst="rect">
            <a:avLst/>
          </a:prstGeom>
        </p:spPr>
      </p:pic>
      <p:sp>
        <p:nvSpPr>
          <p:cNvPr id="2" name="Slide Number Placeholder 1">
            <a:extLst>
              <a:ext uri="{FF2B5EF4-FFF2-40B4-BE49-F238E27FC236}">
                <a16:creationId xmlns:a16="http://schemas.microsoft.com/office/drawing/2014/main" id="{60FC59D4-50DC-93B5-6F5C-665C3D00001E}"/>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pPr algn="r">
                <a:lnSpc>
                  <a:spcPct val="90000"/>
                </a:lnSpc>
                <a:spcAft>
                  <a:spcPts val="600"/>
                </a:spcAft>
              </a:pPr>
              <a:t>7</a:t>
            </a:fld>
            <a:endParaRPr lang="en-US" sz="1900"/>
          </a:p>
        </p:txBody>
      </p:sp>
    </p:spTree>
    <p:extLst>
      <p:ext uri="{BB962C8B-B14F-4D97-AF65-F5344CB8AC3E}">
        <p14:creationId xmlns:p14="http://schemas.microsoft.com/office/powerpoint/2010/main" val="7429371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AC75468A-8779-AAED-8434-4AB91B9BB4AF}"/>
            </a:ext>
          </a:extLst>
        </p:cNvPr>
        <p:cNvGrpSpPr/>
        <p:nvPr/>
      </p:nvGrpSpPr>
      <p:grpSpPr>
        <a:xfrm>
          <a:off x="0" y="0"/>
          <a:ext cx="0" cy="0"/>
          <a:chOff x="0" y="0"/>
          <a:chExt cx="0" cy="0"/>
        </a:xfrm>
      </p:grpSpPr>
      <p:sp>
        <p:nvSpPr>
          <p:cNvPr id="12" name="Freeform: Shape 11">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4" name="Rectangle 13">
            <a:extLst>
              <a:ext uri="{FF2B5EF4-FFF2-40B4-BE49-F238E27FC236}">
                <a16:creationId xmlns:a16="http://schemas.microsoft.com/office/drawing/2014/main" id="{9B9C0EA8-1D7C-4958-8088-FCCA7A143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000D6DE-A23B-4C22-B47F-8F693347EF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2"/>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4D14FB4-6458-4E1D-B46C-BBE29EDFC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6858000"/>
          </a:xfrm>
          <a:prstGeom prst="rect">
            <a:avLst/>
          </a:prstGeom>
          <a:solidFill>
            <a:schemeClr val="accent2">
              <a:lumMod val="75000"/>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3CF0F7CE-15DE-4549-B1AD-71D91FB52C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5182352" cy="6857998"/>
          </a:xfrm>
          <a:custGeom>
            <a:avLst/>
            <a:gdLst>
              <a:gd name="connsiteX0" fmla="*/ 0 w 5182352"/>
              <a:gd name="connsiteY0" fmla="*/ 0 h 6857998"/>
              <a:gd name="connsiteX1" fmla="*/ 2818507 w 5182352"/>
              <a:gd name="connsiteY1" fmla="*/ 0 h 6857998"/>
              <a:gd name="connsiteX2" fmla="*/ 2930927 w 5182352"/>
              <a:gd name="connsiteY2" fmla="*/ 43392 h 6857998"/>
              <a:gd name="connsiteX3" fmla="*/ 5182352 w 5182352"/>
              <a:gd name="connsiteY3" fmla="*/ 3428998 h 6857998"/>
              <a:gd name="connsiteX4" fmla="*/ 2930927 w 5182352"/>
              <a:gd name="connsiteY4" fmla="*/ 6814605 h 6857998"/>
              <a:gd name="connsiteX5" fmla="*/ 2818504 w 5182352"/>
              <a:gd name="connsiteY5" fmla="*/ 6857998 h 6857998"/>
              <a:gd name="connsiteX6" fmla="*/ 0 w 5182352"/>
              <a:gd name="connsiteY6" fmla="*/ 6857998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82352" h="6857998">
                <a:moveTo>
                  <a:pt x="0" y="0"/>
                </a:moveTo>
                <a:lnTo>
                  <a:pt x="2818507" y="0"/>
                </a:lnTo>
                <a:lnTo>
                  <a:pt x="2930927" y="43392"/>
                </a:lnTo>
                <a:cubicBezTo>
                  <a:pt x="4251985" y="590036"/>
                  <a:pt x="5182352" y="1899962"/>
                  <a:pt x="5182352" y="3428998"/>
                </a:cubicBezTo>
                <a:cubicBezTo>
                  <a:pt x="5182352" y="4958035"/>
                  <a:pt x="4251985" y="6267961"/>
                  <a:pt x="2930927" y="6814605"/>
                </a:cubicBezTo>
                <a:lnTo>
                  <a:pt x="2818504" y="6857998"/>
                </a:lnTo>
                <a:lnTo>
                  <a:pt x="0" y="68579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51A328A1-DAA3-9568-EF03-7A2B02738B04}"/>
              </a:ext>
            </a:extLst>
          </p:cNvPr>
          <p:cNvSpPr>
            <a:spLocks noGrp="1"/>
          </p:cNvSpPr>
          <p:nvPr>
            <p:ph type="title"/>
          </p:nvPr>
        </p:nvSpPr>
        <p:spPr>
          <a:xfrm>
            <a:off x="550835" y="1600200"/>
            <a:ext cx="4080681" cy="3657600"/>
          </a:xfrm>
        </p:spPr>
        <p:txBody>
          <a:bodyPr vert="horz" lIns="91440" tIns="45720" rIns="91440" bIns="45720" rtlCol="0" anchor="b">
            <a:normAutofit fontScale="90000"/>
          </a:bodyPr>
          <a:lstStyle/>
          <a:p>
            <a:pPr algn="l"/>
            <a:br>
              <a:rPr lang="en-US" sz="1900" dirty="0">
                <a:solidFill>
                  <a:srgbClr val="FFFFFF"/>
                </a:solidFill>
              </a:rPr>
            </a:br>
            <a:br>
              <a:rPr lang="en-US" sz="1900" dirty="0">
                <a:solidFill>
                  <a:srgbClr val="FFFFFF"/>
                </a:solidFill>
              </a:rPr>
            </a:br>
            <a:br>
              <a:rPr lang="en-US" sz="1900" dirty="0">
                <a:solidFill>
                  <a:srgbClr val="FFFFFF"/>
                </a:solidFill>
              </a:rPr>
            </a:br>
            <a:br>
              <a:rPr lang="en-US" sz="1900" dirty="0">
                <a:solidFill>
                  <a:srgbClr val="FFFFFF"/>
                </a:solidFill>
              </a:rPr>
            </a:br>
            <a:r>
              <a:rPr lang="en-US" sz="1900" dirty="0">
                <a:solidFill>
                  <a:srgbClr val="FFFFFF"/>
                </a:solidFill>
              </a:rPr>
              <a:t> </a:t>
            </a:r>
            <a:r>
              <a:rPr lang="en-US" sz="2800" dirty="0">
                <a:solidFill>
                  <a:srgbClr val="FFFFFF"/>
                </a:solidFill>
                <a:latin typeface="+mn-lt"/>
              </a:rPr>
              <a:t>The </a:t>
            </a:r>
            <a:r>
              <a:rPr lang="en-US" sz="2800" dirty="0">
                <a:solidFill>
                  <a:schemeClr val="accent1">
                    <a:lumMod val="60000"/>
                    <a:lumOff val="40000"/>
                  </a:schemeClr>
                </a:solidFill>
                <a:latin typeface="+mn-lt"/>
              </a:rPr>
              <a:t>Guided Interview </a:t>
            </a:r>
            <a:r>
              <a:rPr lang="en-US" sz="2800" dirty="0">
                <a:solidFill>
                  <a:srgbClr val="FFFFFF"/>
                </a:solidFill>
                <a:latin typeface="+mn-lt"/>
              </a:rPr>
              <a:t>is divided into several sections. Enter or select the applicable information on each page. </a:t>
            </a:r>
            <a:br>
              <a:rPr lang="en-US" sz="2800" dirty="0">
                <a:solidFill>
                  <a:srgbClr val="FFFFFF"/>
                </a:solidFill>
              </a:rPr>
            </a:br>
            <a:br>
              <a:rPr lang="en-US" sz="2800" dirty="0">
                <a:solidFill>
                  <a:srgbClr val="FFFFFF"/>
                </a:solidFill>
              </a:rPr>
            </a:br>
            <a:br>
              <a:rPr lang="en-US" sz="1900" noProof="1">
                <a:solidFill>
                  <a:srgbClr val="FFFFFF"/>
                </a:solidFill>
              </a:rPr>
            </a:br>
            <a:endParaRPr lang="en-US" sz="1900" dirty="0">
              <a:solidFill>
                <a:srgbClr val="FFFFFF"/>
              </a:solidFill>
            </a:endParaRPr>
          </a:p>
        </p:txBody>
      </p:sp>
      <p:sp useBgFill="1">
        <p:nvSpPr>
          <p:cNvPr id="22" name="Freeform: Shape 21">
            <a:extLst>
              <a:ext uri="{FF2B5EF4-FFF2-40B4-BE49-F238E27FC236}">
                <a16:creationId xmlns:a16="http://schemas.microsoft.com/office/drawing/2014/main" id="{3D651D50-AFE8-4258-90FE-E239C31381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81600" y="2"/>
            <a:ext cx="7010401" cy="6857998"/>
          </a:xfrm>
          <a:custGeom>
            <a:avLst/>
            <a:gdLst>
              <a:gd name="connsiteX0" fmla="*/ 2363848 w 7010401"/>
              <a:gd name="connsiteY0" fmla="*/ 0 h 6857998"/>
              <a:gd name="connsiteX1" fmla="*/ 7010401 w 7010401"/>
              <a:gd name="connsiteY1" fmla="*/ 0 h 6857998"/>
              <a:gd name="connsiteX2" fmla="*/ 7010401 w 7010401"/>
              <a:gd name="connsiteY2" fmla="*/ 6857998 h 6857998"/>
              <a:gd name="connsiteX3" fmla="*/ 2363845 w 7010401"/>
              <a:gd name="connsiteY3" fmla="*/ 6857998 h 6857998"/>
              <a:gd name="connsiteX4" fmla="*/ 2251425 w 7010401"/>
              <a:gd name="connsiteY4" fmla="*/ 6814606 h 6857998"/>
              <a:gd name="connsiteX5" fmla="*/ 0 w 7010401"/>
              <a:gd name="connsiteY5" fmla="*/ 3429000 h 6857998"/>
              <a:gd name="connsiteX6" fmla="*/ 2251425 w 7010401"/>
              <a:gd name="connsiteY6" fmla="*/ 43393 h 6857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10401" h="6857998">
                <a:moveTo>
                  <a:pt x="2363848" y="0"/>
                </a:moveTo>
                <a:lnTo>
                  <a:pt x="7010401" y="0"/>
                </a:lnTo>
                <a:lnTo>
                  <a:pt x="7010401" y="6857998"/>
                </a:lnTo>
                <a:lnTo>
                  <a:pt x="2363845" y="6857998"/>
                </a:lnTo>
                <a:lnTo>
                  <a:pt x="2251425" y="6814606"/>
                </a:lnTo>
                <a:cubicBezTo>
                  <a:pt x="930367" y="6267962"/>
                  <a:pt x="0" y="4958036"/>
                  <a:pt x="0" y="3429000"/>
                </a:cubicBezTo>
                <a:cubicBezTo>
                  <a:pt x="0" y="1899963"/>
                  <a:pt x="930367" y="590037"/>
                  <a:pt x="2251425" y="43393"/>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7" name="Content Placeholder 6">
            <a:extLst>
              <a:ext uri="{FF2B5EF4-FFF2-40B4-BE49-F238E27FC236}">
                <a16:creationId xmlns:a16="http://schemas.microsoft.com/office/drawing/2014/main" id="{245DA8C8-2BC0-BC3D-022E-55E3D67B2A21}"/>
              </a:ext>
            </a:extLst>
          </p:cNvPr>
          <p:cNvPicPr>
            <a:picLocks noGrp="1" noChangeAspect="1"/>
          </p:cNvPicPr>
          <p:nvPr>
            <p:ph sz="quarter" idx="10"/>
          </p:nvPr>
        </p:nvPicPr>
        <p:blipFill>
          <a:blip r:embed="rId3"/>
          <a:stretch>
            <a:fillRect/>
          </a:stretch>
        </p:blipFill>
        <p:spPr>
          <a:xfrm>
            <a:off x="5272796" y="1625253"/>
            <a:ext cx="6469746" cy="3632547"/>
          </a:xfrm>
          <a:prstGeom prst="rect">
            <a:avLst/>
          </a:prstGeom>
          <a:ln>
            <a:solidFill>
              <a:schemeClr val="accent1"/>
            </a:solidFill>
          </a:ln>
        </p:spPr>
      </p:pic>
      <p:sp>
        <p:nvSpPr>
          <p:cNvPr id="2" name="Slide Number Placeholder 1">
            <a:extLst>
              <a:ext uri="{FF2B5EF4-FFF2-40B4-BE49-F238E27FC236}">
                <a16:creationId xmlns:a16="http://schemas.microsoft.com/office/drawing/2014/main" id="{83D05D40-38FA-F408-6902-BDD8CE8079C1}"/>
              </a:ext>
            </a:extLst>
          </p:cNvPr>
          <p:cNvSpPr>
            <a:spLocks noGrp="1"/>
          </p:cNvSpPr>
          <p:nvPr>
            <p:ph type="sldNum" sz="quarter" idx="4"/>
          </p:nvPr>
        </p:nvSpPr>
        <p:spPr>
          <a:xfrm>
            <a:off x="11391152" y="6433203"/>
            <a:ext cx="702781" cy="367842"/>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solidFill>
                  <a:schemeClr val="accent2"/>
                </a:solidFill>
              </a:rPr>
              <a:pPr algn="r">
                <a:lnSpc>
                  <a:spcPct val="90000"/>
                </a:lnSpc>
                <a:spcAft>
                  <a:spcPts val="600"/>
                </a:spcAft>
              </a:pPr>
              <a:t>8</a:t>
            </a:fld>
            <a:endParaRPr lang="en-US" sz="1900">
              <a:solidFill>
                <a:schemeClr val="accent2"/>
              </a:solidFill>
            </a:endParaRPr>
          </a:p>
        </p:txBody>
      </p:sp>
    </p:spTree>
    <p:extLst>
      <p:ext uri="{BB962C8B-B14F-4D97-AF65-F5344CB8AC3E}">
        <p14:creationId xmlns:p14="http://schemas.microsoft.com/office/powerpoint/2010/main" val="26612081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a:extLst>
            <a:ext uri="{FF2B5EF4-FFF2-40B4-BE49-F238E27FC236}">
              <a16:creationId xmlns:a16="http://schemas.microsoft.com/office/drawing/2014/main" id="{CF7024E6-8F39-889C-7443-BD74C021FB35}"/>
            </a:ext>
          </a:extLst>
        </p:cNvPr>
        <p:cNvGrpSpPr/>
        <p:nvPr/>
      </p:nvGrpSpPr>
      <p:grpSpPr>
        <a:xfrm>
          <a:off x="0" y="0"/>
          <a:ext cx="0" cy="0"/>
          <a:chOff x="0" y="0"/>
          <a:chExt cx="0" cy="0"/>
        </a:xfrm>
      </p:grpSpPr>
      <p:sp>
        <p:nvSpPr>
          <p:cNvPr id="15" name="Freeform: Shape 14">
            <a:extLst>
              <a:ext uri="{FF2B5EF4-FFF2-40B4-BE49-F238E27FC236}">
                <a16:creationId xmlns:a16="http://schemas.microsoft.com/office/drawing/2014/main" id="{7A08E557-10DB-421A-876E-1AE58F8E0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844703" y="3732560"/>
            <a:ext cx="3352193" cy="3125440"/>
          </a:xfrm>
          <a:custGeom>
            <a:avLst/>
            <a:gdLst>
              <a:gd name="connsiteX0" fmla="*/ 0 w 3352193"/>
              <a:gd name="connsiteY0" fmla="*/ 3125374 h 3125440"/>
              <a:gd name="connsiteX1" fmla="*/ 2579 w 3352193"/>
              <a:gd name="connsiteY1" fmla="*/ 3125440 h 3125440"/>
              <a:gd name="connsiteX2" fmla="*/ 0 w 3352193"/>
              <a:gd name="connsiteY2" fmla="*/ 3125440 h 3125440"/>
              <a:gd name="connsiteX3" fmla="*/ 3352193 w 3352193"/>
              <a:gd name="connsiteY3" fmla="*/ 0 h 3125440"/>
              <a:gd name="connsiteX4" fmla="*/ 3352193 w 3352193"/>
              <a:gd name="connsiteY4" fmla="*/ 3125440 h 3125440"/>
              <a:gd name="connsiteX5" fmla="*/ 2579 w 3352193"/>
              <a:gd name="connsiteY5" fmla="*/ 3125440 h 3125440"/>
              <a:gd name="connsiteX6" fmla="*/ 3348685 w 3352193"/>
              <a:gd name="connsiteY6" fmla="*/ 47035 h 3125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52193" h="3125440">
                <a:moveTo>
                  <a:pt x="0" y="3125374"/>
                </a:moveTo>
                <a:lnTo>
                  <a:pt x="2579" y="3125440"/>
                </a:lnTo>
                <a:lnTo>
                  <a:pt x="0" y="3125440"/>
                </a:lnTo>
                <a:close/>
                <a:moveTo>
                  <a:pt x="3352193" y="0"/>
                </a:moveTo>
                <a:lnTo>
                  <a:pt x="3352193" y="3125440"/>
                </a:lnTo>
                <a:lnTo>
                  <a:pt x="2579" y="3125440"/>
                </a:lnTo>
                <a:cubicBezTo>
                  <a:pt x="1744073" y="3125440"/>
                  <a:pt x="3176441" y="1776129"/>
                  <a:pt x="3348685" y="47035"/>
                </a:cubicBezTo>
                <a:close/>
              </a:path>
            </a:pathLst>
          </a:custGeom>
          <a:solidFill>
            <a:schemeClr val="accent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7" name="Rectangle 16">
            <a:extLst>
              <a:ext uri="{FF2B5EF4-FFF2-40B4-BE49-F238E27FC236}">
                <a16:creationId xmlns:a16="http://schemas.microsoft.com/office/drawing/2014/main" id="{0FF30AE3-5A36-4C87-A232-1BB2380AE7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E9621A52-88CD-4B49-A58B-BEF9A39CC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12203942" cy="212896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reeform: Shape 20">
            <a:extLst>
              <a:ext uri="{FF2B5EF4-FFF2-40B4-BE49-F238E27FC236}">
                <a16:creationId xmlns:a16="http://schemas.microsoft.com/office/drawing/2014/main" id="{C1C7E7A1-91C8-4555-9917-CA8A58A8C3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861149" y="-135146"/>
            <a:ext cx="2343647" cy="4520714"/>
          </a:xfrm>
          <a:custGeom>
            <a:avLst/>
            <a:gdLst>
              <a:gd name="connsiteX0" fmla="*/ 2343647 w 2343647"/>
              <a:gd name="connsiteY0" fmla="*/ 0 h 4520714"/>
              <a:gd name="connsiteX1" fmla="*/ 2343647 w 2343647"/>
              <a:gd name="connsiteY1" fmla="*/ 4520714 h 4520714"/>
              <a:gd name="connsiteX2" fmla="*/ 2340504 w 2343647"/>
              <a:gd name="connsiteY2" fmla="*/ 4458470 h 4520714"/>
              <a:gd name="connsiteX3" fmla="*/ 134816 w 2343647"/>
              <a:gd name="connsiteY3" fmla="*/ 2266740 h 4520714"/>
              <a:gd name="connsiteX4" fmla="*/ 0 w 2343647"/>
              <a:gd name="connsiteY4" fmla="*/ 2260357 h 4520714"/>
              <a:gd name="connsiteX5" fmla="*/ 134816 w 2343647"/>
              <a:gd name="connsiteY5" fmla="*/ 2253974 h 4520714"/>
              <a:gd name="connsiteX6" fmla="*/ 2340504 w 2343647"/>
              <a:gd name="connsiteY6" fmla="*/ 62243 h 45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647" h="4520714">
                <a:moveTo>
                  <a:pt x="2343647" y="0"/>
                </a:moveTo>
                <a:lnTo>
                  <a:pt x="2343647" y="4520714"/>
                </a:lnTo>
                <a:lnTo>
                  <a:pt x="2340504" y="4458470"/>
                </a:lnTo>
                <a:cubicBezTo>
                  <a:pt x="2222700" y="3298480"/>
                  <a:pt x="1296917" y="2377350"/>
                  <a:pt x="134816" y="2266740"/>
                </a:cubicBezTo>
                <a:lnTo>
                  <a:pt x="0" y="2260357"/>
                </a:lnTo>
                <a:lnTo>
                  <a:pt x="134816" y="2253974"/>
                </a:lnTo>
                <a:cubicBezTo>
                  <a:pt x="1296917" y="2143364"/>
                  <a:pt x="2222700" y="1222233"/>
                  <a:pt x="2340504" y="62243"/>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BE861055-2EAB-429E-B867-4869568A11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861147" y="-135146"/>
            <a:ext cx="2343647" cy="4520714"/>
          </a:xfrm>
          <a:custGeom>
            <a:avLst/>
            <a:gdLst>
              <a:gd name="connsiteX0" fmla="*/ 2343647 w 2343647"/>
              <a:gd name="connsiteY0" fmla="*/ 0 h 4520714"/>
              <a:gd name="connsiteX1" fmla="*/ 2343647 w 2343647"/>
              <a:gd name="connsiteY1" fmla="*/ 4520714 h 4520714"/>
              <a:gd name="connsiteX2" fmla="*/ 2340504 w 2343647"/>
              <a:gd name="connsiteY2" fmla="*/ 4458470 h 4520714"/>
              <a:gd name="connsiteX3" fmla="*/ 134816 w 2343647"/>
              <a:gd name="connsiteY3" fmla="*/ 2266740 h 4520714"/>
              <a:gd name="connsiteX4" fmla="*/ 0 w 2343647"/>
              <a:gd name="connsiteY4" fmla="*/ 2260357 h 4520714"/>
              <a:gd name="connsiteX5" fmla="*/ 134816 w 2343647"/>
              <a:gd name="connsiteY5" fmla="*/ 2253974 h 4520714"/>
              <a:gd name="connsiteX6" fmla="*/ 2340504 w 2343647"/>
              <a:gd name="connsiteY6" fmla="*/ 62243 h 4520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3647" h="4520714">
                <a:moveTo>
                  <a:pt x="2343647" y="0"/>
                </a:moveTo>
                <a:lnTo>
                  <a:pt x="2343647" y="4520714"/>
                </a:lnTo>
                <a:lnTo>
                  <a:pt x="2340504" y="4458470"/>
                </a:lnTo>
                <a:cubicBezTo>
                  <a:pt x="2222700" y="3298480"/>
                  <a:pt x="1296917" y="2377350"/>
                  <a:pt x="134816" y="2266740"/>
                </a:cubicBezTo>
                <a:lnTo>
                  <a:pt x="0" y="2260357"/>
                </a:lnTo>
                <a:lnTo>
                  <a:pt x="134816" y="2253974"/>
                </a:lnTo>
                <a:cubicBezTo>
                  <a:pt x="1296917" y="2143364"/>
                  <a:pt x="2222700" y="1222233"/>
                  <a:pt x="2340504" y="62243"/>
                </a:cubicBezTo>
                <a:close/>
              </a:path>
            </a:pathLst>
          </a:custGeom>
          <a:solidFill>
            <a:schemeClr val="accent2">
              <a:lumMod val="7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itle 2">
            <a:extLst>
              <a:ext uri="{FF2B5EF4-FFF2-40B4-BE49-F238E27FC236}">
                <a16:creationId xmlns:a16="http://schemas.microsoft.com/office/drawing/2014/main" id="{6D0BD616-4B65-7F32-EFAB-7F932249E030}"/>
              </a:ext>
            </a:extLst>
          </p:cNvPr>
          <p:cNvSpPr>
            <a:spLocks noGrp="1"/>
          </p:cNvSpPr>
          <p:nvPr>
            <p:ph type="title"/>
          </p:nvPr>
        </p:nvSpPr>
        <p:spPr>
          <a:xfrm>
            <a:off x="914401" y="411538"/>
            <a:ext cx="10058399" cy="1359737"/>
          </a:xfrm>
        </p:spPr>
        <p:txBody>
          <a:bodyPr vert="horz" lIns="91440" tIns="45720" rIns="91440" bIns="45720" rtlCol="0" anchor="ctr">
            <a:normAutofit fontScale="90000"/>
          </a:bodyPr>
          <a:lstStyle/>
          <a:p>
            <a:pPr algn="l"/>
            <a:br>
              <a:rPr lang="en-US" sz="1000" dirty="0">
                <a:solidFill>
                  <a:srgbClr val="FFFFFF"/>
                </a:solidFill>
              </a:rPr>
            </a:br>
            <a:br>
              <a:rPr lang="en-US" sz="1000" dirty="0">
                <a:solidFill>
                  <a:srgbClr val="FFFFFF"/>
                </a:solidFill>
              </a:rPr>
            </a:br>
            <a:r>
              <a:rPr lang="en-US" sz="1000" dirty="0">
                <a:solidFill>
                  <a:srgbClr val="FFFFFF"/>
                </a:solidFill>
              </a:rPr>
              <a:t> </a:t>
            </a:r>
            <a:r>
              <a:rPr lang="en-US" sz="2200" dirty="0">
                <a:solidFill>
                  <a:srgbClr val="FFFFFF"/>
                </a:solidFill>
                <a:latin typeface="+mn-lt"/>
              </a:rPr>
              <a:t>The </a:t>
            </a:r>
            <a:r>
              <a:rPr lang="en-US" sz="2200" dirty="0">
                <a:solidFill>
                  <a:schemeClr val="accent1">
                    <a:lumMod val="60000"/>
                    <a:lumOff val="40000"/>
                  </a:schemeClr>
                </a:solidFill>
                <a:latin typeface="+mn-lt"/>
              </a:rPr>
              <a:t>Guided Interview </a:t>
            </a:r>
            <a:r>
              <a:rPr lang="en-US" sz="2200" dirty="0">
                <a:solidFill>
                  <a:srgbClr val="FFFFFF"/>
                </a:solidFill>
                <a:latin typeface="+mn-lt"/>
              </a:rPr>
              <a:t>is divided into several sections. Enter or select the applicable information on each page. </a:t>
            </a:r>
            <a:br>
              <a:rPr lang="en-US" sz="2200" dirty="0">
                <a:solidFill>
                  <a:srgbClr val="FFFFFF"/>
                </a:solidFill>
                <a:latin typeface="+mn-lt"/>
              </a:rPr>
            </a:br>
            <a:br>
              <a:rPr lang="en-US" sz="2200" dirty="0">
                <a:solidFill>
                  <a:srgbClr val="FFFFFF"/>
                </a:solidFill>
                <a:latin typeface="+mn-lt"/>
              </a:rPr>
            </a:br>
            <a:r>
              <a:rPr lang="en-US" sz="2200" dirty="0">
                <a:solidFill>
                  <a:srgbClr val="FFFFFF"/>
                </a:solidFill>
                <a:latin typeface="+mn-lt"/>
              </a:rPr>
              <a:t>Information About The Claimant: Enter the applicable information then click </a:t>
            </a:r>
            <a:r>
              <a:rPr lang="en-US" sz="2200" b="1" dirty="0">
                <a:solidFill>
                  <a:schemeClr val="accent1">
                    <a:lumMod val="60000"/>
                    <a:lumOff val="40000"/>
                  </a:schemeClr>
                </a:solidFill>
                <a:latin typeface="+mn-lt"/>
              </a:rPr>
              <a:t>Next</a:t>
            </a:r>
            <a:r>
              <a:rPr lang="en-US" sz="2200" dirty="0">
                <a:solidFill>
                  <a:schemeClr val="accent1">
                    <a:lumMod val="60000"/>
                    <a:lumOff val="40000"/>
                  </a:schemeClr>
                </a:solidFill>
                <a:latin typeface="+mn-lt"/>
              </a:rPr>
              <a:t>. </a:t>
            </a:r>
            <a:br>
              <a:rPr lang="en-US" sz="2200" dirty="0">
                <a:solidFill>
                  <a:srgbClr val="FFFFFF"/>
                </a:solidFill>
              </a:rPr>
            </a:br>
            <a:br>
              <a:rPr lang="en-US" sz="2200" dirty="0">
                <a:solidFill>
                  <a:srgbClr val="FFFFFF"/>
                </a:solidFill>
              </a:rPr>
            </a:br>
            <a:br>
              <a:rPr lang="en-US" sz="2200" noProof="1">
                <a:solidFill>
                  <a:srgbClr val="FFFFFF"/>
                </a:solidFill>
              </a:rPr>
            </a:br>
            <a:endParaRPr lang="en-US" sz="1000" dirty="0">
              <a:solidFill>
                <a:srgbClr val="FFFFFF"/>
              </a:solidFill>
            </a:endParaRPr>
          </a:p>
        </p:txBody>
      </p:sp>
      <p:pic>
        <p:nvPicPr>
          <p:cNvPr id="8" name="Content Placeholder 7">
            <a:extLst>
              <a:ext uri="{FF2B5EF4-FFF2-40B4-BE49-F238E27FC236}">
                <a16:creationId xmlns:a16="http://schemas.microsoft.com/office/drawing/2014/main" id="{34FBCFB8-558A-7AD6-BA19-B39699DD2AEF}"/>
              </a:ext>
            </a:extLst>
          </p:cNvPr>
          <p:cNvPicPr>
            <a:picLocks noChangeAspect="1"/>
          </p:cNvPicPr>
          <p:nvPr/>
        </p:nvPicPr>
        <p:blipFill>
          <a:blip r:embed="rId3"/>
          <a:stretch>
            <a:fillRect/>
          </a:stretch>
        </p:blipFill>
        <p:spPr>
          <a:xfrm>
            <a:off x="914401" y="2182813"/>
            <a:ext cx="8127516" cy="4459713"/>
          </a:xfrm>
          <a:prstGeom prst="rect">
            <a:avLst/>
          </a:prstGeom>
        </p:spPr>
      </p:pic>
      <p:sp>
        <p:nvSpPr>
          <p:cNvPr id="2" name="Slide Number Placeholder 1">
            <a:extLst>
              <a:ext uri="{FF2B5EF4-FFF2-40B4-BE49-F238E27FC236}">
                <a16:creationId xmlns:a16="http://schemas.microsoft.com/office/drawing/2014/main" id="{B279C6CC-F7B6-0287-E0D4-82990F84B71A}"/>
              </a:ext>
            </a:extLst>
          </p:cNvPr>
          <p:cNvSpPr>
            <a:spLocks noGrp="1"/>
          </p:cNvSpPr>
          <p:nvPr>
            <p:ph type="sldNum" sz="quarter" idx="4"/>
          </p:nvPr>
        </p:nvSpPr>
        <p:spPr>
          <a:xfrm>
            <a:off x="11391152" y="6434524"/>
            <a:ext cx="693261" cy="365125"/>
          </a:xfrm>
        </p:spPr>
        <p:txBody>
          <a:bodyPr vert="horz" lIns="91440" tIns="45720" rIns="91440" bIns="45720" rtlCol="0" anchor="ctr">
            <a:normAutofit/>
          </a:bodyPr>
          <a:lstStyle/>
          <a:p>
            <a:pPr algn="r">
              <a:lnSpc>
                <a:spcPct val="90000"/>
              </a:lnSpc>
              <a:spcAft>
                <a:spcPts val="600"/>
              </a:spcAft>
            </a:pPr>
            <a:fld id="{08AB70BE-1769-45B8-85A6-0C837432C7E6}" type="slidenum">
              <a:rPr lang="en-US" sz="1900">
                <a:solidFill>
                  <a:schemeClr val="accent2"/>
                </a:solidFill>
              </a:rPr>
              <a:pPr algn="r">
                <a:lnSpc>
                  <a:spcPct val="90000"/>
                </a:lnSpc>
                <a:spcAft>
                  <a:spcPts val="600"/>
                </a:spcAft>
              </a:pPr>
              <a:t>9</a:t>
            </a:fld>
            <a:endParaRPr lang="en-US" sz="1900">
              <a:solidFill>
                <a:schemeClr val="accent2"/>
              </a:solidFill>
            </a:endParaRPr>
          </a:p>
        </p:txBody>
      </p:sp>
    </p:spTree>
    <p:extLst>
      <p:ext uri="{BB962C8B-B14F-4D97-AF65-F5344CB8AC3E}">
        <p14:creationId xmlns:p14="http://schemas.microsoft.com/office/powerpoint/2010/main" val="3182566383"/>
      </p:ext>
    </p:extLst>
  </p:cSld>
  <p:clrMapOvr>
    <a:masterClrMapping/>
  </p:clrMapOvr>
</p:sld>
</file>

<file path=ppt/theme/theme1.xml><?xml version="1.0" encoding="utf-8"?>
<a:theme xmlns:a="http://schemas.openxmlformats.org/drawingml/2006/main" name="ModOverlayVTI">
  <a:themeElements>
    <a:clrScheme name="Custom 50">
      <a:dk1>
        <a:sysClr val="windowText" lastClr="000000"/>
      </a:dk1>
      <a:lt1>
        <a:srgbClr val="F4F2EC"/>
      </a:lt1>
      <a:dk2>
        <a:srgbClr val="09283F"/>
      </a:dk2>
      <a:lt2>
        <a:srgbClr val="FFFFFF"/>
      </a:lt2>
      <a:accent1>
        <a:srgbClr val="3C9A8F"/>
      </a:accent1>
      <a:accent2>
        <a:srgbClr val="18818C"/>
      </a:accent2>
      <a:accent3>
        <a:srgbClr val="800A2F"/>
      </a:accent3>
      <a:accent4>
        <a:srgbClr val="F6635C"/>
      </a:accent4>
      <a:accent5>
        <a:srgbClr val="F48E7C"/>
      </a:accent5>
      <a:accent6>
        <a:srgbClr val="DA9D16"/>
      </a:accent6>
      <a:hlink>
        <a:srgbClr val="ED621D"/>
      </a:hlink>
      <a:folHlink>
        <a:srgbClr val="A18A6D"/>
      </a:folHlink>
    </a:clrScheme>
    <a:fontScheme name="Elephant Arial Nova Light">
      <a:majorFont>
        <a:latin typeface="Elephant"/>
        <a:ea typeface=""/>
        <a:cs typeface=""/>
      </a:majorFont>
      <a:minorFont>
        <a:latin typeface="Arial Nova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odOverlayVTI" id="{85202D65-63D3-4793-A090-FA8DF18DC0BE}" vid="{91924FCD-E846-48AE-B233-F25A78D18B8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C5C2001-E626-4890-B405-22B5BD1CB05A}">
  <ds:schemaRefs>
    <ds:schemaRef ds:uri="http://schemas.microsoft.com/sharepoint/v3/contenttype/forms"/>
  </ds:schemaRefs>
</ds:datastoreItem>
</file>

<file path=customXml/itemProps2.xml><?xml version="1.0" encoding="utf-8"?>
<ds:datastoreItem xmlns:ds="http://schemas.openxmlformats.org/officeDocument/2006/customXml" ds:itemID="{80D7C3E5-1734-4636-9EC5-AEB06BF1FB20}">
  <ds:schemaRefs>
    <ds:schemaRef ds:uri="http://purl.org/dc/elements/1.1/"/>
    <ds:schemaRef ds:uri="http://schemas.openxmlformats.org/package/2006/metadata/core-properties"/>
    <ds:schemaRef ds:uri="http://purl.org/dc/dcmitype/"/>
    <ds:schemaRef ds:uri="http://schemas.microsoft.com/office/2006/documentManagement/types"/>
    <ds:schemaRef ds:uri="71af3243-3dd4-4a8d-8c0d-dd76da1f02a5"/>
    <ds:schemaRef ds:uri="http://purl.org/dc/terms/"/>
    <ds:schemaRef ds:uri="http://schemas.microsoft.com/sharepoint/v3"/>
    <ds:schemaRef ds:uri="16c05727-aa75-4e4a-9b5f-8a80a1165891"/>
    <ds:schemaRef ds:uri="http://schemas.microsoft.com/office/2006/metadata/properties"/>
    <ds:schemaRef ds:uri="http://schemas.microsoft.com/office/infopath/2007/PartnerControls"/>
    <ds:schemaRef ds:uri="230e9df3-be65-4c73-a93b-d1236ebd677e"/>
    <ds:schemaRef ds:uri="http://www.w3.org/XML/1998/namespace"/>
  </ds:schemaRefs>
</ds:datastoreItem>
</file>

<file path=customXml/itemProps3.xml><?xml version="1.0" encoding="utf-8"?>
<ds:datastoreItem xmlns:ds="http://schemas.openxmlformats.org/officeDocument/2006/customXml" ds:itemID="{55453AF4-4FB0-4B39-9296-55DED383E9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{AD7710D9-AA8F-4626-8F82-1342E22720FA}TFce6c19b5-b857-4146-b2d9-33ca01394bc5af92e1a2_win32-293333268dd9</Template>
  <TotalTime>912</TotalTime>
  <Words>2577</Words>
  <Application>Microsoft Office PowerPoint</Application>
  <PresentationFormat>Widescreen</PresentationFormat>
  <Paragraphs>166</Paragraphs>
  <Slides>38</Slides>
  <Notes>38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ADLaM Display</vt:lpstr>
      <vt:lpstr>Arial</vt:lpstr>
      <vt:lpstr>Arial Nova Cond Light</vt:lpstr>
      <vt:lpstr>Arial Nova Light</vt:lpstr>
      <vt:lpstr>Blackadder ITC</vt:lpstr>
      <vt:lpstr>Calibri</vt:lpstr>
      <vt:lpstr>Elephant</vt:lpstr>
      <vt:lpstr>ModOverlayVTI</vt:lpstr>
      <vt:lpstr> Crisis Intervention Program (CIP)  Creating and Processing  (CIP)Application in NC FAST</vt:lpstr>
      <vt:lpstr>PowerPoint Presentation</vt:lpstr>
      <vt:lpstr>PowerPoint Presentation</vt:lpstr>
      <vt:lpstr>PowerPoint Presentation</vt:lpstr>
      <vt:lpstr>Navigate to the Head of Household’s Person page. Click the Applications tab. </vt:lpstr>
      <vt:lpstr> The Applications page displays. Click the New Application hyperlink.  </vt:lpstr>
      <vt:lpstr> The New Application pop-up appears. Select the Crisis Intervention Program (CIP) check box then click Next.   </vt:lpstr>
      <vt:lpstr>     The Guided Interview is divided into several sections. Enter or select the applicable information on each page.    </vt:lpstr>
      <vt:lpstr>   The Guided Interview is divided into several sections. Enter or select the applicable information on each page.   Information About The Claimant: Enter the applicable information then click Next.    </vt:lpstr>
      <vt:lpstr> Suggested Addresses: Select the applicable information then click Next.   </vt:lpstr>
      <vt:lpstr>  About the Claimant (Claimant Details): Enter the applicable information then click Next.    An asterisk (*) indicates required information After entering or selecting all mandatory information on a Guided Interview page, click Next to progress to the next page.   </vt:lpstr>
      <vt:lpstr>PowerPoint Presentation</vt:lpstr>
      <vt:lpstr>  Energy Crisis Information: Enter the applicable information then click Next.    An asterisk (*) indicates required information After entering or selecting all mandatory information on a Guided Interview page, click Next to progress to the next page.   </vt:lpstr>
      <vt:lpstr>PowerPoint Presentation</vt:lpstr>
      <vt:lpstr> Energy Provider Search: Enter the applicable information then click Next.     </vt:lpstr>
      <vt:lpstr> Select Energy Provider: Select the applicable information then click Next.     </vt:lpstr>
      <vt:lpstr> Energy Provider Details: Select or Enter the applicable information then click Next.     </vt:lpstr>
      <vt:lpstr> CIP Program Details: Select or Enter the applicable information then click Next.     </vt:lpstr>
      <vt:lpstr>  Household Details: Select the applicable information then click Next.      </vt:lpstr>
      <vt:lpstr>    If Yes is selected from any of the drop-down menus from the previous slide, select the radio button beneath the Head of Household’s name.   Add income, expenses, and resources for all household members. CIP requires current month amounts for these.   NC FAST classifies some sources of income as Benefit Income instead of as Unearned Income. For example, SSI is Benefit Income, not Unearned Income.        </vt:lpstr>
      <vt:lpstr>PowerPoint Presentation</vt:lpstr>
      <vt:lpstr>                     CIP Verifications Details: Click the Have All Verification Been Received drop-down menu then select the applicable option.   Enter the Last Verification Received Date.    Select the check box that states, “You are confirming that all verifications have been received, and the last verification date has been entered correctly. The application timer will now begin to show 1 or 2 business days, depending on the status of the account.”       </vt:lpstr>
      <vt:lpstr> CIP Verification Details Continued: Enter the applicable information then click Next.  </vt:lpstr>
      <vt:lpstr> Select the household’s primary heat vendor from the drop-down menu.   Select the household’s electric vendor from the drop-down menu then click Next.   An authorized rep will be assigned to an application only if the Energy Provider is not registered with FIS.    </vt:lpstr>
      <vt:lpstr>  Eligibility Results: Review all information to make certain the eligibility determination matches expectations then click Next.   </vt:lpstr>
      <vt:lpstr> Claimant’s Rights and Responsibilities: Select each check box then click Submit.   Note: If needed, Energy workers can open the Client Rights and Responsibilities document (in either English or Spanish) and print it using the hyperlinks on this page.   </vt:lpstr>
      <vt:lpstr>   </vt:lpstr>
      <vt:lpstr>   </vt:lpstr>
      <vt:lpstr>   </vt:lpstr>
      <vt:lpstr> To authorize the application:   Click the Tab Actions Menu then select Authorize Program.  </vt:lpstr>
      <vt:lpstr>   To Deny or Withdraw the application:   Click Programs tab   Click the List Actions Menu then select Deny or Withdraw.   </vt:lpstr>
      <vt:lpstr>   All Energy payments must be added to a payment request in NC FAST. Recording that a check was issued is no longer required in NC FAST. All payments are “State Issued” and sent electronically to the Energy provider or Authorized Representative (AR).  </vt:lpstr>
      <vt:lpstr>   All Energy payments must be added to a payment request in NC FAST. Recording that a check was issued is no longer required in NC FAST. All payments are “State Issued” and sent electronically to the Energy provider or Authorized Representative (AR). - Continued </vt:lpstr>
      <vt:lpstr>   All Energy payments must be added to a payment request in NC FAST. Recording that a check was issued is no longer required in NC FAST. All payments are “State Issued” and sent electronically to the Energy provider or Authorized Representative (AR). - Continued </vt:lpstr>
      <vt:lpstr>   All Energy payments must be added to a payment request in NC FAST. Recording that a check was issued is no longer required in NC FAST. All payments are “State Issued” and sent electronically to the Energy provider or Authorized Representative (AR). - Continued </vt:lpstr>
      <vt:lpstr>   All Energy payments must be added to a payment request in NC FAST. Recording that a check was issued is no longer required in NC FAST. All payments are “State Issued” and sent electronically to the Energy provider or Authorized Representative (AR). - Continued </vt:lpstr>
      <vt:lpstr>   All Energy payments must be added to a payment request in NC FAST. Recording that a check was issued is no longer required in NC FAST. All payments are “State Issued” and sent electronically to the Energy provider or Authorized Representative (AR). - Continued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Kearney, Demetrius</dc:creator>
  <cp:lastModifiedBy>Kearney, Demetrius</cp:lastModifiedBy>
  <cp:revision>57</cp:revision>
  <dcterms:created xsi:type="dcterms:W3CDTF">2025-08-20T20:40:25Z</dcterms:created>
  <dcterms:modified xsi:type="dcterms:W3CDTF">2025-08-29T19:49:19Z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