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2" autoAdjust="0"/>
    <p:restoredTop sz="94660"/>
  </p:normalViewPr>
  <p:slideViewPr>
    <p:cSldViewPr snapToGrid="0">
      <p:cViewPr varScale="1">
        <p:scale>
          <a:sx n="100" d="100"/>
          <a:sy n="100" d="100"/>
        </p:scale>
        <p:origin x="36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9C9646-9914-430E-BCFB-72F7F272C5F2}"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FEF3FE14-CBCF-4B1B-BE7A-BB8819720224}">
      <dgm:prSet/>
      <dgm:spPr/>
      <dgm:t>
        <a:bodyPr/>
        <a:lstStyle/>
        <a:p>
          <a:pPr>
            <a:defRPr cap="all"/>
          </a:pPr>
          <a:r>
            <a:rPr lang="en-US" cap="none" dirty="0"/>
            <a:t>These days if you mentioned security to someone in a business context, they’ll most likely assume you’re talking about the protection of online, digital, and technology resources within a company.</a:t>
          </a:r>
        </a:p>
      </dgm:t>
    </dgm:pt>
    <dgm:pt modelId="{5AD592F9-993E-47B9-90F7-2847C6D19CD4}" type="parTrans" cxnId="{B0115104-71DD-4C13-A884-3C2BEB885D1C}">
      <dgm:prSet/>
      <dgm:spPr/>
      <dgm:t>
        <a:bodyPr/>
        <a:lstStyle/>
        <a:p>
          <a:endParaRPr lang="en-US"/>
        </a:p>
      </dgm:t>
    </dgm:pt>
    <dgm:pt modelId="{3B477D1D-EE9D-4FB9-A0F8-F3673DDEE838}" type="sibTrans" cxnId="{B0115104-71DD-4C13-A884-3C2BEB885D1C}">
      <dgm:prSet/>
      <dgm:spPr/>
      <dgm:t>
        <a:bodyPr/>
        <a:lstStyle/>
        <a:p>
          <a:endParaRPr lang="en-US"/>
        </a:p>
      </dgm:t>
    </dgm:pt>
    <dgm:pt modelId="{6E158994-15FB-4A72-B414-1A5013085E2F}">
      <dgm:prSet/>
      <dgm:spPr/>
      <dgm:t>
        <a:bodyPr/>
        <a:lstStyle/>
        <a:p>
          <a:pPr>
            <a:defRPr cap="all"/>
          </a:pPr>
          <a:r>
            <a:rPr lang="en-US" cap="none" dirty="0"/>
            <a:t>But until the early 2000s, they likely would have thought of alarm systems and key cards or locks on doors.</a:t>
          </a:r>
        </a:p>
      </dgm:t>
    </dgm:pt>
    <dgm:pt modelId="{1781C943-2512-4E20-A7FF-BFEC16603590}" type="parTrans" cxnId="{6F28AB3C-6554-4C8E-84BD-A5DA02D53BB0}">
      <dgm:prSet/>
      <dgm:spPr/>
      <dgm:t>
        <a:bodyPr/>
        <a:lstStyle/>
        <a:p>
          <a:endParaRPr lang="en-US"/>
        </a:p>
      </dgm:t>
    </dgm:pt>
    <dgm:pt modelId="{58EBB7DF-1F50-4F8C-A175-87E118646B58}" type="sibTrans" cxnId="{6F28AB3C-6554-4C8E-84BD-A5DA02D53BB0}">
      <dgm:prSet/>
      <dgm:spPr/>
      <dgm:t>
        <a:bodyPr/>
        <a:lstStyle/>
        <a:p>
          <a:endParaRPr lang="en-US"/>
        </a:p>
      </dgm:t>
    </dgm:pt>
    <dgm:pt modelId="{E8804FD5-AFF3-42F2-B64A-E771054F0C27}">
      <dgm:prSet/>
      <dgm:spPr/>
      <dgm:t>
        <a:bodyPr/>
        <a:lstStyle/>
        <a:p>
          <a:pPr>
            <a:defRPr cap="all"/>
          </a:pPr>
          <a:r>
            <a:rPr lang="en-US" cap="none" dirty="0"/>
            <a:t>For many companies, physical security is no longer the top concern. For example, to receive a popular security certification, the certified information systems security professional (CISSP), people used to be tested specifically on physical and environmental security. </a:t>
          </a:r>
        </a:p>
      </dgm:t>
    </dgm:pt>
    <dgm:pt modelId="{4478C552-363B-4999-BCE9-BCFA949E86F9}" type="parTrans" cxnId="{94BBB669-AE90-454A-B333-CD1C17AFE078}">
      <dgm:prSet/>
      <dgm:spPr/>
      <dgm:t>
        <a:bodyPr/>
        <a:lstStyle/>
        <a:p>
          <a:endParaRPr lang="en-US"/>
        </a:p>
      </dgm:t>
    </dgm:pt>
    <dgm:pt modelId="{A7DBB2F7-5982-41EB-B16E-B193D6CB5C4B}" type="sibTrans" cxnId="{94BBB669-AE90-454A-B333-CD1C17AFE078}">
      <dgm:prSet/>
      <dgm:spPr/>
      <dgm:t>
        <a:bodyPr/>
        <a:lstStyle/>
        <a:p>
          <a:endParaRPr lang="en-US"/>
        </a:p>
      </dgm:t>
    </dgm:pt>
    <dgm:pt modelId="{66BE3698-4027-4189-8480-5AB3C867D4AE}">
      <dgm:prSet/>
      <dgm:spPr/>
      <dgm:t>
        <a:bodyPr/>
        <a:lstStyle/>
        <a:p>
          <a:pPr>
            <a:defRPr cap="all"/>
          </a:pPr>
          <a:r>
            <a:rPr lang="en-US" cap="none" dirty="0"/>
            <a:t>But by 2015, physical security had been lumped together with other subtopics such as software development security, security operations, security assessment and testing, security architecture and engineering, security and risk management </a:t>
          </a:r>
          <a:r>
            <a:rPr lang="en-US" cap="none" dirty="0" err="1"/>
            <a:t>etc</a:t>
          </a:r>
          <a:r>
            <a:rPr lang="en-US" cap="none" dirty="0"/>
            <a:t> reflecting its decreasing importance. </a:t>
          </a:r>
        </a:p>
      </dgm:t>
    </dgm:pt>
    <dgm:pt modelId="{FE875B89-060C-4A84-8DF0-6EF5F6DCB752}" type="parTrans" cxnId="{6191B22F-5279-414E-B2D7-6BC9BC2FA96D}">
      <dgm:prSet/>
      <dgm:spPr/>
      <dgm:t>
        <a:bodyPr/>
        <a:lstStyle/>
        <a:p>
          <a:endParaRPr lang="en-US"/>
        </a:p>
      </dgm:t>
    </dgm:pt>
    <dgm:pt modelId="{BEF6BA17-16D3-4ECF-950E-D6CD3CFAE928}" type="sibTrans" cxnId="{6191B22F-5279-414E-B2D7-6BC9BC2FA96D}">
      <dgm:prSet/>
      <dgm:spPr/>
      <dgm:t>
        <a:bodyPr/>
        <a:lstStyle/>
        <a:p>
          <a:endParaRPr lang="en-US"/>
        </a:p>
      </dgm:t>
    </dgm:pt>
    <dgm:pt modelId="{FE2F7A78-BD03-4C54-AF83-0720205C5FCA}" type="pres">
      <dgm:prSet presAssocID="{B69C9646-9914-430E-BCFB-72F7F272C5F2}" presName="outerComposite" presStyleCnt="0">
        <dgm:presLayoutVars>
          <dgm:chMax val="5"/>
          <dgm:dir/>
          <dgm:resizeHandles val="exact"/>
        </dgm:presLayoutVars>
      </dgm:prSet>
      <dgm:spPr/>
    </dgm:pt>
    <dgm:pt modelId="{C68E379A-E2EF-4842-B7F3-94771F502F3C}" type="pres">
      <dgm:prSet presAssocID="{B69C9646-9914-430E-BCFB-72F7F272C5F2}" presName="dummyMaxCanvas" presStyleCnt="0">
        <dgm:presLayoutVars/>
      </dgm:prSet>
      <dgm:spPr/>
    </dgm:pt>
    <dgm:pt modelId="{FBBCACBA-42A1-4771-885F-D582E9AB6982}" type="pres">
      <dgm:prSet presAssocID="{B69C9646-9914-430E-BCFB-72F7F272C5F2}" presName="FourNodes_1" presStyleLbl="node1" presStyleIdx="0" presStyleCnt="4">
        <dgm:presLayoutVars>
          <dgm:bulletEnabled val="1"/>
        </dgm:presLayoutVars>
      </dgm:prSet>
      <dgm:spPr/>
    </dgm:pt>
    <dgm:pt modelId="{992DC8DC-6426-4240-8852-B63249B5DDBB}" type="pres">
      <dgm:prSet presAssocID="{B69C9646-9914-430E-BCFB-72F7F272C5F2}" presName="FourNodes_2" presStyleLbl="node1" presStyleIdx="1" presStyleCnt="4">
        <dgm:presLayoutVars>
          <dgm:bulletEnabled val="1"/>
        </dgm:presLayoutVars>
      </dgm:prSet>
      <dgm:spPr/>
    </dgm:pt>
    <dgm:pt modelId="{044EB06A-5A89-4484-911D-E206DBD0827D}" type="pres">
      <dgm:prSet presAssocID="{B69C9646-9914-430E-BCFB-72F7F272C5F2}" presName="FourNodes_3" presStyleLbl="node1" presStyleIdx="2" presStyleCnt="4">
        <dgm:presLayoutVars>
          <dgm:bulletEnabled val="1"/>
        </dgm:presLayoutVars>
      </dgm:prSet>
      <dgm:spPr/>
    </dgm:pt>
    <dgm:pt modelId="{4D774A37-5522-40B0-A42F-C89577FE6327}" type="pres">
      <dgm:prSet presAssocID="{B69C9646-9914-430E-BCFB-72F7F272C5F2}" presName="FourNodes_4" presStyleLbl="node1" presStyleIdx="3" presStyleCnt="4">
        <dgm:presLayoutVars>
          <dgm:bulletEnabled val="1"/>
        </dgm:presLayoutVars>
      </dgm:prSet>
      <dgm:spPr/>
    </dgm:pt>
    <dgm:pt modelId="{16695449-D12E-450D-BD6E-AD3CD7822414}" type="pres">
      <dgm:prSet presAssocID="{B69C9646-9914-430E-BCFB-72F7F272C5F2}" presName="FourConn_1-2" presStyleLbl="fgAccFollowNode1" presStyleIdx="0" presStyleCnt="3">
        <dgm:presLayoutVars>
          <dgm:bulletEnabled val="1"/>
        </dgm:presLayoutVars>
      </dgm:prSet>
      <dgm:spPr/>
    </dgm:pt>
    <dgm:pt modelId="{4D9D4981-7F8D-44E2-94D2-7453B46BD6CB}" type="pres">
      <dgm:prSet presAssocID="{B69C9646-9914-430E-BCFB-72F7F272C5F2}" presName="FourConn_2-3" presStyleLbl="fgAccFollowNode1" presStyleIdx="1" presStyleCnt="3">
        <dgm:presLayoutVars>
          <dgm:bulletEnabled val="1"/>
        </dgm:presLayoutVars>
      </dgm:prSet>
      <dgm:spPr/>
    </dgm:pt>
    <dgm:pt modelId="{5E3A3C23-469A-4EA7-B3B9-CB4799BDEB28}" type="pres">
      <dgm:prSet presAssocID="{B69C9646-9914-430E-BCFB-72F7F272C5F2}" presName="FourConn_3-4" presStyleLbl="fgAccFollowNode1" presStyleIdx="2" presStyleCnt="3">
        <dgm:presLayoutVars>
          <dgm:bulletEnabled val="1"/>
        </dgm:presLayoutVars>
      </dgm:prSet>
      <dgm:spPr/>
    </dgm:pt>
    <dgm:pt modelId="{D50A2217-ED1A-4CCE-9BF3-269D525184CA}" type="pres">
      <dgm:prSet presAssocID="{B69C9646-9914-430E-BCFB-72F7F272C5F2}" presName="FourNodes_1_text" presStyleLbl="node1" presStyleIdx="3" presStyleCnt="4">
        <dgm:presLayoutVars>
          <dgm:bulletEnabled val="1"/>
        </dgm:presLayoutVars>
      </dgm:prSet>
      <dgm:spPr/>
    </dgm:pt>
    <dgm:pt modelId="{E0B74301-9C10-4088-9663-07C51B717024}" type="pres">
      <dgm:prSet presAssocID="{B69C9646-9914-430E-BCFB-72F7F272C5F2}" presName="FourNodes_2_text" presStyleLbl="node1" presStyleIdx="3" presStyleCnt="4">
        <dgm:presLayoutVars>
          <dgm:bulletEnabled val="1"/>
        </dgm:presLayoutVars>
      </dgm:prSet>
      <dgm:spPr/>
    </dgm:pt>
    <dgm:pt modelId="{E3EBA957-D531-4B96-BE64-B19F6312E9FE}" type="pres">
      <dgm:prSet presAssocID="{B69C9646-9914-430E-BCFB-72F7F272C5F2}" presName="FourNodes_3_text" presStyleLbl="node1" presStyleIdx="3" presStyleCnt="4">
        <dgm:presLayoutVars>
          <dgm:bulletEnabled val="1"/>
        </dgm:presLayoutVars>
      </dgm:prSet>
      <dgm:spPr/>
    </dgm:pt>
    <dgm:pt modelId="{4BF3EB98-F3BF-4988-A36C-4D02AC9B3172}" type="pres">
      <dgm:prSet presAssocID="{B69C9646-9914-430E-BCFB-72F7F272C5F2}" presName="FourNodes_4_text" presStyleLbl="node1" presStyleIdx="3" presStyleCnt="4">
        <dgm:presLayoutVars>
          <dgm:bulletEnabled val="1"/>
        </dgm:presLayoutVars>
      </dgm:prSet>
      <dgm:spPr/>
    </dgm:pt>
  </dgm:ptLst>
  <dgm:cxnLst>
    <dgm:cxn modelId="{B0115104-71DD-4C13-A884-3C2BEB885D1C}" srcId="{B69C9646-9914-430E-BCFB-72F7F272C5F2}" destId="{FEF3FE14-CBCF-4B1B-BE7A-BB8819720224}" srcOrd="0" destOrd="0" parTransId="{5AD592F9-993E-47B9-90F7-2847C6D19CD4}" sibTransId="{3B477D1D-EE9D-4FB9-A0F8-F3673DDEE838}"/>
    <dgm:cxn modelId="{59A8722C-156B-4DEE-A4A5-33DAB0F36DC0}" type="presOf" srcId="{E8804FD5-AFF3-42F2-B64A-E771054F0C27}" destId="{044EB06A-5A89-4484-911D-E206DBD0827D}" srcOrd="0" destOrd="0" presId="urn:microsoft.com/office/officeart/2005/8/layout/vProcess5"/>
    <dgm:cxn modelId="{6191B22F-5279-414E-B2D7-6BC9BC2FA96D}" srcId="{B69C9646-9914-430E-BCFB-72F7F272C5F2}" destId="{66BE3698-4027-4189-8480-5AB3C867D4AE}" srcOrd="3" destOrd="0" parTransId="{FE875B89-060C-4A84-8DF0-6EF5F6DCB752}" sibTransId="{BEF6BA17-16D3-4ECF-950E-D6CD3CFAE928}"/>
    <dgm:cxn modelId="{6F28AB3C-6554-4C8E-84BD-A5DA02D53BB0}" srcId="{B69C9646-9914-430E-BCFB-72F7F272C5F2}" destId="{6E158994-15FB-4A72-B414-1A5013085E2F}" srcOrd="1" destOrd="0" parTransId="{1781C943-2512-4E20-A7FF-BFEC16603590}" sibTransId="{58EBB7DF-1F50-4F8C-A175-87E118646B58}"/>
    <dgm:cxn modelId="{94BBB669-AE90-454A-B333-CD1C17AFE078}" srcId="{B69C9646-9914-430E-BCFB-72F7F272C5F2}" destId="{E8804FD5-AFF3-42F2-B64A-E771054F0C27}" srcOrd="2" destOrd="0" parTransId="{4478C552-363B-4999-BCE9-BCFA949E86F9}" sibTransId="{A7DBB2F7-5982-41EB-B16E-B193D6CB5C4B}"/>
    <dgm:cxn modelId="{0F92064C-8A85-4227-8F40-AA9C671FA9BC}" type="presOf" srcId="{6E158994-15FB-4A72-B414-1A5013085E2F}" destId="{E0B74301-9C10-4088-9663-07C51B717024}" srcOrd="1" destOrd="0" presId="urn:microsoft.com/office/officeart/2005/8/layout/vProcess5"/>
    <dgm:cxn modelId="{D632AA77-A6BB-44A8-BDCD-FE9232EAB71E}" type="presOf" srcId="{58EBB7DF-1F50-4F8C-A175-87E118646B58}" destId="{4D9D4981-7F8D-44E2-94D2-7453B46BD6CB}" srcOrd="0" destOrd="0" presId="urn:microsoft.com/office/officeart/2005/8/layout/vProcess5"/>
    <dgm:cxn modelId="{C7FACA81-A920-4F07-9CCA-D9E89B5D489F}" type="presOf" srcId="{B69C9646-9914-430E-BCFB-72F7F272C5F2}" destId="{FE2F7A78-BD03-4C54-AF83-0720205C5FCA}" srcOrd="0" destOrd="0" presId="urn:microsoft.com/office/officeart/2005/8/layout/vProcess5"/>
    <dgm:cxn modelId="{80349F91-FBBD-401D-AD11-AE4F353B4DC2}" type="presOf" srcId="{3B477D1D-EE9D-4FB9-A0F8-F3673DDEE838}" destId="{16695449-D12E-450D-BD6E-AD3CD7822414}" srcOrd="0" destOrd="0" presId="urn:microsoft.com/office/officeart/2005/8/layout/vProcess5"/>
    <dgm:cxn modelId="{44E57A93-74C4-4E29-B8C2-163E63819F37}" type="presOf" srcId="{66BE3698-4027-4189-8480-5AB3C867D4AE}" destId="{4D774A37-5522-40B0-A42F-C89577FE6327}" srcOrd="0" destOrd="0" presId="urn:microsoft.com/office/officeart/2005/8/layout/vProcess5"/>
    <dgm:cxn modelId="{D3727596-7012-438C-A586-ECF53D1D9F55}" type="presOf" srcId="{A7DBB2F7-5982-41EB-B16E-B193D6CB5C4B}" destId="{5E3A3C23-469A-4EA7-B3B9-CB4799BDEB28}" srcOrd="0" destOrd="0" presId="urn:microsoft.com/office/officeart/2005/8/layout/vProcess5"/>
    <dgm:cxn modelId="{EED9E896-3DEC-49C3-BC47-19182B4AFC61}" type="presOf" srcId="{FEF3FE14-CBCF-4B1B-BE7A-BB8819720224}" destId="{D50A2217-ED1A-4CCE-9BF3-269D525184CA}" srcOrd="1" destOrd="0" presId="urn:microsoft.com/office/officeart/2005/8/layout/vProcess5"/>
    <dgm:cxn modelId="{DC4E67AA-3369-459C-ADE6-BE392A16C5B4}" type="presOf" srcId="{6E158994-15FB-4A72-B414-1A5013085E2F}" destId="{992DC8DC-6426-4240-8852-B63249B5DDBB}" srcOrd="0" destOrd="0" presId="urn:microsoft.com/office/officeart/2005/8/layout/vProcess5"/>
    <dgm:cxn modelId="{72591DBD-EFF6-43FD-9C7F-6702D06827BF}" type="presOf" srcId="{FEF3FE14-CBCF-4B1B-BE7A-BB8819720224}" destId="{FBBCACBA-42A1-4771-885F-D582E9AB6982}" srcOrd="0" destOrd="0" presId="urn:microsoft.com/office/officeart/2005/8/layout/vProcess5"/>
    <dgm:cxn modelId="{DC9882C2-4844-4B06-909E-F628AE30F752}" type="presOf" srcId="{66BE3698-4027-4189-8480-5AB3C867D4AE}" destId="{4BF3EB98-F3BF-4988-A36C-4D02AC9B3172}" srcOrd="1" destOrd="0" presId="urn:microsoft.com/office/officeart/2005/8/layout/vProcess5"/>
    <dgm:cxn modelId="{D20660F6-76C1-4786-A048-B3CC0C55A53B}" type="presOf" srcId="{E8804FD5-AFF3-42F2-B64A-E771054F0C27}" destId="{E3EBA957-D531-4B96-BE64-B19F6312E9FE}" srcOrd="1" destOrd="0" presId="urn:microsoft.com/office/officeart/2005/8/layout/vProcess5"/>
    <dgm:cxn modelId="{C4BE810A-0859-47DC-94DF-595A961AA672}" type="presParOf" srcId="{FE2F7A78-BD03-4C54-AF83-0720205C5FCA}" destId="{C68E379A-E2EF-4842-B7F3-94771F502F3C}" srcOrd="0" destOrd="0" presId="urn:microsoft.com/office/officeart/2005/8/layout/vProcess5"/>
    <dgm:cxn modelId="{1BBE57E8-538C-4759-B478-F14BECFD503E}" type="presParOf" srcId="{FE2F7A78-BD03-4C54-AF83-0720205C5FCA}" destId="{FBBCACBA-42A1-4771-885F-D582E9AB6982}" srcOrd="1" destOrd="0" presId="urn:microsoft.com/office/officeart/2005/8/layout/vProcess5"/>
    <dgm:cxn modelId="{EA998FD7-D9BA-467C-86AE-64CCE25C45D4}" type="presParOf" srcId="{FE2F7A78-BD03-4C54-AF83-0720205C5FCA}" destId="{992DC8DC-6426-4240-8852-B63249B5DDBB}" srcOrd="2" destOrd="0" presId="urn:microsoft.com/office/officeart/2005/8/layout/vProcess5"/>
    <dgm:cxn modelId="{CAF4706D-AB3A-4E42-ACFC-CCA570CDC161}" type="presParOf" srcId="{FE2F7A78-BD03-4C54-AF83-0720205C5FCA}" destId="{044EB06A-5A89-4484-911D-E206DBD0827D}" srcOrd="3" destOrd="0" presId="urn:microsoft.com/office/officeart/2005/8/layout/vProcess5"/>
    <dgm:cxn modelId="{FF7AACBE-6F92-453D-B130-471A490DFAB4}" type="presParOf" srcId="{FE2F7A78-BD03-4C54-AF83-0720205C5FCA}" destId="{4D774A37-5522-40B0-A42F-C89577FE6327}" srcOrd="4" destOrd="0" presId="urn:microsoft.com/office/officeart/2005/8/layout/vProcess5"/>
    <dgm:cxn modelId="{D49C9C08-616B-4752-90BE-764F8E630E63}" type="presParOf" srcId="{FE2F7A78-BD03-4C54-AF83-0720205C5FCA}" destId="{16695449-D12E-450D-BD6E-AD3CD7822414}" srcOrd="5" destOrd="0" presId="urn:microsoft.com/office/officeart/2005/8/layout/vProcess5"/>
    <dgm:cxn modelId="{49A41927-C5CE-4FB0-B399-3003B03CCDFA}" type="presParOf" srcId="{FE2F7A78-BD03-4C54-AF83-0720205C5FCA}" destId="{4D9D4981-7F8D-44E2-94D2-7453B46BD6CB}" srcOrd="6" destOrd="0" presId="urn:microsoft.com/office/officeart/2005/8/layout/vProcess5"/>
    <dgm:cxn modelId="{7EB80E28-B0A8-42AA-A187-B80310305DC8}" type="presParOf" srcId="{FE2F7A78-BD03-4C54-AF83-0720205C5FCA}" destId="{5E3A3C23-469A-4EA7-B3B9-CB4799BDEB28}" srcOrd="7" destOrd="0" presId="urn:microsoft.com/office/officeart/2005/8/layout/vProcess5"/>
    <dgm:cxn modelId="{0A0E6B4C-8F87-4256-AA98-F8888D84A00D}" type="presParOf" srcId="{FE2F7A78-BD03-4C54-AF83-0720205C5FCA}" destId="{D50A2217-ED1A-4CCE-9BF3-269D525184CA}" srcOrd="8" destOrd="0" presId="urn:microsoft.com/office/officeart/2005/8/layout/vProcess5"/>
    <dgm:cxn modelId="{A094A199-B5FA-4A07-91B0-750AFF1325CE}" type="presParOf" srcId="{FE2F7A78-BD03-4C54-AF83-0720205C5FCA}" destId="{E0B74301-9C10-4088-9663-07C51B717024}" srcOrd="9" destOrd="0" presId="urn:microsoft.com/office/officeart/2005/8/layout/vProcess5"/>
    <dgm:cxn modelId="{3673C1DD-D73A-46E6-BA3A-93FDA30C766D}" type="presParOf" srcId="{FE2F7A78-BD03-4C54-AF83-0720205C5FCA}" destId="{E3EBA957-D531-4B96-BE64-B19F6312E9FE}" srcOrd="10" destOrd="0" presId="urn:microsoft.com/office/officeart/2005/8/layout/vProcess5"/>
    <dgm:cxn modelId="{11BCEB88-0DCA-4020-A0F7-E1DBA333C88B}" type="presParOf" srcId="{FE2F7A78-BD03-4C54-AF83-0720205C5FCA}" destId="{4BF3EB98-F3BF-4988-A36C-4D02AC9B3172}"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7A29629-795D-487D-A016-B66B49B78563}"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43494E89-89AB-4C31-B6BA-A8C0BFEAA172}">
      <dgm:prSet/>
      <dgm:spPr/>
      <dgm:t>
        <a:bodyPr/>
        <a:lstStyle/>
        <a:p>
          <a:r>
            <a:rPr lang="en-US"/>
            <a:t>In this era of rampant cybercrime, it can be easy to overlook physical security, but criminals don’t necessarily need to be expert hackers to access your information, they can also gain physical access to your office and take what they want. </a:t>
          </a:r>
        </a:p>
      </dgm:t>
    </dgm:pt>
    <dgm:pt modelId="{8FEAB914-DD9D-4F1F-B694-E0EA888E4B17}" type="parTrans" cxnId="{7A7130A8-7038-4F53-AFB5-F8C252FDD2CF}">
      <dgm:prSet/>
      <dgm:spPr/>
      <dgm:t>
        <a:bodyPr/>
        <a:lstStyle/>
        <a:p>
          <a:endParaRPr lang="en-US"/>
        </a:p>
      </dgm:t>
    </dgm:pt>
    <dgm:pt modelId="{988E0CEE-FF8F-4F86-AFC5-57D3814AEE07}" type="sibTrans" cxnId="{7A7130A8-7038-4F53-AFB5-F8C252FDD2CF}">
      <dgm:prSet/>
      <dgm:spPr/>
      <dgm:t>
        <a:bodyPr/>
        <a:lstStyle/>
        <a:p>
          <a:endParaRPr lang="en-US"/>
        </a:p>
      </dgm:t>
    </dgm:pt>
    <dgm:pt modelId="{9CE492FC-C9AA-4620-860D-B91851A48FB2}">
      <dgm:prSet/>
      <dgm:spPr/>
      <dgm:t>
        <a:bodyPr/>
        <a:lstStyle/>
        <a:p>
          <a:r>
            <a:rPr lang="en-US"/>
            <a:t>When it comes to securing information: don’t overlook physical security.</a:t>
          </a:r>
        </a:p>
      </dgm:t>
    </dgm:pt>
    <dgm:pt modelId="{774B6ED2-644C-40AE-95E2-0BC3CCE1C636}" type="parTrans" cxnId="{7792CF83-D4EE-4983-9F7F-8D8757950206}">
      <dgm:prSet/>
      <dgm:spPr/>
      <dgm:t>
        <a:bodyPr/>
        <a:lstStyle/>
        <a:p>
          <a:endParaRPr lang="en-US"/>
        </a:p>
      </dgm:t>
    </dgm:pt>
    <dgm:pt modelId="{D9BD6898-32E4-4259-AE15-4178E44BD60C}" type="sibTrans" cxnId="{7792CF83-D4EE-4983-9F7F-8D8757950206}">
      <dgm:prSet/>
      <dgm:spPr/>
      <dgm:t>
        <a:bodyPr/>
        <a:lstStyle/>
        <a:p>
          <a:endParaRPr lang="en-US"/>
        </a:p>
      </dgm:t>
    </dgm:pt>
    <dgm:pt modelId="{2D5B896F-3A75-418F-A6D3-E5563C03C1F6}" type="pres">
      <dgm:prSet presAssocID="{67A29629-795D-487D-A016-B66B49B78563}" presName="hierChild1" presStyleCnt="0">
        <dgm:presLayoutVars>
          <dgm:chPref val="1"/>
          <dgm:dir/>
          <dgm:animOne val="branch"/>
          <dgm:animLvl val="lvl"/>
          <dgm:resizeHandles/>
        </dgm:presLayoutVars>
      </dgm:prSet>
      <dgm:spPr/>
    </dgm:pt>
    <dgm:pt modelId="{FF6F408B-6431-43E3-AAB8-4E642AF3922B}" type="pres">
      <dgm:prSet presAssocID="{43494E89-89AB-4C31-B6BA-A8C0BFEAA172}" presName="hierRoot1" presStyleCnt="0"/>
      <dgm:spPr/>
    </dgm:pt>
    <dgm:pt modelId="{5445D648-BCCA-4A30-A054-F9F35EAEE6F0}" type="pres">
      <dgm:prSet presAssocID="{43494E89-89AB-4C31-B6BA-A8C0BFEAA172}" presName="composite" presStyleCnt="0"/>
      <dgm:spPr/>
    </dgm:pt>
    <dgm:pt modelId="{1B7F7385-31CC-4B78-8115-06C75B7E6AE7}" type="pres">
      <dgm:prSet presAssocID="{43494E89-89AB-4C31-B6BA-A8C0BFEAA172}" presName="background" presStyleLbl="node0" presStyleIdx="0" presStyleCnt="2"/>
      <dgm:spPr/>
    </dgm:pt>
    <dgm:pt modelId="{C7FC8607-7483-4DFB-9847-2B39D7C568E8}" type="pres">
      <dgm:prSet presAssocID="{43494E89-89AB-4C31-B6BA-A8C0BFEAA172}" presName="text" presStyleLbl="fgAcc0" presStyleIdx="0" presStyleCnt="2">
        <dgm:presLayoutVars>
          <dgm:chPref val="3"/>
        </dgm:presLayoutVars>
      </dgm:prSet>
      <dgm:spPr/>
    </dgm:pt>
    <dgm:pt modelId="{B86B0722-997F-4D85-BEFB-12711E91ABC9}" type="pres">
      <dgm:prSet presAssocID="{43494E89-89AB-4C31-B6BA-A8C0BFEAA172}" presName="hierChild2" presStyleCnt="0"/>
      <dgm:spPr/>
    </dgm:pt>
    <dgm:pt modelId="{854A5EF0-C8AD-4AE6-AB77-A9889CF69614}" type="pres">
      <dgm:prSet presAssocID="{9CE492FC-C9AA-4620-860D-B91851A48FB2}" presName="hierRoot1" presStyleCnt="0"/>
      <dgm:spPr/>
    </dgm:pt>
    <dgm:pt modelId="{7E03B4AC-B7B5-4E37-985C-A13842FDFE1C}" type="pres">
      <dgm:prSet presAssocID="{9CE492FC-C9AA-4620-860D-B91851A48FB2}" presName="composite" presStyleCnt="0"/>
      <dgm:spPr/>
    </dgm:pt>
    <dgm:pt modelId="{7BD436A2-AE73-4785-B8E4-8A6AFB99C214}" type="pres">
      <dgm:prSet presAssocID="{9CE492FC-C9AA-4620-860D-B91851A48FB2}" presName="background" presStyleLbl="node0" presStyleIdx="1" presStyleCnt="2"/>
      <dgm:spPr/>
    </dgm:pt>
    <dgm:pt modelId="{C80FF3C4-335E-432D-8505-A129A886DD77}" type="pres">
      <dgm:prSet presAssocID="{9CE492FC-C9AA-4620-860D-B91851A48FB2}" presName="text" presStyleLbl="fgAcc0" presStyleIdx="1" presStyleCnt="2">
        <dgm:presLayoutVars>
          <dgm:chPref val="3"/>
        </dgm:presLayoutVars>
      </dgm:prSet>
      <dgm:spPr/>
    </dgm:pt>
    <dgm:pt modelId="{9A0FE46F-27D5-48FC-BD42-AAA9BCF9DAC1}" type="pres">
      <dgm:prSet presAssocID="{9CE492FC-C9AA-4620-860D-B91851A48FB2}" presName="hierChild2" presStyleCnt="0"/>
      <dgm:spPr/>
    </dgm:pt>
  </dgm:ptLst>
  <dgm:cxnLst>
    <dgm:cxn modelId="{D2923504-FA9C-4B4C-8F02-9AACFED4A2F0}" type="presOf" srcId="{43494E89-89AB-4C31-B6BA-A8C0BFEAA172}" destId="{C7FC8607-7483-4DFB-9847-2B39D7C568E8}" srcOrd="0" destOrd="0" presId="urn:microsoft.com/office/officeart/2005/8/layout/hierarchy1"/>
    <dgm:cxn modelId="{BCA7FC15-C5D9-4505-BC48-3E0B9989EDD5}" type="presOf" srcId="{67A29629-795D-487D-A016-B66B49B78563}" destId="{2D5B896F-3A75-418F-A6D3-E5563C03C1F6}" srcOrd="0" destOrd="0" presId="urn:microsoft.com/office/officeart/2005/8/layout/hierarchy1"/>
    <dgm:cxn modelId="{7792CF83-D4EE-4983-9F7F-8D8757950206}" srcId="{67A29629-795D-487D-A016-B66B49B78563}" destId="{9CE492FC-C9AA-4620-860D-B91851A48FB2}" srcOrd="1" destOrd="0" parTransId="{774B6ED2-644C-40AE-95E2-0BC3CCE1C636}" sibTransId="{D9BD6898-32E4-4259-AE15-4178E44BD60C}"/>
    <dgm:cxn modelId="{7A7130A8-7038-4F53-AFB5-F8C252FDD2CF}" srcId="{67A29629-795D-487D-A016-B66B49B78563}" destId="{43494E89-89AB-4C31-B6BA-A8C0BFEAA172}" srcOrd="0" destOrd="0" parTransId="{8FEAB914-DD9D-4F1F-B694-E0EA888E4B17}" sibTransId="{988E0CEE-FF8F-4F86-AFC5-57D3814AEE07}"/>
    <dgm:cxn modelId="{E211B2B4-6626-4538-982B-D7BC4A68D468}" type="presOf" srcId="{9CE492FC-C9AA-4620-860D-B91851A48FB2}" destId="{C80FF3C4-335E-432D-8505-A129A886DD77}" srcOrd="0" destOrd="0" presId="urn:microsoft.com/office/officeart/2005/8/layout/hierarchy1"/>
    <dgm:cxn modelId="{FA5CA8A5-708E-4783-B829-67EC0EF6FAC6}" type="presParOf" srcId="{2D5B896F-3A75-418F-A6D3-E5563C03C1F6}" destId="{FF6F408B-6431-43E3-AAB8-4E642AF3922B}" srcOrd="0" destOrd="0" presId="urn:microsoft.com/office/officeart/2005/8/layout/hierarchy1"/>
    <dgm:cxn modelId="{550FA01E-67A7-4BCE-BA89-892804505F12}" type="presParOf" srcId="{FF6F408B-6431-43E3-AAB8-4E642AF3922B}" destId="{5445D648-BCCA-4A30-A054-F9F35EAEE6F0}" srcOrd="0" destOrd="0" presId="urn:microsoft.com/office/officeart/2005/8/layout/hierarchy1"/>
    <dgm:cxn modelId="{B325798D-7C36-4615-AFA3-F22723140EBB}" type="presParOf" srcId="{5445D648-BCCA-4A30-A054-F9F35EAEE6F0}" destId="{1B7F7385-31CC-4B78-8115-06C75B7E6AE7}" srcOrd="0" destOrd="0" presId="urn:microsoft.com/office/officeart/2005/8/layout/hierarchy1"/>
    <dgm:cxn modelId="{CDC02FEE-74EF-4ADE-877C-E83090232B3D}" type="presParOf" srcId="{5445D648-BCCA-4A30-A054-F9F35EAEE6F0}" destId="{C7FC8607-7483-4DFB-9847-2B39D7C568E8}" srcOrd="1" destOrd="0" presId="urn:microsoft.com/office/officeart/2005/8/layout/hierarchy1"/>
    <dgm:cxn modelId="{38D6B973-096F-449A-A94B-06415F844E3B}" type="presParOf" srcId="{FF6F408B-6431-43E3-AAB8-4E642AF3922B}" destId="{B86B0722-997F-4D85-BEFB-12711E91ABC9}" srcOrd="1" destOrd="0" presId="urn:microsoft.com/office/officeart/2005/8/layout/hierarchy1"/>
    <dgm:cxn modelId="{3F1EC77A-A0A7-4AA5-81D6-F7B2FEEF0463}" type="presParOf" srcId="{2D5B896F-3A75-418F-A6D3-E5563C03C1F6}" destId="{854A5EF0-C8AD-4AE6-AB77-A9889CF69614}" srcOrd="1" destOrd="0" presId="urn:microsoft.com/office/officeart/2005/8/layout/hierarchy1"/>
    <dgm:cxn modelId="{900E6B02-FC98-4DF7-A92E-03D503FB8600}" type="presParOf" srcId="{854A5EF0-C8AD-4AE6-AB77-A9889CF69614}" destId="{7E03B4AC-B7B5-4E37-985C-A13842FDFE1C}" srcOrd="0" destOrd="0" presId="urn:microsoft.com/office/officeart/2005/8/layout/hierarchy1"/>
    <dgm:cxn modelId="{6548C53D-A17B-40B5-A76E-F9F781211C8B}" type="presParOf" srcId="{7E03B4AC-B7B5-4E37-985C-A13842FDFE1C}" destId="{7BD436A2-AE73-4785-B8E4-8A6AFB99C214}" srcOrd="0" destOrd="0" presId="urn:microsoft.com/office/officeart/2005/8/layout/hierarchy1"/>
    <dgm:cxn modelId="{E58C5A81-AB0E-4483-A0A6-A19EBF65B086}" type="presParOf" srcId="{7E03B4AC-B7B5-4E37-985C-A13842FDFE1C}" destId="{C80FF3C4-335E-432D-8505-A129A886DD77}" srcOrd="1" destOrd="0" presId="urn:microsoft.com/office/officeart/2005/8/layout/hierarchy1"/>
    <dgm:cxn modelId="{E380BB7C-DD56-4C96-905D-9467BC772CF7}" type="presParOf" srcId="{854A5EF0-C8AD-4AE6-AB77-A9889CF69614}" destId="{9A0FE46F-27D5-48FC-BD42-AAA9BCF9DAC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3686E14-A8DE-43F2-97FB-FA91A91C04CB}" type="doc">
      <dgm:prSet loTypeId="urn:microsoft.com/office/officeart/2016/7/layout/RepeatingBendingProcessNew" loCatId="process" qsTypeId="urn:microsoft.com/office/officeart/2005/8/quickstyle/simple1" qsCatId="simple" csTypeId="urn:microsoft.com/office/officeart/2005/8/colors/colorful5" csCatId="colorful"/>
      <dgm:spPr/>
      <dgm:t>
        <a:bodyPr/>
        <a:lstStyle/>
        <a:p>
          <a:endParaRPr lang="en-US"/>
        </a:p>
      </dgm:t>
    </dgm:pt>
    <dgm:pt modelId="{4E8F6202-43A8-43CC-889C-6B8DA30D406E}">
      <dgm:prSet/>
      <dgm:spPr/>
      <dgm:t>
        <a:bodyPr/>
        <a:lstStyle/>
        <a:p>
          <a:r>
            <a:rPr lang="en-US"/>
            <a:t>PROMOTE STRONG PHYSICAL SECURITY:</a:t>
          </a:r>
        </a:p>
      </dgm:t>
    </dgm:pt>
    <dgm:pt modelId="{B2BE8A07-B44F-4583-9D5E-AA3EAF283356}" type="parTrans" cxnId="{B6A7D737-217E-4DEF-BA21-E1B6F82171A9}">
      <dgm:prSet/>
      <dgm:spPr/>
      <dgm:t>
        <a:bodyPr/>
        <a:lstStyle/>
        <a:p>
          <a:endParaRPr lang="en-US"/>
        </a:p>
      </dgm:t>
    </dgm:pt>
    <dgm:pt modelId="{312F85E0-2A92-4B46-A1AD-D6EB6325BB47}" type="sibTrans" cxnId="{B6A7D737-217E-4DEF-BA21-E1B6F82171A9}">
      <dgm:prSet/>
      <dgm:spPr/>
      <dgm:t>
        <a:bodyPr/>
        <a:lstStyle/>
        <a:p>
          <a:endParaRPr lang="en-US"/>
        </a:p>
      </dgm:t>
    </dgm:pt>
    <dgm:pt modelId="{3697FD1B-D028-4006-BB67-AF95EA43FE17}">
      <dgm:prSet/>
      <dgm:spPr/>
      <dgm:t>
        <a:bodyPr/>
        <a:lstStyle/>
        <a:p>
          <a:r>
            <a:rPr lang="en-US"/>
            <a:t>Control access</a:t>
          </a:r>
        </a:p>
      </dgm:t>
    </dgm:pt>
    <dgm:pt modelId="{361163D8-757D-4E35-97B5-7C353EAB5229}" type="parTrans" cxnId="{9E7E7AFC-B332-4925-AF78-3797A393F48A}">
      <dgm:prSet/>
      <dgm:spPr/>
      <dgm:t>
        <a:bodyPr/>
        <a:lstStyle/>
        <a:p>
          <a:endParaRPr lang="en-US"/>
        </a:p>
      </dgm:t>
    </dgm:pt>
    <dgm:pt modelId="{C48911CB-71EF-4CB5-A79E-94DB8393AACC}" type="sibTrans" cxnId="{9E7E7AFC-B332-4925-AF78-3797A393F48A}">
      <dgm:prSet/>
      <dgm:spPr/>
      <dgm:t>
        <a:bodyPr/>
        <a:lstStyle/>
        <a:p>
          <a:endParaRPr lang="en-US"/>
        </a:p>
      </dgm:t>
    </dgm:pt>
    <dgm:pt modelId="{22C4A1F8-D299-4703-A943-432DBCB8BA76}">
      <dgm:prSet/>
      <dgm:spPr/>
      <dgm:t>
        <a:bodyPr/>
        <a:lstStyle/>
        <a:p>
          <a:r>
            <a:rPr lang="en-US"/>
            <a:t>Lock data centers</a:t>
          </a:r>
        </a:p>
      </dgm:t>
    </dgm:pt>
    <dgm:pt modelId="{DE25B880-8158-4311-AE25-47FFA334271A}" type="parTrans" cxnId="{98FFFC76-0AF6-49D8-BE95-B700CEE4642E}">
      <dgm:prSet/>
      <dgm:spPr/>
      <dgm:t>
        <a:bodyPr/>
        <a:lstStyle/>
        <a:p>
          <a:endParaRPr lang="en-US"/>
        </a:p>
      </dgm:t>
    </dgm:pt>
    <dgm:pt modelId="{564D9F41-0A84-4600-9BDD-E456F3C083FB}" type="sibTrans" cxnId="{98FFFC76-0AF6-49D8-BE95-B700CEE4642E}">
      <dgm:prSet/>
      <dgm:spPr/>
      <dgm:t>
        <a:bodyPr/>
        <a:lstStyle/>
        <a:p>
          <a:endParaRPr lang="en-US"/>
        </a:p>
      </dgm:t>
    </dgm:pt>
    <dgm:pt modelId="{D0D90D01-9963-401E-A838-DFCCD9065E54}">
      <dgm:prSet/>
      <dgm:spPr/>
      <dgm:t>
        <a:bodyPr/>
        <a:lstStyle/>
        <a:p>
          <a:r>
            <a:rPr lang="en-US"/>
            <a:t>Keep a clean desk</a:t>
          </a:r>
        </a:p>
      </dgm:t>
    </dgm:pt>
    <dgm:pt modelId="{2EF87B42-7E61-4D3A-BB62-6B6720287CEA}" type="parTrans" cxnId="{DE9AFE16-97D2-4F92-9E04-280B773317D6}">
      <dgm:prSet/>
      <dgm:spPr/>
      <dgm:t>
        <a:bodyPr/>
        <a:lstStyle/>
        <a:p>
          <a:endParaRPr lang="en-US"/>
        </a:p>
      </dgm:t>
    </dgm:pt>
    <dgm:pt modelId="{1CECC23B-0297-4806-B433-E99D0B5171F8}" type="sibTrans" cxnId="{DE9AFE16-97D2-4F92-9E04-280B773317D6}">
      <dgm:prSet/>
      <dgm:spPr/>
      <dgm:t>
        <a:bodyPr/>
        <a:lstStyle/>
        <a:p>
          <a:endParaRPr lang="en-US"/>
        </a:p>
      </dgm:t>
    </dgm:pt>
    <dgm:pt modelId="{E85449A5-3502-4C53-888B-A059B8ACCE3B}">
      <dgm:prSet/>
      <dgm:spPr/>
      <dgm:t>
        <a:bodyPr/>
        <a:lstStyle/>
        <a:p>
          <a:r>
            <a:rPr lang="en-US"/>
            <a:t>Vet visitors</a:t>
          </a:r>
        </a:p>
      </dgm:t>
    </dgm:pt>
    <dgm:pt modelId="{B17CC991-C858-4E01-9D49-434206D48867}" type="parTrans" cxnId="{5DF0B35D-8BF8-4C04-A82A-74494EDDAD70}">
      <dgm:prSet/>
      <dgm:spPr/>
      <dgm:t>
        <a:bodyPr/>
        <a:lstStyle/>
        <a:p>
          <a:endParaRPr lang="en-US"/>
        </a:p>
      </dgm:t>
    </dgm:pt>
    <dgm:pt modelId="{9CB4F708-6450-4F8B-AC34-4E0F712119EB}" type="sibTrans" cxnId="{5DF0B35D-8BF8-4C04-A82A-74494EDDAD70}">
      <dgm:prSet/>
      <dgm:spPr/>
      <dgm:t>
        <a:bodyPr/>
        <a:lstStyle/>
        <a:p>
          <a:endParaRPr lang="en-US"/>
        </a:p>
      </dgm:t>
    </dgm:pt>
    <dgm:pt modelId="{A9769F94-1D7B-4304-91DF-48130EF59E78}" type="pres">
      <dgm:prSet presAssocID="{83686E14-A8DE-43F2-97FB-FA91A91C04CB}" presName="Name0" presStyleCnt="0">
        <dgm:presLayoutVars>
          <dgm:dir/>
          <dgm:resizeHandles val="exact"/>
        </dgm:presLayoutVars>
      </dgm:prSet>
      <dgm:spPr/>
    </dgm:pt>
    <dgm:pt modelId="{D7986A8E-D685-4D53-B140-3FD534AF8639}" type="pres">
      <dgm:prSet presAssocID="{4E8F6202-43A8-43CC-889C-6B8DA30D406E}" presName="node" presStyleLbl="node1" presStyleIdx="0" presStyleCnt="5">
        <dgm:presLayoutVars>
          <dgm:bulletEnabled val="1"/>
        </dgm:presLayoutVars>
      </dgm:prSet>
      <dgm:spPr/>
    </dgm:pt>
    <dgm:pt modelId="{FE006CF4-A585-476F-A89A-F535108877C6}" type="pres">
      <dgm:prSet presAssocID="{312F85E0-2A92-4B46-A1AD-D6EB6325BB47}" presName="sibTrans" presStyleLbl="sibTrans1D1" presStyleIdx="0" presStyleCnt="4"/>
      <dgm:spPr/>
    </dgm:pt>
    <dgm:pt modelId="{CFE4F9E7-BDCC-4277-A361-CF0BDD23945F}" type="pres">
      <dgm:prSet presAssocID="{312F85E0-2A92-4B46-A1AD-D6EB6325BB47}" presName="connectorText" presStyleLbl="sibTrans1D1" presStyleIdx="0" presStyleCnt="4"/>
      <dgm:spPr/>
    </dgm:pt>
    <dgm:pt modelId="{FF479F37-B9AD-46D1-A7CB-6BA6283FE364}" type="pres">
      <dgm:prSet presAssocID="{3697FD1B-D028-4006-BB67-AF95EA43FE17}" presName="node" presStyleLbl="node1" presStyleIdx="1" presStyleCnt="5">
        <dgm:presLayoutVars>
          <dgm:bulletEnabled val="1"/>
        </dgm:presLayoutVars>
      </dgm:prSet>
      <dgm:spPr/>
    </dgm:pt>
    <dgm:pt modelId="{1B6D6EE0-93B9-4741-9632-F3E9422C7A32}" type="pres">
      <dgm:prSet presAssocID="{C48911CB-71EF-4CB5-A79E-94DB8393AACC}" presName="sibTrans" presStyleLbl="sibTrans1D1" presStyleIdx="1" presStyleCnt="4"/>
      <dgm:spPr/>
    </dgm:pt>
    <dgm:pt modelId="{F7323AA3-5C00-4165-A82C-582036DEB235}" type="pres">
      <dgm:prSet presAssocID="{C48911CB-71EF-4CB5-A79E-94DB8393AACC}" presName="connectorText" presStyleLbl="sibTrans1D1" presStyleIdx="1" presStyleCnt="4"/>
      <dgm:spPr/>
    </dgm:pt>
    <dgm:pt modelId="{E8FE3565-10EF-4E67-BC80-A1CEB869FA8B}" type="pres">
      <dgm:prSet presAssocID="{22C4A1F8-D299-4703-A943-432DBCB8BA76}" presName="node" presStyleLbl="node1" presStyleIdx="2" presStyleCnt="5">
        <dgm:presLayoutVars>
          <dgm:bulletEnabled val="1"/>
        </dgm:presLayoutVars>
      </dgm:prSet>
      <dgm:spPr/>
    </dgm:pt>
    <dgm:pt modelId="{643DF760-16BF-468B-85AF-C94BE901DA56}" type="pres">
      <dgm:prSet presAssocID="{564D9F41-0A84-4600-9BDD-E456F3C083FB}" presName="sibTrans" presStyleLbl="sibTrans1D1" presStyleIdx="2" presStyleCnt="4"/>
      <dgm:spPr/>
    </dgm:pt>
    <dgm:pt modelId="{ACBC37A0-0782-4FAF-809B-52A55975B1F3}" type="pres">
      <dgm:prSet presAssocID="{564D9F41-0A84-4600-9BDD-E456F3C083FB}" presName="connectorText" presStyleLbl="sibTrans1D1" presStyleIdx="2" presStyleCnt="4"/>
      <dgm:spPr/>
    </dgm:pt>
    <dgm:pt modelId="{81EF3A19-F2A3-40D3-BC71-34E2C5E89644}" type="pres">
      <dgm:prSet presAssocID="{D0D90D01-9963-401E-A838-DFCCD9065E54}" presName="node" presStyleLbl="node1" presStyleIdx="3" presStyleCnt="5">
        <dgm:presLayoutVars>
          <dgm:bulletEnabled val="1"/>
        </dgm:presLayoutVars>
      </dgm:prSet>
      <dgm:spPr/>
    </dgm:pt>
    <dgm:pt modelId="{77A1AFAA-0813-4520-9CAF-20FF570F2CF9}" type="pres">
      <dgm:prSet presAssocID="{1CECC23B-0297-4806-B433-E99D0B5171F8}" presName="sibTrans" presStyleLbl="sibTrans1D1" presStyleIdx="3" presStyleCnt="4"/>
      <dgm:spPr/>
    </dgm:pt>
    <dgm:pt modelId="{92182621-63E6-47E1-8541-355EC1165D5C}" type="pres">
      <dgm:prSet presAssocID="{1CECC23B-0297-4806-B433-E99D0B5171F8}" presName="connectorText" presStyleLbl="sibTrans1D1" presStyleIdx="3" presStyleCnt="4"/>
      <dgm:spPr/>
    </dgm:pt>
    <dgm:pt modelId="{C915341E-B12F-402C-8189-B15D704D9B6A}" type="pres">
      <dgm:prSet presAssocID="{E85449A5-3502-4C53-888B-A059B8ACCE3B}" presName="node" presStyleLbl="node1" presStyleIdx="4" presStyleCnt="5">
        <dgm:presLayoutVars>
          <dgm:bulletEnabled val="1"/>
        </dgm:presLayoutVars>
      </dgm:prSet>
      <dgm:spPr/>
    </dgm:pt>
  </dgm:ptLst>
  <dgm:cxnLst>
    <dgm:cxn modelId="{657FD800-D2FA-4672-95D7-B8570BD8BD40}" type="presOf" srcId="{564D9F41-0A84-4600-9BDD-E456F3C083FB}" destId="{ACBC37A0-0782-4FAF-809B-52A55975B1F3}" srcOrd="1" destOrd="0" presId="urn:microsoft.com/office/officeart/2016/7/layout/RepeatingBendingProcessNew"/>
    <dgm:cxn modelId="{D6BF7D08-308A-4390-BE88-F9FE8FA0C695}" type="presOf" srcId="{22C4A1F8-D299-4703-A943-432DBCB8BA76}" destId="{E8FE3565-10EF-4E67-BC80-A1CEB869FA8B}" srcOrd="0" destOrd="0" presId="urn:microsoft.com/office/officeart/2016/7/layout/RepeatingBendingProcessNew"/>
    <dgm:cxn modelId="{DE9AFE16-97D2-4F92-9E04-280B773317D6}" srcId="{83686E14-A8DE-43F2-97FB-FA91A91C04CB}" destId="{D0D90D01-9963-401E-A838-DFCCD9065E54}" srcOrd="3" destOrd="0" parTransId="{2EF87B42-7E61-4D3A-BB62-6B6720287CEA}" sibTransId="{1CECC23B-0297-4806-B433-E99D0B5171F8}"/>
    <dgm:cxn modelId="{957FB318-DFE6-41EB-9E6E-3D49B6B68A20}" type="presOf" srcId="{C48911CB-71EF-4CB5-A79E-94DB8393AACC}" destId="{F7323AA3-5C00-4165-A82C-582036DEB235}" srcOrd="1" destOrd="0" presId="urn:microsoft.com/office/officeart/2016/7/layout/RepeatingBendingProcessNew"/>
    <dgm:cxn modelId="{B6A7D737-217E-4DEF-BA21-E1B6F82171A9}" srcId="{83686E14-A8DE-43F2-97FB-FA91A91C04CB}" destId="{4E8F6202-43A8-43CC-889C-6B8DA30D406E}" srcOrd="0" destOrd="0" parTransId="{B2BE8A07-B44F-4583-9D5E-AA3EAF283356}" sibTransId="{312F85E0-2A92-4B46-A1AD-D6EB6325BB47}"/>
    <dgm:cxn modelId="{0118A23E-39EF-457C-ACF2-456523ACC76B}" type="presOf" srcId="{1CECC23B-0297-4806-B433-E99D0B5171F8}" destId="{92182621-63E6-47E1-8541-355EC1165D5C}" srcOrd="1" destOrd="0" presId="urn:microsoft.com/office/officeart/2016/7/layout/RepeatingBendingProcessNew"/>
    <dgm:cxn modelId="{5DF0B35D-8BF8-4C04-A82A-74494EDDAD70}" srcId="{83686E14-A8DE-43F2-97FB-FA91A91C04CB}" destId="{E85449A5-3502-4C53-888B-A059B8ACCE3B}" srcOrd="4" destOrd="0" parTransId="{B17CC991-C858-4E01-9D49-434206D48867}" sibTransId="{9CB4F708-6450-4F8B-AC34-4E0F712119EB}"/>
    <dgm:cxn modelId="{E3D5E660-573A-416D-B515-55F63658F45A}" type="presOf" srcId="{4E8F6202-43A8-43CC-889C-6B8DA30D406E}" destId="{D7986A8E-D685-4D53-B140-3FD534AF8639}" srcOrd="0" destOrd="0" presId="urn:microsoft.com/office/officeart/2016/7/layout/RepeatingBendingProcessNew"/>
    <dgm:cxn modelId="{98FFFC76-0AF6-49D8-BE95-B700CEE4642E}" srcId="{83686E14-A8DE-43F2-97FB-FA91A91C04CB}" destId="{22C4A1F8-D299-4703-A943-432DBCB8BA76}" srcOrd="2" destOrd="0" parTransId="{DE25B880-8158-4311-AE25-47FFA334271A}" sibTransId="{564D9F41-0A84-4600-9BDD-E456F3C083FB}"/>
    <dgm:cxn modelId="{072C6359-DBFC-4E80-B4E9-23160CA441EC}" type="presOf" srcId="{3697FD1B-D028-4006-BB67-AF95EA43FE17}" destId="{FF479F37-B9AD-46D1-A7CB-6BA6283FE364}" srcOrd="0" destOrd="0" presId="urn:microsoft.com/office/officeart/2016/7/layout/RepeatingBendingProcessNew"/>
    <dgm:cxn modelId="{B78A128F-6D0B-4DBB-97EA-CF74699E24A8}" type="presOf" srcId="{D0D90D01-9963-401E-A838-DFCCD9065E54}" destId="{81EF3A19-F2A3-40D3-BC71-34E2C5E89644}" srcOrd="0" destOrd="0" presId="urn:microsoft.com/office/officeart/2016/7/layout/RepeatingBendingProcessNew"/>
    <dgm:cxn modelId="{18C4709C-783C-4579-A24D-AC599887B81E}" type="presOf" srcId="{1CECC23B-0297-4806-B433-E99D0B5171F8}" destId="{77A1AFAA-0813-4520-9CAF-20FF570F2CF9}" srcOrd="0" destOrd="0" presId="urn:microsoft.com/office/officeart/2016/7/layout/RepeatingBendingProcessNew"/>
    <dgm:cxn modelId="{329BD7B1-ED20-4C36-92DD-2E1D25C7DAFD}" type="presOf" srcId="{312F85E0-2A92-4B46-A1AD-D6EB6325BB47}" destId="{CFE4F9E7-BDCC-4277-A361-CF0BDD23945F}" srcOrd="1" destOrd="0" presId="urn:microsoft.com/office/officeart/2016/7/layout/RepeatingBendingProcessNew"/>
    <dgm:cxn modelId="{A90EBBB2-D976-48E4-A730-EFFC6A1144BC}" type="presOf" srcId="{C48911CB-71EF-4CB5-A79E-94DB8393AACC}" destId="{1B6D6EE0-93B9-4741-9632-F3E9422C7A32}" srcOrd="0" destOrd="0" presId="urn:microsoft.com/office/officeart/2016/7/layout/RepeatingBendingProcessNew"/>
    <dgm:cxn modelId="{6A6006C5-0DC5-4E0E-A192-62AE1AD2726B}" type="presOf" srcId="{564D9F41-0A84-4600-9BDD-E456F3C083FB}" destId="{643DF760-16BF-468B-85AF-C94BE901DA56}" srcOrd="0" destOrd="0" presId="urn:microsoft.com/office/officeart/2016/7/layout/RepeatingBendingProcessNew"/>
    <dgm:cxn modelId="{D7B610D4-CDF6-449E-9F7F-1A0F94E2420C}" type="presOf" srcId="{E85449A5-3502-4C53-888B-A059B8ACCE3B}" destId="{C915341E-B12F-402C-8189-B15D704D9B6A}" srcOrd="0" destOrd="0" presId="urn:microsoft.com/office/officeart/2016/7/layout/RepeatingBendingProcessNew"/>
    <dgm:cxn modelId="{4A919FD8-F634-4DB7-863B-CBD9FC03B7AC}" type="presOf" srcId="{83686E14-A8DE-43F2-97FB-FA91A91C04CB}" destId="{A9769F94-1D7B-4304-91DF-48130EF59E78}" srcOrd="0" destOrd="0" presId="urn:microsoft.com/office/officeart/2016/7/layout/RepeatingBendingProcessNew"/>
    <dgm:cxn modelId="{9E7E7AFC-B332-4925-AF78-3797A393F48A}" srcId="{83686E14-A8DE-43F2-97FB-FA91A91C04CB}" destId="{3697FD1B-D028-4006-BB67-AF95EA43FE17}" srcOrd="1" destOrd="0" parTransId="{361163D8-757D-4E35-97B5-7C353EAB5229}" sibTransId="{C48911CB-71EF-4CB5-A79E-94DB8393AACC}"/>
    <dgm:cxn modelId="{4EE2B2FE-6BD4-4966-9B67-0A2059EDD634}" type="presOf" srcId="{312F85E0-2A92-4B46-A1AD-D6EB6325BB47}" destId="{FE006CF4-A585-476F-A89A-F535108877C6}" srcOrd="0" destOrd="0" presId="urn:microsoft.com/office/officeart/2016/7/layout/RepeatingBendingProcessNew"/>
    <dgm:cxn modelId="{1023A6C0-3781-4964-A0D9-A5F1627B3C04}" type="presParOf" srcId="{A9769F94-1D7B-4304-91DF-48130EF59E78}" destId="{D7986A8E-D685-4D53-B140-3FD534AF8639}" srcOrd="0" destOrd="0" presId="urn:microsoft.com/office/officeart/2016/7/layout/RepeatingBendingProcessNew"/>
    <dgm:cxn modelId="{D8E1160A-5F7D-4003-A371-67863E460418}" type="presParOf" srcId="{A9769F94-1D7B-4304-91DF-48130EF59E78}" destId="{FE006CF4-A585-476F-A89A-F535108877C6}" srcOrd="1" destOrd="0" presId="urn:microsoft.com/office/officeart/2016/7/layout/RepeatingBendingProcessNew"/>
    <dgm:cxn modelId="{A383A8D6-C993-4A69-9001-DBC9218468F0}" type="presParOf" srcId="{FE006CF4-A585-476F-A89A-F535108877C6}" destId="{CFE4F9E7-BDCC-4277-A361-CF0BDD23945F}" srcOrd="0" destOrd="0" presId="urn:microsoft.com/office/officeart/2016/7/layout/RepeatingBendingProcessNew"/>
    <dgm:cxn modelId="{7E28BC19-4E9D-4A4F-A064-048C8464D5D0}" type="presParOf" srcId="{A9769F94-1D7B-4304-91DF-48130EF59E78}" destId="{FF479F37-B9AD-46D1-A7CB-6BA6283FE364}" srcOrd="2" destOrd="0" presId="urn:microsoft.com/office/officeart/2016/7/layout/RepeatingBendingProcessNew"/>
    <dgm:cxn modelId="{A1142B45-74D1-4090-9C82-987C5A608809}" type="presParOf" srcId="{A9769F94-1D7B-4304-91DF-48130EF59E78}" destId="{1B6D6EE0-93B9-4741-9632-F3E9422C7A32}" srcOrd="3" destOrd="0" presId="urn:microsoft.com/office/officeart/2016/7/layout/RepeatingBendingProcessNew"/>
    <dgm:cxn modelId="{901A1924-DD55-43CB-93A4-C34DE2249CE5}" type="presParOf" srcId="{1B6D6EE0-93B9-4741-9632-F3E9422C7A32}" destId="{F7323AA3-5C00-4165-A82C-582036DEB235}" srcOrd="0" destOrd="0" presId="urn:microsoft.com/office/officeart/2016/7/layout/RepeatingBendingProcessNew"/>
    <dgm:cxn modelId="{39BF4B9D-1CD6-4635-B413-BA513750FA63}" type="presParOf" srcId="{A9769F94-1D7B-4304-91DF-48130EF59E78}" destId="{E8FE3565-10EF-4E67-BC80-A1CEB869FA8B}" srcOrd="4" destOrd="0" presId="urn:microsoft.com/office/officeart/2016/7/layout/RepeatingBendingProcessNew"/>
    <dgm:cxn modelId="{83DB1184-B6A9-4CEF-9BE3-C69FE760DB17}" type="presParOf" srcId="{A9769F94-1D7B-4304-91DF-48130EF59E78}" destId="{643DF760-16BF-468B-85AF-C94BE901DA56}" srcOrd="5" destOrd="0" presId="urn:microsoft.com/office/officeart/2016/7/layout/RepeatingBendingProcessNew"/>
    <dgm:cxn modelId="{29AA2DCB-0EB3-46AF-B982-6A8E32458CF6}" type="presParOf" srcId="{643DF760-16BF-468B-85AF-C94BE901DA56}" destId="{ACBC37A0-0782-4FAF-809B-52A55975B1F3}" srcOrd="0" destOrd="0" presId="urn:microsoft.com/office/officeart/2016/7/layout/RepeatingBendingProcessNew"/>
    <dgm:cxn modelId="{6EEA7763-3628-4660-9742-9D414AE79B3D}" type="presParOf" srcId="{A9769F94-1D7B-4304-91DF-48130EF59E78}" destId="{81EF3A19-F2A3-40D3-BC71-34E2C5E89644}" srcOrd="6" destOrd="0" presId="urn:microsoft.com/office/officeart/2016/7/layout/RepeatingBendingProcessNew"/>
    <dgm:cxn modelId="{00FC4E92-29D5-490B-BB67-BB4AEACC4331}" type="presParOf" srcId="{A9769F94-1D7B-4304-91DF-48130EF59E78}" destId="{77A1AFAA-0813-4520-9CAF-20FF570F2CF9}" srcOrd="7" destOrd="0" presId="urn:microsoft.com/office/officeart/2016/7/layout/RepeatingBendingProcessNew"/>
    <dgm:cxn modelId="{8B430DB4-FFC1-4CAA-99FB-21BCFFFCD82D}" type="presParOf" srcId="{77A1AFAA-0813-4520-9CAF-20FF570F2CF9}" destId="{92182621-63E6-47E1-8541-355EC1165D5C}" srcOrd="0" destOrd="0" presId="urn:microsoft.com/office/officeart/2016/7/layout/RepeatingBendingProcessNew"/>
    <dgm:cxn modelId="{45E4C429-45D8-41FD-91AC-E977E6BE0768}" type="presParOf" srcId="{A9769F94-1D7B-4304-91DF-48130EF59E78}" destId="{C915341E-B12F-402C-8189-B15D704D9B6A}" srcOrd="8"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04C3C53-6264-405E-9F3D-579CF38783B9}"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98259511-9B2D-41EF-9448-C9E01E72D2F8}">
      <dgm:prSet/>
      <dgm:spPr/>
      <dgm:t>
        <a:bodyPr/>
        <a:lstStyle/>
        <a:p>
          <a:r>
            <a:rPr lang="en-US" dirty="0"/>
            <a:t>Sheryl’s team has a client coming in this afternoon to tour the office. What should Sheryl and her team members do to ensure data security during the client visit?</a:t>
          </a:r>
        </a:p>
      </dgm:t>
    </dgm:pt>
    <dgm:pt modelId="{10E838F6-1DD7-4951-9C71-E3243AA8ED2F}" type="parTrans" cxnId="{3E4AA5D7-EE27-4357-8779-FE5A9D420B17}">
      <dgm:prSet/>
      <dgm:spPr/>
      <dgm:t>
        <a:bodyPr/>
        <a:lstStyle/>
        <a:p>
          <a:endParaRPr lang="en-US"/>
        </a:p>
      </dgm:t>
    </dgm:pt>
    <dgm:pt modelId="{DF71478B-FB2E-434D-82E5-A2D4288119E5}" type="sibTrans" cxnId="{3E4AA5D7-EE27-4357-8779-FE5A9D420B17}">
      <dgm:prSet/>
      <dgm:spPr/>
      <dgm:t>
        <a:bodyPr/>
        <a:lstStyle/>
        <a:p>
          <a:endParaRPr lang="en-US"/>
        </a:p>
      </dgm:t>
    </dgm:pt>
    <dgm:pt modelId="{E21D3549-6DF4-4121-A67B-C855936B7816}">
      <dgm:prSet/>
      <dgm:spPr/>
      <dgm:t>
        <a:bodyPr/>
        <a:lstStyle/>
        <a:p>
          <a:r>
            <a:rPr lang="en-US"/>
            <a:t>A.  Make sure no sensitive data is out in the open or on their computer screens</a:t>
          </a:r>
        </a:p>
      </dgm:t>
    </dgm:pt>
    <dgm:pt modelId="{B00E7964-44A4-4D08-A3CF-7638087BA9A7}" type="parTrans" cxnId="{9B7ACDC4-9715-448A-AD16-29CCB8AFD580}">
      <dgm:prSet/>
      <dgm:spPr/>
      <dgm:t>
        <a:bodyPr/>
        <a:lstStyle/>
        <a:p>
          <a:endParaRPr lang="en-US"/>
        </a:p>
      </dgm:t>
    </dgm:pt>
    <dgm:pt modelId="{8D5411EA-B67E-40CE-952D-19A27E636912}" type="sibTrans" cxnId="{9B7ACDC4-9715-448A-AD16-29CCB8AFD580}">
      <dgm:prSet/>
      <dgm:spPr/>
      <dgm:t>
        <a:bodyPr/>
        <a:lstStyle/>
        <a:p>
          <a:endParaRPr lang="en-US"/>
        </a:p>
      </dgm:t>
    </dgm:pt>
    <dgm:pt modelId="{9700F38D-E2B4-402C-B8FF-452EC84CEA19}">
      <dgm:prSet/>
      <dgm:spPr/>
      <dgm:t>
        <a:bodyPr/>
        <a:lstStyle/>
        <a:p>
          <a:r>
            <a:rPr lang="en-US"/>
            <a:t>B.  Unlock all the doors so that the client can easily come upstairs and to their side of the office.</a:t>
          </a:r>
        </a:p>
      </dgm:t>
    </dgm:pt>
    <dgm:pt modelId="{68700C41-3709-4C01-95A3-D38B13FC0E41}" type="parTrans" cxnId="{95854D9E-FACE-4E81-918A-75B4CB572AFB}">
      <dgm:prSet/>
      <dgm:spPr/>
      <dgm:t>
        <a:bodyPr/>
        <a:lstStyle/>
        <a:p>
          <a:endParaRPr lang="en-US"/>
        </a:p>
      </dgm:t>
    </dgm:pt>
    <dgm:pt modelId="{94A2F77D-7AA9-476B-9EA4-D1852EE24A9A}" type="sibTrans" cxnId="{95854D9E-FACE-4E81-918A-75B4CB572AFB}">
      <dgm:prSet/>
      <dgm:spPr/>
      <dgm:t>
        <a:bodyPr/>
        <a:lstStyle/>
        <a:p>
          <a:endParaRPr lang="en-US"/>
        </a:p>
      </dgm:t>
    </dgm:pt>
    <dgm:pt modelId="{A0DEA9A6-C4F9-41B0-8D4E-4DD754C3E85E}">
      <dgm:prSet/>
      <dgm:spPr/>
      <dgm:t>
        <a:bodyPr/>
        <a:lstStyle/>
        <a:p>
          <a:r>
            <a:rPr lang="en-US"/>
            <a:t>C.  Get the IT team to create a keycard for the client, granting them access to their office.</a:t>
          </a:r>
        </a:p>
      </dgm:t>
    </dgm:pt>
    <dgm:pt modelId="{4A09447F-80CE-420C-B005-4D218C8EE520}" type="parTrans" cxnId="{D29F8988-3473-4804-8CB6-C799DA8FEF94}">
      <dgm:prSet/>
      <dgm:spPr/>
      <dgm:t>
        <a:bodyPr/>
        <a:lstStyle/>
        <a:p>
          <a:endParaRPr lang="en-US"/>
        </a:p>
      </dgm:t>
    </dgm:pt>
    <dgm:pt modelId="{D94090C5-58A0-4786-ABD8-2FD5280C4699}" type="sibTrans" cxnId="{D29F8988-3473-4804-8CB6-C799DA8FEF94}">
      <dgm:prSet/>
      <dgm:spPr/>
      <dgm:t>
        <a:bodyPr/>
        <a:lstStyle/>
        <a:p>
          <a:endParaRPr lang="en-US"/>
        </a:p>
      </dgm:t>
    </dgm:pt>
    <dgm:pt modelId="{140BE940-6943-47CE-BF6C-4AD1597A10C6}">
      <dgm:prSet/>
      <dgm:spPr/>
      <dgm:t>
        <a:bodyPr/>
        <a:lstStyle/>
        <a:p>
          <a:r>
            <a:rPr lang="en-US"/>
            <a:t>D.  Install new security cameras monitoring their specific section of the office. </a:t>
          </a:r>
        </a:p>
      </dgm:t>
    </dgm:pt>
    <dgm:pt modelId="{C4FA6A9B-70B4-413E-A55A-1A2CA9BD21F7}" type="parTrans" cxnId="{195EF2CA-FBC3-4F23-9CF7-DBE60FA282A3}">
      <dgm:prSet/>
      <dgm:spPr/>
      <dgm:t>
        <a:bodyPr/>
        <a:lstStyle/>
        <a:p>
          <a:endParaRPr lang="en-US"/>
        </a:p>
      </dgm:t>
    </dgm:pt>
    <dgm:pt modelId="{A4D70A88-25A9-45E6-9D55-7ED4F6ABB16C}" type="sibTrans" cxnId="{195EF2CA-FBC3-4F23-9CF7-DBE60FA282A3}">
      <dgm:prSet/>
      <dgm:spPr/>
      <dgm:t>
        <a:bodyPr/>
        <a:lstStyle/>
        <a:p>
          <a:endParaRPr lang="en-US"/>
        </a:p>
      </dgm:t>
    </dgm:pt>
    <dgm:pt modelId="{91C0D06E-563D-4F8D-8662-D4E871F07F79}" type="pres">
      <dgm:prSet presAssocID="{304C3C53-6264-405E-9F3D-579CF38783B9}" presName="vert0" presStyleCnt="0">
        <dgm:presLayoutVars>
          <dgm:dir/>
          <dgm:animOne val="branch"/>
          <dgm:animLvl val="lvl"/>
        </dgm:presLayoutVars>
      </dgm:prSet>
      <dgm:spPr/>
    </dgm:pt>
    <dgm:pt modelId="{761DB583-8549-4788-97CE-8C340F58708D}" type="pres">
      <dgm:prSet presAssocID="{98259511-9B2D-41EF-9448-C9E01E72D2F8}" presName="thickLine" presStyleLbl="alignNode1" presStyleIdx="0" presStyleCnt="5"/>
      <dgm:spPr/>
    </dgm:pt>
    <dgm:pt modelId="{51A26827-E477-4706-B2E9-97B111AE9128}" type="pres">
      <dgm:prSet presAssocID="{98259511-9B2D-41EF-9448-C9E01E72D2F8}" presName="horz1" presStyleCnt="0"/>
      <dgm:spPr/>
    </dgm:pt>
    <dgm:pt modelId="{B079A395-EC5A-4850-96A6-A63890B2DB20}" type="pres">
      <dgm:prSet presAssocID="{98259511-9B2D-41EF-9448-C9E01E72D2F8}" presName="tx1" presStyleLbl="revTx" presStyleIdx="0" presStyleCnt="5"/>
      <dgm:spPr/>
    </dgm:pt>
    <dgm:pt modelId="{4B934F47-BA67-4E56-958C-5F2B3D5A0C23}" type="pres">
      <dgm:prSet presAssocID="{98259511-9B2D-41EF-9448-C9E01E72D2F8}" presName="vert1" presStyleCnt="0"/>
      <dgm:spPr/>
    </dgm:pt>
    <dgm:pt modelId="{55044B9E-4049-4923-9C8A-8E4307476351}" type="pres">
      <dgm:prSet presAssocID="{E21D3549-6DF4-4121-A67B-C855936B7816}" presName="thickLine" presStyleLbl="alignNode1" presStyleIdx="1" presStyleCnt="5"/>
      <dgm:spPr/>
    </dgm:pt>
    <dgm:pt modelId="{8CD891AD-ADC1-41DE-93B8-74935D6BE306}" type="pres">
      <dgm:prSet presAssocID="{E21D3549-6DF4-4121-A67B-C855936B7816}" presName="horz1" presStyleCnt="0"/>
      <dgm:spPr/>
    </dgm:pt>
    <dgm:pt modelId="{4BBF1EE6-8147-4C40-91F0-208A301EB9E5}" type="pres">
      <dgm:prSet presAssocID="{E21D3549-6DF4-4121-A67B-C855936B7816}" presName="tx1" presStyleLbl="revTx" presStyleIdx="1" presStyleCnt="5"/>
      <dgm:spPr/>
    </dgm:pt>
    <dgm:pt modelId="{0142ECA1-4C47-4FC7-84DE-D1A4A84EBD28}" type="pres">
      <dgm:prSet presAssocID="{E21D3549-6DF4-4121-A67B-C855936B7816}" presName="vert1" presStyleCnt="0"/>
      <dgm:spPr/>
    </dgm:pt>
    <dgm:pt modelId="{142A184F-C006-4B67-B12D-401445ECCBF9}" type="pres">
      <dgm:prSet presAssocID="{9700F38D-E2B4-402C-B8FF-452EC84CEA19}" presName="thickLine" presStyleLbl="alignNode1" presStyleIdx="2" presStyleCnt="5"/>
      <dgm:spPr/>
    </dgm:pt>
    <dgm:pt modelId="{1F887A0E-575E-4945-A54E-82D783FC4BA2}" type="pres">
      <dgm:prSet presAssocID="{9700F38D-E2B4-402C-B8FF-452EC84CEA19}" presName="horz1" presStyleCnt="0"/>
      <dgm:spPr/>
    </dgm:pt>
    <dgm:pt modelId="{F181FE91-7E95-4FB6-ABC5-2F3262458C00}" type="pres">
      <dgm:prSet presAssocID="{9700F38D-E2B4-402C-B8FF-452EC84CEA19}" presName="tx1" presStyleLbl="revTx" presStyleIdx="2" presStyleCnt="5"/>
      <dgm:spPr/>
    </dgm:pt>
    <dgm:pt modelId="{91BE49B4-6D38-42E9-B401-56DE946A79E8}" type="pres">
      <dgm:prSet presAssocID="{9700F38D-E2B4-402C-B8FF-452EC84CEA19}" presName="vert1" presStyleCnt="0"/>
      <dgm:spPr/>
    </dgm:pt>
    <dgm:pt modelId="{DF45D58B-5FA0-4E79-B6B2-60B453654A21}" type="pres">
      <dgm:prSet presAssocID="{A0DEA9A6-C4F9-41B0-8D4E-4DD754C3E85E}" presName="thickLine" presStyleLbl="alignNode1" presStyleIdx="3" presStyleCnt="5"/>
      <dgm:spPr/>
    </dgm:pt>
    <dgm:pt modelId="{F1A36B37-D2DC-4307-B0AF-4F5D3B545FF2}" type="pres">
      <dgm:prSet presAssocID="{A0DEA9A6-C4F9-41B0-8D4E-4DD754C3E85E}" presName="horz1" presStyleCnt="0"/>
      <dgm:spPr/>
    </dgm:pt>
    <dgm:pt modelId="{BC46DD8A-BE84-487A-8AEA-C88FE361240B}" type="pres">
      <dgm:prSet presAssocID="{A0DEA9A6-C4F9-41B0-8D4E-4DD754C3E85E}" presName="tx1" presStyleLbl="revTx" presStyleIdx="3" presStyleCnt="5"/>
      <dgm:spPr/>
    </dgm:pt>
    <dgm:pt modelId="{1314A579-A7B2-464F-8BBD-EE6C515D2D9B}" type="pres">
      <dgm:prSet presAssocID="{A0DEA9A6-C4F9-41B0-8D4E-4DD754C3E85E}" presName="vert1" presStyleCnt="0"/>
      <dgm:spPr/>
    </dgm:pt>
    <dgm:pt modelId="{DF524F58-84CD-403A-B423-19AF34217383}" type="pres">
      <dgm:prSet presAssocID="{140BE940-6943-47CE-BF6C-4AD1597A10C6}" presName="thickLine" presStyleLbl="alignNode1" presStyleIdx="4" presStyleCnt="5"/>
      <dgm:spPr/>
    </dgm:pt>
    <dgm:pt modelId="{38E14C8A-1168-46D8-9FF3-04A3422C4C97}" type="pres">
      <dgm:prSet presAssocID="{140BE940-6943-47CE-BF6C-4AD1597A10C6}" presName="horz1" presStyleCnt="0"/>
      <dgm:spPr/>
    </dgm:pt>
    <dgm:pt modelId="{7CDB52ED-75D8-4282-98E6-3D3225F36F9D}" type="pres">
      <dgm:prSet presAssocID="{140BE940-6943-47CE-BF6C-4AD1597A10C6}" presName="tx1" presStyleLbl="revTx" presStyleIdx="4" presStyleCnt="5"/>
      <dgm:spPr/>
    </dgm:pt>
    <dgm:pt modelId="{8C2199DE-FCB3-474D-A0DF-5729A75301BE}" type="pres">
      <dgm:prSet presAssocID="{140BE940-6943-47CE-BF6C-4AD1597A10C6}" presName="vert1" presStyleCnt="0"/>
      <dgm:spPr/>
    </dgm:pt>
  </dgm:ptLst>
  <dgm:cxnLst>
    <dgm:cxn modelId="{5418132E-887D-481C-8AB1-24CDF0580D70}" type="presOf" srcId="{304C3C53-6264-405E-9F3D-579CF38783B9}" destId="{91C0D06E-563D-4F8D-8662-D4E871F07F79}" srcOrd="0" destOrd="0" presId="urn:microsoft.com/office/officeart/2008/layout/LinedList"/>
    <dgm:cxn modelId="{D8BB8B5B-0D17-4AE0-956A-A32EF23D1C36}" type="presOf" srcId="{140BE940-6943-47CE-BF6C-4AD1597A10C6}" destId="{7CDB52ED-75D8-4282-98E6-3D3225F36F9D}" srcOrd="0" destOrd="0" presId="urn:microsoft.com/office/officeart/2008/layout/LinedList"/>
    <dgm:cxn modelId="{3A0FB764-D14F-475A-A54C-D48BD61FE2C9}" type="presOf" srcId="{9700F38D-E2B4-402C-B8FF-452EC84CEA19}" destId="{F181FE91-7E95-4FB6-ABC5-2F3262458C00}" srcOrd="0" destOrd="0" presId="urn:microsoft.com/office/officeart/2008/layout/LinedList"/>
    <dgm:cxn modelId="{7FD21083-C2F4-4BB4-8046-0647C298157C}" type="presOf" srcId="{E21D3549-6DF4-4121-A67B-C855936B7816}" destId="{4BBF1EE6-8147-4C40-91F0-208A301EB9E5}" srcOrd="0" destOrd="0" presId="urn:microsoft.com/office/officeart/2008/layout/LinedList"/>
    <dgm:cxn modelId="{D29F8988-3473-4804-8CB6-C799DA8FEF94}" srcId="{304C3C53-6264-405E-9F3D-579CF38783B9}" destId="{A0DEA9A6-C4F9-41B0-8D4E-4DD754C3E85E}" srcOrd="3" destOrd="0" parTransId="{4A09447F-80CE-420C-B005-4D218C8EE520}" sibTransId="{D94090C5-58A0-4786-ABD8-2FD5280C4699}"/>
    <dgm:cxn modelId="{95854D9E-FACE-4E81-918A-75B4CB572AFB}" srcId="{304C3C53-6264-405E-9F3D-579CF38783B9}" destId="{9700F38D-E2B4-402C-B8FF-452EC84CEA19}" srcOrd="2" destOrd="0" parTransId="{68700C41-3709-4C01-95A3-D38B13FC0E41}" sibTransId="{94A2F77D-7AA9-476B-9EA4-D1852EE24A9A}"/>
    <dgm:cxn modelId="{00FC7AAA-F008-4BA3-BE00-A5F9398B10F5}" type="presOf" srcId="{A0DEA9A6-C4F9-41B0-8D4E-4DD754C3E85E}" destId="{BC46DD8A-BE84-487A-8AEA-C88FE361240B}" srcOrd="0" destOrd="0" presId="urn:microsoft.com/office/officeart/2008/layout/LinedList"/>
    <dgm:cxn modelId="{9B7ACDC4-9715-448A-AD16-29CCB8AFD580}" srcId="{304C3C53-6264-405E-9F3D-579CF38783B9}" destId="{E21D3549-6DF4-4121-A67B-C855936B7816}" srcOrd="1" destOrd="0" parTransId="{B00E7964-44A4-4D08-A3CF-7638087BA9A7}" sibTransId="{8D5411EA-B67E-40CE-952D-19A27E636912}"/>
    <dgm:cxn modelId="{195EF2CA-FBC3-4F23-9CF7-DBE60FA282A3}" srcId="{304C3C53-6264-405E-9F3D-579CF38783B9}" destId="{140BE940-6943-47CE-BF6C-4AD1597A10C6}" srcOrd="4" destOrd="0" parTransId="{C4FA6A9B-70B4-413E-A55A-1A2CA9BD21F7}" sibTransId="{A4D70A88-25A9-45E6-9D55-7ED4F6ABB16C}"/>
    <dgm:cxn modelId="{3E4AA5D7-EE27-4357-8779-FE5A9D420B17}" srcId="{304C3C53-6264-405E-9F3D-579CF38783B9}" destId="{98259511-9B2D-41EF-9448-C9E01E72D2F8}" srcOrd="0" destOrd="0" parTransId="{10E838F6-1DD7-4951-9C71-E3243AA8ED2F}" sibTransId="{DF71478B-FB2E-434D-82E5-A2D4288119E5}"/>
    <dgm:cxn modelId="{63B80FE4-17A2-4C29-990A-06932F0F3239}" type="presOf" srcId="{98259511-9B2D-41EF-9448-C9E01E72D2F8}" destId="{B079A395-EC5A-4850-96A6-A63890B2DB20}" srcOrd="0" destOrd="0" presId="urn:microsoft.com/office/officeart/2008/layout/LinedList"/>
    <dgm:cxn modelId="{49A3B8F2-73CB-4133-BBBA-64232A0EF2C5}" type="presParOf" srcId="{91C0D06E-563D-4F8D-8662-D4E871F07F79}" destId="{761DB583-8549-4788-97CE-8C340F58708D}" srcOrd="0" destOrd="0" presId="urn:microsoft.com/office/officeart/2008/layout/LinedList"/>
    <dgm:cxn modelId="{B7B42E74-9715-4026-BBB7-3CE10D5A84B5}" type="presParOf" srcId="{91C0D06E-563D-4F8D-8662-D4E871F07F79}" destId="{51A26827-E477-4706-B2E9-97B111AE9128}" srcOrd="1" destOrd="0" presId="urn:microsoft.com/office/officeart/2008/layout/LinedList"/>
    <dgm:cxn modelId="{D1D27034-C9EF-4830-82C4-0A97B2B233FF}" type="presParOf" srcId="{51A26827-E477-4706-B2E9-97B111AE9128}" destId="{B079A395-EC5A-4850-96A6-A63890B2DB20}" srcOrd="0" destOrd="0" presId="urn:microsoft.com/office/officeart/2008/layout/LinedList"/>
    <dgm:cxn modelId="{154D42A1-2A65-4EDA-BF13-6D02BC4072DC}" type="presParOf" srcId="{51A26827-E477-4706-B2E9-97B111AE9128}" destId="{4B934F47-BA67-4E56-958C-5F2B3D5A0C23}" srcOrd="1" destOrd="0" presId="urn:microsoft.com/office/officeart/2008/layout/LinedList"/>
    <dgm:cxn modelId="{3ACFA57E-E503-4D8C-A205-764699E0CBCA}" type="presParOf" srcId="{91C0D06E-563D-4F8D-8662-D4E871F07F79}" destId="{55044B9E-4049-4923-9C8A-8E4307476351}" srcOrd="2" destOrd="0" presId="urn:microsoft.com/office/officeart/2008/layout/LinedList"/>
    <dgm:cxn modelId="{759380A2-CADB-4B67-A1CF-173119D31ACB}" type="presParOf" srcId="{91C0D06E-563D-4F8D-8662-D4E871F07F79}" destId="{8CD891AD-ADC1-41DE-93B8-74935D6BE306}" srcOrd="3" destOrd="0" presId="urn:microsoft.com/office/officeart/2008/layout/LinedList"/>
    <dgm:cxn modelId="{6B7C6916-99CC-493A-9B24-030A40B3D084}" type="presParOf" srcId="{8CD891AD-ADC1-41DE-93B8-74935D6BE306}" destId="{4BBF1EE6-8147-4C40-91F0-208A301EB9E5}" srcOrd="0" destOrd="0" presId="urn:microsoft.com/office/officeart/2008/layout/LinedList"/>
    <dgm:cxn modelId="{61903B07-E13D-4F6C-B7BA-CA29DA4908E6}" type="presParOf" srcId="{8CD891AD-ADC1-41DE-93B8-74935D6BE306}" destId="{0142ECA1-4C47-4FC7-84DE-D1A4A84EBD28}" srcOrd="1" destOrd="0" presId="urn:microsoft.com/office/officeart/2008/layout/LinedList"/>
    <dgm:cxn modelId="{6A1470A1-A14A-4CAB-A1A2-3C2352D75193}" type="presParOf" srcId="{91C0D06E-563D-4F8D-8662-D4E871F07F79}" destId="{142A184F-C006-4B67-B12D-401445ECCBF9}" srcOrd="4" destOrd="0" presId="urn:microsoft.com/office/officeart/2008/layout/LinedList"/>
    <dgm:cxn modelId="{FD17B817-165E-448E-BBB5-C9A13B8E764B}" type="presParOf" srcId="{91C0D06E-563D-4F8D-8662-D4E871F07F79}" destId="{1F887A0E-575E-4945-A54E-82D783FC4BA2}" srcOrd="5" destOrd="0" presId="urn:microsoft.com/office/officeart/2008/layout/LinedList"/>
    <dgm:cxn modelId="{7732DBE0-95F0-4C18-9CE8-8E0FB9B7EB31}" type="presParOf" srcId="{1F887A0E-575E-4945-A54E-82D783FC4BA2}" destId="{F181FE91-7E95-4FB6-ABC5-2F3262458C00}" srcOrd="0" destOrd="0" presId="urn:microsoft.com/office/officeart/2008/layout/LinedList"/>
    <dgm:cxn modelId="{C68F33AE-DFD6-4D0F-B0C4-046D1AEA451E}" type="presParOf" srcId="{1F887A0E-575E-4945-A54E-82D783FC4BA2}" destId="{91BE49B4-6D38-42E9-B401-56DE946A79E8}" srcOrd="1" destOrd="0" presId="urn:microsoft.com/office/officeart/2008/layout/LinedList"/>
    <dgm:cxn modelId="{864CD222-ED74-4357-9F77-571A5D3BB53C}" type="presParOf" srcId="{91C0D06E-563D-4F8D-8662-D4E871F07F79}" destId="{DF45D58B-5FA0-4E79-B6B2-60B453654A21}" srcOrd="6" destOrd="0" presId="urn:microsoft.com/office/officeart/2008/layout/LinedList"/>
    <dgm:cxn modelId="{A60B1F66-1F06-4C7A-8B86-3BA012282F9A}" type="presParOf" srcId="{91C0D06E-563D-4F8D-8662-D4E871F07F79}" destId="{F1A36B37-D2DC-4307-B0AF-4F5D3B545FF2}" srcOrd="7" destOrd="0" presId="urn:microsoft.com/office/officeart/2008/layout/LinedList"/>
    <dgm:cxn modelId="{06620A3D-D3AC-4850-A47A-573CAFC2FAF2}" type="presParOf" srcId="{F1A36B37-D2DC-4307-B0AF-4F5D3B545FF2}" destId="{BC46DD8A-BE84-487A-8AEA-C88FE361240B}" srcOrd="0" destOrd="0" presId="urn:microsoft.com/office/officeart/2008/layout/LinedList"/>
    <dgm:cxn modelId="{2A85B303-2308-4832-B735-09D40601091B}" type="presParOf" srcId="{F1A36B37-D2DC-4307-B0AF-4F5D3B545FF2}" destId="{1314A579-A7B2-464F-8BBD-EE6C515D2D9B}" srcOrd="1" destOrd="0" presId="urn:microsoft.com/office/officeart/2008/layout/LinedList"/>
    <dgm:cxn modelId="{C4D064B8-43F2-4BD7-BA05-E7D085B0F4DB}" type="presParOf" srcId="{91C0D06E-563D-4F8D-8662-D4E871F07F79}" destId="{DF524F58-84CD-403A-B423-19AF34217383}" srcOrd="8" destOrd="0" presId="urn:microsoft.com/office/officeart/2008/layout/LinedList"/>
    <dgm:cxn modelId="{EC94506A-2997-4469-8F95-5775713BE11D}" type="presParOf" srcId="{91C0D06E-563D-4F8D-8662-D4E871F07F79}" destId="{38E14C8A-1168-46D8-9FF3-04A3422C4C97}" srcOrd="9" destOrd="0" presId="urn:microsoft.com/office/officeart/2008/layout/LinedList"/>
    <dgm:cxn modelId="{D06561EE-C311-49CE-8803-B74AF4F2C08D}" type="presParOf" srcId="{38E14C8A-1168-46D8-9FF3-04A3422C4C97}" destId="{7CDB52ED-75D8-4282-98E6-3D3225F36F9D}" srcOrd="0" destOrd="0" presId="urn:microsoft.com/office/officeart/2008/layout/LinedList"/>
    <dgm:cxn modelId="{5931941F-F43B-41B5-AE24-DCD726000EA9}" type="presParOf" srcId="{38E14C8A-1168-46D8-9FF3-04A3422C4C97}" destId="{8C2199DE-FCB3-474D-A0DF-5729A75301B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F403079-4B58-480A-8A34-5A15E6B4AFE5}" type="doc">
      <dgm:prSet loTypeId="urn:microsoft.com/office/officeart/2005/8/layout/vList2" loCatId="list" qsTypeId="urn:microsoft.com/office/officeart/2005/8/quickstyle/3d1" qsCatId="3D" csTypeId="urn:microsoft.com/office/officeart/2005/8/colors/colorful1" csCatId="colorful" phldr="1"/>
      <dgm:spPr/>
      <dgm:t>
        <a:bodyPr/>
        <a:lstStyle/>
        <a:p>
          <a:endParaRPr lang="en-US"/>
        </a:p>
      </dgm:t>
    </dgm:pt>
    <dgm:pt modelId="{DBB0673A-D957-47EE-8154-36B38843DBD8}">
      <dgm:prSet/>
      <dgm:spPr/>
      <dgm:t>
        <a:bodyPr/>
        <a:lstStyle/>
        <a:p>
          <a:pPr algn="ctr"/>
          <a:r>
            <a:rPr lang="en-US"/>
            <a:t>Consider this:</a:t>
          </a:r>
          <a:endParaRPr lang="en-US" dirty="0"/>
        </a:p>
      </dgm:t>
    </dgm:pt>
    <dgm:pt modelId="{8E881B5F-9CE2-4F72-B94D-FCC531763692}" type="parTrans" cxnId="{E918BC77-EC0A-4B54-932D-10E34E69E16A}">
      <dgm:prSet/>
      <dgm:spPr/>
      <dgm:t>
        <a:bodyPr/>
        <a:lstStyle/>
        <a:p>
          <a:endParaRPr lang="en-US"/>
        </a:p>
      </dgm:t>
    </dgm:pt>
    <dgm:pt modelId="{ED02A561-0C93-4D02-8091-80A74567CB90}" type="sibTrans" cxnId="{E918BC77-EC0A-4B54-932D-10E34E69E16A}">
      <dgm:prSet/>
      <dgm:spPr/>
      <dgm:t>
        <a:bodyPr/>
        <a:lstStyle/>
        <a:p>
          <a:endParaRPr lang="en-US"/>
        </a:p>
      </dgm:t>
    </dgm:pt>
    <dgm:pt modelId="{B781A5FF-1598-404E-AF8D-F88C00AEFC74}">
      <dgm:prSet/>
      <dgm:spPr/>
      <dgm:t>
        <a:bodyPr/>
        <a:lstStyle/>
        <a:p>
          <a:r>
            <a:rPr lang="en-US"/>
            <a:t>Do you keep any physical documents containing sensitive information that only you or certain colleagues should see? Where do you store these documents? Are they easily accessible to people who shouldn’t have access?</a:t>
          </a:r>
        </a:p>
      </dgm:t>
    </dgm:pt>
    <dgm:pt modelId="{08E000FA-F1CB-4FAA-89AD-47530631140D}" type="parTrans" cxnId="{7091071C-3A10-4E02-85BD-92D6673FE75D}">
      <dgm:prSet/>
      <dgm:spPr/>
      <dgm:t>
        <a:bodyPr/>
        <a:lstStyle/>
        <a:p>
          <a:endParaRPr lang="en-US"/>
        </a:p>
      </dgm:t>
    </dgm:pt>
    <dgm:pt modelId="{70566280-8AD2-49F0-A23D-3D78B7A27C4B}" type="sibTrans" cxnId="{7091071C-3A10-4E02-85BD-92D6673FE75D}">
      <dgm:prSet/>
      <dgm:spPr/>
      <dgm:t>
        <a:bodyPr/>
        <a:lstStyle/>
        <a:p>
          <a:endParaRPr lang="en-US"/>
        </a:p>
      </dgm:t>
    </dgm:pt>
    <dgm:pt modelId="{0BDE6BC3-AFA4-4B77-A2D8-2A817AA19E39}">
      <dgm:prSet/>
      <dgm:spPr/>
      <dgm:t>
        <a:bodyPr/>
        <a:lstStyle/>
        <a:p>
          <a:r>
            <a:rPr lang="en-US" dirty="0"/>
            <a:t>Remember: Criminals don’t necessarily need to be expert hackers to access your information, they can also gain physical access to your office and take what they want. </a:t>
          </a:r>
        </a:p>
      </dgm:t>
    </dgm:pt>
    <dgm:pt modelId="{58B4BE3C-97AE-4E25-B4A4-7FD8A79619CD}" type="parTrans" cxnId="{0DBD6DFE-D364-49C9-A226-7D44571C8103}">
      <dgm:prSet/>
      <dgm:spPr/>
      <dgm:t>
        <a:bodyPr/>
        <a:lstStyle/>
        <a:p>
          <a:endParaRPr lang="en-US"/>
        </a:p>
      </dgm:t>
    </dgm:pt>
    <dgm:pt modelId="{0B532E9D-22C8-40D4-9E49-3EE173C8949B}" type="sibTrans" cxnId="{0DBD6DFE-D364-49C9-A226-7D44571C8103}">
      <dgm:prSet/>
      <dgm:spPr/>
      <dgm:t>
        <a:bodyPr/>
        <a:lstStyle/>
        <a:p>
          <a:endParaRPr lang="en-US"/>
        </a:p>
      </dgm:t>
    </dgm:pt>
    <dgm:pt modelId="{2E79C61A-2BBB-4332-82A1-4EEB5340688A}">
      <dgm:prSet/>
      <dgm:spPr/>
      <dgm:t>
        <a:bodyPr/>
        <a:lstStyle/>
        <a:p>
          <a:r>
            <a:rPr lang="en-US"/>
            <a:t>When it comes to securing information: don’t overlook physical security.</a:t>
          </a:r>
        </a:p>
      </dgm:t>
    </dgm:pt>
    <dgm:pt modelId="{3D248720-85EA-40FA-B505-61CA0CCBC03D}" type="parTrans" cxnId="{D0357CBD-22A9-44A7-9884-F84D34D0FD23}">
      <dgm:prSet/>
      <dgm:spPr/>
      <dgm:t>
        <a:bodyPr/>
        <a:lstStyle/>
        <a:p>
          <a:endParaRPr lang="en-US"/>
        </a:p>
      </dgm:t>
    </dgm:pt>
    <dgm:pt modelId="{E87DA0C2-F3B6-4FB6-AD4E-7C922BF7E95D}" type="sibTrans" cxnId="{D0357CBD-22A9-44A7-9884-F84D34D0FD23}">
      <dgm:prSet/>
      <dgm:spPr/>
      <dgm:t>
        <a:bodyPr/>
        <a:lstStyle/>
        <a:p>
          <a:endParaRPr lang="en-US"/>
        </a:p>
      </dgm:t>
    </dgm:pt>
    <dgm:pt modelId="{DAD41FD8-D6A8-47A6-929B-B8A4A324396B}" type="pres">
      <dgm:prSet presAssocID="{7F403079-4B58-480A-8A34-5A15E6B4AFE5}" presName="linear" presStyleCnt="0">
        <dgm:presLayoutVars>
          <dgm:animLvl val="lvl"/>
          <dgm:resizeHandles val="exact"/>
        </dgm:presLayoutVars>
      </dgm:prSet>
      <dgm:spPr/>
    </dgm:pt>
    <dgm:pt modelId="{23221E84-90BC-434B-BA59-7D74E7C9BE96}" type="pres">
      <dgm:prSet presAssocID="{DBB0673A-D957-47EE-8154-36B38843DBD8}" presName="parentText" presStyleLbl="node1" presStyleIdx="0" presStyleCnt="4">
        <dgm:presLayoutVars>
          <dgm:chMax val="0"/>
          <dgm:bulletEnabled val="1"/>
        </dgm:presLayoutVars>
      </dgm:prSet>
      <dgm:spPr/>
    </dgm:pt>
    <dgm:pt modelId="{9035E8CD-BBB7-4B01-9440-B03093826ADE}" type="pres">
      <dgm:prSet presAssocID="{ED02A561-0C93-4D02-8091-80A74567CB90}" presName="spacer" presStyleCnt="0"/>
      <dgm:spPr/>
    </dgm:pt>
    <dgm:pt modelId="{B0CC20F7-9226-415D-BAD2-62AF52651783}" type="pres">
      <dgm:prSet presAssocID="{B781A5FF-1598-404E-AF8D-F88C00AEFC74}" presName="parentText" presStyleLbl="node1" presStyleIdx="1" presStyleCnt="4">
        <dgm:presLayoutVars>
          <dgm:chMax val="0"/>
          <dgm:bulletEnabled val="1"/>
        </dgm:presLayoutVars>
      </dgm:prSet>
      <dgm:spPr/>
    </dgm:pt>
    <dgm:pt modelId="{4E2A5246-F875-4533-BAD3-118250FE20E0}" type="pres">
      <dgm:prSet presAssocID="{70566280-8AD2-49F0-A23D-3D78B7A27C4B}" presName="spacer" presStyleCnt="0"/>
      <dgm:spPr/>
    </dgm:pt>
    <dgm:pt modelId="{2084E815-D9EA-4449-89D4-85B1BEA23142}" type="pres">
      <dgm:prSet presAssocID="{0BDE6BC3-AFA4-4B77-A2D8-2A817AA19E39}" presName="parentText" presStyleLbl="node1" presStyleIdx="2" presStyleCnt="4">
        <dgm:presLayoutVars>
          <dgm:chMax val="0"/>
          <dgm:bulletEnabled val="1"/>
        </dgm:presLayoutVars>
      </dgm:prSet>
      <dgm:spPr/>
    </dgm:pt>
    <dgm:pt modelId="{5F46B72C-5CDB-44B2-A4EF-C15C0EAB2743}" type="pres">
      <dgm:prSet presAssocID="{0B532E9D-22C8-40D4-9E49-3EE173C8949B}" presName="spacer" presStyleCnt="0"/>
      <dgm:spPr/>
    </dgm:pt>
    <dgm:pt modelId="{67E4780F-7849-4BEA-85DC-4EE4B8738B01}" type="pres">
      <dgm:prSet presAssocID="{2E79C61A-2BBB-4332-82A1-4EEB5340688A}" presName="parentText" presStyleLbl="node1" presStyleIdx="3" presStyleCnt="4">
        <dgm:presLayoutVars>
          <dgm:chMax val="0"/>
          <dgm:bulletEnabled val="1"/>
        </dgm:presLayoutVars>
      </dgm:prSet>
      <dgm:spPr/>
    </dgm:pt>
  </dgm:ptLst>
  <dgm:cxnLst>
    <dgm:cxn modelId="{B8F2061A-E1F2-482F-AC23-B2BD72ABB827}" type="presOf" srcId="{2E79C61A-2BBB-4332-82A1-4EEB5340688A}" destId="{67E4780F-7849-4BEA-85DC-4EE4B8738B01}" srcOrd="0" destOrd="0" presId="urn:microsoft.com/office/officeart/2005/8/layout/vList2"/>
    <dgm:cxn modelId="{7091071C-3A10-4E02-85BD-92D6673FE75D}" srcId="{7F403079-4B58-480A-8A34-5A15E6B4AFE5}" destId="{B781A5FF-1598-404E-AF8D-F88C00AEFC74}" srcOrd="1" destOrd="0" parTransId="{08E000FA-F1CB-4FAA-89AD-47530631140D}" sibTransId="{70566280-8AD2-49F0-A23D-3D78B7A27C4B}"/>
    <dgm:cxn modelId="{7589A42E-7254-4399-A39F-75DF1F889E02}" type="presOf" srcId="{DBB0673A-D957-47EE-8154-36B38843DBD8}" destId="{23221E84-90BC-434B-BA59-7D74E7C9BE96}" srcOrd="0" destOrd="0" presId="urn:microsoft.com/office/officeart/2005/8/layout/vList2"/>
    <dgm:cxn modelId="{8AC3896E-EA5E-4B1A-924A-FE9BBA19FE2E}" type="presOf" srcId="{7F403079-4B58-480A-8A34-5A15E6B4AFE5}" destId="{DAD41FD8-D6A8-47A6-929B-B8A4A324396B}" srcOrd="0" destOrd="0" presId="urn:microsoft.com/office/officeart/2005/8/layout/vList2"/>
    <dgm:cxn modelId="{E918BC77-EC0A-4B54-932D-10E34E69E16A}" srcId="{7F403079-4B58-480A-8A34-5A15E6B4AFE5}" destId="{DBB0673A-D957-47EE-8154-36B38843DBD8}" srcOrd="0" destOrd="0" parTransId="{8E881B5F-9CE2-4F72-B94D-FCC531763692}" sibTransId="{ED02A561-0C93-4D02-8091-80A74567CB90}"/>
    <dgm:cxn modelId="{EC91AE85-4502-481E-90A5-2F51F3EE7456}" type="presOf" srcId="{0BDE6BC3-AFA4-4B77-A2D8-2A817AA19E39}" destId="{2084E815-D9EA-4449-89D4-85B1BEA23142}" srcOrd="0" destOrd="0" presId="urn:microsoft.com/office/officeart/2005/8/layout/vList2"/>
    <dgm:cxn modelId="{D0357CBD-22A9-44A7-9884-F84D34D0FD23}" srcId="{7F403079-4B58-480A-8A34-5A15E6B4AFE5}" destId="{2E79C61A-2BBB-4332-82A1-4EEB5340688A}" srcOrd="3" destOrd="0" parTransId="{3D248720-85EA-40FA-B505-61CA0CCBC03D}" sibTransId="{E87DA0C2-F3B6-4FB6-AD4E-7C922BF7E95D}"/>
    <dgm:cxn modelId="{27F466FD-F9B2-4F55-A7E6-47A91AC8FA7A}" type="presOf" srcId="{B781A5FF-1598-404E-AF8D-F88C00AEFC74}" destId="{B0CC20F7-9226-415D-BAD2-62AF52651783}" srcOrd="0" destOrd="0" presId="urn:microsoft.com/office/officeart/2005/8/layout/vList2"/>
    <dgm:cxn modelId="{0DBD6DFE-D364-49C9-A226-7D44571C8103}" srcId="{7F403079-4B58-480A-8A34-5A15E6B4AFE5}" destId="{0BDE6BC3-AFA4-4B77-A2D8-2A817AA19E39}" srcOrd="2" destOrd="0" parTransId="{58B4BE3C-97AE-4E25-B4A4-7FD8A79619CD}" sibTransId="{0B532E9D-22C8-40D4-9E49-3EE173C8949B}"/>
    <dgm:cxn modelId="{B7E21190-FEBF-442A-9548-738B27000845}" type="presParOf" srcId="{DAD41FD8-D6A8-47A6-929B-B8A4A324396B}" destId="{23221E84-90BC-434B-BA59-7D74E7C9BE96}" srcOrd="0" destOrd="0" presId="urn:microsoft.com/office/officeart/2005/8/layout/vList2"/>
    <dgm:cxn modelId="{823ED015-70F9-4160-BCBF-BB3C521BE21B}" type="presParOf" srcId="{DAD41FD8-D6A8-47A6-929B-B8A4A324396B}" destId="{9035E8CD-BBB7-4B01-9440-B03093826ADE}" srcOrd="1" destOrd="0" presId="urn:microsoft.com/office/officeart/2005/8/layout/vList2"/>
    <dgm:cxn modelId="{408F73D4-D21F-44E4-B9B6-04F1310C90BC}" type="presParOf" srcId="{DAD41FD8-D6A8-47A6-929B-B8A4A324396B}" destId="{B0CC20F7-9226-415D-BAD2-62AF52651783}" srcOrd="2" destOrd="0" presId="urn:microsoft.com/office/officeart/2005/8/layout/vList2"/>
    <dgm:cxn modelId="{69123175-5E1A-424F-AF11-E300B5FED8F0}" type="presParOf" srcId="{DAD41FD8-D6A8-47A6-929B-B8A4A324396B}" destId="{4E2A5246-F875-4533-BAD3-118250FE20E0}" srcOrd="3" destOrd="0" presId="urn:microsoft.com/office/officeart/2005/8/layout/vList2"/>
    <dgm:cxn modelId="{84278431-9AE3-4628-AFB0-E2D98167C5DA}" type="presParOf" srcId="{DAD41FD8-D6A8-47A6-929B-B8A4A324396B}" destId="{2084E815-D9EA-4449-89D4-85B1BEA23142}" srcOrd="4" destOrd="0" presId="urn:microsoft.com/office/officeart/2005/8/layout/vList2"/>
    <dgm:cxn modelId="{CB583EE2-75EF-4342-86BE-7AB2C15EA99F}" type="presParOf" srcId="{DAD41FD8-D6A8-47A6-929B-B8A4A324396B}" destId="{5F46B72C-5CDB-44B2-A4EF-C15C0EAB2743}" srcOrd="5" destOrd="0" presId="urn:microsoft.com/office/officeart/2005/8/layout/vList2"/>
    <dgm:cxn modelId="{4326B6B5-F010-4C53-BFEA-18706E380C3F}" type="presParOf" srcId="{DAD41FD8-D6A8-47A6-929B-B8A4A324396B}" destId="{67E4780F-7849-4BEA-85DC-4EE4B8738B01}"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BCACBA-42A1-4771-885F-D582E9AB6982}">
      <dsp:nvSpPr>
        <dsp:cNvPr id="0" name=""/>
        <dsp:cNvSpPr/>
      </dsp:nvSpPr>
      <dsp:spPr>
        <a:xfrm>
          <a:off x="0" y="0"/>
          <a:ext cx="9753598" cy="1162049"/>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defRPr cap="all"/>
          </a:pPr>
          <a:r>
            <a:rPr lang="en-US" sz="1700" kern="1200" cap="none" dirty="0"/>
            <a:t>These days if you mentioned security to someone in a business context, they’ll most likely assume you’re talking about the protection of online, digital, and technology resources within a company.</a:t>
          </a:r>
        </a:p>
      </dsp:txBody>
      <dsp:txXfrm>
        <a:off x="34035" y="34035"/>
        <a:ext cx="8401463" cy="1093979"/>
      </dsp:txXfrm>
    </dsp:sp>
    <dsp:sp modelId="{992DC8DC-6426-4240-8852-B63249B5DDBB}">
      <dsp:nvSpPr>
        <dsp:cNvPr id="0" name=""/>
        <dsp:cNvSpPr/>
      </dsp:nvSpPr>
      <dsp:spPr>
        <a:xfrm>
          <a:off x="816863" y="1373331"/>
          <a:ext cx="9753598" cy="1162049"/>
        </a:xfrm>
        <a:prstGeom prst="roundRect">
          <a:avLst>
            <a:gd name="adj" fmla="val 10000"/>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defRPr cap="all"/>
          </a:pPr>
          <a:r>
            <a:rPr lang="en-US" sz="1700" kern="1200" cap="none" dirty="0"/>
            <a:t>But until the early 2000s, they likely would have thought of alarm systems and key cards or locks on doors.</a:t>
          </a:r>
        </a:p>
      </dsp:txBody>
      <dsp:txXfrm>
        <a:off x="850898" y="1407366"/>
        <a:ext cx="8113332" cy="1093979"/>
      </dsp:txXfrm>
    </dsp:sp>
    <dsp:sp modelId="{044EB06A-5A89-4484-911D-E206DBD0827D}">
      <dsp:nvSpPr>
        <dsp:cNvPr id="0" name=""/>
        <dsp:cNvSpPr/>
      </dsp:nvSpPr>
      <dsp:spPr>
        <a:xfrm>
          <a:off x="1621535" y="2746663"/>
          <a:ext cx="9753598" cy="1162049"/>
        </a:xfrm>
        <a:prstGeom prst="roundRect">
          <a:avLst>
            <a:gd name="adj" fmla="val 10000"/>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defRPr cap="all"/>
          </a:pPr>
          <a:r>
            <a:rPr lang="en-US" sz="1700" kern="1200" cap="none" dirty="0"/>
            <a:t>For many companies, physical security is no longer the top concern. For example, to receive a popular security certification, the certified information systems security professional (CISSP), people used to be tested specifically on physical and environmental security. </a:t>
          </a:r>
        </a:p>
      </dsp:txBody>
      <dsp:txXfrm>
        <a:off x="1655570" y="2780698"/>
        <a:ext cx="8125524" cy="1093979"/>
      </dsp:txXfrm>
    </dsp:sp>
    <dsp:sp modelId="{4D774A37-5522-40B0-A42F-C89577FE6327}">
      <dsp:nvSpPr>
        <dsp:cNvPr id="0" name=""/>
        <dsp:cNvSpPr/>
      </dsp:nvSpPr>
      <dsp:spPr>
        <a:xfrm>
          <a:off x="2438399" y="4119995"/>
          <a:ext cx="9753598" cy="1162049"/>
        </a:xfrm>
        <a:prstGeom prst="roundRect">
          <a:avLst>
            <a:gd name="adj" fmla="val 1000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defRPr cap="all"/>
          </a:pPr>
          <a:r>
            <a:rPr lang="en-US" sz="1700" kern="1200" cap="none" dirty="0"/>
            <a:t>But by 2015, physical security had been lumped together with other subtopics such as software development security, security operations, security assessment and testing, security architecture and engineering, security and risk management </a:t>
          </a:r>
          <a:r>
            <a:rPr lang="en-US" sz="1700" kern="1200" cap="none" dirty="0" err="1"/>
            <a:t>etc</a:t>
          </a:r>
          <a:r>
            <a:rPr lang="en-US" sz="1700" kern="1200" cap="none" dirty="0"/>
            <a:t> reflecting its decreasing importance. </a:t>
          </a:r>
        </a:p>
      </dsp:txBody>
      <dsp:txXfrm>
        <a:off x="2472434" y="4154030"/>
        <a:ext cx="8113332" cy="1093979"/>
      </dsp:txXfrm>
    </dsp:sp>
    <dsp:sp modelId="{16695449-D12E-450D-BD6E-AD3CD7822414}">
      <dsp:nvSpPr>
        <dsp:cNvPr id="0" name=""/>
        <dsp:cNvSpPr/>
      </dsp:nvSpPr>
      <dsp:spPr>
        <a:xfrm>
          <a:off x="8998265" y="890024"/>
          <a:ext cx="755332" cy="755332"/>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endParaRPr lang="en-US" sz="3400" kern="1200"/>
        </a:p>
      </dsp:txBody>
      <dsp:txXfrm>
        <a:off x="9168215" y="890024"/>
        <a:ext cx="415432" cy="568387"/>
      </dsp:txXfrm>
    </dsp:sp>
    <dsp:sp modelId="{4D9D4981-7F8D-44E2-94D2-7453B46BD6CB}">
      <dsp:nvSpPr>
        <dsp:cNvPr id="0" name=""/>
        <dsp:cNvSpPr/>
      </dsp:nvSpPr>
      <dsp:spPr>
        <a:xfrm>
          <a:off x="9815129" y="2263356"/>
          <a:ext cx="755332" cy="755332"/>
        </a:xfrm>
        <a:prstGeom prst="downArrow">
          <a:avLst>
            <a:gd name="adj1" fmla="val 55000"/>
            <a:gd name="adj2" fmla="val 45000"/>
          </a:avLst>
        </a:prstGeom>
        <a:solidFill>
          <a:schemeClr val="accent2">
            <a:tint val="40000"/>
            <a:alpha val="90000"/>
            <a:hueOff val="-424613"/>
            <a:satOff val="-37673"/>
            <a:lumOff val="-385"/>
            <a:alphaOff val="0"/>
          </a:schemeClr>
        </a:solidFill>
        <a:ln w="12700" cap="flat" cmpd="sng" algn="ctr">
          <a:solidFill>
            <a:schemeClr val="accent2">
              <a:tint val="40000"/>
              <a:alpha val="90000"/>
              <a:hueOff val="-424613"/>
              <a:satOff val="-37673"/>
              <a:lumOff val="-38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endParaRPr lang="en-US" sz="3400" kern="1200"/>
        </a:p>
      </dsp:txBody>
      <dsp:txXfrm>
        <a:off x="9985079" y="2263356"/>
        <a:ext cx="415432" cy="568387"/>
      </dsp:txXfrm>
    </dsp:sp>
    <dsp:sp modelId="{5E3A3C23-469A-4EA7-B3B9-CB4799BDEB28}">
      <dsp:nvSpPr>
        <dsp:cNvPr id="0" name=""/>
        <dsp:cNvSpPr/>
      </dsp:nvSpPr>
      <dsp:spPr>
        <a:xfrm>
          <a:off x="10619801" y="3636687"/>
          <a:ext cx="755332" cy="755332"/>
        </a:xfrm>
        <a:prstGeom prst="downArrow">
          <a:avLst>
            <a:gd name="adj1" fmla="val 55000"/>
            <a:gd name="adj2" fmla="val 45000"/>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endParaRPr lang="en-US" sz="3400" kern="1200"/>
        </a:p>
      </dsp:txBody>
      <dsp:txXfrm>
        <a:off x="10789751" y="3636687"/>
        <a:ext cx="415432" cy="5683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7F7385-31CC-4B78-8115-06C75B7E6AE7}">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FC8607-7483-4DFB-9847-2B39D7C568E8}">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In this era of rampant cybercrime, it can be easy to overlook physical security, but criminals don’t necessarily need to be expert hackers to access your information, they can also gain physical access to your office and take what they want. </a:t>
          </a:r>
        </a:p>
      </dsp:txBody>
      <dsp:txXfrm>
        <a:off x="608661" y="692298"/>
        <a:ext cx="4508047" cy="2799040"/>
      </dsp:txXfrm>
    </dsp:sp>
    <dsp:sp modelId="{7BD436A2-AE73-4785-B8E4-8A6AFB99C214}">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80FF3C4-335E-432D-8505-A129A886DD77}">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When it comes to securing information: don’t overlook physical security.</a:t>
          </a:r>
        </a:p>
      </dsp:txBody>
      <dsp:txXfrm>
        <a:off x="6331365" y="692298"/>
        <a:ext cx="4508047" cy="27990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006CF4-A585-476F-A89A-F535108877C6}">
      <dsp:nvSpPr>
        <dsp:cNvPr id="0" name=""/>
        <dsp:cNvSpPr/>
      </dsp:nvSpPr>
      <dsp:spPr>
        <a:xfrm>
          <a:off x="2850052" y="685988"/>
          <a:ext cx="529335" cy="91440"/>
        </a:xfrm>
        <a:custGeom>
          <a:avLst/>
          <a:gdLst/>
          <a:ahLst/>
          <a:cxnLst/>
          <a:rect l="0" t="0" r="0" b="0"/>
          <a:pathLst>
            <a:path>
              <a:moveTo>
                <a:pt x="0" y="45720"/>
              </a:moveTo>
              <a:lnTo>
                <a:pt x="529335"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100721" y="728908"/>
        <a:ext cx="27996" cy="5599"/>
      </dsp:txXfrm>
    </dsp:sp>
    <dsp:sp modelId="{D7986A8E-D685-4D53-B140-3FD534AF8639}">
      <dsp:nvSpPr>
        <dsp:cNvPr id="0" name=""/>
        <dsp:cNvSpPr/>
      </dsp:nvSpPr>
      <dsp:spPr>
        <a:xfrm>
          <a:off x="417351" y="1358"/>
          <a:ext cx="2434500" cy="1460700"/>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293" tIns="125219" rIns="119293" bIns="125219" numCol="1" spcCol="1270" anchor="ctr" anchorCtr="0">
          <a:noAutofit/>
        </a:bodyPr>
        <a:lstStyle/>
        <a:p>
          <a:pPr marL="0" lvl="0" indent="0" algn="ctr" defTabSz="1022350">
            <a:lnSpc>
              <a:spcPct val="90000"/>
            </a:lnSpc>
            <a:spcBef>
              <a:spcPct val="0"/>
            </a:spcBef>
            <a:spcAft>
              <a:spcPct val="35000"/>
            </a:spcAft>
            <a:buNone/>
          </a:pPr>
          <a:r>
            <a:rPr lang="en-US" sz="2300" kern="1200"/>
            <a:t>PROMOTE STRONG PHYSICAL SECURITY:</a:t>
          </a:r>
        </a:p>
      </dsp:txBody>
      <dsp:txXfrm>
        <a:off x="417351" y="1358"/>
        <a:ext cx="2434500" cy="1460700"/>
      </dsp:txXfrm>
    </dsp:sp>
    <dsp:sp modelId="{1B6D6EE0-93B9-4741-9632-F3E9422C7A32}">
      <dsp:nvSpPr>
        <dsp:cNvPr id="0" name=""/>
        <dsp:cNvSpPr/>
      </dsp:nvSpPr>
      <dsp:spPr>
        <a:xfrm>
          <a:off x="1634602" y="1460258"/>
          <a:ext cx="2994435" cy="529335"/>
        </a:xfrm>
        <a:custGeom>
          <a:avLst/>
          <a:gdLst/>
          <a:ahLst/>
          <a:cxnLst/>
          <a:rect l="0" t="0" r="0" b="0"/>
          <a:pathLst>
            <a:path>
              <a:moveTo>
                <a:pt x="2994435" y="0"/>
              </a:moveTo>
              <a:lnTo>
                <a:pt x="2994435" y="281767"/>
              </a:lnTo>
              <a:lnTo>
                <a:pt x="0" y="281767"/>
              </a:lnTo>
              <a:lnTo>
                <a:pt x="0" y="529335"/>
              </a:lnTo>
            </a:path>
          </a:pathLst>
        </a:custGeom>
        <a:noFill/>
        <a:ln w="6350" cap="flat" cmpd="sng" algn="ctr">
          <a:solidFill>
            <a:schemeClr val="accent5">
              <a:hueOff val="-2252848"/>
              <a:satOff val="-5806"/>
              <a:lumOff val="-3922"/>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55661" y="1722126"/>
        <a:ext cx="152316" cy="5599"/>
      </dsp:txXfrm>
    </dsp:sp>
    <dsp:sp modelId="{FF479F37-B9AD-46D1-A7CB-6BA6283FE364}">
      <dsp:nvSpPr>
        <dsp:cNvPr id="0" name=""/>
        <dsp:cNvSpPr/>
      </dsp:nvSpPr>
      <dsp:spPr>
        <a:xfrm>
          <a:off x="3411787" y="1358"/>
          <a:ext cx="2434500" cy="1460700"/>
        </a:xfrm>
        <a:prstGeom prst="rect">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293" tIns="125219" rIns="119293" bIns="125219" numCol="1" spcCol="1270" anchor="ctr" anchorCtr="0">
          <a:noAutofit/>
        </a:bodyPr>
        <a:lstStyle/>
        <a:p>
          <a:pPr marL="0" lvl="0" indent="0" algn="ctr" defTabSz="1022350">
            <a:lnSpc>
              <a:spcPct val="90000"/>
            </a:lnSpc>
            <a:spcBef>
              <a:spcPct val="0"/>
            </a:spcBef>
            <a:spcAft>
              <a:spcPct val="35000"/>
            </a:spcAft>
            <a:buNone/>
          </a:pPr>
          <a:r>
            <a:rPr lang="en-US" sz="2300" kern="1200"/>
            <a:t>Control access</a:t>
          </a:r>
        </a:p>
      </dsp:txBody>
      <dsp:txXfrm>
        <a:off x="3411787" y="1358"/>
        <a:ext cx="2434500" cy="1460700"/>
      </dsp:txXfrm>
    </dsp:sp>
    <dsp:sp modelId="{643DF760-16BF-468B-85AF-C94BE901DA56}">
      <dsp:nvSpPr>
        <dsp:cNvPr id="0" name=""/>
        <dsp:cNvSpPr/>
      </dsp:nvSpPr>
      <dsp:spPr>
        <a:xfrm>
          <a:off x="2850052" y="2706624"/>
          <a:ext cx="529335" cy="91440"/>
        </a:xfrm>
        <a:custGeom>
          <a:avLst/>
          <a:gdLst/>
          <a:ahLst/>
          <a:cxnLst/>
          <a:rect l="0" t="0" r="0" b="0"/>
          <a:pathLst>
            <a:path>
              <a:moveTo>
                <a:pt x="0" y="45720"/>
              </a:moveTo>
              <a:lnTo>
                <a:pt x="529335" y="45720"/>
              </a:lnTo>
            </a:path>
          </a:pathLst>
        </a:custGeom>
        <a:noFill/>
        <a:ln w="6350" cap="flat" cmpd="sng" algn="ctr">
          <a:solidFill>
            <a:schemeClr val="accent5">
              <a:hueOff val="-4505695"/>
              <a:satOff val="-11613"/>
              <a:lumOff val="-7843"/>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100721" y="2749544"/>
        <a:ext cx="27996" cy="5599"/>
      </dsp:txXfrm>
    </dsp:sp>
    <dsp:sp modelId="{E8FE3565-10EF-4E67-BC80-A1CEB869FA8B}">
      <dsp:nvSpPr>
        <dsp:cNvPr id="0" name=""/>
        <dsp:cNvSpPr/>
      </dsp:nvSpPr>
      <dsp:spPr>
        <a:xfrm>
          <a:off x="417351" y="2021993"/>
          <a:ext cx="2434500" cy="1460700"/>
        </a:xfrm>
        <a:prstGeom prst="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293" tIns="125219" rIns="119293" bIns="125219" numCol="1" spcCol="1270" anchor="ctr" anchorCtr="0">
          <a:noAutofit/>
        </a:bodyPr>
        <a:lstStyle/>
        <a:p>
          <a:pPr marL="0" lvl="0" indent="0" algn="ctr" defTabSz="1022350">
            <a:lnSpc>
              <a:spcPct val="90000"/>
            </a:lnSpc>
            <a:spcBef>
              <a:spcPct val="0"/>
            </a:spcBef>
            <a:spcAft>
              <a:spcPct val="35000"/>
            </a:spcAft>
            <a:buNone/>
          </a:pPr>
          <a:r>
            <a:rPr lang="en-US" sz="2300" kern="1200"/>
            <a:t>Lock data centers</a:t>
          </a:r>
        </a:p>
      </dsp:txBody>
      <dsp:txXfrm>
        <a:off x="417351" y="2021993"/>
        <a:ext cx="2434500" cy="1460700"/>
      </dsp:txXfrm>
    </dsp:sp>
    <dsp:sp modelId="{77A1AFAA-0813-4520-9CAF-20FF570F2CF9}">
      <dsp:nvSpPr>
        <dsp:cNvPr id="0" name=""/>
        <dsp:cNvSpPr/>
      </dsp:nvSpPr>
      <dsp:spPr>
        <a:xfrm>
          <a:off x="1634602" y="3480894"/>
          <a:ext cx="2994435" cy="529335"/>
        </a:xfrm>
        <a:custGeom>
          <a:avLst/>
          <a:gdLst/>
          <a:ahLst/>
          <a:cxnLst/>
          <a:rect l="0" t="0" r="0" b="0"/>
          <a:pathLst>
            <a:path>
              <a:moveTo>
                <a:pt x="2994435" y="0"/>
              </a:moveTo>
              <a:lnTo>
                <a:pt x="2994435" y="281767"/>
              </a:lnTo>
              <a:lnTo>
                <a:pt x="0" y="281767"/>
              </a:lnTo>
              <a:lnTo>
                <a:pt x="0" y="529335"/>
              </a:lnTo>
            </a:path>
          </a:pathLst>
        </a:custGeom>
        <a:noFill/>
        <a:ln w="6350" cap="flat" cmpd="sng" algn="ctr">
          <a:solidFill>
            <a:schemeClr val="accent5">
              <a:hueOff val="-6758543"/>
              <a:satOff val="-17419"/>
              <a:lumOff val="-11765"/>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55661" y="3742762"/>
        <a:ext cx="152316" cy="5599"/>
      </dsp:txXfrm>
    </dsp:sp>
    <dsp:sp modelId="{81EF3A19-F2A3-40D3-BC71-34E2C5E89644}">
      <dsp:nvSpPr>
        <dsp:cNvPr id="0" name=""/>
        <dsp:cNvSpPr/>
      </dsp:nvSpPr>
      <dsp:spPr>
        <a:xfrm>
          <a:off x="3411787" y="2021993"/>
          <a:ext cx="2434500" cy="1460700"/>
        </a:xfrm>
        <a:prstGeom prst="rect">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293" tIns="125219" rIns="119293" bIns="125219" numCol="1" spcCol="1270" anchor="ctr" anchorCtr="0">
          <a:noAutofit/>
        </a:bodyPr>
        <a:lstStyle/>
        <a:p>
          <a:pPr marL="0" lvl="0" indent="0" algn="ctr" defTabSz="1022350">
            <a:lnSpc>
              <a:spcPct val="90000"/>
            </a:lnSpc>
            <a:spcBef>
              <a:spcPct val="0"/>
            </a:spcBef>
            <a:spcAft>
              <a:spcPct val="35000"/>
            </a:spcAft>
            <a:buNone/>
          </a:pPr>
          <a:r>
            <a:rPr lang="en-US" sz="2300" kern="1200"/>
            <a:t>Keep a clean desk</a:t>
          </a:r>
        </a:p>
      </dsp:txBody>
      <dsp:txXfrm>
        <a:off x="3411787" y="2021993"/>
        <a:ext cx="2434500" cy="1460700"/>
      </dsp:txXfrm>
    </dsp:sp>
    <dsp:sp modelId="{C915341E-B12F-402C-8189-B15D704D9B6A}">
      <dsp:nvSpPr>
        <dsp:cNvPr id="0" name=""/>
        <dsp:cNvSpPr/>
      </dsp:nvSpPr>
      <dsp:spPr>
        <a:xfrm>
          <a:off x="417351" y="4042629"/>
          <a:ext cx="2434500" cy="1460700"/>
        </a:xfrm>
        <a:prstGeom prst="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293" tIns="125219" rIns="119293" bIns="125219" numCol="1" spcCol="1270" anchor="ctr" anchorCtr="0">
          <a:noAutofit/>
        </a:bodyPr>
        <a:lstStyle/>
        <a:p>
          <a:pPr marL="0" lvl="0" indent="0" algn="ctr" defTabSz="1022350">
            <a:lnSpc>
              <a:spcPct val="90000"/>
            </a:lnSpc>
            <a:spcBef>
              <a:spcPct val="0"/>
            </a:spcBef>
            <a:spcAft>
              <a:spcPct val="35000"/>
            </a:spcAft>
            <a:buNone/>
          </a:pPr>
          <a:r>
            <a:rPr lang="en-US" sz="2300" kern="1200"/>
            <a:t>Vet visitors</a:t>
          </a:r>
        </a:p>
      </dsp:txBody>
      <dsp:txXfrm>
        <a:off x="417351" y="4042629"/>
        <a:ext cx="2434500" cy="14607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1DB583-8549-4788-97CE-8C340F58708D}">
      <dsp:nvSpPr>
        <dsp:cNvPr id="0" name=""/>
        <dsp:cNvSpPr/>
      </dsp:nvSpPr>
      <dsp:spPr>
        <a:xfrm>
          <a:off x="0" y="675"/>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079A395-EC5A-4850-96A6-A63890B2DB20}">
      <dsp:nvSpPr>
        <dsp:cNvPr id="0" name=""/>
        <dsp:cNvSpPr/>
      </dsp:nvSpPr>
      <dsp:spPr>
        <a:xfrm>
          <a:off x="0" y="675"/>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Sheryl’s team has a client coming in this afternoon to tour the office. What should Sheryl and her team members do to ensure data security during the client visit?</a:t>
          </a:r>
        </a:p>
      </dsp:txBody>
      <dsp:txXfrm>
        <a:off x="0" y="675"/>
        <a:ext cx="6900512" cy="1106957"/>
      </dsp:txXfrm>
    </dsp:sp>
    <dsp:sp modelId="{55044B9E-4049-4923-9C8A-8E4307476351}">
      <dsp:nvSpPr>
        <dsp:cNvPr id="0" name=""/>
        <dsp:cNvSpPr/>
      </dsp:nvSpPr>
      <dsp:spPr>
        <a:xfrm>
          <a:off x="0" y="1107633"/>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BBF1EE6-8147-4C40-91F0-208A301EB9E5}">
      <dsp:nvSpPr>
        <dsp:cNvPr id="0" name=""/>
        <dsp:cNvSpPr/>
      </dsp:nvSpPr>
      <dsp:spPr>
        <a:xfrm>
          <a:off x="0" y="1107633"/>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A.  Make sure no sensitive data is out in the open or on their computer screens</a:t>
          </a:r>
        </a:p>
      </dsp:txBody>
      <dsp:txXfrm>
        <a:off x="0" y="1107633"/>
        <a:ext cx="6900512" cy="1106957"/>
      </dsp:txXfrm>
    </dsp:sp>
    <dsp:sp modelId="{142A184F-C006-4B67-B12D-401445ECCBF9}">
      <dsp:nvSpPr>
        <dsp:cNvPr id="0" name=""/>
        <dsp:cNvSpPr/>
      </dsp:nvSpPr>
      <dsp:spPr>
        <a:xfrm>
          <a:off x="0" y="2214591"/>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181FE91-7E95-4FB6-ABC5-2F3262458C00}">
      <dsp:nvSpPr>
        <dsp:cNvPr id="0" name=""/>
        <dsp:cNvSpPr/>
      </dsp:nvSpPr>
      <dsp:spPr>
        <a:xfrm>
          <a:off x="0" y="2214591"/>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B.  Unlock all the doors so that the client can easily come upstairs and to their side of the office.</a:t>
          </a:r>
        </a:p>
      </dsp:txBody>
      <dsp:txXfrm>
        <a:off x="0" y="2214591"/>
        <a:ext cx="6900512" cy="1106957"/>
      </dsp:txXfrm>
    </dsp:sp>
    <dsp:sp modelId="{DF45D58B-5FA0-4E79-B6B2-60B453654A21}">
      <dsp:nvSpPr>
        <dsp:cNvPr id="0" name=""/>
        <dsp:cNvSpPr/>
      </dsp:nvSpPr>
      <dsp:spPr>
        <a:xfrm>
          <a:off x="0" y="3321549"/>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C46DD8A-BE84-487A-8AEA-C88FE361240B}">
      <dsp:nvSpPr>
        <dsp:cNvPr id="0" name=""/>
        <dsp:cNvSpPr/>
      </dsp:nvSpPr>
      <dsp:spPr>
        <a:xfrm>
          <a:off x="0" y="3321549"/>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C.  Get the IT team to create a keycard for the client, granting them access to their office.</a:t>
          </a:r>
        </a:p>
      </dsp:txBody>
      <dsp:txXfrm>
        <a:off x="0" y="3321549"/>
        <a:ext cx="6900512" cy="1106957"/>
      </dsp:txXfrm>
    </dsp:sp>
    <dsp:sp modelId="{DF524F58-84CD-403A-B423-19AF34217383}">
      <dsp:nvSpPr>
        <dsp:cNvPr id="0" name=""/>
        <dsp:cNvSpPr/>
      </dsp:nvSpPr>
      <dsp:spPr>
        <a:xfrm>
          <a:off x="0" y="4428507"/>
          <a:ext cx="6900512"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CDB52ED-75D8-4282-98E6-3D3225F36F9D}">
      <dsp:nvSpPr>
        <dsp:cNvPr id="0" name=""/>
        <dsp:cNvSpPr/>
      </dsp:nvSpPr>
      <dsp:spPr>
        <a:xfrm>
          <a:off x="0" y="4428507"/>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D.  Install new security cameras monitoring their specific section of the office. </a:t>
          </a:r>
        </a:p>
      </dsp:txBody>
      <dsp:txXfrm>
        <a:off x="0" y="4428507"/>
        <a:ext cx="6900512" cy="110695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221E84-90BC-434B-BA59-7D74E7C9BE96}">
      <dsp:nvSpPr>
        <dsp:cNvPr id="0" name=""/>
        <dsp:cNvSpPr/>
      </dsp:nvSpPr>
      <dsp:spPr>
        <a:xfrm>
          <a:off x="0" y="421947"/>
          <a:ext cx="8260321" cy="1109306"/>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Consider this:</a:t>
          </a:r>
          <a:endParaRPr lang="en-US" sz="2000" kern="1200" dirty="0"/>
        </a:p>
      </dsp:txBody>
      <dsp:txXfrm>
        <a:off x="54152" y="476099"/>
        <a:ext cx="8152017" cy="1001002"/>
      </dsp:txXfrm>
    </dsp:sp>
    <dsp:sp modelId="{B0CC20F7-9226-415D-BAD2-62AF52651783}">
      <dsp:nvSpPr>
        <dsp:cNvPr id="0" name=""/>
        <dsp:cNvSpPr/>
      </dsp:nvSpPr>
      <dsp:spPr>
        <a:xfrm>
          <a:off x="0" y="1588853"/>
          <a:ext cx="8260321" cy="1109306"/>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Do you keep any physical documents containing sensitive information that only you or certain colleagues should see? Where do you store these documents? Are they easily accessible to people who shouldn’t have access?</a:t>
          </a:r>
        </a:p>
      </dsp:txBody>
      <dsp:txXfrm>
        <a:off x="54152" y="1643005"/>
        <a:ext cx="8152017" cy="1001002"/>
      </dsp:txXfrm>
    </dsp:sp>
    <dsp:sp modelId="{2084E815-D9EA-4449-89D4-85B1BEA23142}">
      <dsp:nvSpPr>
        <dsp:cNvPr id="0" name=""/>
        <dsp:cNvSpPr/>
      </dsp:nvSpPr>
      <dsp:spPr>
        <a:xfrm>
          <a:off x="0" y="2755759"/>
          <a:ext cx="8260321" cy="1109306"/>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Remember: Criminals don’t necessarily need to be expert hackers to access your information, they can also gain physical access to your office and take what they want. </a:t>
          </a:r>
        </a:p>
      </dsp:txBody>
      <dsp:txXfrm>
        <a:off x="54152" y="2809911"/>
        <a:ext cx="8152017" cy="1001002"/>
      </dsp:txXfrm>
    </dsp:sp>
    <dsp:sp modelId="{67E4780F-7849-4BEA-85DC-4EE4B8738B01}">
      <dsp:nvSpPr>
        <dsp:cNvPr id="0" name=""/>
        <dsp:cNvSpPr/>
      </dsp:nvSpPr>
      <dsp:spPr>
        <a:xfrm>
          <a:off x="0" y="3922666"/>
          <a:ext cx="8260321" cy="1109306"/>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When it comes to securing information: don’t overlook physical security.</a:t>
          </a:r>
        </a:p>
      </dsp:txBody>
      <dsp:txXfrm>
        <a:off x="54152" y="3976818"/>
        <a:ext cx="8152017" cy="1001002"/>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F4909-AEEB-F64B-F043-91DA1884E2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1FC0E59-4E69-5A54-3195-735AAE4C8F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E0A7B42-28A5-9E65-26E5-E3AA5E3711CC}"/>
              </a:ext>
            </a:extLst>
          </p:cNvPr>
          <p:cNvSpPr>
            <a:spLocks noGrp="1"/>
          </p:cNvSpPr>
          <p:nvPr>
            <p:ph type="dt" sz="half" idx="10"/>
          </p:nvPr>
        </p:nvSpPr>
        <p:spPr/>
        <p:txBody>
          <a:bodyPr/>
          <a:lstStyle/>
          <a:p>
            <a:fld id="{DA10E9B9-7055-429B-B4BD-16A9731DC853}" type="datetimeFigureOut">
              <a:rPr lang="en-US" smtClean="0"/>
              <a:t>10/5/2023</a:t>
            </a:fld>
            <a:endParaRPr lang="en-US"/>
          </a:p>
        </p:txBody>
      </p:sp>
      <p:sp>
        <p:nvSpPr>
          <p:cNvPr id="5" name="Footer Placeholder 4">
            <a:extLst>
              <a:ext uri="{FF2B5EF4-FFF2-40B4-BE49-F238E27FC236}">
                <a16:creationId xmlns:a16="http://schemas.microsoft.com/office/drawing/2014/main" id="{78E9F886-2FC4-D801-7A13-069AAEA258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A7B89C-27D5-6B35-586E-F2C4844C4F0C}"/>
              </a:ext>
            </a:extLst>
          </p:cNvPr>
          <p:cNvSpPr>
            <a:spLocks noGrp="1"/>
          </p:cNvSpPr>
          <p:nvPr>
            <p:ph type="sldNum" sz="quarter" idx="12"/>
          </p:nvPr>
        </p:nvSpPr>
        <p:spPr/>
        <p:txBody>
          <a:bodyPr/>
          <a:lstStyle/>
          <a:p>
            <a:fld id="{244A4723-FBB9-4975-A635-6CEA147F1B1A}" type="slidenum">
              <a:rPr lang="en-US" smtClean="0"/>
              <a:t>‹#›</a:t>
            </a:fld>
            <a:endParaRPr lang="en-US"/>
          </a:p>
        </p:txBody>
      </p:sp>
    </p:spTree>
    <p:extLst>
      <p:ext uri="{BB962C8B-B14F-4D97-AF65-F5344CB8AC3E}">
        <p14:creationId xmlns:p14="http://schemas.microsoft.com/office/powerpoint/2010/main" val="25979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1DC4A-5A6C-9360-CEDB-66E42376049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08C1DDE-2D20-638C-1AF1-371CC208F2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733E42-B32B-F0FC-3E86-6A394B032443}"/>
              </a:ext>
            </a:extLst>
          </p:cNvPr>
          <p:cNvSpPr>
            <a:spLocks noGrp="1"/>
          </p:cNvSpPr>
          <p:nvPr>
            <p:ph type="dt" sz="half" idx="10"/>
          </p:nvPr>
        </p:nvSpPr>
        <p:spPr/>
        <p:txBody>
          <a:bodyPr/>
          <a:lstStyle/>
          <a:p>
            <a:fld id="{DA10E9B9-7055-429B-B4BD-16A9731DC853}" type="datetimeFigureOut">
              <a:rPr lang="en-US" smtClean="0"/>
              <a:t>10/5/2023</a:t>
            </a:fld>
            <a:endParaRPr lang="en-US"/>
          </a:p>
        </p:txBody>
      </p:sp>
      <p:sp>
        <p:nvSpPr>
          <p:cNvPr id="5" name="Footer Placeholder 4">
            <a:extLst>
              <a:ext uri="{FF2B5EF4-FFF2-40B4-BE49-F238E27FC236}">
                <a16:creationId xmlns:a16="http://schemas.microsoft.com/office/drawing/2014/main" id="{19974AD4-F4EB-40E5-DFB3-55B7FC159C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F211FB-BC83-EBEA-30F7-C032C5CDEF5F}"/>
              </a:ext>
            </a:extLst>
          </p:cNvPr>
          <p:cNvSpPr>
            <a:spLocks noGrp="1"/>
          </p:cNvSpPr>
          <p:nvPr>
            <p:ph type="sldNum" sz="quarter" idx="12"/>
          </p:nvPr>
        </p:nvSpPr>
        <p:spPr/>
        <p:txBody>
          <a:bodyPr/>
          <a:lstStyle/>
          <a:p>
            <a:fld id="{244A4723-FBB9-4975-A635-6CEA147F1B1A}" type="slidenum">
              <a:rPr lang="en-US" smtClean="0"/>
              <a:t>‹#›</a:t>
            </a:fld>
            <a:endParaRPr lang="en-US"/>
          </a:p>
        </p:txBody>
      </p:sp>
    </p:spTree>
    <p:extLst>
      <p:ext uri="{BB962C8B-B14F-4D97-AF65-F5344CB8AC3E}">
        <p14:creationId xmlns:p14="http://schemas.microsoft.com/office/powerpoint/2010/main" val="690847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6EB1D0-1312-2B15-F234-71913C627F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6E06B64-D47D-F2C2-1FC8-B37F1879B13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AA5553-CF99-3582-F11E-EC443F1F6646}"/>
              </a:ext>
            </a:extLst>
          </p:cNvPr>
          <p:cNvSpPr>
            <a:spLocks noGrp="1"/>
          </p:cNvSpPr>
          <p:nvPr>
            <p:ph type="dt" sz="half" idx="10"/>
          </p:nvPr>
        </p:nvSpPr>
        <p:spPr/>
        <p:txBody>
          <a:bodyPr/>
          <a:lstStyle/>
          <a:p>
            <a:fld id="{DA10E9B9-7055-429B-B4BD-16A9731DC853}" type="datetimeFigureOut">
              <a:rPr lang="en-US" smtClean="0"/>
              <a:t>10/5/2023</a:t>
            </a:fld>
            <a:endParaRPr lang="en-US"/>
          </a:p>
        </p:txBody>
      </p:sp>
      <p:sp>
        <p:nvSpPr>
          <p:cNvPr id="5" name="Footer Placeholder 4">
            <a:extLst>
              <a:ext uri="{FF2B5EF4-FFF2-40B4-BE49-F238E27FC236}">
                <a16:creationId xmlns:a16="http://schemas.microsoft.com/office/drawing/2014/main" id="{B548371F-3B4F-4120-2D36-598C5AFA38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ACFD35-EDE2-12AE-3D83-6BE9EE154AD2}"/>
              </a:ext>
            </a:extLst>
          </p:cNvPr>
          <p:cNvSpPr>
            <a:spLocks noGrp="1"/>
          </p:cNvSpPr>
          <p:nvPr>
            <p:ph type="sldNum" sz="quarter" idx="12"/>
          </p:nvPr>
        </p:nvSpPr>
        <p:spPr/>
        <p:txBody>
          <a:bodyPr/>
          <a:lstStyle/>
          <a:p>
            <a:fld id="{244A4723-FBB9-4975-A635-6CEA147F1B1A}" type="slidenum">
              <a:rPr lang="en-US" smtClean="0"/>
              <a:t>‹#›</a:t>
            </a:fld>
            <a:endParaRPr lang="en-US"/>
          </a:p>
        </p:txBody>
      </p:sp>
    </p:spTree>
    <p:extLst>
      <p:ext uri="{BB962C8B-B14F-4D97-AF65-F5344CB8AC3E}">
        <p14:creationId xmlns:p14="http://schemas.microsoft.com/office/powerpoint/2010/main" val="603222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76B48-A2D0-AE78-CC9D-B6EE92194C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53F175-A34F-6DC0-201B-6DEC8D466B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EC2B66-913E-4233-0308-5A971A3559F3}"/>
              </a:ext>
            </a:extLst>
          </p:cNvPr>
          <p:cNvSpPr>
            <a:spLocks noGrp="1"/>
          </p:cNvSpPr>
          <p:nvPr>
            <p:ph type="dt" sz="half" idx="10"/>
          </p:nvPr>
        </p:nvSpPr>
        <p:spPr/>
        <p:txBody>
          <a:bodyPr/>
          <a:lstStyle/>
          <a:p>
            <a:fld id="{DA10E9B9-7055-429B-B4BD-16A9731DC853}" type="datetimeFigureOut">
              <a:rPr lang="en-US" smtClean="0"/>
              <a:t>10/5/2023</a:t>
            </a:fld>
            <a:endParaRPr lang="en-US"/>
          </a:p>
        </p:txBody>
      </p:sp>
      <p:sp>
        <p:nvSpPr>
          <p:cNvPr id="5" name="Footer Placeholder 4">
            <a:extLst>
              <a:ext uri="{FF2B5EF4-FFF2-40B4-BE49-F238E27FC236}">
                <a16:creationId xmlns:a16="http://schemas.microsoft.com/office/drawing/2014/main" id="{53D1DE99-C4CD-7B88-3B9C-888229E54F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876B7D-7A0F-48EC-72A0-57988B931BF0}"/>
              </a:ext>
            </a:extLst>
          </p:cNvPr>
          <p:cNvSpPr>
            <a:spLocks noGrp="1"/>
          </p:cNvSpPr>
          <p:nvPr>
            <p:ph type="sldNum" sz="quarter" idx="12"/>
          </p:nvPr>
        </p:nvSpPr>
        <p:spPr/>
        <p:txBody>
          <a:bodyPr/>
          <a:lstStyle/>
          <a:p>
            <a:fld id="{244A4723-FBB9-4975-A635-6CEA147F1B1A}" type="slidenum">
              <a:rPr lang="en-US" smtClean="0"/>
              <a:t>‹#›</a:t>
            </a:fld>
            <a:endParaRPr lang="en-US"/>
          </a:p>
        </p:txBody>
      </p:sp>
    </p:spTree>
    <p:extLst>
      <p:ext uri="{BB962C8B-B14F-4D97-AF65-F5344CB8AC3E}">
        <p14:creationId xmlns:p14="http://schemas.microsoft.com/office/powerpoint/2010/main" val="3104559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89B42-8D25-3061-2C11-3715091E55A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7B7B75-3153-F40D-D6BB-C0BCF279C4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2BB489D-22D9-2736-0DE2-AE8C92E13448}"/>
              </a:ext>
            </a:extLst>
          </p:cNvPr>
          <p:cNvSpPr>
            <a:spLocks noGrp="1"/>
          </p:cNvSpPr>
          <p:nvPr>
            <p:ph type="dt" sz="half" idx="10"/>
          </p:nvPr>
        </p:nvSpPr>
        <p:spPr/>
        <p:txBody>
          <a:bodyPr/>
          <a:lstStyle/>
          <a:p>
            <a:fld id="{DA10E9B9-7055-429B-B4BD-16A9731DC853}" type="datetimeFigureOut">
              <a:rPr lang="en-US" smtClean="0"/>
              <a:t>10/5/2023</a:t>
            </a:fld>
            <a:endParaRPr lang="en-US"/>
          </a:p>
        </p:txBody>
      </p:sp>
      <p:sp>
        <p:nvSpPr>
          <p:cNvPr id="5" name="Footer Placeholder 4">
            <a:extLst>
              <a:ext uri="{FF2B5EF4-FFF2-40B4-BE49-F238E27FC236}">
                <a16:creationId xmlns:a16="http://schemas.microsoft.com/office/drawing/2014/main" id="{8A6684A5-1902-3420-9A7E-9BD3AE8E78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9BE703-0D7D-A4BC-F4AD-D637C5168FB1}"/>
              </a:ext>
            </a:extLst>
          </p:cNvPr>
          <p:cNvSpPr>
            <a:spLocks noGrp="1"/>
          </p:cNvSpPr>
          <p:nvPr>
            <p:ph type="sldNum" sz="quarter" idx="12"/>
          </p:nvPr>
        </p:nvSpPr>
        <p:spPr/>
        <p:txBody>
          <a:bodyPr/>
          <a:lstStyle/>
          <a:p>
            <a:fld id="{244A4723-FBB9-4975-A635-6CEA147F1B1A}" type="slidenum">
              <a:rPr lang="en-US" smtClean="0"/>
              <a:t>‹#›</a:t>
            </a:fld>
            <a:endParaRPr lang="en-US"/>
          </a:p>
        </p:txBody>
      </p:sp>
    </p:spTree>
    <p:extLst>
      <p:ext uri="{BB962C8B-B14F-4D97-AF65-F5344CB8AC3E}">
        <p14:creationId xmlns:p14="http://schemas.microsoft.com/office/powerpoint/2010/main" val="2994572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D30A9-3EE8-E829-12D7-C0DA3ACFA4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3C8397-6D72-1C1F-5C06-BC02581CE14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514107-F034-49F2-0C31-AE59425799B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72617FD-5EBE-D4BA-919B-88E719B5F02D}"/>
              </a:ext>
            </a:extLst>
          </p:cNvPr>
          <p:cNvSpPr>
            <a:spLocks noGrp="1"/>
          </p:cNvSpPr>
          <p:nvPr>
            <p:ph type="dt" sz="half" idx="10"/>
          </p:nvPr>
        </p:nvSpPr>
        <p:spPr/>
        <p:txBody>
          <a:bodyPr/>
          <a:lstStyle/>
          <a:p>
            <a:fld id="{DA10E9B9-7055-429B-B4BD-16A9731DC853}" type="datetimeFigureOut">
              <a:rPr lang="en-US" smtClean="0"/>
              <a:t>10/5/2023</a:t>
            </a:fld>
            <a:endParaRPr lang="en-US"/>
          </a:p>
        </p:txBody>
      </p:sp>
      <p:sp>
        <p:nvSpPr>
          <p:cNvPr id="6" name="Footer Placeholder 5">
            <a:extLst>
              <a:ext uri="{FF2B5EF4-FFF2-40B4-BE49-F238E27FC236}">
                <a16:creationId xmlns:a16="http://schemas.microsoft.com/office/drawing/2014/main" id="{DA5375CC-5F29-48A5-98AB-FE5EDD0A69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3CBDCE-0251-D182-010A-992F7509AF4F}"/>
              </a:ext>
            </a:extLst>
          </p:cNvPr>
          <p:cNvSpPr>
            <a:spLocks noGrp="1"/>
          </p:cNvSpPr>
          <p:nvPr>
            <p:ph type="sldNum" sz="quarter" idx="12"/>
          </p:nvPr>
        </p:nvSpPr>
        <p:spPr/>
        <p:txBody>
          <a:bodyPr/>
          <a:lstStyle/>
          <a:p>
            <a:fld id="{244A4723-FBB9-4975-A635-6CEA147F1B1A}" type="slidenum">
              <a:rPr lang="en-US" smtClean="0"/>
              <a:t>‹#›</a:t>
            </a:fld>
            <a:endParaRPr lang="en-US"/>
          </a:p>
        </p:txBody>
      </p:sp>
    </p:spTree>
    <p:extLst>
      <p:ext uri="{BB962C8B-B14F-4D97-AF65-F5344CB8AC3E}">
        <p14:creationId xmlns:p14="http://schemas.microsoft.com/office/powerpoint/2010/main" val="2638875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7104E-36E5-8B06-BC4B-66C20B563C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F0D9DAA-A608-A6A8-FD7B-8C8BB44968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07DC24E-F2AE-BFFD-23FE-4D0DF739A35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A1D284B-D7D3-68DE-3639-73735DE134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B17E866-C10F-3968-4A46-F824E4364E5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949B0C-79C2-A71A-05BA-D36E7ECA672B}"/>
              </a:ext>
            </a:extLst>
          </p:cNvPr>
          <p:cNvSpPr>
            <a:spLocks noGrp="1"/>
          </p:cNvSpPr>
          <p:nvPr>
            <p:ph type="dt" sz="half" idx="10"/>
          </p:nvPr>
        </p:nvSpPr>
        <p:spPr/>
        <p:txBody>
          <a:bodyPr/>
          <a:lstStyle/>
          <a:p>
            <a:fld id="{DA10E9B9-7055-429B-B4BD-16A9731DC853}" type="datetimeFigureOut">
              <a:rPr lang="en-US" smtClean="0"/>
              <a:t>10/5/2023</a:t>
            </a:fld>
            <a:endParaRPr lang="en-US"/>
          </a:p>
        </p:txBody>
      </p:sp>
      <p:sp>
        <p:nvSpPr>
          <p:cNvPr id="8" name="Footer Placeholder 7">
            <a:extLst>
              <a:ext uri="{FF2B5EF4-FFF2-40B4-BE49-F238E27FC236}">
                <a16:creationId xmlns:a16="http://schemas.microsoft.com/office/drawing/2014/main" id="{CECB57A3-FC39-01BD-B0ED-FEC461858B0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60BFB85-FBA0-C2EE-F4FA-D04B66CD9059}"/>
              </a:ext>
            </a:extLst>
          </p:cNvPr>
          <p:cNvSpPr>
            <a:spLocks noGrp="1"/>
          </p:cNvSpPr>
          <p:nvPr>
            <p:ph type="sldNum" sz="quarter" idx="12"/>
          </p:nvPr>
        </p:nvSpPr>
        <p:spPr/>
        <p:txBody>
          <a:bodyPr/>
          <a:lstStyle/>
          <a:p>
            <a:fld id="{244A4723-FBB9-4975-A635-6CEA147F1B1A}" type="slidenum">
              <a:rPr lang="en-US" smtClean="0"/>
              <a:t>‹#›</a:t>
            </a:fld>
            <a:endParaRPr lang="en-US"/>
          </a:p>
        </p:txBody>
      </p:sp>
    </p:spTree>
    <p:extLst>
      <p:ext uri="{BB962C8B-B14F-4D97-AF65-F5344CB8AC3E}">
        <p14:creationId xmlns:p14="http://schemas.microsoft.com/office/powerpoint/2010/main" val="2657853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9A9CA-8196-3585-86CD-D73CB84792F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66AC6D0-3F6E-327A-F015-8F38BBAB6B74}"/>
              </a:ext>
            </a:extLst>
          </p:cNvPr>
          <p:cNvSpPr>
            <a:spLocks noGrp="1"/>
          </p:cNvSpPr>
          <p:nvPr>
            <p:ph type="dt" sz="half" idx="10"/>
          </p:nvPr>
        </p:nvSpPr>
        <p:spPr/>
        <p:txBody>
          <a:bodyPr/>
          <a:lstStyle/>
          <a:p>
            <a:fld id="{DA10E9B9-7055-429B-B4BD-16A9731DC853}" type="datetimeFigureOut">
              <a:rPr lang="en-US" smtClean="0"/>
              <a:t>10/5/2023</a:t>
            </a:fld>
            <a:endParaRPr lang="en-US"/>
          </a:p>
        </p:txBody>
      </p:sp>
      <p:sp>
        <p:nvSpPr>
          <p:cNvPr id="4" name="Footer Placeholder 3">
            <a:extLst>
              <a:ext uri="{FF2B5EF4-FFF2-40B4-BE49-F238E27FC236}">
                <a16:creationId xmlns:a16="http://schemas.microsoft.com/office/drawing/2014/main" id="{C827E538-5BF6-8BBC-D540-21E262B71BD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ACBD495-02E9-85AB-4845-E0433C9CB595}"/>
              </a:ext>
            </a:extLst>
          </p:cNvPr>
          <p:cNvSpPr>
            <a:spLocks noGrp="1"/>
          </p:cNvSpPr>
          <p:nvPr>
            <p:ph type="sldNum" sz="quarter" idx="12"/>
          </p:nvPr>
        </p:nvSpPr>
        <p:spPr/>
        <p:txBody>
          <a:bodyPr/>
          <a:lstStyle/>
          <a:p>
            <a:fld id="{244A4723-FBB9-4975-A635-6CEA147F1B1A}" type="slidenum">
              <a:rPr lang="en-US" smtClean="0"/>
              <a:t>‹#›</a:t>
            </a:fld>
            <a:endParaRPr lang="en-US"/>
          </a:p>
        </p:txBody>
      </p:sp>
    </p:spTree>
    <p:extLst>
      <p:ext uri="{BB962C8B-B14F-4D97-AF65-F5344CB8AC3E}">
        <p14:creationId xmlns:p14="http://schemas.microsoft.com/office/powerpoint/2010/main" val="721914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6E2469-F4DD-6B26-8867-B3D69C29F1A8}"/>
              </a:ext>
            </a:extLst>
          </p:cNvPr>
          <p:cNvSpPr>
            <a:spLocks noGrp="1"/>
          </p:cNvSpPr>
          <p:nvPr>
            <p:ph type="dt" sz="half" idx="10"/>
          </p:nvPr>
        </p:nvSpPr>
        <p:spPr/>
        <p:txBody>
          <a:bodyPr/>
          <a:lstStyle/>
          <a:p>
            <a:fld id="{DA10E9B9-7055-429B-B4BD-16A9731DC853}" type="datetimeFigureOut">
              <a:rPr lang="en-US" smtClean="0"/>
              <a:t>10/5/2023</a:t>
            </a:fld>
            <a:endParaRPr lang="en-US"/>
          </a:p>
        </p:txBody>
      </p:sp>
      <p:sp>
        <p:nvSpPr>
          <p:cNvPr id="3" name="Footer Placeholder 2">
            <a:extLst>
              <a:ext uri="{FF2B5EF4-FFF2-40B4-BE49-F238E27FC236}">
                <a16:creationId xmlns:a16="http://schemas.microsoft.com/office/drawing/2014/main" id="{6146B669-42D4-17F5-CA1C-0606EB163BD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BE892C-CB41-6578-F512-28EA41C17A9C}"/>
              </a:ext>
            </a:extLst>
          </p:cNvPr>
          <p:cNvSpPr>
            <a:spLocks noGrp="1"/>
          </p:cNvSpPr>
          <p:nvPr>
            <p:ph type="sldNum" sz="quarter" idx="12"/>
          </p:nvPr>
        </p:nvSpPr>
        <p:spPr/>
        <p:txBody>
          <a:bodyPr/>
          <a:lstStyle/>
          <a:p>
            <a:fld id="{244A4723-FBB9-4975-A635-6CEA147F1B1A}" type="slidenum">
              <a:rPr lang="en-US" smtClean="0"/>
              <a:t>‹#›</a:t>
            </a:fld>
            <a:endParaRPr lang="en-US"/>
          </a:p>
        </p:txBody>
      </p:sp>
    </p:spTree>
    <p:extLst>
      <p:ext uri="{BB962C8B-B14F-4D97-AF65-F5344CB8AC3E}">
        <p14:creationId xmlns:p14="http://schemas.microsoft.com/office/powerpoint/2010/main" val="2513909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1FDC3-0C66-1047-7D58-197596727A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1ABA03C-1B23-9726-0B87-1A4B9BCFCA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6570442-0B42-7C48-9EFE-D9D864A884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C2E4AD-B932-3A6B-D055-65A5125ED8A5}"/>
              </a:ext>
            </a:extLst>
          </p:cNvPr>
          <p:cNvSpPr>
            <a:spLocks noGrp="1"/>
          </p:cNvSpPr>
          <p:nvPr>
            <p:ph type="dt" sz="half" idx="10"/>
          </p:nvPr>
        </p:nvSpPr>
        <p:spPr/>
        <p:txBody>
          <a:bodyPr/>
          <a:lstStyle/>
          <a:p>
            <a:fld id="{DA10E9B9-7055-429B-B4BD-16A9731DC853}" type="datetimeFigureOut">
              <a:rPr lang="en-US" smtClean="0"/>
              <a:t>10/5/2023</a:t>
            </a:fld>
            <a:endParaRPr lang="en-US"/>
          </a:p>
        </p:txBody>
      </p:sp>
      <p:sp>
        <p:nvSpPr>
          <p:cNvPr id="6" name="Footer Placeholder 5">
            <a:extLst>
              <a:ext uri="{FF2B5EF4-FFF2-40B4-BE49-F238E27FC236}">
                <a16:creationId xmlns:a16="http://schemas.microsoft.com/office/drawing/2014/main" id="{1BF27370-871E-7F87-A4C6-C6E05F6ACC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873372-DAD9-B945-CA38-FA820DBE5C77}"/>
              </a:ext>
            </a:extLst>
          </p:cNvPr>
          <p:cNvSpPr>
            <a:spLocks noGrp="1"/>
          </p:cNvSpPr>
          <p:nvPr>
            <p:ph type="sldNum" sz="quarter" idx="12"/>
          </p:nvPr>
        </p:nvSpPr>
        <p:spPr/>
        <p:txBody>
          <a:bodyPr/>
          <a:lstStyle/>
          <a:p>
            <a:fld id="{244A4723-FBB9-4975-A635-6CEA147F1B1A}" type="slidenum">
              <a:rPr lang="en-US" smtClean="0"/>
              <a:t>‹#›</a:t>
            </a:fld>
            <a:endParaRPr lang="en-US"/>
          </a:p>
        </p:txBody>
      </p:sp>
    </p:spTree>
    <p:extLst>
      <p:ext uri="{BB962C8B-B14F-4D97-AF65-F5344CB8AC3E}">
        <p14:creationId xmlns:p14="http://schemas.microsoft.com/office/powerpoint/2010/main" val="1124758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FC32C-D1A3-67C1-3B82-8D318956CD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7FD5C76-5DFE-EA5C-37D2-308DCAC7D6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A24ADEF-F482-5101-6F3D-3CED4446B0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65F7C7-0771-DB2D-B6A6-67A7F74A106D}"/>
              </a:ext>
            </a:extLst>
          </p:cNvPr>
          <p:cNvSpPr>
            <a:spLocks noGrp="1"/>
          </p:cNvSpPr>
          <p:nvPr>
            <p:ph type="dt" sz="half" idx="10"/>
          </p:nvPr>
        </p:nvSpPr>
        <p:spPr/>
        <p:txBody>
          <a:bodyPr/>
          <a:lstStyle/>
          <a:p>
            <a:fld id="{DA10E9B9-7055-429B-B4BD-16A9731DC853}" type="datetimeFigureOut">
              <a:rPr lang="en-US" smtClean="0"/>
              <a:t>10/5/2023</a:t>
            </a:fld>
            <a:endParaRPr lang="en-US"/>
          </a:p>
        </p:txBody>
      </p:sp>
      <p:sp>
        <p:nvSpPr>
          <p:cNvPr id="6" name="Footer Placeholder 5">
            <a:extLst>
              <a:ext uri="{FF2B5EF4-FFF2-40B4-BE49-F238E27FC236}">
                <a16:creationId xmlns:a16="http://schemas.microsoft.com/office/drawing/2014/main" id="{3DDA81FE-4D07-AFCE-4496-EFD4C90355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8693F9-C216-C40E-7F02-98CD79D1DF78}"/>
              </a:ext>
            </a:extLst>
          </p:cNvPr>
          <p:cNvSpPr>
            <a:spLocks noGrp="1"/>
          </p:cNvSpPr>
          <p:nvPr>
            <p:ph type="sldNum" sz="quarter" idx="12"/>
          </p:nvPr>
        </p:nvSpPr>
        <p:spPr/>
        <p:txBody>
          <a:bodyPr/>
          <a:lstStyle/>
          <a:p>
            <a:fld id="{244A4723-FBB9-4975-A635-6CEA147F1B1A}" type="slidenum">
              <a:rPr lang="en-US" smtClean="0"/>
              <a:t>‹#›</a:t>
            </a:fld>
            <a:endParaRPr lang="en-US"/>
          </a:p>
        </p:txBody>
      </p:sp>
    </p:spTree>
    <p:extLst>
      <p:ext uri="{BB962C8B-B14F-4D97-AF65-F5344CB8AC3E}">
        <p14:creationId xmlns:p14="http://schemas.microsoft.com/office/powerpoint/2010/main" val="2600239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723C4E-1680-762D-D6BD-949FF1C1E3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030B7EF-FC85-E848-E431-6250E75EFB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D9A44B-27AE-DE77-8C67-0BF5B22CF9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10E9B9-7055-429B-B4BD-16A9731DC853}" type="datetimeFigureOut">
              <a:rPr lang="en-US" smtClean="0"/>
              <a:t>10/5/2023</a:t>
            </a:fld>
            <a:endParaRPr lang="en-US"/>
          </a:p>
        </p:txBody>
      </p:sp>
      <p:sp>
        <p:nvSpPr>
          <p:cNvPr id="5" name="Footer Placeholder 4">
            <a:extLst>
              <a:ext uri="{FF2B5EF4-FFF2-40B4-BE49-F238E27FC236}">
                <a16:creationId xmlns:a16="http://schemas.microsoft.com/office/drawing/2014/main" id="{AD60C6C3-529D-4DFA-33EE-B2BEF3497C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631725C-81B3-848A-F9E0-D3B3A2559D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4A4723-FBB9-4975-A635-6CEA147F1B1A}" type="slidenum">
              <a:rPr lang="en-US" smtClean="0"/>
              <a:t>‹#›</a:t>
            </a:fld>
            <a:endParaRPr lang="en-US"/>
          </a:p>
        </p:txBody>
      </p:sp>
    </p:spTree>
    <p:extLst>
      <p:ext uri="{BB962C8B-B14F-4D97-AF65-F5344CB8AC3E}">
        <p14:creationId xmlns:p14="http://schemas.microsoft.com/office/powerpoint/2010/main" val="3728796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ngall.com/cybersecurity-png/download/40663"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hyperlink" Target="http://www.flickr.com/photos/topgold/4978430615/"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screenshot of a video game&#10;&#10;Description automatically generated with medium confidence">
            <a:extLst>
              <a:ext uri="{FF2B5EF4-FFF2-40B4-BE49-F238E27FC236}">
                <a16:creationId xmlns:a16="http://schemas.microsoft.com/office/drawing/2014/main" id="{7E156744-7BDA-60D9-117C-91C251D14F18}"/>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6250"/>
          <a:stretch/>
        </p:blipFill>
        <p:spPr>
          <a:xfrm>
            <a:off x="20" y="1"/>
            <a:ext cx="12191980" cy="6857999"/>
          </a:xfrm>
          <a:prstGeom prst="rect">
            <a:avLst/>
          </a:prstGeom>
        </p:spPr>
      </p:pic>
      <p:sp>
        <p:nvSpPr>
          <p:cNvPr id="14" name="Rectangle 13">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20142"/>
            <a:ext cx="12192000" cy="736551"/>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B628C2-DFB4-55A7-E15D-F49E9566FD34}"/>
              </a:ext>
            </a:extLst>
          </p:cNvPr>
          <p:cNvSpPr>
            <a:spLocks noGrp="1"/>
          </p:cNvSpPr>
          <p:nvPr>
            <p:ph type="ctrTitle"/>
          </p:nvPr>
        </p:nvSpPr>
        <p:spPr>
          <a:xfrm>
            <a:off x="523875" y="5317240"/>
            <a:ext cx="11210925" cy="744836"/>
          </a:xfrm>
        </p:spPr>
        <p:txBody>
          <a:bodyPr vert="horz" lIns="91440" tIns="45720" rIns="91440" bIns="45720" rtlCol="0" anchor="ctr">
            <a:normAutofit/>
          </a:bodyPr>
          <a:lstStyle/>
          <a:p>
            <a:r>
              <a:rPr lang="en-US" sz="3600">
                <a:solidFill>
                  <a:schemeClr val="tx1">
                    <a:lumMod val="85000"/>
                    <a:lumOff val="15000"/>
                  </a:schemeClr>
                </a:solidFill>
              </a:rPr>
              <a:t>PROTECT AGAINST PHYSICAL SECURITY THREATS</a:t>
            </a:r>
          </a:p>
        </p:txBody>
      </p:sp>
      <p:cxnSp>
        <p:nvCxnSpPr>
          <p:cNvPr id="16" name="Straight Connector 15">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241983"/>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4852"/>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1944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22" name="Content Placeholder 2">
            <a:extLst>
              <a:ext uri="{FF2B5EF4-FFF2-40B4-BE49-F238E27FC236}">
                <a16:creationId xmlns:a16="http://schemas.microsoft.com/office/drawing/2014/main" id="{73ECC62C-3DDB-0630-D500-6BC242CA900A}"/>
              </a:ext>
            </a:extLst>
          </p:cNvPr>
          <p:cNvGraphicFramePr>
            <a:graphicFrameLocks noGrp="1"/>
          </p:cNvGraphicFramePr>
          <p:nvPr>
            <p:ph idx="1"/>
            <p:extLst>
              <p:ext uri="{D42A27DB-BD31-4B8C-83A1-F6EECF244321}">
                <p14:modId xmlns:p14="http://schemas.microsoft.com/office/powerpoint/2010/main" val="1912323787"/>
              </p:ext>
            </p:extLst>
          </p:nvPr>
        </p:nvGraphicFramePr>
        <p:xfrm>
          <a:off x="0" y="1575955"/>
          <a:ext cx="12191998" cy="52820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9948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15">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7">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19">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1">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0" name="Content Placeholder 2">
            <a:extLst>
              <a:ext uri="{FF2B5EF4-FFF2-40B4-BE49-F238E27FC236}">
                <a16:creationId xmlns:a16="http://schemas.microsoft.com/office/drawing/2014/main" id="{EA53965D-AD74-6F1F-F0B8-F399642B3946}"/>
              </a:ext>
            </a:extLst>
          </p:cNvPr>
          <p:cNvGraphicFramePr>
            <a:graphicFrameLocks noGrp="1"/>
          </p:cNvGraphicFramePr>
          <p:nvPr>
            <p:ph idx="1"/>
            <p:extLst>
              <p:ext uri="{D42A27DB-BD31-4B8C-83A1-F6EECF244321}">
                <p14:modId xmlns:p14="http://schemas.microsoft.com/office/powerpoint/2010/main" val="935008647"/>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2712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2D29A57-DF85-80AD-EC30-EDD543C897FE}"/>
              </a:ext>
            </a:extLst>
          </p:cNvPr>
          <p:cNvSpPr>
            <a:spLocks noGrp="1"/>
          </p:cNvSpPr>
          <p:nvPr>
            <p:ph idx="1"/>
          </p:nvPr>
        </p:nvSpPr>
        <p:spPr>
          <a:xfrm>
            <a:off x="640080" y="2872899"/>
            <a:ext cx="4243589" cy="3320668"/>
          </a:xfrm>
        </p:spPr>
        <p:txBody>
          <a:bodyPr>
            <a:normAutofit/>
          </a:bodyPr>
          <a:lstStyle/>
          <a:p>
            <a:pPr marL="0" indent="0">
              <a:buNone/>
            </a:pPr>
            <a:r>
              <a:rPr lang="en-US" sz="2200">
                <a:effectLst/>
                <a:latin typeface="Calibri" panose="020F0502020204030204" pitchFamily="34" charset="0"/>
                <a:ea typeface="Calibri" panose="020F0502020204030204" pitchFamily="34" charset="0"/>
                <a:cs typeface="Times New Roman" panose="02020603050405020304" pitchFamily="18" charset="0"/>
              </a:rPr>
              <a:t>In this era of rampant cybercrime, it can be easy to overlook physical security, but criminals don’t necessarily need to be expert hackers to access your information, they can also gain physical access to your office and take what they want.  When it comes to securing information: don’t overlook physical security.</a:t>
            </a:r>
          </a:p>
          <a:p>
            <a:pPr marL="0" indent="0">
              <a:buNone/>
            </a:pPr>
            <a:endParaRPr lang="en-US" sz="2200"/>
          </a:p>
        </p:txBody>
      </p:sp>
      <p:pic>
        <p:nvPicPr>
          <p:cNvPr id="4" name="Picture 3" descr="A picture containing floor, person&#10;&#10;Description automatically generated">
            <a:extLst>
              <a:ext uri="{FF2B5EF4-FFF2-40B4-BE49-F238E27FC236}">
                <a16:creationId xmlns:a16="http://schemas.microsoft.com/office/drawing/2014/main" id="{EFFA4383-3F48-5BBA-32C7-1050A0961D4E}"/>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b="303"/>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3024483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2C6F6-3E43-BF77-73F7-9B19A0B44CCF}"/>
              </a:ext>
            </a:extLst>
          </p:cNvPr>
          <p:cNvSpPr>
            <a:spLocks noGrp="1"/>
          </p:cNvSpPr>
          <p:nvPr>
            <p:ph type="title"/>
          </p:nvPr>
        </p:nvSpPr>
        <p:spPr>
          <a:xfrm>
            <a:off x="524741" y="620392"/>
            <a:ext cx="3808268" cy="5504688"/>
          </a:xfrm>
        </p:spPr>
        <p:txBody>
          <a:bodyPr>
            <a:normAutofit/>
          </a:bodyPr>
          <a:lstStyle/>
          <a:p>
            <a:r>
              <a:rPr lang="en-US" sz="4200">
                <a:solidFill>
                  <a:schemeClr val="accent5"/>
                </a:solidFill>
                <a:effectLst/>
                <a:latin typeface="Calibri" panose="020F0502020204030204" pitchFamily="34" charset="0"/>
                <a:ea typeface="Calibri" panose="020F0502020204030204" pitchFamily="34" charset="0"/>
                <a:cs typeface="Times New Roman" panose="02020603050405020304" pitchFamily="18" charset="0"/>
              </a:rPr>
              <a:t>Data security includes physical security: part of protecting your data is securing your office.</a:t>
            </a:r>
            <a:br>
              <a:rPr lang="en-US" sz="4200">
                <a:solidFill>
                  <a:schemeClr val="accent5"/>
                </a:solidFill>
                <a:effectLst/>
                <a:latin typeface="Calibri" panose="020F0502020204030204" pitchFamily="34" charset="0"/>
                <a:ea typeface="Calibri" panose="020F0502020204030204" pitchFamily="34" charset="0"/>
                <a:cs typeface="Times New Roman" panose="02020603050405020304" pitchFamily="18" charset="0"/>
              </a:rPr>
            </a:br>
            <a:endParaRPr lang="en-US" sz="4200">
              <a:solidFill>
                <a:schemeClr val="accent5"/>
              </a:solidFill>
            </a:endParaRPr>
          </a:p>
        </p:txBody>
      </p:sp>
      <p:graphicFrame>
        <p:nvGraphicFramePr>
          <p:cNvPr id="5" name="Content Placeholder 2">
            <a:extLst>
              <a:ext uri="{FF2B5EF4-FFF2-40B4-BE49-F238E27FC236}">
                <a16:creationId xmlns:a16="http://schemas.microsoft.com/office/drawing/2014/main" id="{FED45F6A-BB13-8D72-E634-554C80151F55}"/>
              </a:ext>
            </a:extLst>
          </p:cNvPr>
          <p:cNvGraphicFramePr>
            <a:graphicFrameLocks noGrp="1"/>
          </p:cNvGraphicFramePr>
          <p:nvPr>
            <p:ph idx="1"/>
            <p:extLst>
              <p:ext uri="{D42A27DB-BD31-4B8C-83A1-F6EECF244321}">
                <p14:modId xmlns:p14="http://schemas.microsoft.com/office/powerpoint/2010/main" val="334637434"/>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86426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5DD103AA-7536-490B-973F-73CA63A7E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032938" y="-6032938"/>
            <a:ext cx="126124" cy="12192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20" name="Graphic 19" descr="Security Camera Sign">
            <a:extLst>
              <a:ext uri="{FF2B5EF4-FFF2-40B4-BE49-F238E27FC236}">
                <a16:creationId xmlns:a16="http://schemas.microsoft.com/office/drawing/2014/main" id="{1008FFA8-D2FD-688B-99F0-2BAD9066BE4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8200" y="570706"/>
            <a:ext cx="914400" cy="914400"/>
          </a:xfrm>
          <a:prstGeom prst="rect">
            <a:avLst/>
          </a:prstGeom>
        </p:spPr>
      </p:pic>
      <p:sp>
        <p:nvSpPr>
          <p:cNvPr id="15" name="Content Placeholder 2">
            <a:extLst>
              <a:ext uri="{FF2B5EF4-FFF2-40B4-BE49-F238E27FC236}">
                <a16:creationId xmlns:a16="http://schemas.microsoft.com/office/drawing/2014/main" id="{CC08E008-82C8-11A8-6D9D-441F7288D9A9}"/>
              </a:ext>
            </a:extLst>
          </p:cNvPr>
          <p:cNvSpPr>
            <a:spLocks noGrp="1"/>
          </p:cNvSpPr>
          <p:nvPr>
            <p:ph idx="1"/>
          </p:nvPr>
        </p:nvSpPr>
        <p:spPr>
          <a:xfrm>
            <a:off x="114300" y="1371600"/>
            <a:ext cx="11852910" cy="5326379"/>
          </a:xfrm>
        </p:spPr>
        <p:txBody>
          <a:bodyPr>
            <a:normAutofit fontScale="92500" lnSpcReduction="10000"/>
          </a:bodyPr>
          <a:lstStyle/>
          <a:p>
            <a:pPr marL="0" marR="0" indent="0">
              <a:lnSpc>
                <a:spcPct val="150000"/>
              </a:lnSpc>
              <a:spcBef>
                <a:spcPts val="0"/>
              </a:spcBef>
              <a:spcAft>
                <a:spcPts val="800"/>
              </a:spcAft>
              <a:buNone/>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0"/>
              </a:spcBef>
              <a:spcAft>
                <a:spcPts val="8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Control Access. </a:t>
            </a:r>
            <a:r>
              <a:rPr lang="en-US" sz="1600" dirty="0">
                <a:effectLst/>
                <a:latin typeface="Calibri" panose="020F0502020204030204" pitchFamily="34" charset="0"/>
                <a:ea typeface="Calibri" panose="020F0502020204030204" pitchFamily="34" charset="0"/>
                <a:cs typeface="Times New Roman" panose="02020603050405020304" pitchFamily="18" charset="0"/>
              </a:rPr>
              <a:t>Systems requiring keycards for entry are now common, and for good reason. They keep track of all entries and restrict access to authorized personnel. The more doors requiring card or badge authentication, the better. </a:t>
            </a:r>
          </a:p>
          <a:p>
            <a:pPr>
              <a:lnSpc>
                <a:spcPct val="150000"/>
              </a:lnSpc>
              <a:spcBef>
                <a:spcPts val="0"/>
              </a:spcBef>
              <a:spcAft>
                <a:spcPts val="8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Lock Data Centers</a:t>
            </a:r>
            <a:r>
              <a:rPr lang="en-US" sz="1600" dirty="0">
                <a:effectLst/>
                <a:latin typeface="Calibri" panose="020F0502020204030204" pitchFamily="34" charset="0"/>
                <a:ea typeface="Calibri" panose="020F0502020204030204" pitchFamily="34" charset="0"/>
                <a:cs typeface="Times New Roman" panose="02020603050405020304" pitchFamily="18" charset="0"/>
              </a:rPr>
              <a:t>. Those with physical access to a system can do a lot more harm than an online intruder could. Data centers or server rooms of any size need to be locked and restricted only to those who need to gain entry.</a:t>
            </a:r>
          </a:p>
          <a:p>
            <a:pPr>
              <a:lnSpc>
                <a:spcPct val="150000"/>
              </a:lnSpc>
              <a:spcBef>
                <a:spcPts val="0"/>
              </a:spcBef>
              <a:spcAft>
                <a:spcPts val="8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Keep a Clean Desk</a:t>
            </a:r>
            <a:r>
              <a:rPr lang="en-US" sz="1600" dirty="0">
                <a:effectLst/>
                <a:latin typeface="Calibri" panose="020F0502020204030204" pitchFamily="34" charset="0"/>
                <a:ea typeface="Calibri" panose="020F0502020204030204" pitchFamily="34" charset="0"/>
                <a:cs typeface="Times New Roman" panose="02020603050405020304" pitchFamily="18" charset="0"/>
              </a:rPr>
              <a:t>. Physical Data – printed documents, handwritten notes, etc. can be just as valuable as digital data. So </a:t>
            </a:r>
            <a:r>
              <a:rPr lang="en-US" sz="1600" b="1" dirty="0">
                <a:effectLst/>
                <a:latin typeface="Calibri" panose="020F0502020204030204" pitchFamily="34" charset="0"/>
                <a:ea typeface="Calibri" panose="020F0502020204030204" pitchFamily="34" charset="0"/>
                <a:cs typeface="Times New Roman" panose="02020603050405020304" pitchFamily="18" charset="0"/>
              </a:rPr>
              <a:t>don’t leave sensitive items out</a:t>
            </a:r>
            <a:r>
              <a:rPr lang="en-US" sz="1600" dirty="0">
                <a:effectLst/>
                <a:latin typeface="Calibri" panose="020F0502020204030204" pitchFamily="34" charset="0"/>
                <a:ea typeface="Calibri" panose="020F0502020204030204" pitchFamily="34" charset="0"/>
                <a:cs typeface="Times New Roman" panose="02020603050405020304" pitchFamily="18" charset="0"/>
              </a:rPr>
              <a:t> in the open. </a:t>
            </a:r>
          </a:p>
          <a:p>
            <a:pPr>
              <a:lnSpc>
                <a:spcPct val="150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A key aspect of physical security is what we call a clean desk policy. When we talk about a clean desk policy, what we mean is when you are not at your desk, you’re making sure that no sensitive information is left out in visible sight. Anything that’s particularly sensitive is locked up. You check printers and other areas for content that could have accidently been left out. Because all of this information creates exposure and creates risk. Make sure you are aware of who is walking around the office, who you are letting in and who is holding the door for so that we can keep content safe. </a:t>
            </a:r>
          </a:p>
          <a:p>
            <a:pPr>
              <a:lnSpc>
                <a:spcPct val="150000"/>
              </a:lnSpc>
              <a:spcBef>
                <a:spcPts val="0"/>
              </a:spcBef>
              <a:spcAft>
                <a:spcPts val="8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VET Visitors- </a:t>
            </a:r>
            <a:r>
              <a:rPr lang="en-US" sz="1600" dirty="0">
                <a:effectLst/>
                <a:latin typeface="Calibri" panose="020F0502020204030204" pitchFamily="34" charset="0"/>
                <a:ea typeface="Calibri" panose="020F0502020204030204" pitchFamily="34" charset="0"/>
                <a:cs typeface="Times New Roman" panose="02020603050405020304" pitchFamily="18" charset="0"/>
              </a:rPr>
              <a:t>A common form of physical intrusion is tailgating: when someone “harmlessly” follows an authorized employee into a restricted area. Typically, these intruders pretend to be someone they’re not, like a delivery person. Whenever a visitor requests entry to your office, notify the office manage and don’t leave them unattended. </a:t>
            </a:r>
          </a:p>
          <a:p>
            <a:pPr marL="0" indent="0">
              <a:buNone/>
            </a:pPr>
            <a:endParaRPr lang="en-US" sz="1500" dirty="0"/>
          </a:p>
        </p:txBody>
      </p:sp>
      <p:sp>
        <p:nvSpPr>
          <p:cNvPr id="4" name="TextBox 3">
            <a:extLst>
              <a:ext uri="{FF2B5EF4-FFF2-40B4-BE49-F238E27FC236}">
                <a16:creationId xmlns:a16="http://schemas.microsoft.com/office/drawing/2014/main" id="{9C678AEC-FE35-0AB9-FA27-76BBA665AAB5}"/>
              </a:ext>
            </a:extLst>
          </p:cNvPr>
          <p:cNvSpPr txBox="1"/>
          <p:nvPr/>
        </p:nvSpPr>
        <p:spPr>
          <a:xfrm>
            <a:off x="3460173" y="906729"/>
            <a:ext cx="7665893" cy="464871"/>
          </a:xfrm>
          <a:prstGeom prst="rect">
            <a:avLst/>
          </a:prstGeom>
          <a:noFill/>
        </p:spPr>
        <p:txBody>
          <a:bodyPr wrap="square">
            <a:spAutoFit/>
          </a:bodyPr>
          <a:lstStyle/>
          <a:p>
            <a:pPr marL="0" marR="0" indent="0">
              <a:lnSpc>
                <a:spcPct val="150000"/>
              </a:lnSpc>
              <a:spcBef>
                <a:spcPts val="0"/>
              </a:spcBef>
              <a:spcAft>
                <a:spcPts val="80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TO ENSURE RESPONSIBLE PHYSICAL DATA SECURITY:</a:t>
            </a:r>
          </a:p>
        </p:txBody>
      </p:sp>
    </p:spTree>
    <p:extLst>
      <p:ext uri="{BB962C8B-B14F-4D97-AF65-F5344CB8AC3E}">
        <p14:creationId xmlns:p14="http://schemas.microsoft.com/office/powerpoint/2010/main" val="1207969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FEAFE1-A984-6FB7-6780-E8713F3A0619}"/>
              </a:ext>
            </a:extLst>
          </p:cNvPr>
          <p:cNvSpPr>
            <a:spLocks noGrp="1"/>
          </p:cNvSpPr>
          <p:nvPr>
            <p:ph type="title"/>
          </p:nvPr>
        </p:nvSpPr>
        <p:spPr>
          <a:xfrm>
            <a:off x="635000" y="640823"/>
            <a:ext cx="3418659" cy="5583148"/>
          </a:xfrm>
        </p:spPr>
        <p:txBody>
          <a:bodyPr anchor="ctr">
            <a:normAutofit/>
          </a:bodyPr>
          <a:lstStyle/>
          <a:p>
            <a:r>
              <a:rPr lang="en-US" sz="5400"/>
              <a:t>QUIZ</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DA063D2B-605F-6262-8ECB-C872315AAD7D}"/>
              </a:ext>
            </a:extLst>
          </p:cNvPr>
          <p:cNvGraphicFramePr>
            <a:graphicFrameLocks noGrp="1"/>
          </p:cNvGraphicFramePr>
          <p:nvPr>
            <p:ph idx="1"/>
            <p:extLst>
              <p:ext uri="{D42A27DB-BD31-4B8C-83A1-F6EECF244321}">
                <p14:modId xmlns:p14="http://schemas.microsoft.com/office/powerpoint/2010/main" val="776357623"/>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3321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6609B58-4247-CCF5-ED07-B0994A656096}"/>
              </a:ext>
            </a:extLst>
          </p:cNvPr>
          <p:cNvSpPr>
            <a:spLocks noGrp="1"/>
          </p:cNvSpPr>
          <p:nvPr>
            <p:ph idx="1"/>
          </p:nvPr>
        </p:nvSpPr>
        <p:spPr>
          <a:xfrm>
            <a:off x="5255260" y="1648870"/>
            <a:ext cx="4702848" cy="3560260"/>
          </a:xfrm>
        </p:spPr>
        <p:txBody>
          <a:bodyPr anchor="ctr">
            <a:normAutofit/>
          </a:bodyPr>
          <a:lstStyle/>
          <a:p>
            <a:pPr marL="0" indent="0">
              <a:buNone/>
            </a:pPr>
            <a:r>
              <a:rPr lang="en-US" sz="2400" dirty="0">
                <a:effectLst/>
                <a:latin typeface="Calibri" panose="020F0502020204030204" pitchFamily="34" charset="0"/>
                <a:ea typeface="Calibri" panose="020F0502020204030204" pitchFamily="34" charset="0"/>
                <a:cs typeface="Times New Roman" panose="02020603050405020304" pitchFamily="18" charset="0"/>
              </a:rPr>
              <a:t>Sheryl and her team should minimize the amount of sensitive information that will be visible during the client’s visit.</a:t>
            </a:r>
          </a:p>
          <a:p>
            <a:pPr marL="0" indent="0">
              <a:buNone/>
            </a:pPr>
            <a:endParaRPr lang="en-US" sz="2400" dirty="0"/>
          </a:p>
        </p:txBody>
      </p:sp>
      <p:sp>
        <p:nvSpPr>
          <p:cNvPr id="4" name="TextBox 3">
            <a:extLst>
              <a:ext uri="{FF2B5EF4-FFF2-40B4-BE49-F238E27FC236}">
                <a16:creationId xmlns:a16="http://schemas.microsoft.com/office/drawing/2014/main" id="{EDC602B9-E896-6ADD-B110-DF034189CA4D}"/>
              </a:ext>
            </a:extLst>
          </p:cNvPr>
          <p:cNvSpPr txBox="1"/>
          <p:nvPr/>
        </p:nvSpPr>
        <p:spPr>
          <a:xfrm>
            <a:off x="2039744" y="2966535"/>
            <a:ext cx="2051665" cy="369332"/>
          </a:xfrm>
          <a:prstGeom prst="rect">
            <a:avLst/>
          </a:prstGeom>
          <a:noFill/>
        </p:spPr>
        <p:txBody>
          <a:bodyPr wrap="square">
            <a:spAutoFit/>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Correct Answer: A </a:t>
            </a:r>
            <a:endParaRPr lang="en-US" dirty="0"/>
          </a:p>
        </p:txBody>
      </p:sp>
    </p:spTree>
    <p:extLst>
      <p:ext uri="{BB962C8B-B14F-4D97-AF65-F5344CB8AC3E}">
        <p14:creationId xmlns:p14="http://schemas.microsoft.com/office/powerpoint/2010/main" val="3548655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 name="Rectangle 40">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Freeform: Shape 42">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Shape 48">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1" name="Isosceles Triangle 50">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Isosceles Triangle 52">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81CB1380-6C3E-D22A-C666-CA77CF421230}"/>
              </a:ext>
            </a:extLst>
          </p:cNvPr>
          <p:cNvGraphicFramePr>
            <a:graphicFrameLocks noGrp="1"/>
          </p:cNvGraphicFramePr>
          <p:nvPr>
            <p:ph idx="1"/>
            <p:extLst>
              <p:ext uri="{D42A27DB-BD31-4B8C-83A1-F6EECF244321}">
                <p14:modId xmlns:p14="http://schemas.microsoft.com/office/powerpoint/2010/main" val="4229506823"/>
              </p:ext>
            </p:extLst>
          </p:nvPr>
        </p:nvGraphicFramePr>
        <p:xfrm>
          <a:off x="1497537" y="740418"/>
          <a:ext cx="8260321"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a:extLst>
              <a:ext uri="{FF2B5EF4-FFF2-40B4-BE49-F238E27FC236}">
                <a16:creationId xmlns:a16="http://schemas.microsoft.com/office/drawing/2014/main" id="{3B828489-6C71-F383-E9EA-373F36684516}"/>
              </a:ext>
            </a:extLst>
          </p:cNvPr>
          <p:cNvSpPr txBox="1"/>
          <p:nvPr/>
        </p:nvSpPr>
        <p:spPr>
          <a:xfrm>
            <a:off x="11240583" y="6507920"/>
            <a:ext cx="729945" cy="230832"/>
          </a:xfrm>
          <a:prstGeom prst="rect">
            <a:avLst/>
          </a:prstGeom>
          <a:noFill/>
        </p:spPr>
        <p:txBody>
          <a:bodyPr wrap="square" rtlCol="0">
            <a:spAutoFit/>
          </a:bodyPr>
          <a:lstStyle/>
          <a:p>
            <a:r>
              <a:rPr lang="en-US" sz="900" dirty="0"/>
              <a:t>02/2023</a:t>
            </a:r>
          </a:p>
        </p:txBody>
      </p:sp>
    </p:spTree>
    <p:extLst>
      <p:ext uri="{BB962C8B-B14F-4D97-AF65-F5344CB8AC3E}">
        <p14:creationId xmlns:p14="http://schemas.microsoft.com/office/powerpoint/2010/main" val="28789384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TotalTime>
  <Words>814</Words>
  <Application>Microsoft Office PowerPoint</Application>
  <PresentationFormat>Widescreen</PresentationFormat>
  <Paragraphs>34</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PROTECT AGAINST PHYSICAL SECURITY THREATS</vt:lpstr>
      <vt:lpstr>PowerPoint Presentation</vt:lpstr>
      <vt:lpstr>PowerPoint Presentation</vt:lpstr>
      <vt:lpstr>PowerPoint Presentation</vt:lpstr>
      <vt:lpstr>Data security includes physical security: part of protecting your data is securing your office. </vt:lpstr>
      <vt:lpstr>PowerPoint Presentation</vt:lpstr>
      <vt:lpstr>QUIZ</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 AGAINST PHYSICAL SECURITY THREATS</dc:title>
  <dc:creator>Andrews, Latedra D</dc:creator>
  <cp:lastModifiedBy>Andrews, Latedra D</cp:lastModifiedBy>
  <cp:revision>10</cp:revision>
  <dcterms:created xsi:type="dcterms:W3CDTF">2023-02-20T13:33:19Z</dcterms:created>
  <dcterms:modified xsi:type="dcterms:W3CDTF">2023-10-05T13:48:23Z</dcterms:modified>
</cp:coreProperties>
</file>