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7" r:id="rId3"/>
    <p:sldId id="258" r:id="rId4"/>
    <p:sldId id="260" r:id="rId5"/>
    <p:sldId id="259" r:id="rId6"/>
    <p:sldId id="261" r:id="rId7"/>
    <p:sldId id="262" r:id="rId8"/>
    <p:sldId id="264"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105" d="100"/>
          <a:sy n="105" d="100"/>
        </p:scale>
        <p:origin x="83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_rels/data2.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5.png"/><Relationship Id="rId7" Type="http://schemas.openxmlformats.org/officeDocument/2006/relationships/image" Target="../media/image1.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_rels/drawing2.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5.png"/><Relationship Id="rId7" Type="http://schemas.openxmlformats.org/officeDocument/2006/relationships/image" Target="../media/image1.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96126F4-222D-47DC-9C03-46786961A66A}" type="doc">
      <dgm:prSet loTypeId="urn:microsoft.com/office/officeart/2005/8/layout/vList2" loCatId="list" qsTypeId="urn:microsoft.com/office/officeart/2005/8/quickstyle/simple4" qsCatId="simple" csTypeId="urn:microsoft.com/office/officeart/2005/8/colors/colorful2" csCatId="colorful" phldr="1"/>
      <dgm:spPr/>
      <dgm:t>
        <a:bodyPr/>
        <a:lstStyle/>
        <a:p>
          <a:endParaRPr lang="en-US"/>
        </a:p>
      </dgm:t>
    </dgm:pt>
    <dgm:pt modelId="{9B5ACD4D-1CCA-4490-8F7E-6E9BD3461ACE}">
      <dgm:prSet/>
      <dgm:spPr/>
      <dgm:t>
        <a:bodyPr/>
        <a:lstStyle/>
        <a:p>
          <a:r>
            <a:rPr lang="en-US" b="0" i="0" dirty="0"/>
            <a:t>Simply log into your account as you typically would, following the guidelines provided by your agency</a:t>
          </a:r>
          <a:endParaRPr lang="en-US" dirty="0"/>
        </a:p>
      </dgm:t>
    </dgm:pt>
    <dgm:pt modelId="{A52FEE96-D2F7-4DA9-8B77-43B03A2DEB19}" type="parTrans" cxnId="{DC5DBBC7-4E7E-4055-BFB2-177F2AAC126F}">
      <dgm:prSet/>
      <dgm:spPr/>
      <dgm:t>
        <a:bodyPr/>
        <a:lstStyle/>
        <a:p>
          <a:endParaRPr lang="en-US"/>
        </a:p>
      </dgm:t>
    </dgm:pt>
    <dgm:pt modelId="{CFAC4357-0457-45AD-97CD-23E8225ED418}" type="sibTrans" cxnId="{DC5DBBC7-4E7E-4055-BFB2-177F2AAC126F}">
      <dgm:prSet/>
      <dgm:spPr/>
      <dgm:t>
        <a:bodyPr/>
        <a:lstStyle/>
        <a:p>
          <a:endParaRPr lang="en-US"/>
        </a:p>
      </dgm:t>
    </dgm:pt>
    <dgm:pt modelId="{353E3EAC-3AA9-40DD-8BE3-80793EE356D0}">
      <dgm:prSet/>
      <dgm:spPr/>
      <dgm:t>
        <a:bodyPr/>
        <a:lstStyle/>
        <a:p>
          <a:pPr>
            <a:buNone/>
          </a:pPr>
          <a:r>
            <a:rPr lang="en-US" b="0" i="0" dirty="0"/>
            <a:t>You should now input your password to access your computer. (STEP 1)</a:t>
          </a:r>
        </a:p>
        <a:p>
          <a:pPr>
            <a:buNone/>
          </a:pPr>
          <a:endParaRPr lang="en-US" dirty="0"/>
        </a:p>
      </dgm:t>
    </dgm:pt>
    <dgm:pt modelId="{F333D4DA-A08F-4A16-8864-6E3C19389C2B}" type="parTrans" cxnId="{447F5A43-A35C-4D75-8D10-1E5B9FA2EC3F}">
      <dgm:prSet/>
      <dgm:spPr/>
      <dgm:t>
        <a:bodyPr/>
        <a:lstStyle/>
        <a:p>
          <a:endParaRPr lang="en-US"/>
        </a:p>
      </dgm:t>
    </dgm:pt>
    <dgm:pt modelId="{E166D320-23FA-420A-A030-DBCAC916352E}" type="sibTrans" cxnId="{447F5A43-A35C-4D75-8D10-1E5B9FA2EC3F}">
      <dgm:prSet/>
      <dgm:spPr/>
      <dgm:t>
        <a:bodyPr/>
        <a:lstStyle/>
        <a:p>
          <a:endParaRPr lang="en-US"/>
        </a:p>
      </dgm:t>
    </dgm:pt>
    <dgm:pt modelId="{D1B677F5-908F-4917-9561-435E733BFB76}">
      <dgm:prSet/>
      <dgm:spPr/>
      <dgm:t>
        <a:bodyPr/>
        <a:lstStyle/>
        <a:p>
          <a:r>
            <a:rPr lang="en-US" dirty="0"/>
            <a:t>Prior to accessing any NC CSS specific applications, you prove your identity when you authenticate yourself using MFA. (STEP 2)</a:t>
          </a:r>
        </a:p>
      </dgm:t>
    </dgm:pt>
    <dgm:pt modelId="{2A6F6181-A8D5-4ACF-8272-67E501631BD0}" type="parTrans" cxnId="{4FDD9B03-77E8-4152-9CA3-EFA28475F499}">
      <dgm:prSet/>
      <dgm:spPr/>
      <dgm:t>
        <a:bodyPr/>
        <a:lstStyle/>
        <a:p>
          <a:endParaRPr lang="en-US"/>
        </a:p>
      </dgm:t>
    </dgm:pt>
    <dgm:pt modelId="{3F48A144-E11D-4787-A1EE-AF8A2B638156}" type="sibTrans" cxnId="{4FDD9B03-77E8-4152-9CA3-EFA28475F499}">
      <dgm:prSet/>
      <dgm:spPr/>
      <dgm:t>
        <a:bodyPr/>
        <a:lstStyle/>
        <a:p>
          <a:endParaRPr lang="en-US"/>
        </a:p>
      </dgm:t>
    </dgm:pt>
    <dgm:pt modelId="{B8EB13A7-7489-4009-91DE-B7F2E506B607}" type="pres">
      <dgm:prSet presAssocID="{B96126F4-222D-47DC-9C03-46786961A66A}" presName="linear" presStyleCnt="0">
        <dgm:presLayoutVars>
          <dgm:animLvl val="lvl"/>
          <dgm:resizeHandles val="exact"/>
        </dgm:presLayoutVars>
      </dgm:prSet>
      <dgm:spPr/>
    </dgm:pt>
    <dgm:pt modelId="{604EEF36-1B65-4B13-963B-690386E8CFAE}" type="pres">
      <dgm:prSet presAssocID="{9B5ACD4D-1CCA-4490-8F7E-6E9BD3461ACE}" presName="parentText" presStyleLbl="node1" presStyleIdx="0" presStyleCnt="3">
        <dgm:presLayoutVars>
          <dgm:chMax val="0"/>
          <dgm:bulletEnabled val="1"/>
        </dgm:presLayoutVars>
      </dgm:prSet>
      <dgm:spPr/>
    </dgm:pt>
    <dgm:pt modelId="{A227B6C6-1372-4DA5-A9A3-33A8F588E2A0}" type="pres">
      <dgm:prSet presAssocID="{CFAC4357-0457-45AD-97CD-23E8225ED418}" presName="spacer" presStyleCnt="0"/>
      <dgm:spPr/>
    </dgm:pt>
    <dgm:pt modelId="{8BB5D761-A7DF-49EB-A571-EAE6DF8A92ED}" type="pres">
      <dgm:prSet presAssocID="{353E3EAC-3AA9-40DD-8BE3-80793EE356D0}" presName="parentText" presStyleLbl="node1" presStyleIdx="1" presStyleCnt="3">
        <dgm:presLayoutVars>
          <dgm:chMax val="0"/>
          <dgm:bulletEnabled val="1"/>
        </dgm:presLayoutVars>
      </dgm:prSet>
      <dgm:spPr/>
    </dgm:pt>
    <dgm:pt modelId="{9E5378C0-DBE4-47C1-81D5-E5E87F715F72}" type="pres">
      <dgm:prSet presAssocID="{E166D320-23FA-420A-A030-DBCAC916352E}" presName="spacer" presStyleCnt="0"/>
      <dgm:spPr/>
    </dgm:pt>
    <dgm:pt modelId="{4B58BCE5-8FDD-4BC0-876C-D73DD53F1F4A}" type="pres">
      <dgm:prSet presAssocID="{D1B677F5-908F-4917-9561-435E733BFB76}" presName="parentText" presStyleLbl="node1" presStyleIdx="2" presStyleCnt="3">
        <dgm:presLayoutVars>
          <dgm:chMax val="0"/>
          <dgm:bulletEnabled val="1"/>
        </dgm:presLayoutVars>
      </dgm:prSet>
      <dgm:spPr/>
    </dgm:pt>
  </dgm:ptLst>
  <dgm:cxnLst>
    <dgm:cxn modelId="{4FDD9B03-77E8-4152-9CA3-EFA28475F499}" srcId="{B96126F4-222D-47DC-9C03-46786961A66A}" destId="{D1B677F5-908F-4917-9561-435E733BFB76}" srcOrd="2" destOrd="0" parTransId="{2A6F6181-A8D5-4ACF-8272-67E501631BD0}" sibTransId="{3F48A144-E11D-4787-A1EE-AF8A2B638156}"/>
    <dgm:cxn modelId="{D6D4DC3B-5DCD-4AD5-A8FD-2A66BD5E4C0D}" type="presOf" srcId="{353E3EAC-3AA9-40DD-8BE3-80793EE356D0}" destId="{8BB5D761-A7DF-49EB-A571-EAE6DF8A92ED}" srcOrd="0" destOrd="0" presId="urn:microsoft.com/office/officeart/2005/8/layout/vList2"/>
    <dgm:cxn modelId="{447F5A43-A35C-4D75-8D10-1E5B9FA2EC3F}" srcId="{B96126F4-222D-47DC-9C03-46786961A66A}" destId="{353E3EAC-3AA9-40DD-8BE3-80793EE356D0}" srcOrd="1" destOrd="0" parTransId="{F333D4DA-A08F-4A16-8864-6E3C19389C2B}" sibTransId="{E166D320-23FA-420A-A030-DBCAC916352E}"/>
    <dgm:cxn modelId="{2334CD44-40A0-4E11-AA77-1194C56577C1}" type="presOf" srcId="{D1B677F5-908F-4917-9561-435E733BFB76}" destId="{4B58BCE5-8FDD-4BC0-876C-D73DD53F1F4A}" srcOrd="0" destOrd="0" presId="urn:microsoft.com/office/officeart/2005/8/layout/vList2"/>
    <dgm:cxn modelId="{34FC5EA2-DC3B-4C31-8802-75F0165C2BF9}" type="presOf" srcId="{9B5ACD4D-1CCA-4490-8F7E-6E9BD3461ACE}" destId="{604EEF36-1B65-4B13-963B-690386E8CFAE}" srcOrd="0" destOrd="0" presId="urn:microsoft.com/office/officeart/2005/8/layout/vList2"/>
    <dgm:cxn modelId="{DC5DBBC7-4E7E-4055-BFB2-177F2AAC126F}" srcId="{B96126F4-222D-47DC-9C03-46786961A66A}" destId="{9B5ACD4D-1CCA-4490-8F7E-6E9BD3461ACE}" srcOrd="0" destOrd="0" parTransId="{A52FEE96-D2F7-4DA9-8B77-43B03A2DEB19}" sibTransId="{CFAC4357-0457-45AD-97CD-23E8225ED418}"/>
    <dgm:cxn modelId="{71D054CE-477A-4CD8-8D7C-374728304F01}" type="presOf" srcId="{B96126F4-222D-47DC-9C03-46786961A66A}" destId="{B8EB13A7-7489-4009-91DE-B7F2E506B607}" srcOrd="0" destOrd="0" presId="urn:microsoft.com/office/officeart/2005/8/layout/vList2"/>
    <dgm:cxn modelId="{24D5C4CE-4B03-42EA-9EC1-45570AF337BD}" type="presParOf" srcId="{B8EB13A7-7489-4009-91DE-B7F2E506B607}" destId="{604EEF36-1B65-4B13-963B-690386E8CFAE}" srcOrd="0" destOrd="0" presId="urn:microsoft.com/office/officeart/2005/8/layout/vList2"/>
    <dgm:cxn modelId="{9999D747-2358-4656-BD77-360BEDA04D02}" type="presParOf" srcId="{B8EB13A7-7489-4009-91DE-B7F2E506B607}" destId="{A227B6C6-1372-4DA5-A9A3-33A8F588E2A0}" srcOrd="1" destOrd="0" presId="urn:microsoft.com/office/officeart/2005/8/layout/vList2"/>
    <dgm:cxn modelId="{D6D820EE-F9B1-4C3D-9CD2-A4157BD12660}" type="presParOf" srcId="{B8EB13A7-7489-4009-91DE-B7F2E506B607}" destId="{8BB5D761-A7DF-49EB-A571-EAE6DF8A92ED}" srcOrd="2" destOrd="0" presId="urn:microsoft.com/office/officeart/2005/8/layout/vList2"/>
    <dgm:cxn modelId="{3BC5109A-C320-41A7-A156-5CDBE8AC031E}" type="presParOf" srcId="{B8EB13A7-7489-4009-91DE-B7F2E506B607}" destId="{9E5378C0-DBE4-47C1-81D5-E5E87F715F72}" srcOrd="3" destOrd="0" presId="urn:microsoft.com/office/officeart/2005/8/layout/vList2"/>
    <dgm:cxn modelId="{F9471B3C-831E-49F6-9097-3C3566FF7A70}" type="presParOf" srcId="{B8EB13A7-7489-4009-91DE-B7F2E506B607}" destId="{4B58BCE5-8FDD-4BC0-876C-D73DD53F1F4A}"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71C919D-279F-476A-9ECF-914E5928B789}" type="doc">
      <dgm:prSet loTypeId="urn:microsoft.com/office/officeart/2018/2/layout/IconCircleList" loCatId="icon" qsTypeId="urn:microsoft.com/office/officeart/2005/8/quickstyle/simple1" qsCatId="simple" csTypeId="urn:microsoft.com/office/officeart/2005/8/colors/accent1_2" csCatId="accent1" phldr="1"/>
      <dgm:spPr/>
      <dgm:t>
        <a:bodyPr/>
        <a:lstStyle/>
        <a:p>
          <a:endParaRPr lang="en-US"/>
        </a:p>
      </dgm:t>
    </dgm:pt>
    <dgm:pt modelId="{EDE18FD6-5348-4FB3-9A9A-4931753CDA3C}">
      <dgm:prSet/>
      <dgm:spPr/>
      <dgm:t>
        <a:bodyPr/>
        <a:lstStyle/>
        <a:p>
          <a:pPr>
            <a:lnSpc>
              <a:spcPct val="100000"/>
            </a:lnSpc>
          </a:pPr>
          <a:r>
            <a:rPr lang="en-US" b="1" dirty="0"/>
            <a:t>Cyber attacks are real and happen everyday.  </a:t>
          </a:r>
        </a:p>
        <a:p>
          <a:pPr>
            <a:lnSpc>
              <a:spcPct val="100000"/>
            </a:lnSpc>
          </a:pPr>
          <a:r>
            <a:rPr lang="en-US" b="1" i="0" dirty="0"/>
            <a:t>Treasury Department Hack-2025</a:t>
          </a:r>
          <a:endParaRPr lang="en-US" b="0" i="0" dirty="0"/>
        </a:p>
        <a:p>
          <a:pPr>
            <a:lnSpc>
              <a:spcPct val="100000"/>
            </a:lnSpc>
          </a:pPr>
          <a:r>
            <a:rPr lang="en-US" b="0" i="0" dirty="0"/>
            <a:t>A China-linked breach disclosed by the U.S. Treasury Department constituted a “major” cybersecurity incident, the agency said in January. The Washington Post reported that the hack led to the compromise of multiple offices within the Treasury Department. The breach is tied to the compromise of </a:t>
          </a:r>
          <a:r>
            <a:rPr lang="en-US" b="0" i="0" dirty="0" err="1"/>
            <a:t>BeyondTrust’s</a:t>
          </a:r>
          <a:r>
            <a:rPr lang="en-US" b="0" i="0" dirty="0"/>
            <a:t> remote support tool, which the company had disclosed in December. In a letter to lawmakers, the Treasury Department said that “based on available indicators, the incident has been attributed to a China state-sponsored Advanced Persistent Threat (APT) actor.” Based on Treasury Department policy, “intrusions attributable to an APT are considered a major cybersecurity incident,” the agency said.</a:t>
          </a:r>
          <a:endParaRPr lang="en-US" dirty="0"/>
        </a:p>
      </dgm:t>
    </dgm:pt>
    <dgm:pt modelId="{42F456A5-181D-42B4-977D-D00F28ED9781}" type="parTrans" cxnId="{0D5386E6-1D16-4B59-A991-7EF8BCD32748}">
      <dgm:prSet/>
      <dgm:spPr/>
      <dgm:t>
        <a:bodyPr/>
        <a:lstStyle/>
        <a:p>
          <a:endParaRPr lang="en-US"/>
        </a:p>
      </dgm:t>
    </dgm:pt>
    <dgm:pt modelId="{B395509B-3A3F-40F2-B8B3-E905C5E2CE52}" type="sibTrans" cxnId="{0D5386E6-1D16-4B59-A991-7EF8BCD32748}">
      <dgm:prSet/>
      <dgm:spPr/>
      <dgm:t>
        <a:bodyPr/>
        <a:lstStyle/>
        <a:p>
          <a:pPr>
            <a:lnSpc>
              <a:spcPct val="100000"/>
            </a:lnSpc>
          </a:pPr>
          <a:endParaRPr lang="en-US"/>
        </a:p>
      </dgm:t>
    </dgm:pt>
    <dgm:pt modelId="{9CE49163-182C-4CE3-9CCB-16C03074FD7C}">
      <dgm:prSet/>
      <dgm:spPr/>
      <dgm:t>
        <a:bodyPr/>
        <a:lstStyle/>
        <a:p>
          <a:pPr>
            <a:lnSpc>
              <a:spcPct val="100000"/>
            </a:lnSpc>
          </a:pPr>
          <a:r>
            <a:rPr lang="en-US" dirty="0"/>
            <a:t>We must all do our part to ensure that we are </a:t>
          </a:r>
          <a:r>
            <a:rPr lang="en-US" b="1" dirty="0"/>
            <a:t>SAFEGUARDING FTI </a:t>
          </a:r>
          <a:r>
            <a:rPr lang="en-US" dirty="0"/>
            <a:t>and protecting the information of the clients we serve.  </a:t>
          </a:r>
        </a:p>
      </dgm:t>
    </dgm:pt>
    <dgm:pt modelId="{2F477E7B-2DD6-4962-B2BC-DD5395D94060}" type="parTrans" cxnId="{42512990-2FA2-437C-8986-37C255F8E26F}">
      <dgm:prSet/>
      <dgm:spPr/>
      <dgm:t>
        <a:bodyPr/>
        <a:lstStyle/>
        <a:p>
          <a:endParaRPr lang="en-US"/>
        </a:p>
      </dgm:t>
    </dgm:pt>
    <dgm:pt modelId="{65EBEC35-72C0-4F50-B936-74985AA5CDA6}" type="sibTrans" cxnId="{42512990-2FA2-437C-8986-37C255F8E26F}">
      <dgm:prSet/>
      <dgm:spPr/>
      <dgm:t>
        <a:bodyPr/>
        <a:lstStyle/>
        <a:p>
          <a:pPr>
            <a:lnSpc>
              <a:spcPct val="100000"/>
            </a:lnSpc>
          </a:pPr>
          <a:endParaRPr lang="en-US"/>
        </a:p>
      </dgm:t>
    </dgm:pt>
    <dgm:pt modelId="{7929C5AF-5E16-4A46-81E6-B8D1B8A38188}">
      <dgm:prSet/>
      <dgm:spPr/>
      <dgm:t>
        <a:bodyPr/>
        <a:lstStyle/>
        <a:p>
          <a:pPr>
            <a:lnSpc>
              <a:spcPct val="100000"/>
            </a:lnSpc>
          </a:pPr>
          <a:r>
            <a:rPr lang="en-US" dirty="0"/>
            <a:t>You can help us ensure the safety of the information that we store by, Maintaining a </a:t>
          </a:r>
          <a:r>
            <a:rPr lang="en-US" b="1" dirty="0"/>
            <a:t>“Clean Desk” policy</a:t>
          </a:r>
          <a:r>
            <a:rPr lang="en-US" dirty="0"/>
            <a:t>.</a:t>
          </a:r>
        </a:p>
      </dgm:t>
    </dgm:pt>
    <dgm:pt modelId="{EE02D233-9FE2-43F8-959A-C8CFD8152D81}" type="parTrans" cxnId="{5591FC3D-3E4B-4963-99FF-0A74D8261273}">
      <dgm:prSet/>
      <dgm:spPr/>
      <dgm:t>
        <a:bodyPr/>
        <a:lstStyle/>
        <a:p>
          <a:endParaRPr lang="en-US"/>
        </a:p>
      </dgm:t>
    </dgm:pt>
    <dgm:pt modelId="{6775B96E-3D9E-45DE-958B-C875DF1C2798}" type="sibTrans" cxnId="{5591FC3D-3E4B-4963-99FF-0A74D8261273}">
      <dgm:prSet/>
      <dgm:spPr/>
      <dgm:t>
        <a:bodyPr/>
        <a:lstStyle/>
        <a:p>
          <a:pPr>
            <a:lnSpc>
              <a:spcPct val="100000"/>
            </a:lnSpc>
          </a:pPr>
          <a:endParaRPr lang="en-US"/>
        </a:p>
      </dgm:t>
    </dgm:pt>
    <dgm:pt modelId="{F564F8CF-F012-4058-B767-A59738CFA53F}">
      <dgm:prSet/>
      <dgm:spPr/>
      <dgm:t>
        <a:bodyPr/>
        <a:lstStyle/>
        <a:p>
          <a:pPr>
            <a:lnSpc>
              <a:spcPct val="100000"/>
            </a:lnSpc>
          </a:pPr>
          <a:r>
            <a:rPr lang="en-US" dirty="0"/>
            <a:t> Before you step away from your desk put away sensitive   information.  </a:t>
          </a:r>
        </a:p>
      </dgm:t>
    </dgm:pt>
    <dgm:pt modelId="{8F817E3C-9F97-4420-8027-125BD6DF6143}" type="parTrans" cxnId="{D64C1B5F-AFC4-41DF-BAB1-5BA62C5756E9}">
      <dgm:prSet/>
      <dgm:spPr/>
      <dgm:t>
        <a:bodyPr/>
        <a:lstStyle/>
        <a:p>
          <a:endParaRPr lang="en-US"/>
        </a:p>
      </dgm:t>
    </dgm:pt>
    <dgm:pt modelId="{2A4BD6A4-C1BD-479D-B75F-20A29DE2411E}" type="sibTrans" cxnId="{D64C1B5F-AFC4-41DF-BAB1-5BA62C5756E9}">
      <dgm:prSet/>
      <dgm:spPr/>
      <dgm:t>
        <a:bodyPr/>
        <a:lstStyle/>
        <a:p>
          <a:endParaRPr lang="en-US"/>
        </a:p>
      </dgm:t>
    </dgm:pt>
    <dgm:pt modelId="{D9372173-257A-498C-B729-89E4921CE2B5}" type="pres">
      <dgm:prSet presAssocID="{771C919D-279F-476A-9ECF-914E5928B789}" presName="root" presStyleCnt="0">
        <dgm:presLayoutVars>
          <dgm:dir/>
          <dgm:resizeHandles val="exact"/>
        </dgm:presLayoutVars>
      </dgm:prSet>
      <dgm:spPr/>
    </dgm:pt>
    <dgm:pt modelId="{F0A0BE37-0D17-4566-9FD2-5A50AD629E91}" type="pres">
      <dgm:prSet presAssocID="{771C919D-279F-476A-9ECF-914E5928B789}" presName="container" presStyleCnt="0">
        <dgm:presLayoutVars>
          <dgm:dir/>
          <dgm:resizeHandles val="exact"/>
        </dgm:presLayoutVars>
      </dgm:prSet>
      <dgm:spPr/>
    </dgm:pt>
    <dgm:pt modelId="{87C585D4-191F-43F4-A7A7-C81F0B40B4DA}" type="pres">
      <dgm:prSet presAssocID="{EDE18FD6-5348-4FB3-9A9A-4931753CDA3C}" presName="compNode" presStyleCnt="0"/>
      <dgm:spPr/>
    </dgm:pt>
    <dgm:pt modelId="{444CFA89-7B76-476D-B431-8C258318430A}" type="pres">
      <dgm:prSet presAssocID="{EDE18FD6-5348-4FB3-9A9A-4931753CDA3C}" presName="iconBgRect" presStyleLbl="bgShp" presStyleIdx="0" presStyleCnt="4" custLinFactNeighborX="2738" custLinFactNeighborY="-70383"/>
      <dgm:spPr/>
    </dgm:pt>
    <dgm:pt modelId="{DF58E287-BFC1-4D4D-AFE8-2E92AB1377FC}" type="pres">
      <dgm:prSet presAssocID="{EDE18FD6-5348-4FB3-9A9A-4931753CDA3C}" presName="iconRect" presStyleLbl="node1" presStyleIdx="0" presStyleCnt="4" custLinFactY="-25795" custLinFactNeighborX="2704" custLinFactNeighborY="-100000"/>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Cloud Computing"/>
        </a:ext>
      </dgm:extLst>
    </dgm:pt>
    <dgm:pt modelId="{06CB62F0-667B-41D3-9FA1-2B29E95CCDA3}" type="pres">
      <dgm:prSet presAssocID="{EDE18FD6-5348-4FB3-9A9A-4931753CDA3C}" presName="spaceRect" presStyleCnt="0"/>
      <dgm:spPr/>
    </dgm:pt>
    <dgm:pt modelId="{CB4888F1-F08E-4D08-B242-FE08197003A3}" type="pres">
      <dgm:prSet presAssocID="{EDE18FD6-5348-4FB3-9A9A-4931753CDA3C}" presName="textRect" presStyleLbl="revTx" presStyleIdx="0" presStyleCnt="4">
        <dgm:presLayoutVars>
          <dgm:chMax val="1"/>
          <dgm:chPref val="1"/>
        </dgm:presLayoutVars>
      </dgm:prSet>
      <dgm:spPr/>
    </dgm:pt>
    <dgm:pt modelId="{372FC448-C04D-4A6B-AA2F-08C1554406A9}" type="pres">
      <dgm:prSet presAssocID="{B395509B-3A3F-40F2-B8B3-E905C5E2CE52}" presName="sibTrans" presStyleLbl="sibTrans2D1" presStyleIdx="0" presStyleCnt="0"/>
      <dgm:spPr/>
    </dgm:pt>
    <dgm:pt modelId="{D51A9ED5-2378-45EC-AD2A-437ACE9BB5F0}" type="pres">
      <dgm:prSet presAssocID="{9CE49163-182C-4CE3-9CCB-16C03074FD7C}" presName="compNode" presStyleCnt="0"/>
      <dgm:spPr/>
    </dgm:pt>
    <dgm:pt modelId="{C0C5C6BB-F339-415A-814F-01CC4BC78BC2}" type="pres">
      <dgm:prSet presAssocID="{9CE49163-182C-4CE3-9CCB-16C03074FD7C}" presName="iconBgRect" presStyleLbl="bgShp" presStyleIdx="1" presStyleCnt="4" custLinFactNeighborX="-5476" custLinFactNeighborY="-69816"/>
      <dgm:spPr/>
    </dgm:pt>
    <dgm:pt modelId="{2EDAD98C-7201-4DCB-91B9-5EB7279B2E14}" type="pres">
      <dgm:prSet presAssocID="{9CE49163-182C-4CE3-9CCB-16C03074FD7C}" presName="iconRect" presStyleLbl="node1" presStyleIdx="1" presStyleCnt="4" custLinFactY="-27454" custLinFactNeighborX="-7081" custLinFactNeighborY="-100000"/>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Gold bars"/>
        </a:ext>
      </dgm:extLst>
    </dgm:pt>
    <dgm:pt modelId="{116CDBE7-6E50-4F5F-B034-2FB2F575BE44}" type="pres">
      <dgm:prSet presAssocID="{9CE49163-182C-4CE3-9CCB-16C03074FD7C}" presName="spaceRect" presStyleCnt="0"/>
      <dgm:spPr/>
    </dgm:pt>
    <dgm:pt modelId="{B6819A91-2162-4437-B98C-347A3C2E4080}" type="pres">
      <dgm:prSet presAssocID="{9CE49163-182C-4CE3-9CCB-16C03074FD7C}" presName="textRect" presStyleLbl="revTx" presStyleIdx="1" presStyleCnt="4" custLinFactNeighborX="-6434" custLinFactNeighborY="-71600">
        <dgm:presLayoutVars>
          <dgm:chMax val="1"/>
          <dgm:chPref val="1"/>
        </dgm:presLayoutVars>
      </dgm:prSet>
      <dgm:spPr/>
    </dgm:pt>
    <dgm:pt modelId="{64DF1C32-77E1-44F4-A67C-65CB0CA5265D}" type="pres">
      <dgm:prSet presAssocID="{65EBEC35-72C0-4F50-B936-74985AA5CDA6}" presName="sibTrans" presStyleLbl="sibTrans2D1" presStyleIdx="0" presStyleCnt="0"/>
      <dgm:spPr/>
    </dgm:pt>
    <dgm:pt modelId="{8198671D-5AE5-4BF2-85B5-3B22A7C8A9BA}" type="pres">
      <dgm:prSet presAssocID="{7929C5AF-5E16-4A46-81E6-B8D1B8A38188}" presName="compNode" presStyleCnt="0"/>
      <dgm:spPr/>
    </dgm:pt>
    <dgm:pt modelId="{24326EFD-FA8B-4008-B6D4-11DACEB56CB2}" type="pres">
      <dgm:prSet presAssocID="{7929C5AF-5E16-4A46-81E6-B8D1B8A38188}" presName="iconBgRect" presStyleLbl="bgShp" presStyleIdx="2" presStyleCnt="4" custLinFactNeighborX="2764" custLinFactNeighborY="24641"/>
      <dgm:spPr/>
    </dgm:pt>
    <dgm:pt modelId="{FF224A45-1C28-438B-BC72-A15E8E32B3B6}" type="pres">
      <dgm:prSet presAssocID="{7929C5AF-5E16-4A46-81E6-B8D1B8A38188}" presName="iconRect" presStyleLbl="node1" presStyleIdx="2" presStyleCnt="4" custLinFactNeighborY="42300"/>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Robber"/>
        </a:ext>
      </dgm:extLst>
    </dgm:pt>
    <dgm:pt modelId="{9464FCE1-D69A-48A0-BA6D-8916B816F06F}" type="pres">
      <dgm:prSet presAssocID="{7929C5AF-5E16-4A46-81E6-B8D1B8A38188}" presName="spaceRect" presStyleCnt="0"/>
      <dgm:spPr/>
    </dgm:pt>
    <dgm:pt modelId="{63623092-DC33-44BA-9A3E-6871DD45D42A}" type="pres">
      <dgm:prSet presAssocID="{7929C5AF-5E16-4A46-81E6-B8D1B8A38188}" presName="textRect" presStyleLbl="revTx" presStyleIdx="2" presStyleCnt="4" custScaleX="104235" custScaleY="60183" custLinFactNeighborX="-1191" custLinFactNeighborY="-7645">
        <dgm:presLayoutVars>
          <dgm:chMax val="1"/>
          <dgm:chPref val="1"/>
        </dgm:presLayoutVars>
      </dgm:prSet>
      <dgm:spPr/>
    </dgm:pt>
    <dgm:pt modelId="{079435B2-831B-4573-88C3-AA89C6A2464C}" type="pres">
      <dgm:prSet presAssocID="{6775B96E-3D9E-45DE-958B-C875DF1C2798}" presName="sibTrans" presStyleLbl="sibTrans2D1" presStyleIdx="0" presStyleCnt="0"/>
      <dgm:spPr/>
    </dgm:pt>
    <dgm:pt modelId="{EF68882C-3224-4DC0-91A3-B5BB91677452}" type="pres">
      <dgm:prSet presAssocID="{F564F8CF-F012-4058-B767-A59738CFA53F}" presName="compNode" presStyleCnt="0"/>
      <dgm:spPr/>
    </dgm:pt>
    <dgm:pt modelId="{DB11F61B-3D83-4002-9692-E886143C33F3}" type="pres">
      <dgm:prSet presAssocID="{F564F8CF-F012-4058-B767-A59738CFA53F}" presName="iconBgRect" presStyleLbl="bgShp" presStyleIdx="3" presStyleCnt="4"/>
      <dgm:spPr/>
    </dgm:pt>
    <dgm:pt modelId="{3D533913-6238-4D49-A6FE-E8E8254124FC}" type="pres">
      <dgm:prSet presAssocID="{F564F8CF-F012-4058-B767-A59738CFA53F}"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dgm:spPr>
      <dgm:extLst>
        <a:ext uri="{E40237B7-FDA0-4F09-8148-C483321AD2D9}">
          <dgm14:cNvPr xmlns:dgm14="http://schemas.microsoft.com/office/drawing/2010/diagram" id="0" name="" descr="Lock"/>
        </a:ext>
      </dgm:extLst>
    </dgm:pt>
    <dgm:pt modelId="{0B25CFFD-ED19-4408-8AAA-F4FE2E2C8E38}" type="pres">
      <dgm:prSet presAssocID="{F564F8CF-F012-4058-B767-A59738CFA53F}" presName="spaceRect" presStyleCnt="0"/>
      <dgm:spPr/>
    </dgm:pt>
    <dgm:pt modelId="{9E514610-6B9C-4984-ABAE-3097476FDFFB}" type="pres">
      <dgm:prSet presAssocID="{F564F8CF-F012-4058-B767-A59738CFA53F}" presName="textRect" presStyleLbl="revTx" presStyleIdx="3" presStyleCnt="4" custScaleX="109711" custScaleY="58313" custLinFactX="-69730" custLinFactNeighborX="-100000" custLinFactNeighborY="28486">
        <dgm:presLayoutVars>
          <dgm:chMax val="1"/>
          <dgm:chPref val="1"/>
        </dgm:presLayoutVars>
      </dgm:prSet>
      <dgm:spPr/>
    </dgm:pt>
  </dgm:ptLst>
  <dgm:cxnLst>
    <dgm:cxn modelId="{589FA720-7C76-4733-906A-EECD17E16CF7}" type="presOf" srcId="{7929C5AF-5E16-4A46-81E6-B8D1B8A38188}" destId="{63623092-DC33-44BA-9A3E-6871DD45D42A}" srcOrd="0" destOrd="0" presId="urn:microsoft.com/office/officeart/2018/2/layout/IconCircleList"/>
    <dgm:cxn modelId="{6CD52A30-D28C-4385-8028-9D7A0F428370}" type="presOf" srcId="{65EBEC35-72C0-4F50-B936-74985AA5CDA6}" destId="{64DF1C32-77E1-44F4-A67C-65CB0CA5265D}" srcOrd="0" destOrd="0" presId="urn:microsoft.com/office/officeart/2018/2/layout/IconCircleList"/>
    <dgm:cxn modelId="{5591FC3D-3E4B-4963-99FF-0A74D8261273}" srcId="{771C919D-279F-476A-9ECF-914E5928B789}" destId="{7929C5AF-5E16-4A46-81E6-B8D1B8A38188}" srcOrd="2" destOrd="0" parTransId="{EE02D233-9FE2-43F8-959A-C8CFD8152D81}" sibTransId="{6775B96E-3D9E-45DE-958B-C875DF1C2798}"/>
    <dgm:cxn modelId="{D64C1B5F-AFC4-41DF-BAB1-5BA62C5756E9}" srcId="{771C919D-279F-476A-9ECF-914E5928B789}" destId="{F564F8CF-F012-4058-B767-A59738CFA53F}" srcOrd="3" destOrd="0" parTransId="{8F817E3C-9F97-4420-8027-125BD6DF6143}" sibTransId="{2A4BD6A4-C1BD-479D-B75F-20A29DE2411E}"/>
    <dgm:cxn modelId="{65744142-1E94-44C0-8B79-C174EBB58ECD}" type="presOf" srcId="{9CE49163-182C-4CE3-9CCB-16C03074FD7C}" destId="{B6819A91-2162-4437-B98C-347A3C2E4080}" srcOrd="0" destOrd="0" presId="urn:microsoft.com/office/officeart/2018/2/layout/IconCircleList"/>
    <dgm:cxn modelId="{3B0E596F-00A8-4404-B07B-5F8E64FF4272}" type="presOf" srcId="{F564F8CF-F012-4058-B767-A59738CFA53F}" destId="{9E514610-6B9C-4984-ABAE-3097476FDFFB}" srcOrd="0" destOrd="0" presId="urn:microsoft.com/office/officeart/2018/2/layout/IconCircleList"/>
    <dgm:cxn modelId="{BD94725A-9016-4AEC-8975-2EC1B371E668}" type="presOf" srcId="{B395509B-3A3F-40F2-B8B3-E905C5E2CE52}" destId="{372FC448-C04D-4A6B-AA2F-08C1554406A9}" srcOrd="0" destOrd="0" presId="urn:microsoft.com/office/officeart/2018/2/layout/IconCircleList"/>
    <dgm:cxn modelId="{42512990-2FA2-437C-8986-37C255F8E26F}" srcId="{771C919D-279F-476A-9ECF-914E5928B789}" destId="{9CE49163-182C-4CE3-9CCB-16C03074FD7C}" srcOrd="1" destOrd="0" parTransId="{2F477E7B-2DD6-4962-B2BC-DD5395D94060}" sibTransId="{65EBEC35-72C0-4F50-B936-74985AA5CDA6}"/>
    <dgm:cxn modelId="{D4D450A2-0C41-409D-8C43-5DA9A3CC5EED}" type="presOf" srcId="{771C919D-279F-476A-9ECF-914E5928B789}" destId="{D9372173-257A-498C-B729-89E4921CE2B5}" srcOrd="0" destOrd="0" presId="urn:microsoft.com/office/officeart/2018/2/layout/IconCircleList"/>
    <dgm:cxn modelId="{0D5386E6-1D16-4B59-A991-7EF8BCD32748}" srcId="{771C919D-279F-476A-9ECF-914E5928B789}" destId="{EDE18FD6-5348-4FB3-9A9A-4931753CDA3C}" srcOrd="0" destOrd="0" parTransId="{42F456A5-181D-42B4-977D-D00F28ED9781}" sibTransId="{B395509B-3A3F-40F2-B8B3-E905C5E2CE52}"/>
    <dgm:cxn modelId="{1A303FF3-290A-4DCD-8875-7C1860E6239C}" type="presOf" srcId="{EDE18FD6-5348-4FB3-9A9A-4931753CDA3C}" destId="{CB4888F1-F08E-4D08-B242-FE08197003A3}" srcOrd="0" destOrd="0" presId="urn:microsoft.com/office/officeart/2018/2/layout/IconCircleList"/>
    <dgm:cxn modelId="{E0234FFA-0786-437D-9A1C-1F2444E40E5B}" type="presOf" srcId="{6775B96E-3D9E-45DE-958B-C875DF1C2798}" destId="{079435B2-831B-4573-88C3-AA89C6A2464C}" srcOrd="0" destOrd="0" presId="urn:microsoft.com/office/officeart/2018/2/layout/IconCircleList"/>
    <dgm:cxn modelId="{ACF55BBA-77C4-41BA-8A5B-3B9EC0068A73}" type="presParOf" srcId="{D9372173-257A-498C-B729-89E4921CE2B5}" destId="{F0A0BE37-0D17-4566-9FD2-5A50AD629E91}" srcOrd="0" destOrd="0" presId="urn:microsoft.com/office/officeart/2018/2/layout/IconCircleList"/>
    <dgm:cxn modelId="{E99C78F8-F424-4E9D-8D02-3B6084E75127}" type="presParOf" srcId="{F0A0BE37-0D17-4566-9FD2-5A50AD629E91}" destId="{87C585D4-191F-43F4-A7A7-C81F0B40B4DA}" srcOrd="0" destOrd="0" presId="urn:microsoft.com/office/officeart/2018/2/layout/IconCircleList"/>
    <dgm:cxn modelId="{09B78F78-D0B0-4072-A0A4-909F4D7C3E06}" type="presParOf" srcId="{87C585D4-191F-43F4-A7A7-C81F0B40B4DA}" destId="{444CFA89-7B76-476D-B431-8C258318430A}" srcOrd="0" destOrd="0" presId="urn:microsoft.com/office/officeart/2018/2/layout/IconCircleList"/>
    <dgm:cxn modelId="{82AED011-A3E3-48E9-A5E2-D367AF1B60A7}" type="presParOf" srcId="{87C585D4-191F-43F4-A7A7-C81F0B40B4DA}" destId="{DF58E287-BFC1-4D4D-AFE8-2E92AB1377FC}" srcOrd="1" destOrd="0" presId="urn:microsoft.com/office/officeart/2018/2/layout/IconCircleList"/>
    <dgm:cxn modelId="{209E0D76-6BB8-4B71-B2E8-17FEF03303E9}" type="presParOf" srcId="{87C585D4-191F-43F4-A7A7-C81F0B40B4DA}" destId="{06CB62F0-667B-41D3-9FA1-2B29E95CCDA3}" srcOrd="2" destOrd="0" presId="urn:microsoft.com/office/officeart/2018/2/layout/IconCircleList"/>
    <dgm:cxn modelId="{0E93F7A0-E7F2-4344-9992-7428D8E03023}" type="presParOf" srcId="{87C585D4-191F-43F4-A7A7-C81F0B40B4DA}" destId="{CB4888F1-F08E-4D08-B242-FE08197003A3}" srcOrd="3" destOrd="0" presId="urn:microsoft.com/office/officeart/2018/2/layout/IconCircleList"/>
    <dgm:cxn modelId="{CDF88BCC-F85A-401D-96DB-6497A647C796}" type="presParOf" srcId="{F0A0BE37-0D17-4566-9FD2-5A50AD629E91}" destId="{372FC448-C04D-4A6B-AA2F-08C1554406A9}" srcOrd="1" destOrd="0" presId="urn:microsoft.com/office/officeart/2018/2/layout/IconCircleList"/>
    <dgm:cxn modelId="{28F7B41E-FFF9-4FC4-85F0-09E800F371F9}" type="presParOf" srcId="{F0A0BE37-0D17-4566-9FD2-5A50AD629E91}" destId="{D51A9ED5-2378-45EC-AD2A-437ACE9BB5F0}" srcOrd="2" destOrd="0" presId="urn:microsoft.com/office/officeart/2018/2/layout/IconCircleList"/>
    <dgm:cxn modelId="{D63B0C0E-A69B-4445-9BFB-926D47F42990}" type="presParOf" srcId="{D51A9ED5-2378-45EC-AD2A-437ACE9BB5F0}" destId="{C0C5C6BB-F339-415A-814F-01CC4BC78BC2}" srcOrd="0" destOrd="0" presId="urn:microsoft.com/office/officeart/2018/2/layout/IconCircleList"/>
    <dgm:cxn modelId="{1A2CEBA4-FB0B-463D-9C7C-34975C3CA320}" type="presParOf" srcId="{D51A9ED5-2378-45EC-AD2A-437ACE9BB5F0}" destId="{2EDAD98C-7201-4DCB-91B9-5EB7279B2E14}" srcOrd="1" destOrd="0" presId="urn:microsoft.com/office/officeart/2018/2/layout/IconCircleList"/>
    <dgm:cxn modelId="{34BFF283-D8E2-46BA-A804-504603F98F3C}" type="presParOf" srcId="{D51A9ED5-2378-45EC-AD2A-437ACE9BB5F0}" destId="{116CDBE7-6E50-4F5F-B034-2FB2F575BE44}" srcOrd="2" destOrd="0" presId="urn:microsoft.com/office/officeart/2018/2/layout/IconCircleList"/>
    <dgm:cxn modelId="{210095B4-AE44-47D0-B2C5-1185D12DFE17}" type="presParOf" srcId="{D51A9ED5-2378-45EC-AD2A-437ACE9BB5F0}" destId="{B6819A91-2162-4437-B98C-347A3C2E4080}" srcOrd="3" destOrd="0" presId="urn:microsoft.com/office/officeart/2018/2/layout/IconCircleList"/>
    <dgm:cxn modelId="{DAE3B9AC-33F4-4EC1-BA60-5823339ECBEA}" type="presParOf" srcId="{F0A0BE37-0D17-4566-9FD2-5A50AD629E91}" destId="{64DF1C32-77E1-44F4-A67C-65CB0CA5265D}" srcOrd="3" destOrd="0" presId="urn:microsoft.com/office/officeart/2018/2/layout/IconCircleList"/>
    <dgm:cxn modelId="{6068B33D-3E89-4F53-BE22-50B1E74FF073}" type="presParOf" srcId="{F0A0BE37-0D17-4566-9FD2-5A50AD629E91}" destId="{8198671D-5AE5-4BF2-85B5-3B22A7C8A9BA}" srcOrd="4" destOrd="0" presId="urn:microsoft.com/office/officeart/2018/2/layout/IconCircleList"/>
    <dgm:cxn modelId="{F78FC951-1979-4D82-A132-FECE758C504F}" type="presParOf" srcId="{8198671D-5AE5-4BF2-85B5-3B22A7C8A9BA}" destId="{24326EFD-FA8B-4008-B6D4-11DACEB56CB2}" srcOrd="0" destOrd="0" presId="urn:microsoft.com/office/officeart/2018/2/layout/IconCircleList"/>
    <dgm:cxn modelId="{B16989E8-0784-465D-9364-824C9940FFFF}" type="presParOf" srcId="{8198671D-5AE5-4BF2-85B5-3B22A7C8A9BA}" destId="{FF224A45-1C28-438B-BC72-A15E8E32B3B6}" srcOrd="1" destOrd="0" presId="urn:microsoft.com/office/officeart/2018/2/layout/IconCircleList"/>
    <dgm:cxn modelId="{F011BFA7-C7DD-4034-B472-EC1506C9AC4F}" type="presParOf" srcId="{8198671D-5AE5-4BF2-85B5-3B22A7C8A9BA}" destId="{9464FCE1-D69A-48A0-BA6D-8916B816F06F}" srcOrd="2" destOrd="0" presId="urn:microsoft.com/office/officeart/2018/2/layout/IconCircleList"/>
    <dgm:cxn modelId="{4CD1A546-FDB9-4255-9A65-476D5BD0AF65}" type="presParOf" srcId="{8198671D-5AE5-4BF2-85B5-3B22A7C8A9BA}" destId="{63623092-DC33-44BA-9A3E-6871DD45D42A}" srcOrd="3" destOrd="0" presId="urn:microsoft.com/office/officeart/2018/2/layout/IconCircleList"/>
    <dgm:cxn modelId="{4AF3AB57-7FDF-4B6A-9A47-E19FDA74CCCB}" type="presParOf" srcId="{F0A0BE37-0D17-4566-9FD2-5A50AD629E91}" destId="{079435B2-831B-4573-88C3-AA89C6A2464C}" srcOrd="5" destOrd="0" presId="urn:microsoft.com/office/officeart/2018/2/layout/IconCircleList"/>
    <dgm:cxn modelId="{DD7AEF0B-888B-44CD-B881-71E17EEF1502}" type="presParOf" srcId="{F0A0BE37-0D17-4566-9FD2-5A50AD629E91}" destId="{EF68882C-3224-4DC0-91A3-B5BB91677452}" srcOrd="6" destOrd="0" presId="urn:microsoft.com/office/officeart/2018/2/layout/IconCircleList"/>
    <dgm:cxn modelId="{866347A7-EE82-4EE9-994E-FBA6FB890458}" type="presParOf" srcId="{EF68882C-3224-4DC0-91A3-B5BB91677452}" destId="{DB11F61B-3D83-4002-9692-E886143C33F3}" srcOrd="0" destOrd="0" presId="urn:microsoft.com/office/officeart/2018/2/layout/IconCircleList"/>
    <dgm:cxn modelId="{1DA378EC-0F85-446A-8A7D-3CEBF5802EC7}" type="presParOf" srcId="{EF68882C-3224-4DC0-91A3-B5BB91677452}" destId="{3D533913-6238-4D49-A6FE-E8E8254124FC}" srcOrd="1" destOrd="0" presId="urn:microsoft.com/office/officeart/2018/2/layout/IconCircleList"/>
    <dgm:cxn modelId="{864D9FC0-6921-4E4C-B88C-000881CE0099}" type="presParOf" srcId="{EF68882C-3224-4DC0-91A3-B5BB91677452}" destId="{0B25CFFD-ED19-4408-8AAA-F4FE2E2C8E38}" srcOrd="2" destOrd="0" presId="urn:microsoft.com/office/officeart/2018/2/layout/IconCircleList"/>
    <dgm:cxn modelId="{17F42E4E-8E46-46CC-83F1-177C408449DC}" type="presParOf" srcId="{EF68882C-3224-4DC0-91A3-B5BB91677452}" destId="{9E514610-6B9C-4984-ABAE-3097476FDFFB}" srcOrd="3" destOrd="0" presId="urn:microsoft.com/office/officeart/2018/2/layout/IconCircl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04EEF36-1B65-4B13-963B-690386E8CFAE}">
      <dsp:nvSpPr>
        <dsp:cNvPr id="0" name=""/>
        <dsp:cNvSpPr/>
      </dsp:nvSpPr>
      <dsp:spPr>
        <a:xfrm>
          <a:off x="0" y="335069"/>
          <a:ext cx="6666833" cy="1546593"/>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b="0" i="0" kern="1200" dirty="0"/>
            <a:t>Simply log into your account as you typically would, following the guidelines provided by your agency</a:t>
          </a:r>
          <a:endParaRPr lang="en-US" sz="2500" kern="1200" dirty="0"/>
        </a:p>
      </dsp:txBody>
      <dsp:txXfrm>
        <a:off x="75498" y="410567"/>
        <a:ext cx="6515837" cy="1395597"/>
      </dsp:txXfrm>
    </dsp:sp>
    <dsp:sp modelId="{8BB5D761-A7DF-49EB-A571-EAE6DF8A92ED}">
      <dsp:nvSpPr>
        <dsp:cNvPr id="0" name=""/>
        <dsp:cNvSpPr/>
      </dsp:nvSpPr>
      <dsp:spPr>
        <a:xfrm>
          <a:off x="0" y="1953663"/>
          <a:ext cx="6666833" cy="1546593"/>
        </a:xfrm>
        <a:prstGeom prst="roundRect">
          <a:avLst/>
        </a:prstGeom>
        <a:gradFill rotWithShape="0">
          <a:gsLst>
            <a:gs pos="0">
              <a:schemeClr val="accent2">
                <a:hueOff val="3221807"/>
                <a:satOff val="-9246"/>
                <a:lumOff val="-14805"/>
                <a:alphaOff val="0"/>
                <a:satMod val="103000"/>
                <a:lumMod val="102000"/>
                <a:tint val="94000"/>
              </a:schemeClr>
            </a:gs>
            <a:gs pos="50000">
              <a:schemeClr val="accent2">
                <a:hueOff val="3221807"/>
                <a:satOff val="-9246"/>
                <a:lumOff val="-14805"/>
                <a:alphaOff val="0"/>
                <a:satMod val="110000"/>
                <a:lumMod val="100000"/>
                <a:shade val="100000"/>
              </a:schemeClr>
            </a:gs>
            <a:gs pos="100000">
              <a:schemeClr val="accent2">
                <a:hueOff val="3221807"/>
                <a:satOff val="-9246"/>
                <a:lumOff val="-14805"/>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b="0" i="0" kern="1200" dirty="0"/>
            <a:t>You should now input your password to access your computer. (STEP 1)</a:t>
          </a:r>
        </a:p>
        <a:p>
          <a:pPr marL="0" lvl="0" indent="0" algn="l" defTabSz="1111250">
            <a:lnSpc>
              <a:spcPct val="90000"/>
            </a:lnSpc>
            <a:spcBef>
              <a:spcPct val="0"/>
            </a:spcBef>
            <a:spcAft>
              <a:spcPct val="35000"/>
            </a:spcAft>
            <a:buNone/>
          </a:pPr>
          <a:endParaRPr lang="en-US" sz="2500" kern="1200" dirty="0"/>
        </a:p>
      </dsp:txBody>
      <dsp:txXfrm>
        <a:off x="75498" y="2029161"/>
        <a:ext cx="6515837" cy="1395597"/>
      </dsp:txXfrm>
    </dsp:sp>
    <dsp:sp modelId="{4B58BCE5-8FDD-4BC0-876C-D73DD53F1F4A}">
      <dsp:nvSpPr>
        <dsp:cNvPr id="0" name=""/>
        <dsp:cNvSpPr/>
      </dsp:nvSpPr>
      <dsp:spPr>
        <a:xfrm>
          <a:off x="0" y="3572256"/>
          <a:ext cx="6666833" cy="1546593"/>
        </a:xfrm>
        <a:prstGeom prst="roundRect">
          <a:avLst/>
        </a:prstGeom>
        <a:gradFill rotWithShape="0">
          <a:gsLst>
            <a:gs pos="0">
              <a:schemeClr val="accent2">
                <a:hueOff val="6443614"/>
                <a:satOff val="-18493"/>
                <a:lumOff val="-29609"/>
                <a:alphaOff val="0"/>
                <a:satMod val="103000"/>
                <a:lumMod val="102000"/>
                <a:tint val="94000"/>
              </a:schemeClr>
            </a:gs>
            <a:gs pos="50000">
              <a:schemeClr val="accent2">
                <a:hueOff val="6443614"/>
                <a:satOff val="-18493"/>
                <a:lumOff val="-29609"/>
                <a:alphaOff val="0"/>
                <a:satMod val="110000"/>
                <a:lumMod val="100000"/>
                <a:shade val="100000"/>
              </a:schemeClr>
            </a:gs>
            <a:gs pos="100000">
              <a:schemeClr val="accent2">
                <a:hueOff val="6443614"/>
                <a:satOff val="-18493"/>
                <a:lumOff val="-29609"/>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dirty="0"/>
            <a:t>Prior to accessing any NC CSS specific applications, you prove your identity when you authenticate yourself using MFA. (STEP 2)</a:t>
          </a:r>
        </a:p>
      </dsp:txBody>
      <dsp:txXfrm>
        <a:off x="75498" y="3647754"/>
        <a:ext cx="6515837" cy="139559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44CFA89-7B76-476D-B431-8C258318430A}">
      <dsp:nvSpPr>
        <dsp:cNvPr id="0" name=""/>
        <dsp:cNvSpPr/>
      </dsp:nvSpPr>
      <dsp:spPr>
        <a:xfrm>
          <a:off x="139124" y="179166"/>
          <a:ext cx="1335915" cy="1335915"/>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F58E287-BFC1-4D4D-AFE8-2E92AB1377FC}">
      <dsp:nvSpPr>
        <dsp:cNvPr id="0" name=""/>
        <dsp:cNvSpPr/>
      </dsp:nvSpPr>
      <dsp:spPr>
        <a:xfrm>
          <a:off x="404041" y="425267"/>
          <a:ext cx="774830" cy="77483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B4888F1-F08E-4D08-B242-FE08197003A3}">
      <dsp:nvSpPr>
        <dsp:cNvPr id="0" name=""/>
        <dsp:cNvSpPr/>
      </dsp:nvSpPr>
      <dsp:spPr>
        <a:xfrm>
          <a:off x="1724729" y="1119423"/>
          <a:ext cx="3148942" cy="13359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488950">
            <a:lnSpc>
              <a:spcPct val="100000"/>
            </a:lnSpc>
            <a:spcBef>
              <a:spcPct val="0"/>
            </a:spcBef>
            <a:spcAft>
              <a:spcPct val="35000"/>
            </a:spcAft>
            <a:buNone/>
          </a:pPr>
          <a:r>
            <a:rPr lang="en-US" sz="1100" b="1" kern="1200" dirty="0"/>
            <a:t>Cyber attacks are real and happen everyday.  </a:t>
          </a:r>
        </a:p>
        <a:p>
          <a:pPr marL="0" lvl="0" indent="0" algn="l" defTabSz="488950">
            <a:lnSpc>
              <a:spcPct val="100000"/>
            </a:lnSpc>
            <a:spcBef>
              <a:spcPct val="0"/>
            </a:spcBef>
            <a:spcAft>
              <a:spcPct val="35000"/>
            </a:spcAft>
            <a:buNone/>
          </a:pPr>
          <a:r>
            <a:rPr lang="en-US" sz="1100" b="1" i="0" kern="1200" dirty="0"/>
            <a:t>Treasury Department Hack-2025</a:t>
          </a:r>
          <a:endParaRPr lang="en-US" sz="1100" b="0" i="0" kern="1200" dirty="0"/>
        </a:p>
        <a:p>
          <a:pPr marL="0" lvl="0" indent="0" algn="l" defTabSz="488950">
            <a:lnSpc>
              <a:spcPct val="100000"/>
            </a:lnSpc>
            <a:spcBef>
              <a:spcPct val="0"/>
            </a:spcBef>
            <a:spcAft>
              <a:spcPct val="35000"/>
            </a:spcAft>
            <a:buNone/>
          </a:pPr>
          <a:r>
            <a:rPr lang="en-US" sz="1100" b="0" i="0" kern="1200" dirty="0"/>
            <a:t>A China-linked breach disclosed by the U.S. Treasury Department constituted a “major” cybersecurity incident, the agency said in January. The Washington Post reported that the hack led to the compromise of multiple offices within the Treasury Department. The breach is tied to the compromise of </a:t>
          </a:r>
          <a:r>
            <a:rPr lang="en-US" sz="1100" b="0" i="0" kern="1200" dirty="0" err="1"/>
            <a:t>BeyondTrust’s</a:t>
          </a:r>
          <a:r>
            <a:rPr lang="en-US" sz="1100" b="0" i="0" kern="1200" dirty="0"/>
            <a:t> remote support tool, which the company had disclosed in December. In a letter to lawmakers, the Treasury Department said that “based on available indicators, the incident has been attributed to a China state-sponsored Advanced Persistent Threat (APT) actor.” Based on Treasury Department policy, “intrusions attributable to an APT are considered a major cybersecurity incident,” the agency said.</a:t>
          </a:r>
          <a:endParaRPr lang="en-US" sz="1100" kern="1200" dirty="0"/>
        </a:p>
      </dsp:txBody>
      <dsp:txXfrm>
        <a:off x="1724729" y="1119423"/>
        <a:ext cx="3148942" cy="1335915"/>
      </dsp:txXfrm>
    </dsp:sp>
    <dsp:sp modelId="{C0C5C6BB-F339-415A-814F-01CC4BC78BC2}">
      <dsp:nvSpPr>
        <dsp:cNvPr id="0" name=""/>
        <dsp:cNvSpPr/>
      </dsp:nvSpPr>
      <dsp:spPr>
        <a:xfrm>
          <a:off x="5349197" y="186740"/>
          <a:ext cx="1335915" cy="1335915"/>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EDAD98C-7201-4DCB-91B9-5EB7279B2E14}">
      <dsp:nvSpPr>
        <dsp:cNvPr id="0" name=""/>
        <dsp:cNvSpPr/>
      </dsp:nvSpPr>
      <dsp:spPr>
        <a:xfrm>
          <a:off x="5648028" y="412412"/>
          <a:ext cx="774830" cy="77483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6819A91-2162-4437-B98C-347A3C2E4080}">
      <dsp:nvSpPr>
        <dsp:cNvPr id="0" name=""/>
        <dsp:cNvSpPr/>
      </dsp:nvSpPr>
      <dsp:spPr>
        <a:xfrm>
          <a:off x="6841931" y="162908"/>
          <a:ext cx="3148942" cy="13359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488950">
            <a:lnSpc>
              <a:spcPct val="100000"/>
            </a:lnSpc>
            <a:spcBef>
              <a:spcPct val="0"/>
            </a:spcBef>
            <a:spcAft>
              <a:spcPct val="35000"/>
            </a:spcAft>
            <a:buNone/>
          </a:pPr>
          <a:r>
            <a:rPr lang="en-US" sz="1100" kern="1200" dirty="0"/>
            <a:t>We must all do our part to ensure that we are </a:t>
          </a:r>
          <a:r>
            <a:rPr lang="en-US" sz="1100" b="1" kern="1200" dirty="0"/>
            <a:t>SAFEGUARDING FTI </a:t>
          </a:r>
          <a:r>
            <a:rPr lang="en-US" sz="1100" kern="1200" dirty="0"/>
            <a:t>and protecting the information of the clients we serve.  </a:t>
          </a:r>
        </a:p>
      </dsp:txBody>
      <dsp:txXfrm>
        <a:off x="6841931" y="162908"/>
        <a:ext cx="3148942" cy="1335915"/>
      </dsp:txXfrm>
    </dsp:sp>
    <dsp:sp modelId="{24326EFD-FA8B-4008-B6D4-11DACEB56CB2}">
      <dsp:nvSpPr>
        <dsp:cNvPr id="0" name=""/>
        <dsp:cNvSpPr/>
      </dsp:nvSpPr>
      <dsp:spPr>
        <a:xfrm>
          <a:off x="139472" y="3790322"/>
          <a:ext cx="1335915" cy="1335915"/>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F224A45-1C28-438B-BC72-A15E8E32B3B6}">
      <dsp:nvSpPr>
        <dsp:cNvPr id="0" name=""/>
        <dsp:cNvSpPr/>
      </dsp:nvSpPr>
      <dsp:spPr>
        <a:xfrm>
          <a:off x="383089" y="4069435"/>
          <a:ext cx="774830" cy="77483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3623092-DC33-44BA-9A3E-6871DD45D42A}">
      <dsp:nvSpPr>
        <dsp:cNvPr id="0" name=""/>
        <dsp:cNvSpPr/>
      </dsp:nvSpPr>
      <dsp:spPr>
        <a:xfrm>
          <a:off x="1620547" y="3624969"/>
          <a:ext cx="3282300" cy="8039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488950">
            <a:lnSpc>
              <a:spcPct val="100000"/>
            </a:lnSpc>
            <a:spcBef>
              <a:spcPct val="0"/>
            </a:spcBef>
            <a:spcAft>
              <a:spcPct val="35000"/>
            </a:spcAft>
            <a:buNone/>
          </a:pPr>
          <a:r>
            <a:rPr lang="en-US" sz="1100" kern="1200" dirty="0"/>
            <a:t>You can help us ensure the safety of the information that we store by, Maintaining a </a:t>
          </a:r>
          <a:r>
            <a:rPr lang="en-US" sz="1100" b="1" kern="1200" dirty="0"/>
            <a:t>“Clean Desk” policy</a:t>
          </a:r>
          <a:r>
            <a:rPr lang="en-US" sz="1100" kern="1200" dirty="0"/>
            <a:t>.</a:t>
          </a:r>
        </a:p>
      </dsp:txBody>
      <dsp:txXfrm>
        <a:off x="1620547" y="3624969"/>
        <a:ext cx="3282300" cy="803993"/>
      </dsp:txXfrm>
    </dsp:sp>
    <dsp:sp modelId="{DB11F61B-3D83-4002-9692-E886143C33F3}">
      <dsp:nvSpPr>
        <dsp:cNvPr id="0" name=""/>
        <dsp:cNvSpPr/>
      </dsp:nvSpPr>
      <dsp:spPr>
        <a:xfrm>
          <a:off x="5489030" y="3461139"/>
          <a:ext cx="1335915" cy="1335915"/>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D533913-6238-4D49-A6FE-E8E8254124FC}">
      <dsp:nvSpPr>
        <dsp:cNvPr id="0" name=""/>
        <dsp:cNvSpPr/>
      </dsp:nvSpPr>
      <dsp:spPr>
        <a:xfrm>
          <a:off x="5769572" y="3741681"/>
          <a:ext cx="774830" cy="774830"/>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E514610-6B9C-4984-ABAE-3097476FDFFB}">
      <dsp:nvSpPr>
        <dsp:cNvPr id="0" name=""/>
        <dsp:cNvSpPr/>
      </dsp:nvSpPr>
      <dsp:spPr>
        <a:xfrm>
          <a:off x="1613616" y="4120139"/>
          <a:ext cx="3454736" cy="7790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488950">
            <a:lnSpc>
              <a:spcPct val="100000"/>
            </a:lnSpc>
            <a:spcBef>
              <a:spcPct val="0"/>
            </a:spcBef>
            <a:spcAft>
              <a:spcPct val="35000"/>
            </a:spcAft>
            <a:buNone/>
          </a:pPr>
          <a:r>
            <a:rPr lang="en-US" sz="1100" kern="1200" dirty="0"/>
            <a:t> Before you step away from your desk put away sensitive   information.  </a:t>
          </a:r>
        </a:p>
      </dsp:txBody>
      <dsp:txXfrm>
        <a:off x="1613616" y="4120139"/>
        <a:ext cx="3454736" cy="779012"/>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47658BF-C4A3-493D-9343-4223D6B7F015}" type="datetimeFigureOut">
              <a:rPr lang="en-US" smtClean="0"/>
              <a:t>8/21/2025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70DF1EF-EAB7-4F55-B51A-DF98CACCDBFA}" type="slidenum">
              <a:rPr lang="en-US" smtClean="0"/>
              <a:t>‹#›</a:t>
            </a:fld>
            <a:endParaRPr lang="en-US"/>
          </a:p>
        </p:txBody>
      </p:sp>
    </p:spTree>
    <p:extLst>
      <p:ext uri="{BB962C8B-B14F-4D97-AF65-F5344CB8AC3E}">
        <p14:creationId xmlns:p14="http://schemas.microsoft.com/office/powerpoint/2010/main" val="9325161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2E1859-4975-BDEF-DB51-3FAA8DE4C6E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887F6D6-E1BD-25FE-D4A6-8ECD9DC68D1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8BD35CC-66F9-79C1-8CF5-7D4E9A2A7F0E}"/>
              </a:ext>
            </a:extLst>
          </p:cNvPr>
          <p:cNvSpPr>
            <a:spLocks noGrp="1"/>
          </p:cNvSpPr>
          <p:nvPr>
            <p:ph type="dt" sz="half" idx="10"/>
          </p:nvPr>
        </p:nvSpPr>
        <p:spPr/>
        <p:txBody>
          <a:bodyPr/>
          <a:lstStyle/>
          <a:p>
            <a:fld id="{899CB9E5-A500-4DD3-B3D2-FFD25E19A537}" type="datetimeFigureOut">
              <a:rPr lang="en-US" smtClean="0"/>
              <a:t>8/21/2025</a:t>
            </a:fld>
            <a:endParaRPr lang="en-US"/>
          </a:p>
        </p:txBody>
      </p:sp>
      <p:sp>
        <p:nvSpPr>
          <p:cNvPr id="5" name="Footer Placeholder 4">
            <a:extLst>
              <a:ext uri="{FF2B5EF4-FFF2-40B4-BE49-F238E27FC236}">
                <a16:creationId xmlns:a16="http://schemas.microsoft.com/office/drawing/2014/main" id="{702E4F1C-2F3D-D011-59E6-FC112A74780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EA2D1BA-8810-EC59-F437-78DFD241E01E}"/>
              </a:ext>
            </a:extLst>
          </p:cNvPr>
          <p:cNvSpPr>
            <a:spLocks noGrp="1"/>
          </p:cNvSpPr>
          <p:nvPr>
            <p:ph type="sldNum" sz="quarter" idx="12"/>
          </p:nvPr>
        </p:nvSpPr>
        <p:spPr/>
        <p:txBody>
          <a:bodyPr/>
          <a:lstStyle/>
          <a:p>
            <a:fld id="{F519B204-2619-48B9-9FC8-1038E1DDC7A8}" type="slidenum">
              <a:rPr lang="en-US" smtClean="0"/>
              <a:t>‹#›</a:t>
            </a:fld>
            <a:endParaRPr lang="en-US"/>
          </a:p>
        </p:txBody>
      </p:sp>
    </p:spTree>
    <p:extLst>
      <p:ext uri="{BB962C8B-B14F-4D97-AF65-F5344CB8AC3E}">
        <p14:creationId xmlns:p14="http://schemas.microsoft.com/office/powerpoint/2010/main" val="31278189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EA6D25-D163-8ABB-F21D-C6B6DCDEE99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EC6C543-8A27-6BAB-63BD-C652EDD0192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E98D11-3DD7-8C3A-F942-1D4374F9EBF0}"/>
              </a:ext>
            </a:extLst>
          </p:cNvPr>
          <p:cNvSpPr>
            <a:spLocks noGrp="1"/>
          </p:cNvSpPr>
          <p:nvPr>
            <p:ph type="dt" sz="half" idx="10"/>
          </p:nvPr>
        </p:nvSpPr>
        <p:spPr/>
        <p:txBody>
          <a:bodyPr/>
          <a:lstStyle/>
          <a:p>
            <a:fld id="{899CB9E5-A500-4DD3-B3D2-FFD25E19A537}" type="datetimeFigureOut">
              <a:rPr lang="en-US" smtClean="0"/>
              <a:t>8/21/2025</a:t>
            </a:fld>
            <a:endParaRPr lang="en-US"/>
          </a:p>
        </p:txBody>
      </p:sp>
      <p:sp>
        <p:nvSpPr>
          <p:cNvPr id="5" name="Footer Placeholder 4">
            <a:extLst>
              <a:ext uri="{FF2B5EF4-FFF2-40B4-BE49-F238E27FC236}">
                <a16:creationId xmlns:a16="http://schemas.microsoft.com/office/drawing/2014/main" id="{6C2980E9-77D2-566B-0A82-D01900587B9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F8F708D-4FEF-BB43-FCB4-F85EDCB93AA5}"/>
              </a:ext>
            </a:extLst>
          </p:cNvPr>
          <p:cNvSpPr>
            <a:spLocks noGrp="1"/>
          </p:cNvSpPr>
          <p:nvPr>
            <p:ph type="sldNum" sz="quarter" idx="12"/>
          </p:nvPr>
        </p:nvSpPr>
        <p:spPr/>
        <p:txBody>
          <a:bodyPr/>
          <a:lstStyle/>
          <a:p>
            <a:fld id="{F519B204-2619-48B9-9FC8-1038E1DDC7A8}" type="slidenum">
              <a:rPr lang="en-US" smtClean="0"/>
              <a:t>‹#›</a:t>
            </a:fld>
            <a:endParaRPr lang="en-US"/>
          </a:p>
        </p:txBody>
      </p:sp>
    </p:spTree>
    <p:extLst>
      <p:ext uri="{BB962C8B-B14F-4D97-AF65-F5344CB8AC3E}">
        <p14:creationId xmlns:p14="http://schemas.microsoft.com/office/powerpoint/2010/main" val="41174409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95ACB6F-9F81-B7BD-E34C-A6E1E605CD6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DD41176-AD23-5A0A-958B-51F0BF7553D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CAB9E3F-8541-3F0F-91F4-64210BA258E5}"/>
              </a:ext>
            </a:extLst>
          </p:cNvPr>
          <p:cNvSpPr>
            <a:spLocks noGrp="1"/>
          </p:cNvSpPr>
          <p:nvPr>
            <p:ph type="dt" sz="half" idx="10"/>
          </p:nvPr>
        </p:nvSpPr>
        <p:spPr/>
        <p:txBody>
          <a:bodyPr/>
          <a:lstStyle/>
          <a:p>
            <a:fld id="{899CB9E5-A500-4DD3-B3D2-FFD25E19A537}" type="datetimeFigureOut">
              <a:rPr lang="en-US" smtClean="0"/>
              <a:t>8/21/2025</a:t>
            </a:fld>
            <a:endParaRPr lang="en-US"/>
          </a:p>
        </p:txBody>
      </p:sp>
      <p:sp>
        <p:nvSpPr>
          <p:cNvPr id="5" name="Footer Placeholder 4">
            <a:extLst>
              <a:ext uri="{FF2B5EF4-FFF2-40B4-BE49-F238E27FC236}">
                <a16:creationId xmlns:a16="http://schemas.microsoft.com/office/drawing/2014/main" id="{5E641B8A-D7BB-F07A-FD39-4FD6693EAD4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8991C69-D2D3-919F-7132-B35E342E45F4}"/>
              </a:ext>
            </a:extLst>
          </p:cNvPr>
          <p:cNvSpPr>
            <a:spLocks noGrp="1"/>
          </p:cNvSpPr>
          <p:nvPr>
            <p:ph type="sldNum" sz="quarter" idx="12"/>
          </p:nvPr>
        </p:nvSpPr>
        <p:spPr/>
        <p:txBody>
          <a:bodyPr/>
          <a:lstStyle/>
          <a:p>
            <a:fld id="{F519B204-2619-48B9-9FC8-1038E1DDC7A8}" type="slidenum">
              <a:rPr lang="en-US" smtClean="0"/>
              <a:t>‹#›</a:t>
            </a:fld>
            <a:endParaRPr lang="en-US"/>
          </a:p>
        </p:txBody>
      </p:sp>
    </p:spTree>
    <p:extLst>
      <p:ext uri="{BB962C8B-B14F-4D97-AF65-F5344CB8AC3E}">
        <p14:creationId xmlns:p14="http://schemas.microsoft.com/office/powerpoint/2010/main" val="2426853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64AAB1-ED66-D495-FF19-2F3087D5550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AC0FAB8-C7C0-C0D8-02AC-4DDC92F6AAB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62D5134-9CFD-D60C-FD86-DFEDAD69F570}"/>
              </a:ext>
            </a:extLst>
          </p:cNvPr>
          <p:cNvSpPr>
            <a:spLocks noGrp="1"/>
          </p:cNvSpPr>
          <p:nvPr>
            <p:ph type="dt" sz="half" idx="10"/>
          </p:nvPr>
        </p:nvSpPr>
        <p:spPr/>
        <p:txBody>
          <a:bodyPr/>
          <a:lstStyle/>
          <a:p>
            <a:fld id="{899CB9E5-A500-4DD3-B3D2-FFD25E19A537}" type="datetimeFigureOut">
              <a:rPr lang="en-US" smtClean="0"/>
              <a:t>8/21/2025</a:t>
            </a:fld>
            <a:endParaRPr lang="en-US"/>
          </a:p>
        </p:txBody>
      </p:sp>
      <p:sp>
        <p:nvSpPr>
          <p:cNvPr id="5" name="Footer Placeholder 4">
            <a:extLst>
              <a:ext uri="{FF2B5EF4-FFF2-40B4-BE49-F238E27FC236}">
                <a16:creationId xmlns:a16="http://schemas.microsoft.com/office/drawing/2014/main" id="{C0F3FC1D-4A25-D1AD-02B5-3D54F28CFA0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70C3DC7-D0BE-FB3D-B9C8-0CBA0C3D9470}"/>
              </a:ext>
            </a:extLst>
          </p:cNvPr>
          <p:cNvSpPr>
            <a:spLocks noGrp="1"/>
          </p:cNvSpPr>
          <p:nvPr>
            <p:ph type="sldNum" sz="quarter" idx="12"/>
          </p:nvPr>
        </p:nvSpPr>
        <p:spPr/>
        <p:txBody>
          <a:bodyPr/>
          <a:lstStyle/>
          <a:p>
            <a:fld id="{F519B204-2619-48B9-9FC8-1038E1DDC7A8}" type="slidenum">
              <a:rPr lang="en-US" smtClean="0"/>
              <a:t>‹#›</a:t>
            </a:fld>
            <a:endParaRPr lang="en-US"/>
          </a:p>
        </p:txBody>
      </p:sp>
    </p:spTree>
    <p:extLst>
      <p:ext uri="{BB962C8B-B14F-4D97-AF65-F5344CB8AC3E}">
        <p14:creationId xmlns:p14="http://schemas.microsoft.com/office/powerpoint/2010/main" val="33028458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EE0F93-82B1-1AAC-9EE8-44109F657ED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942222D-53D3-4EAD-B381-6465EF81031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D8760C6-0187-81D8-5D95-3B5905D77315}"/>
              </a:ext>
            </a:extLst>
          </p:cNvPr>
          <p:cNvSpPr>
            <a:spLocks noGrp="1"/>
          </p:cNvSpPr>
          <p:nvPr>
            <p:ph type="dt" sz="half" idx="10"/>
          </p:nvPr>
        </p:nvSpPr>
        <p:spPr/>
        <p:txBody>
          <a:bodyPr/>
          <a:lstStyle/>
          <a:p>
            <a:fld id="{899CB9E5-A500-4DD3-B3D2-FFD25E19A537}" type="datetimeFigureOut">
              <a:rPr lang="en-US" smtClean="0"/>
              <a:t>8/21/2025</a:t>
            </a:fld>
            <a:endParaRPr lang="en-US"/>
          </a:p>
        </p:txBody>
      </p:sp>
      <p:sp>
        <p:nvSpPr>
          <p:cNvPr id="5" name="Footer Placeholder 4">
            <a:extLst>
              <a:ext uri="{FF2B5EF4-FFF2-40B4-BE49-F238E27FC236}">
                <a16:creationId xmlns:a16="http://schemas.microsoft.com/office/drawing/2014/main" id="{8A2A785B-12D0-5C5C-3768-762884FFD1C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6D62A88-1C37-C484-96F1-42F1ADB304A9}"/>
              </a:ext>
            </a:extLst>
          </p:cNvPr>
          <p:cNvSpPr>
            <a:spLocks noGrp="1"/>
          </p:cNvSpPr>
          <p:nvPr>
            <p:ph type="sldNum" sz="quarter" idx="12"/>
          </p:nvPr>
        </p:nvSpPr>
        <p:spPr/>
        <p:txBody>
          <a:bodyPr/>
          <a:lstStyle/>
          <a:p>
            <a:fld id="{F519B204-2619-48B9-9FC8-1038E1DDC7A8}" type="slidenum">
              <a:rPr lang="en-US" smtClean="0"/>
              <a:t>‹#›</a:t>
            </a:fld>
            <a:endParaRPr lang="en-US"/>
          </a:p>
        </p:txBody>
      </p:sp>
    </p:spTree>
    <p:extLst>
      <p:ext uri="{BB962C8B-B14F-4D97-AF65-F5344CB8AC3E}">
        <p14:creationId xmlns:p14="http://schemas.microsoft.com/office/powerpoint/2010/main" val="12597660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8A97F9-79A4-8064-6754-3A45D2CCBC7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E226353-2FBF-F231-3F42-C54492C360B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7FCD2A2-05F9-9293-A77A-D8E5CA4A814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48D4356-5346-9C8B-6E19-7A1BF4D49C63}"/>
              </a:ext>
            </a:extLst>
          </p:cNvPr>
          <p:cNvSpPr>
            <a:spLocks noGrp="1"/>
          </p:cNvSpPr>
          <p:nvPr>
            <p:ph type="dt" sz="half" idx="10"/>
          </p:nvPr>
        </p:nvSpPr>
        <p:spPr/>
        <p:txBody>
          <a:bodyPr/>
          <a:lstStyle/>
          <a:p>
            <a:fld id="{899CB9E5-A500-4DD3-B3D2-FFD25E19A537}" type="datetimeFigureOut">
              <a:rPr lang="en-US" smtClean="0"/>
              <a:t>8/21/2025</a:t>
            </a:fld>
            <a:endParaRPr lang="en-US"/>
          </a:p>
        </p:txBody>
      </p:sp>
      <p:sp>
        <p:nvSpPr>
          <p:cNvPr id="6" name="Footer Placeholder 5">
            <a:extLst>
              <a:ext uri="{FF2B5EF4-FFF2-40B4-BE49-F238E27FC236}">
                <a16:creationId xmlns:a16="http://schemas.microsoft.com/office/drawing/2014/main" id="{37B80C44-B891-3073-2136-C83BAF930FB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B099683-D096-64A4-EC53-EC660C9A0D7E}"/>
              </a:ext>
            </a:extLst>
          </p:cNvPr>
          <p:cNvSpPr>
            <a:spLocks noGrp="1"/>
          </p:cNvSpPr>
          <p:nvPr>
            <p:ph type="sldNum" sz="quarter" idx="12"/>
          </p:nvPr>
        </p:nvSpPr>
        <p:spPr/>
        <p:txBody>
          <a:bodyPr/>
          <a:lstStyle/>
          <a:p>
            <a:fld id="{F519B204-2619-48B9-9FC8-1038E1DDC7A8}" type="slidenum">
              <a:rPr lang="en-US" smtClean="0"/>
              <a:t>‹#›</a:t>
            </a:fld>
            <a:endParaRPr lang="en-US"/>
          </a:p>
        </p:txBody>
      </p:sp>
    </p:spTree>
    <p:extLst>
      <p:ext uri="{BB962C8B-B14F-4D97-AF65-F5344CB8AC3E}">
        <p14:creationId xmlns:p14="http://schemas.microsoft.com/office/powerpoint/2010/main" val="4048113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E430A0-47EA-C7C9-E1DC-D93FFD0722E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3683704-FD79-278E-E754-ABEBA7E4D7D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1B80489-B6EB-4877-C7DD-CCFEEC202CD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DB7F85D-6059-9F2D-32C8-1A7609FE345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C368627-2E61-A9E0-02F7-83CA45DF88E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9FB0C7A-7BDE-9A8D-2281-964B57AF5270}"/>
              </a:ext>
            </a:extLst>
          </p:cNvPr>
          <p:cNvSpPr>
            <a:spLocks noGrp="1"/>
          </p:cNvSpPr>
          <p:nvPr>
            <p:ph type="dt" sz="half" idx="10"/>
          </p:nvPr>
        </p:nvSpPr>
        <p:spPr/>
        <p:txBody>
          <a:bodyPr/>
          <a:lstStyle/>
          <a:p>
            <a:fld id="{899CB9E5-A500-4DD3-B3D2-FFD25E19A537}" type="datetimeFigureOut">
              <a:rPr lang="en-US" smtClean="0"/>
              <a:t>8/21/2025</a:t>
            </a:fld>
            <a:endParaRPr lang="en-US"/>
          </a:p>
        </p:txBody>
      </p:sp>
      <p:sp>
        <p:nvSpPr>
          <p:cNvPr id="8" name="Footer Placeholder 7">
            <a:extLst>
              <a:ext uri="{FF2B5EF4-FFF2-40B4-BE49-F238E27FC236}">
                <a16:creationId xmlns:a16="http://schemas.microsoft.com/office/drawing/2014/main" id="{FC7209FB-A6A9-E2BF-1F10-CC851CAA5F2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D615DD5-C985-8767-0188-26B7446AB6F0}"/>
              </a:ext>
            </a:extLst>
          </p:cNvPr>
          <p:cNvSpPr>
            <a:spLocks noGrp="1"/>
          </p:cNvSpPr>
          <p:nvPr>
            <p:ph type="sldNum" sz="quarter" idx="12"/>
          </p:nvPr>
        </p:nvSpPr>
        <p:spPr/>
        <p:txBody>
          <a:bodyPr/>
          <a:lstStyle/>
          <a:p>
            <a:fld id="{F519B204-2619-48B9-9FC8-1038E1DDC7A8}" type="slidenum">
              <a:rPr lang="en-US" smtClean="0"/>
              <a:t>‹#›</a:t>
            </a:fld>
            <a:endParaRPr lang="en-US"/>
          </a:p>
        </p:txBody>
      </p:sp>
    </p:spTree>
    <p:extLst>
      <p:ext uri="{BB962C8B-B14F-4D97-AF65-F5344CB8AC3E}">
        <p14:creationId xmlns:p14="http://schemas.microsoft.com/office/powerpoint/2010/main" val="28221529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6A1AF6-6452-972C-93F3-92E7E80368A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DAD3209-129A-7049-B9BE-51B7F5CD0519}"/>
              </a:ext>
            </a:extLst>
          </p:cNvPr>
          <p:cNvSpPr>
            <a:spLocks noGrp="1"/>
          </p:cNvSpPr>
          <p:nvPr>
            <p:ph type="dt" sz="half" idx="10"/>
          </p:nvPr>
        </p:nvSpPr>
        <p:spPr/>
        <p:txBody>
          <a:bodyPr/>
          <a:lstStyle/>
          <a:p>
            <a:fld id="{899CB9E5-A500-4DD3-B3D2-FFD25E19A537}" type="datetimeFigureOut">
              <a:rPr lang="en-US" smtClean="0"/>
              <a:t>8/21/2025</a:t>
            </a:fld>
            <a:endParaRPr lang="en-US"/>
          </a:p>
        </p:txBody>
      </p:sp>
      <p:sp>
        <p:nvSpPr>
          <p:cNvPr id="4" name="Footer Placeholder 3">
            <a:extLst>
              <a:ext uri="{FF2B5EF4-FFF2-40B4-BE49-F238E27FC236}">
                <a16:creationId xmlns:a16="http://schemas.microsoft.com/office/drawing/2014/main" id="{33C699A3-6781-275D-4613-A0F2F3423B2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7D39CC0-8A6F-1E80-E725-8324DB07EA4B}"/>
              </a:ext>
            </a:extLst>
          </p:cNvPr>
          <p:cNvSpPr>
            <a:spLocks noGrp="1"/>
          </p:cNvSpPr>
          <p:nvPr>
            <p:ph type="sldNum" sz="quarter" idx="12"/>
          </p:nvPr>
        </p:nvSpPr>
        <p:spPr/>
        <p:txBody>
          <a:bodyPr/>
          <a:lstStyle/>
          <a:p>
            <a:fld id="{F519B204-2619-48B9-9FC8-1038E1DDC7A8}" type="slidenum">
              <a:rPr lang="en-US" smtClean="0"/>
              <a:t>‹#›</a:t>
            </a:fld>
            <a:endParaRPr lang="en-US"/>
          </a:p>
        </p:txBody>
      </p:sp>
    </p:spTree>
    <p:extLst>
      <p:ext uri="{BB962C8B-B14F-4D97-AF65-F5344CB8AC3E}">
        <p14:creationId xmlns:p14="http://schemas.microsoft.com/office/powerpoint/2010/main" val="6799964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C5850B7-E057-5CC5-3EC0-EC1EAE7B4FD3}"/>
              </a:ext>
            </a:extLst>
          </p:cNvPr>
          <p:cNvSpPr>
            <a:spLocks noGrp="1"/>
          </p:cNvSpPr>
          <p:nvPr>
            <p:ph type="dt" sz="half" idx="10"/>
          </p:nvPr>
        </p:nvSpPr>
        <p:spPr/>
        <p:txBody>
          <a:bodyPr/>
          <a:lstStyle/>
          <a:p>
            <a:fld id="{899CB9E5-A500-4DD3-B3D2-FFD25E19A537}" type="datetimeFigureOut">
              <a:rPr lang="en-US" smtClean="0"/>
              <a:t>8/21/2025</a:t>
            </a:fld>
            <a:endParaRPr lang="en-US"/>
          </a:p>
        </p:txBody>
      </p:sp>
      <p:sp>
        <p:nvSpPr>
          <p:cNvPr id="3" name="Footer Placeholder 2">
            <a:extLst>
              <a:ext uri="{FF2B5EF4-FFF2-40B4-BE49-F238E27FC236}">
                <a16:creationId xmlns:a16="http://schemas.microsoft.com/office/drawing/2014/main" id="{F93DE69A-DB9F-7647-87D7-8AD06F512BF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B01C1B7-AD67-6E97-C8C9-9734FA2DD26E}"/>
              </a:ext>
            </a:extLst>
          </p:cNvPr>
          <p:cNvSpPr>
            <a:spLocks noGrp="1"/>
          </p:cNvSpPr>
          <p:nvPr>
            <p:ph type="sldNum" sz="quarter" idx="12"/>
          </p:nvPr>
        </p:nvSpPr>
        <p:spPr/>
        <p:txBody>
          <a:bodyPr/>
          <a:lstStyle/>
          <a:p>
            <a:fld id="{F519B204-2619-48B9-9FC8-1038E1DDC7A8}" type="slidenum">
              <a:rPr lang="en-US" smtClean="0"/>
              <a:t>‹#›</a:t>
            </a:fld>
            <a:endParaRPr lang="en-US"/>
          </a:p>
        </p:txBody>
      </p:sp>
    </p:spTree>
    <p:extLst>
      <p:ext uri="{BB962C8B-B14F-4D97-AF65-F5344CB8AC3E}">
        <p14:creationId xmlns:p14="http://schemas.microsoft.com/office/powerpoint/2010/main" val="21969195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54C94A-EFDB-6B19-946F-A1F88D5E18E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F7A8190-AC2B-5B02-669D-A2522DC6FDE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4E5C393-8284-C174-011D-4B40478FB4D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6A14277-FFF1-078E-2D0A-A4D85871BDAF}"/>
              </a:ext>
            </a:extLst>
          </p:cNvPr>
          <p:cNvSpPr>
            <a:spLocks noGrp="1"/>
          </p:cNvSpPr>
          <p:nvPr>
            <p:ph type="dt" sz="half" idx="10"/>
          </p:nvPr>
        </p:nvSpPr>
        <p:spPr/>
        <p:txBody>
          <a:bodyPr/>
          <a:lstStyle/>
          <a:p>
            <a:fld id="{899CB9E5-A500-4DD3-B3D2-FFD25E19A537}" type="datetimeFigureOut">
              <a:rPr lang="en-US" smtClean="0"/>
              <a:t>8/21/2025</a:t>
            </a:fld>
            <a:endParaRPr lang="en-US"/>
          </a:p>
        </p:txBody>
      </p:sp>
      <p:sp>
        <p:nvSpPr>
          <p:cNvPr id="6" name="Footer Placeholder 5">
            <a:extLst>
              <a:ext uri="{FF2B5EF4-FFF2-40B4-BE49-F238E27FC236}">
                <a16:creationId xmlns:a16="http://schemas.microsoft.com/office/drawing/2014/main" id="{02A9F335-79CB-4918-568D-837C4F17BF6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B315BD3-3F1B-A4B7-B057-86BF333046A6}"/>
              </a:ext>
            </a:extLst>
          </p:cNvPr>
          <p:cNvSpPr>
            <a:spLocks noGrp="1"/>
          </p:cNvSpPr>
          <p:nvPr>
            <p:ph type="sldNum" sz="quarter" idx="12"/>
          </p:nvPr>
        </p:nvSpPr>
        <p:spPr/>
        <p:txBody>
          <a:bodyPr/>
          <a:lstStyle/>
          <a:p>
            <a:fld id="{F519B204-2619-48B9-9FC8-1038E1DDC7A8}" type="slidenum">
              <a:rPr lang="en-US" smtClean="0"/>
              <a:t>‹#›</a:t>
            </a:fld>
            <a:endParaRPr lang="en-US"/>
          </a:p>
        </p:txBody>
      </p:sp>
    </p:spTree>
    <p:extLst>
      <p:ext uri="{BB962C8B-B14F-4D97-AF65-F5344CB8AC3E}">
        <p14:creationId xmlns:p14="http://schemas.microsoft.com/office/powerpoint/2010/main" val="22029423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D677DC-4B1F-7EA2-18FE-AC01A3C4517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6EF124F-0C68-5ED2-287E-DFF6871A11B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58B52A3-8157-4C47-324D-13FF7542221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2F1AEDA-CF81-E578-3FA5-CEF60BC013AF}"/>
              </a:ext>
            </a:extLst>
          </p:cNvPr>
          <p:cNvSpPr>
            <a:spLocks noGrp="1"/>
          </p:cNvSpPr>
          <p:nvPr>
            <p:ph type="dt" sz="half" idx="10"/>
          </p:nvPr>
        </p:nvSpPr>
        <p:spPr/>
        <p:txBody>
          <a:bodyPr/>
          <a:lstStyle/>
          <a:p>
            <a:fld id="{899CB9E5-A500-4DD3-B3D2-FFD25E19A537}" type="datetimeFigureOut">
              <a:rPr lang="en-US" smtClean="0"/>
              <a:t>8/21/2025</a:t>
            </a:fld>
            <a:endParaRPr lang="en-US"/>
          </a:p>
        </p:txBody>
      </p:sp>
      <p:sp>
        <p:nvSpPr>
          <p:cNvPr id="6" name="Footer Placeholder 5">
            <a:extLst>
              <a:ext uri="{FF2B5EF4-FFF2-40B4-BE49-F238E27FC236}">
                <a16:creationId xmlns:a16="http://schemas.microsoft.com/office/drawing/2014/main" id="{F4BE5F95-31EA-6350-8663-F959AA7B30B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8036DFF-0D25-C1C6-BEF4-942C7C4EC9BA}"/>
              </a:ext>
            </a:extLst>
          </p:cNvPr>
          <p:cNvSpPr>
            <a:spLocks noGrp="1"/>
          </p:cNvSpPr>
          <p:nvPr>
            <p:ph type="sldNum" sz="quarter" idx="12"/>
          </p:nvPr>
        </p:nvSpPr>
        <p:spPr/>
        <p:txBody>
          <a:bodyPr/>
          <a:lstStyle/>
          <a:p>
            <a:fld id="{F519B204-2619-48B9-9FC8-1038E1DDC7A8}" type="slidenum">
              <a:rPr lang="en-US" smtClean="0"/>
              <a:t>‹#›</a:t>
            </a:fld>
            <a:endParaRPr lang="en-US"/>
          </a:p>
        </p:txBody>
      </p:sp>
    </p:spTree>
    <p:extLst>
      <p:ext uri="{BB962C8B-B14F-4D97-AF65-F5344CB8AC3E}">
        <p14:creationId xmlns:p14="http://schemas.microsoft.com/office/powerpoint/2010/main" val="16285488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CD7777D-AFCE-7249-DE97-877AB97B0B6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9288B45-C565-C6CB-4C78-53516157A89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7E7BD26-3C79-2958-217A-468ACCBFC32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99CB9E5-A500-4DD3-B3D2-FFD25E19A537}" type="datetimeFigureOut">
              <a:rPr lang="en-US" smtClean="0"/>
              <a:t>8/21/2025</a:t>
            </a:fld>
            <a:endParaRPr lang="en-US"/>
          </a:p>
        </p:txBody>
      </p:sp>
      <p:sp>
        <p:nvSpPr>
          <p:cNvPr id="5" name="Footer Placeholder 4">
            <a:extLst>
              <a:ext uri="{FF2B5EF4-FFF2-40B4-BE49-F238E27FC236}">
                <a16:creationId xmlns:a16="http://schemas.microsoft.com/office/drawing/2014/main" id="{841318C8-E673-BF95-02E9-44FF1FFAFA1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3353438A-FD82-94F0-BE74-08C9C87CF0F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519B204-2619-48B9-9FC8-1038E1DDC7A8}" type="slidenum">
              <a:rPr lang="en-US" smtClean="0"/>
              <a:t>‹#›</a:t>
            </a:fld>
            <a:endParaRPr lang="en-US"/>
          </a:p>
        </p:txBody>
      </p:sp>
    </p:spTree>
    <p:extLst>
      <p:ext uri="{BB962C8B-B14F-4D97-AF65-F5344CB8AC3E}">
        <p14:creationId xmlns:p14="http://schemas.microsoft.com/office/powerpoint/2010/main" val="8640687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irs.gov/pub/irs-pdf/p1075.pdf" TargetMode="External"/><Relationship Id="rId1" Type="http://schemas.openxmlformats.org/officeDocument/2006/relationships/slideLayout" Target="../slideLayouts/slideLayout2.xml"/><Relationship Id="rId4" Type="http://schemas.openxmlformats.org/officeDocument/2006/relationships/image" Target="../media/image2.sv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8" Type="http://schemas.openxmlformats.org/officeDocument/2006/relationships/hyperlink" Target="http://www.wikibit.it/t/cosa-significa-tasto-cmd-3537/" TargetMode="External"/><Relationship Id="rId3" Type="http://schemas.openxmlformats.org/officeDocument/2006/relationships/diagramLayout" Target="../diagrams/layout2.xml"/><Relationship Id="rId7" Type="http://schemas.openxmlformats.org/officeDocument/2006/relationships/image" Target="../media/image10.pn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10" Type="http://schemas.openxmlformats.org/officeDocument/2006/relationships/hyperlink" Target="https://openclipart.org/detail/213426/letter-l-by-khanke-213426" TargetMode="External"/><Relationship Id="rId4" Type="http://schemas.openxmlformats.org/officeDocument/2006/relationships/diagramQuickStyle" Target="../diagrams/quickStyle2.xml"/><Relationship Id="rId9" Type="http://schemas.openxmlformats.org/officeDocument/2006/relationships/image" Target="../media/image11.png"/></Relationships>
</file>

<file path=ppt/slides/_rels/slide6.xml.rels><?xml version="1.0" encoding="UTF-8" standalone="yes"?>
<Relationships xmlns="http://schemas.openxmlformats.org/package/2006/relationships"><Relationship Id="rId3" Type="http://schemas.openxmlformats.org/officeDocument/2006/relationships/hyperlink" Target="https://pixabay.com/id/kuis-pertanyaan-permainan-tes-2004350/" TargetMode="External"/><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77D6B2E-37A3-429E-A37C-F30ED64872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5CEAD642-85CF-4750-8432-7C80C901F0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1723" y="-1"/>
            <a:ext cx="12225953" cy="6868071"/>
          </a:xfrm>
          <a:prstGeom prst="rect">
            <a:avLst/>
          </a:prstGeom>
          <a:gradFill>
            <a:gsLst>
              <a:gs pos="0">
                <a:srgbClr val="000000"/>
              </a:gs>
              <a:gs pos="100000">
                <a:schemeClr val="accent1">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FA33EEAE-15D5-4119-8C1E-89D943F911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441959" y="-3"/>
            <a:ext cx="11772269" cy="6868074"/>
          </a:xfrm>
          <a:prstGeom prst="rect">
            <a:avLst/>
          </a:prstGeom>
          <a:gradFill>
            <a:gsLst>
              <a:gs pos="21000">
                <a:schemeClr val="accent1">
                  <a:lumMod val="50000"/>
                  <a:alpha val="83000"/>
                </a:schemeClr>
              </a:gs>
              <a:gs pos="100000">
                <a:schemeClr val="accent1">
                  <a:alpha val="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730D8B3B-9B80-4025-B934-26DC7D7CD2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5200" y="0"/>
            <a:ext cx="3623374" cy="6868072"/>
          </a:xfrm>
          <a:prstGeom prst="rect">
            <a:avLst/>
          </a:prstGeom>
          <a:gradFill>
            <a:gsLst>
              <a:gs pos="0">
                <a:schemeClr val="accent1">
                  <a:lumMod val="75000"/>
                  <a:alpha val="0"/>
                </a:schemeClr>
              </a:gs>
              <a:gs pos="99000">
                <a:srgbClr val="000000">
                  <a:alpha val="41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1064D5D5-227B-4F66-9AEA-46F570E793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5875" y="-3"/>
            <a:ext cx="12233581" cy="6868076"/>
          </a:xfrm>
          <a:prstGeom prst="rect">
            <a:avLst/>
          </a:prstGeom>
          <a:gradFill>
            <a:gsLst>
              <a:gs pos="3000">
                <a:schemeClr val="accent1">
                  <a:lumMod val="75000"/>
                  <a:alpha val="0"/>
                </a:schemeClr>
              </a:gs>
              <a:gs pos="100000">
                <a:srgbClr val="000000">
                  <a:alpha val="73000"/>
                </a:srgb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646B67A4-D328-4747-A82B-65E84FA463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484334" y="-861824"/>
            <a:ext cx="6861931" cy="8597859"/>
          </a:xfrm>
          <a:prstGeom prst="rect">
            <a:avLst/>
          </a:prstGeom>
          <a:gradFill>
            <a:gsLst>
              <a:gs pos="3000">
                <a:schemeClr val="accent1">
                  <a:lumMod val="75000"/>
                  <a:alpha val="0"/>
                </a:schemeClr>
              </a:gs>
              <a:gs pos="100000">
                <a:srgbClr val="000000">
                  <a:alpha val="27000"/>
                </a:srgb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a:extLst>
              <a:ext uri="{FF2B5EF4-FFF2-40B4-BE49-F238E27FC236}">
                <a16:creationId xmlns:a16="http://schemas.microsoft.com/office/drawing/2014/main" id="{B5A1B09C-1565-46F8-B70F-621C5EB48A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993193">
            <a:off x="1186972" y="1089049"/>
            <a:ext cx="4967533" cy="4988390"/>
          </a:xfrm>
          <a:prstGeom prst="ellipse">
            <a:avLst/>
          </a:prstGeom>
          <a:gradFill>
            <a:gsLst>
              <a:gs pos="0">
                <a:schemeClr val="accent1">
                  <a:alpha val="26000"/>
                </a:schemeClr>
              </a:gs>
              <a:gs pos="85000">
                <a:schemeClr val="accent1">
                  <a:lumMod val="60000"/>
                  <a:lumOff val="40000"/>
                  <a:alpha val="0"/>
                </a:schemeClr>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641DD649-B4A3-825D-8B3E-FD2323AE551A}"/>
              </a:ext>
            </a:extLst>
          </p:cNvPr>
          <p:cNvSpPr>
            <a:spLocks noGrp="1"/>
          </p:cNvSpPr>
          <p:nvPr>
            <p:ph type="ctrTitle"/>
          </p:nvPr>
        </p:nvSpPr>
        <p:spPr>
          <a:xfrm>
            <a:off x="4162567" y="818984"/>
            <a:ext cx="6714699" cy="3178689"/>
          </a:xfrm>
        </p:spPr>
        <p:txBody>
          <a:bodyPr>
            <a:normAutofit/>
          </a:bodyPr>
          <a:lstStyle/>
          <a:p>
            <a:pPr algn="l"/>
            <a:r>
              <a:rPr lang="en-US" sz="4800">
                <a:solidFill>
                  <a:srgbClr val="FFFFFF"/>
                </a:solidFill>
              </a:rPr>
              <a:t>MFA</a:t>
            </a:r>
          </a:p>
        </p:txBody>
      </p:sp>
      <p:sp>
        <p:nvSpPr>
          <p:cNvPr id="22" name="Rectangle 21">
            <a:extLst>
              <a:ext uri="{FF2B5EF4-FFF2-40B4-BE49-F238E27FC236}">
                <a16:creationId xmlns:a16="http://schemas.microsoft.com/office/drawing/2014/main" id="{8C516CC8-80AC-446C-A56E-9F54B7210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 y="4490110"/>
            <a:ext cx="12217710" cy="2377962"/>
          </a:xfrm>
          <a:prstGeom prst="rect">
            <a:avLst/>
          </a:prstGeom>
          <a:gradFill>
            <a:gsLst>
              <a:gs pos="0">
                <a:schemeClr val="accent1">
                  <a:lumMod val="75000"/>
                  <a:alpha val="50000"/>
                </a:schemeClr>
              </a:gs>
              <a:gs pos="99000">
                <a:srgbClr val="000000">
                  <a:alpha val="34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a:extLst>
              <a:ext uri="{FF2B5EF4-FFF2-40B4-BE49-F238E27FC236}">
                <a16:creationId xmlns:a16="http://schemas.microsoft.com/office/drawing/2014/main" id="{753DE6D2-303C-629A-4547-BAC6A6089F11}"/>
              </a:ext>
            </a:extLst>
          </p:cNvPr>
          <p:cNvSpPr>
            <a:spLocks noGrp="1"/>
          </p:cNvSpPr>
          <p:nvPr>
            <p:ph type="subTitle" idx="1"/>
          </p:nvPr>
        </p:nvSpPr>
        <p:spPr>
          <a:xfrm>
            <a:off x="4285397" y="4960961"/>
            <a:ext cx="7055893" cy="1078054"/>
          </a:xfrm>
        </p:spPr>
        <p:txBody>
          <a:bodyPr>
            <a:normAutofit/>
          </a:bodyPr>
          <a:lstStyle/>
          <a:p>
            <a:pPr algn="l"/>
            <a:r>
              <a:rPr lang="en-US" dirty="0">
                <a:solidFill>
                  <a:srgbClr val="FFFFFF"/>
                </a:solidFill>
              </a:rPr>
              <a:t>Multi-Factor Authentication</a:t>
            </a:r>
          </a:p>
        </p:txBody>
      </p:sp>
    </p:spTree>
    <p:extLst>
      <p:ext uri="{BB962C8B-B14F-4D97-AF65-F5344CB8AC3E}">
        <p14:creationId xmlns:p14="http://schemas.microsoft.com/office/powerpoint/2010/main" val="42375921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par>
                                <p:cTn id="8" presetID="10" presetClass="entr" presetSubtype="0" fill="hold" grpId="0" nodeType="withEffect">
                                  <p:stCondLst>
                                    <p:cond delay="2000"/>
                                  </p:stCondLst>
                                  <p:iterate type="lt">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4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3" name="Rectangle 52">
            <a:extLst>
              <a:ext uri="{FF2B5EF4-FFF2-40B4-BE49-F238E27FC236}">
                <a16:creationId xmlns:a16="http://schemas.microsoft.com/office/drawing/2014/main" id="{5A0118C5-4F8D-4CF4-BADD-53FEACC6C4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09957505-8B81-1EE2-4890-4A49CEF3270B}"/>
              </a:ext>
            </a:extLst>
          </p:cNvPr>
          <p:cNvSpPr>
            <a:spLocks noGrp="1"/>
          </p:cNvSpPr>
          <p:nvPr>
            <p:ph type="title"/>
          </p:nvPr>
        </p:nvSpPr>
        <p:spPr>
          <a:xfrm>
            <a:off x="946521" y="396117"/>
            <a:ext cx="5217172" cy="1158857"/>
          </a:xfrm>
        </p:spPr>
        <p:txBody>
          <a:bodyPr anchor="b">
            <a:normAutofit/>
          </a:bodyPr>
          <a:lstStyle/>
          <a:p>
            <a:r>
              <a:rPr lang="en-US" sz="3700">
                <a:solidFill>
                  <a:schemeClr val="bg1"/>
                </a:solidFill>
              </a:rPr>
              <a:t>What is multi-factor authentication?</a:t>
            </a:r>
          </a:p>
        </p:txBody>
      </p:sp>
      <p:sp>
        <p:nvSpPr>
          <p:cNvPr id="55" name="Graphic 212">
            <a:extLst>
              <a:ext uri="{FF2B5EF4-FFF2-40B4-BE49-F238E27FC236}">
                <a16:creationId xmlns:a16="http://schemas.microsoft.com/office/drawing/2014/main" id="{52D7FCC1-2D52-49CE-A986-EE6E0CA649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791258" y="619275"/>
            <a:ext cx="932200" cy="932200"/>
          </a:xfrm>
          <a:custGeom>
            <a:avLst/>
            <a:gdLst>
              <a:gd name="connsiteX0" fmla="*/ 403574 w 807148"/>
              <a:gd name="connsiteY0" fmla="*/ 0 h 807148"/>
              <a:gd name="connsiteX1" fmla="*/ 0 w 807148"/>
              <a:gd name="connsiteY1" fmla="*/ 403574 h 807148"/>
              <a:gd name="connsiteX2" fmla="*/ 403574 w 807148"/>
              <a:gd name="connsiteY2" fmla="*/ 807149 h 807148"/>
              <a:gd name="connsiteX3" fmla="*/ 807149 w 807148"/>
              <a:gd name="connsiteY3" fmla="*/ 403574 h 807148"/>
              <a:gd name="connsiteX4" fmla="*/ 403574 w 807148"/>
              <a:gd name="connsiteY4" fmla="*/ 0 h 807148"/>
              <a:gd name="connsiteX5" fmla="*/ 403574 w 807148"/>
              <a:gd name="connsiteY5" fmla="*/ 667988 h 807148"/>
              <a:gd name="connsiteX6" fmla="*/ 139160 w 807148"/>
              <a:gd name="connsiteY6" fmla="*/ 403574 h 807148"/>
              <a:gd name="connsiteX7" fmla="*/ 403574 w 807148"/>
              <a:gd name="connsiteY7" fmla="*/ 139160 h 807148"/>
              <a:gd name="connsiteX8" fmla="*/ 667988 w 807148"/>
              <a:gd name="connsiteY8" fmla="*/ 403574 h 807148"/>
              <a:gd name="connsiteX9" fmla="*/ 403574 w 807148"/>
              <a:gd name="connsiteY9" fmla="*/ 667988 h 807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7148" h="807148">
                <a:moveTo>
                  <a:pt x="403574" y="0"/>
                </a:moveTo>
                <a:cubicBezTo>
                  <a:pt x="180689" y="0"/>
                  <a:pt x="0" y="180689"/>
                  <a:pt x="0" y="403574"/>
                </a:cubicBezTo>
                <a:cubicBezTo>
                  <a:pt x="0" y="626459"/>
                  <a:pt x="180689" y="807149"/>
                  <a:pt x="403574" y="807149"/>
                </a:cubicBezTo>
                <a:cubicBezTo>
                  <a:pt x="626459" y="807149"/>
                  <a:pt x="807149" y="626459"/>
                  <a:pt x="807149" y="403574"/>
                </a:cubicBezTo>
                <a:cubicBezTo>
                  <a:pt x="807149" y="180689"/>
                  <a:pt x="626459" y="0"/>
                  <a:pt x="403574" y="0"/>
                </a:cubicBezTo>
                <a:close/>
                <a:moveTo>
                  <a:pt x="403574" y="667988"/>
                </a:moveTo>
                <a:cubicBezTo>
                  <a:pt x="257556" y="667988"/>
                  <a:pt x="139160" y="549593"/>
                  <a:pt x="139160" y="403574"/>
                </a:cubicBezTo>
                <a:cubicBezTo>
                  <a:pt x="139160" y="257556"/>
                  <a:pt x="257556" y="139160"/>
                  <a:pt x="403574" y="139160"/>
                </a:cubicBezTo>
                <a:cubicBezTo>
                  <a:pt x="549593" y="139160"/>
                  <a:pt x="667988" y="257556"/>
                  <a:pt x="667988" y="403574"/>
                </a:cubicBezTo>
                <a:cubicBezTo>
                  <a:pt x="667988" y="549593"/>
                  <a:pt x="549593" y="667988"/>
                  <a:pt x="403574" y="667988"/>
                </a:cubicBezTo>
                <a:close/>
              </a:path>
            </a:pathLst>
          </a:custGeom>
          <a:solidFill>
            <a:srgbClr val="FFFFFF"/>
          </a:solidFill>
          <a:ln w="2857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57" name="Graphic 212">
            <a:extLst>
              <a:ext uri="{FF2B5EF4-FFF2-40B4-BE49-F238E27FC236}">
                <a16:creationId xmlns:a16="http://schemas.microsoft.com/office/drawing/2014/main" id="{28C3CACD-E5A7-4AAC-AE47-75CF7D30FF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791258" y="619275"/>
            <a:ext cx="932200" cy="932200"/>
          </a:xfrm>
          <a:custGeom>
            <a:avLst/>
            <a:gdLst>
              <a:gd name="connsiteX0" fmla="*/ 403574 w 807148"/>
              <a:gd name="connsiteY0" fmla="*/ 0 h 807148"/>
              <a:gd name="connsiteX1" fmla="*/ 0 w 807148"/>
              <a:gd name="connsiteY1" fmla="*/ 403574 h 807148"/>
              <a:gd name="connsiteX2" fmla="*/ 403574 w 807148"/>
              <a:gd name="connsiteY2" fmla="*/ 807149 h 807148"/>
              <a:gd name="connsiteX3" fmla="*/ 807149 w 807148"/>
              <a:gd name="connsiteY3" fmla="*/ 403574 h 807148"/>
              <a:gd name="connsiteX4" fmla="*/ 403574 w 807148"/>
              <a:gd name="connsiteY4" fmla="*/ 0 h 807148"/>
              <a:gd name="connsiteX5" fmla="*/ 403574 w 807148"/>
              <a:gd name="connsiteY5" fmla="*/ 667988 h 807148"/>
              <a:gd name="connsiteX6" fmla="*/ 139160 w 807148"/>
              <a:gd name="connsiteY6" fmla="*/ 403574 h 807148"/>
              <a:gd name="connsiteX7" fmla="*/ 403574 w 807148"/>
              <a:gd name="connsiteY7" fmla="*/ 139160 h 807148"/>
              <a:gd name="connsiteX8" fmla="*/ 667988 w 807148"/>
              <a:gd name="connsiteY8" fmla="*/ 403574 h 807148"/>
              <a:gd name="connsiteX9" fmla="*/ 403574 w 807148"/>
              <a:gd name="connsiteY9" fmla="*/ 667988 h 807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7148" h="807148">
                <a:moveTo>
                  <a:pt x="403574" y="0"/>
                </a:moveTo>
                <a:cubicBezTo>
                  <a:pt x="180689" y="0"/>
                  <a:pt x="0" y="180689"/>
                  <a:pt x="0" y="403574"/>
                </a:cubicBezTo>
                <a:cubicBezTo>
                  <a:pt x="0" y="626459"/>
                  <a:pt x="180689" y="807149"/>
                  <a:pt x="403574" y="807149"/>
                </a:cubicBezTo>
                <a:cubicBezTo>
                  <a:pt x="626459" y="807149"/>
                  <a:pt x="807149" y="626459"/>
                  <a:pt x="807149" y="403574"/>
                </a:cubicBezTo>
                <a:cubicBezTo>
                  <a:pt x="807149" y="180689"/>
                  <a:pt x="626459" y="0"/>
                  <a:pt x="403574" y="0"/>
                </a:cubicBezTo>
                <a:close/>
                <a:moveTo>
                  <a:pt x="403574" y="667988"/>
                </a:moveTo>
                <a:cubicBezTo>
                  <a:pt x="257556" y="667988"/>
                  <a:pt x="139160" y="549593"/>
                  <a:pt x="139160" y="403574"/>
                </a:cubicBezTo>
                <a:cubicBezTo>
                  <a:pt x="139160" y="257556"/>
                  <a:pt x="257556" y="139160"/>
                  <a:pt x="403574" y="139160"/>
                </a:cubicBezTo>
                <a:cubicBezTo>
                  <a:pt x="549593" y="139160"/>
                  <a:pt x="667988" y="257556"/>
                  <a:pt x="667988" y="403574"/>
                </a:cubicBezTo>
                <a:cubicBezTo>
                  <a:pt x="667988" y="549593"/>
                  <a:pt x="549593" y="667988"/>
                  <a:pt x="403574" y="667988"/>
                </a:cubicBezTo>
                <a:close/>
              </a:path>
            </a:pathLst>
          </a:custGeom>
          <a:solidFill>
            <a:schemeClr val="accent6">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26" name="Content Placeholder 2">
            <a:extLst>
              <a:ext uri="{FF2B5EF4-FFF2-40B4-BE49-F238E27FC236}">
                <a16:creationId xmlns:a16="http://schemas.microsoft.com/office/drawing/2014/main" id="{7EC92415-E42F-1AFE-5F74-C12C9F8CEE39}"/>
              </a:ext>
            </a:extLst>
          </p:cNvPr>
          <p:cNvSpPr>
            <a:spLocks noGrp="1"/>
          </p:cNvSpPr>
          <p:nvPr>
            <p:ph idx="1"/>
          </p:nvPr>
        </p:nvSpPr>
        <p:spPr>
          <a:xfrm>
            <a:off x="946520" y="1747592"/>
            <a:ext cx="5217173" cy="4351338"/>
          </a:xfrm>
        </p:spPr>
        <p:txBody>
          <a:bodyPr>
            <a:normAutofit/>
          </a:bodyPr>
          <a:lstStyle/>
          <a:p>
            <a:r>
              <a:rPr lang="en-US" sz="2000" dirty="0">
                <a:solidFill>
                  <a:schemeClr val="bg1"/>
                </a:solidFill>
              </a:rPr>
              <a:t>It’s an easy-to-use security measure that requires anyone logging into an online account to use a two-step process to prove their identity.  It makes it twice as hard for criminals to access an online account.  It greatly increases your security, and it is an IRS Publication 1075 Requirement.</a:t>
            </a:r>
          </a:p>
          <a:p>
            <a:pPr marL="0" indent="0">
              <a:buNone/>
            </a:pPr>
            <a:endParaRPr lang="en-US" sz="2000" dirty="0">
              <a:solidFill>
                <a:schemeClr val="bg1"/>
              </a:solidFill>
            </a:endParaRPr>
          </a:p>
          <a:p>
            <a:r>
              <a:rPr lang="en-US" sz="2000" dirty="0">
                <a:solidFill>
                  <a:schemeClr val="bg1"/>
                </a:solidFill>
              </a:rPr>
              <a:t>To learn more about this requirement, visit the IRS </a:t>
            </a:r>
            <a:r>
              <a:rPr lang="en-US" sz="2000" dirty="0">
                <a:solidFill>
                  <a:schemeClr val="bg1"/>
                </a:solidFill>
                <a:hlinkClick r:id="rId2"/>
              </a:rPr>
              <a:t>Publication 1075 (Rev. 11-2021)</a:t>
            </a:r>
            <a:endParaRPr lang="en-US" sz="2000" dirty="0">
              <a:solidFill>
                <a:schemeClr val="bg1"/>
              </a:solidFill>
            </a:endParaRPr>
          </a:p>
          <a:p>
            <a:pPr marL="0" indent="0">
              <a:buNone/>
            </a:pPr>
            <a:r>
              <a:rPr lang="en-US" sz="2000" dirty="0">
                <a:solidFill>
                  <a:schemeClr val="bg1"/>
                </a:solidFill>
              </a:rPr>
              <a:t>      Section IA-2: Identification and     Authentication(Organizational Users)</a:t>
            </a:r>
          </a:p>
        </p:txBody>
      </p:sp>
      <p:grpSp>
        <p:nvGrpSpPr>
          <p:cNvPr id="59" name="Group 58">
            <a:extLst>
              <a:ext uri="{FF2B5EF4-FFF2-40B4-BE49-F238E27FC236}">
                <a16:creationId xmlns:a16="http://schemas.microsoft.com/office/drawing/2014/main" id="{3A35C15A-135A-4FD3-BA11-A046CFA3907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491531" y="1226111"/>
            <a:ext cx="1598829" cy="531293"/>
            <a:chOff x="6491531" y="1420258"/>
            <a:chExt cx="1598829" cy="531293"/>
          </a:xfrm>
          <a:solidFill>
            <a:schemeClr val="bg1"/>
          </a:solidFill>
        </p:grpSpPr>
        <p:grpSp>
          <p:nvGrpSpPr>
            <p:cNvPr id="60" name="Graphic 190">
              <a:extLst>
                <a:ext uri="{FF2B5EF4-FFF2-40B4-BE49-F238E27FC236}">
                  <a16:creationId xmlns:a16="http://schemas.microsoft.com/office/drawing/2014/main" id="{61E65A99-85A2-448D-AA1F-7690BD01A720}"/>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6491531" y="1420258"/>
              <a:ext cx="1598829" cy="531293"/>
              <a:chOff x="2504802" y="1755501"/>
              <a:chExt cx="1598829" cy="531293"/>
            </a:xfrm>
            <a:grpFill/>
          </p:grpSpPr>
          <p:sp>
            <p:nvSpPr>
              <p:cNvPr id="64" name="Freeform: Shape 63">
                <a:extLst>
                  <a:ext uri="{FF2B5EF4-FFF2-40B4-BE49-F238E27FC236}">
                    <a16:creationId xmlns:a16="http://schemas.microsoft.com/office/drawing/2014/main" id="{A127EC05-3250-408F-8F9F-A73F8B9B1D7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504802" y="2113855"/>
                <a:ext cx="1598614" cy="172939"/>
              </a:xfrm>
              <a:custGeom>
                <a:avLst/>
                <a:gdLst>
                  <a:gd name="connsiteX0" fmla="*/ 1248648 w 1598614"/>
                  <a:gd name="connsiteY0" fmla="*/ 172939 h 172939"/>
                  <a:gd name="connsiteX1" fmla="*/ 1123031 w 1598614"/>
                  <a:gd name="connsiteY1" fmla="*/ 92708 h 172939"/>
                  <a:gd name="connsiteX2" fmla="*/ 1024085 w 1598614"/>
                  <a:gd name="connsiteY2" fmla="*/ 29469 h 172939"/>
                  <a:gd name="connsiteX3" fmla="*/ 925140 w 1598614"/>
                  <a:gd name="connsiteY3" fmla="*/ 92708 h 172939"/>
                  <a:gd name="connsiteX4" fmla="*/ 799522 w 1598614"/>
                  <a:gd name="connsiteY4" fmla="*/ 172939 h 172939"/>
                  <a:gd name="connsiteX5" fmla="*/ 799522 w 1598614"/>
                  <a:gd name="connsiteY5" fmla="*/ 172939 h 172939"/>
                  <a:gd name="connsiteX6" fmla="*/ 673905 w 1598614"/>
                  <a:gd name="connsiteY6" fmla="*/ 92708 h 172939"/>
                  <a:gd name="connsiteX7" fmla="*/ 574959 w 1598614"/>
                  <a:gd name="connsiteY7" fmla="*/ 29469 h 172939"/>
                  <a:gd name="connsiteX8" fmla="*/ 476014 w 1598614"/>
                  <a:gd name="connsiteY8" fmla="*/ 92708 h 172939"/>
                  <a:gd name="connsiteX9" fmla="*/ 350396 w 1598614"/>
                  <a:gd name="connsiteY9" fmla="*/ 172939 h 172939"/>
                  <a:gd name="connsiteX10" fmla="*/ 224778 w 1598614"/>
                  <a:gd name="connsiteY10" fmla="*/ 92708 h 172939"/>
                  <a:gd name="connsiteX11" fmla="*/ 125833 w 1598614"/>
                  <a:gd name="connsiteY11" fmla="*/ 29469 h 172939"/>
                  <a:gd name="connsiteX12" fmla="*/ 26887 w 1598614"/>
                  <a:gd name="connsiteY12" fmla="*/ 92708 h 172939"/>
                  <a:gd name="connsiteX13" fmla="*/ 0 w 1598614"/>
                  <a:gd name="connsiteY13" fmla="*/ 80232 h 172939"/>
                  <a:gd name="connsiteX14" fmla="*/ 125618 w 1598614"/>
                  <a:gd name="connsiteY14" fmla="*/ 0 h 172939"/>
                  <a:gd name="connsiteX15" fmla="*/ 251235 w 1598614"/>
                  <a:gd name="connsiteY15" fmla="*/ 80232 h 172939"/>
                  <a:gd name="connsiteX16" fmla="*/ 350181 w 1598614"/>
                  <a:gd name="connsiteY16" fmla="*/ 143471 h 172939"/>
                  <a:gd name="connsiteX17" fmla="*/ 449126 w 1598614"/>
                  <a:gd name="connsiteY17" fmla="*/ 80232 h 172939"/>
                  <a:gd name="connsiteX18" fmla="*/ 574744 w 1598614"/>
                  <a:gd name="connsiteY18" fmla="*/ 0 h 172939"/>
                  <a:gd name="connsiteX19" fmla="*/ 700362 w 1598614"/>
                  <a:gd name="connsiteY19" fmla="*/ 80232 h 172939"/>
                  <a:gd name="connsiteX20" fmla="*/ 799307 w 1598614"/>
                  <a:gd name="connsiteY20" fmla="*/ 143471 h 172939"/>
                  <a:gd name="connsiteX21" fmla="*/ 799307 w 1598614"/>
                  <a:gd name="connsiteY21" fmla="*/ 143471 h 172939"/>
                  <a:gd name="connsiteX22" fmla="*/ 898253 w 1598614"/>
                  <a:gd name="connsiteY22" fmla="*/ 80232 h 172939"/>
                  <a:gd name="connsiteX23" fmla="*/ 1023870 w 1598614"/>
                  <a:gd name="connsiteY23" fmla="*/ 0 h 172939"/>
                  <a:gd name="connsiteX24" fmla="*/ 1149488 w 1598614"/>
                  <a:gd name="connsiteY24" fmla="*/ 80232 h 172939"/>
                  <a:gd name="connsiteX25" fmla="*/ 1248433 w 1598614"/>
                  <a:gd name="connsiteY25" fmla="*/ 143471 h 172939"/>
                  <a:gd name="connsiteX26" fmla="*/ 1347379 w 1598614"/>
                  <a:gd name="connsiteY26" fmla="*/ 80232 h 172939"/>
                  <a:gd name="connsiteX27" fmla="*/ 1472997 w 1598614"/>
                  <a:gd name="connsiteY27" fmla="*/ 0 h 172939"/>
                  <a:gd name="connsiteX28" fmla="*/ 1598614 w 1598614"/>
                  <a:gd name="connsiteY28" fmla="*/ 80232 h 172939"/>
                  <a:gd name="connsiteX29" fmla="*/ 1571942 w 1598614"/>
                  <a:gd name="connsiteY29" fmla="*/ 92708 h 172939"/>
                  <a:gd name="connsiteX30" fmla="*/ 1472997 w 1598614"/>
                  <a:gd name="connsiteY30" fmla="*/ 29469 h 172939"/>
                  <a:gd name="connsiteX31" fmla="*/ 1374051 w 1598614"/>
                  <a:gd name="connsiteY31" fmla="*/ 92708 h 172939"/>
                  <a:gd name="connsiteX32" fmla="*/ 1248648 w 1598614"/>
                  <a:gd name="connsiteY32" fmla="*/ 172939 h 1729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1598614" h="172939">
                    <a:moveTo>
                      <a:pt x="1248648" y="172939"/>
                    </a:moveTo>
                    <a:cubicBezTo>
                      <a:pt x="1194229" y="172939"/>
                      <a:pt x="1146046" y="142180"/>
                      <a:pt x="1123031" y="92708"/>
                    </a:cubicBezTo>
                    <a:cubicBezTo>
                      <a:pt x="1104962" y="53775"/>
                      <a:pt x="1067105" y="29469"/>
                      <a:pt x="1024085" y="29469"/>
                    </a:cubicBezTo>
                    <a:cubicBezTo>
                      <a:pt x="981066" y="29469"/>
                      <a:pt x="943208" y="53775"/>
                      <a:pt x="925140" y="92708"/>
                    </a:cubicBezTo>
                    <a:cubicBezTo>
                      <a:pt x="902124" y="142180"/>
                      <a:pt x="853942" y="172939"/>
                      <a:pt x="799522" y="172939"/>
                    </a:cubicBezTo>
                    <a:cubicBezTo>
                      <a:pt x="799522" y="172939"/>
                      <a:pt x="799522" y="172939"/>
                      <a:pt x="799522" y="172939"/>
                    </a:cubicBezTo>
                    <a:cubicBezTo>
                      <a:pt x="744887" y="172939"/>
                      <a:pt x="696920" y="142180"/>
                      <a:pt x="673905" y="92708"/>
                    </a:cubicBezTo>
                    <a:cubicBezTo>
                      <a:pt x="655836" y="53775"/>
                      <a:pt x="617979" y="29469"/>
                      <a:pt x="574959" y="29469"/>
                    </a:cubicBezTo>
                    <a:cubicBezTo>
                      <a:pt x="531939" y="29469"/>
                      <a:pt x="494082" y="53775"/>
                      <a:pt x="476014" y="92708"/>
                    </a:cubicBezTo>
                    <a:cubicBezTo>
                      <a:pt x="452998" y="142180"/>
                      <a:pt x="405031" y="172939"/>
                      <a:pt x="350396" y="172939"/>
                    </a:cubicBezTo>
                    <a:cubicBezTo>
                      <a:pt x="295976" y="172939"/>
                      <a:pt x="247794" y="142180"/>
                      <a:pt x="224778" y="92708"/>
                    </a:cubicBezTo>
                    <a:cubicBezTo>
                      <a:pt x="206710" y="53775"/>
                      <a:pt x="168853" y="29469"/>
                      <a:pt x="125833" y="29469"/>
                    </a:cubicBezTo>
                    <a:cubicBezTo>
                      <a:pt x="82813" y="29469"/>
                      <a:pt x="44956" y="53775"/>
                      <a:pt x="26887" y="92708"/>
                    </a:cubicBezTo>
                    <a:lnTo>
                      <a:pt x="0" y="80232"/>
                    </a:lnTo>
                    <a:cubicBezTo>
                      <a:pt x="23016" y="30759"/>
                      <a:pt x="70983" y="0"/>
                      <a:pt x="125618" y="0"/>
                    </a:cubicBezTo>
                    <a:cubicBezTo>
                      <a:pt x="180253" y="0"/>
                      <a:pt x="228220" y="30759"/>
                      <a:pt x="251235" y="80232"/>
                    </a:cubicBezTo>
                    <a:cubicBezTo>
                      <a:pt x="269304" y="119165"/>
                      <a:pt x="307376" y="143471"/>
                      <a:pt x="350181" y="143471"/>
                    </a:cubicBezTo>
                    <a:cubicBezTo>
                      <a:pt x="393201" y="143471"/>
                      <a:pt x="431058" y="119165"/>
                      <a:pt x="449126" y="80232"/>
                    </a:cubicBezTo>
                    <a:cubicBezTo>
                      <a:pt x="472142" y="30759"/>
                      <a:pt x="520324" y="0"/>
                      <a:pt x="574744" y="0"/>
                    </a:cubicBezTo>
                    <a:cubicBezTo>
                      <a:pt x="629164" y="0"/>
                      <a:pt x="677346" y="30759"/>
                      <a:pt x="700362" y="80232"/>
                    </a:cubicBezTo>
                    <a:cubicBezTo>
                      <a:pt x="718430" y="119165"/>
                      <a:pt x="756287" y="143471"/>
                      <a:pt x="799307" y="143471"/>
                    </a:cubicBezTo>
                    <a:lnTo>
                      <a:pt x="799307" y="143471"/>
                    </a:lnTo>
                    <a:cubicBezTo>
                      <a:pt x="842327" y="143471"/>
                      <a:pt x="880184" y="119165"/>
                      <a:pt x="898253" y="80232"/>
                    </a:cubicBezTo>
                    <a:cubicBezTo>
                      <a:pt x="921268" y="30759"/>
                      <a:pt x="969235" y="0"/>
                      <a:pt x="1023870" y="0"/>
                    </a:cubicBezTo>
                    <a:cubicBezTo>
                      <a:pt x="1078505" y="0"/>
                      <a:pt x="1126472" y="30759"/>
                      <a:pt x="1149488" y="80232"/>
                    </a:cubicBezTo>
                    <a:cubicBezTo>
                      <a:pt x="1167556" y="119165"/>
                      <a:pt x="1205414" y="143471"/>
                      <a:pt x="1248433" y="143471"/>
                    </a:cubicBezTo>
                    <a:cubicBezTo>
                      <a:pt x="1291453" y="143471"/>
                      <a:pt x="1329311" y="119165"/>
                      <a:pt x="1347379" y="80232"/>
                    </a:cubicBezTo>
                    <a:cubicBezTo>
                      <a:pt x="1370394" y="30759"/>
                      <a:pt x="1418361" y="0"/>
                      <a:pt x="1472997" y="0"/>
                    </a:cubicBezTo>
                    <a:cubicBezTo>
                      <a:pt x="1527632" y="0"/>
                      <a:pt x="1575814" y="30759"/>
                      <a:pt x="1598614" y="80232"/>
                    </a:cubicBezTo>
                    <a:lnTo>
                      <a:pt x="1571942" y="92708"/>
                    </a:lnTo>
                    <a:cubicBezTo>
                      <a:pt x="1553874" y="53775"/>
                      <a:pt x="1515801" y="29469"/>
                      <a:pt x="1472997" y="29469"/>
                    </a:cubicBezTo>
                    <a:cubicBezTo>
                      <a:pt x="1429977" y="29469"/>
                      <a:pt x="1392119" y="53775"/>
                      <a:pt x="1374051" y="92708"/>
                    </a:cubicBezTo>
                    <a:cubicBezTo>
                      <a:pt x="1351251" y="142180"/>
                      <a:pt x="1303069" y="172939"/>
                      <a:pt x="1248648" y="172939"/>
                    </a:cubicBezTo>
                    <a:close/>
                  </a:path>
                </a:pathLst>
              </a:custGeom>
              <a:grpFill/>
              <a:ln w="21496" cap="flat">
                <a:noFill/>
                <a:prstDash val="solid"/>
                <a:miter/>
              </a:ln>
            </p:spPr>
            <p:txBody>
              <a:bodyPr rtlCol="0" anchor="ctr"/>
              <a:lstStyle/>
              <a:p>
                <a:endParaRPr lang="en-US"/>
              </a:p>
            </p:txBody>
          </p:sp>
          <p:sp>
            <p:nvSpPr>
              <p:cNvPr id="65" name="Freeform: Shape 64">
                <a:extLst>
                  <a:ext uri="{FF2B5EF4-FFF2-40B4-BE49-F238E27FC236}">
                    <a16:creationId xmlns:a16="http://schemas.microsoft.com/office/drawing/2014/main" id="{E6D9B8D4-23BB-4CD2-A0FF-95423AFEB06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504802" y="1755501"/>
                <a:ext cx="1598829" cy="172724"/>
              </a:xfrm>
              <a:custGeom>
                <a:avLst/>
                <a:gdLst>
                  <a:gd name="connsiteX0" fmla="*/ 1248648 w 1598829"/>
                  <a:gd name="connsiteY0" fmla="*/ 172724 h 172724"/>
                  <a:gd name="connsiteX1" fmla="*/ 1123031 w 1598829"/>
                  <a:gd name="connsiteY1" fmla="*/ 92492 h 172724"/>
                  <a:gd name="connsiteX2" fmla="*/ 1024085 w 1598829"/>
                  <a:gd name="connsiteY2" fmla="*/ 29253 h 172724"/>
                  <a:gd name="connsiteX3" fmla="*/ 925140 w 1598829"/>
                  <a:gd name="connsiteY3" fmla="*/ 92492 h 172724"/>
                  <a:gd name="connsiteX4" fmla="*/ 799522 w 1598829"/>
                  <a:gd name="connsiteY4" fmla="*/ 172724 h 172724"/>
                  <a:gd name="connsiteX5" fmla="*/ 799522 w 1598829"/>
                  <a:gd name="connsiteY5" fmla="*/ 172724 h 172724"/>
                  <a:gd name="connsiteX6" fmla="*/ 673905 w 1598829"/>
                  <a:gd name="connsiteY6" fmla="*/ 92492 h 172724"/>
                  <a:gd name="connsiteX7" fmla="*/ 574959 w 1598829"/>
                  <a:gd name="connsiteY7" fmla="*/ 29253 h 172724"/>
                  <a:gd name="connsiteX8" fmla="*/ 476014 w 1598829"/>
                  <a:gd name="connsiteY8" fmla="*/ 92492 h 172724"/>
                  <a:gd name="connsiteX9" fmla="*/ 350396 w 1598829"/>
                  <a:gd name="connsiteY9" fmla="*/ 172724 h 172724"/>
                  <a:gd name="connsiteX10" fmla="*/ 224778 w 1598829"/>
                  <a:gd name="connsiteY10" fmla="*/ 92492 h 172724"/>
                  <a:gd name="connsiteX11" fmla="*/ 125833 w 1598829"/>
                  <a:gd name="connsiteY11" fmla="*/ 29253 h 172724"/>
                  <a:gd name="connsiteX12" fmla="*/ 26887 w 1598829"/>
                  <a:gd name="connsiteY12" fmla="*/ 92492 h 172724"/>
                  <a:gd name="connsiteX13" fmla="*/ 0 w 1598829"/>
                  <a:gd name="connsiteY13" fmla="*/ 80232 h 172724"/>
                  <a:gd name="connsiteX14" fmla="*/ 125618 w 1598829"/>
                  <a:gd name="connsiteY14" fmla="*/ 0 h 172724"/>
                  <a:gd name="connsiteX15" fmla="*/ 251235 w 1598829"/>
                  <a:gd name="connsiteY15" fmla="*/ 80232 h 172724"/>
                  <a:gd name="connsiteX16" fmla="*/ 350181 w 1598829"/>
                  <a:gd name="connsiteY16" fmla="*/ 143471 h 172724"/>
                  <a:gd name="connsiteX17" fmla="*/ 449126 w 1598829"/>
                  <a:gd name="connsiteY17" fmla="*/ 80232 h 172724"/>
                  <a:gd name="connsiteX18" fmla="*/ 574744 w 1598829"/>
                  <a:gd name="connsiteY18" fmla="*/ 0 h 172724"/>
                  <a:gd name="connsiteX19" fmla="*/ 700362 w 1598829"/>
                  <a:gd name="connsiteY19" fmla="*/ 80232 h 172724"/>
                  <a:gd name="connsiteX20" fmla="*/ 799307 w 1598829"/>
                  <a:gd name="connsiteY20" fmla="*/ 143471 h 172724"/>
                  <a:gd name="connsiteX21" fmla="*/ 799307 w 1598829"/>
                  <a:gd name="connsiteY21" fmla="*/ 143471 h 172724"/>
                  <a:gd name="connsiteX22" fmla="*/ 898253 w 1598829"/>
                  <a:gd name="connsiteY22" fmla="*/ 80232 h 172724"/>
                  <a:gd name="connsiteX23" fmla="*/ 1024085 w 1598829"/>
                  <a:gd name="connsiteY23" fmla="*/ 0 h 172724"/>
                  <a:gd name="connsiteX24" fmla="*/ 1149703 w 1598829"/>
                  <a:gd name="connsiteY24" fmla="*/ 80232 h 172724"/>
                  <a:gd name="connsiteX25" fmla="*/ 1248648 w 1598829"/>
                  <a:gd name="connsiteY25" fmla="*/ 143471 h 172724"/>
                  <a:gd name="connsiteX26" fmla="*/ 1347594 w 1598829"/>
                  <a:gd name="connsiteY26" fmla="*/ 80232 h 172724"/>
                  <a:gd name="connsiteX27" fmla="*/ 1473212 w 1598829"/>
                  <a:gd name="connsiteY27" fmla="*/ 0 h 172724"/>
                  <a:gd name="connsiteX28" fmla="*/ 1598829 w 1598829"/>
                  <a:gd name="connsiteY28" fmla="*/ 80232 h 172724"/>
                  <a:gd name="connsiteX29" fmla="*/ 1572157 w 1598829"/>
                  <a:gd name="connsiteY29" fmla="*/ 92492 h 172724"/>
                  <a:gd name="connsiteX30" fmla="*/ 1473212 w 1598829"/>
                  <a:gd name="connsiteY30" fmla="*/ 29253 h 172724"/>
                  <a:gd name="connsiteX31" fmla="*/ 1374266 w 1598829"/>
                  <a:gd name="connsiteY31" fmla="*/ 92492 h 172724"/>
                  <a:gd name="connsiteX32" fmla="*/ 1248648 w 1598829"/>
                  <a:gd name="connsiteY32" fmla="*/ 172724 h 1727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1598829" h="172724">
                    <a:moveTo>
                      <a:pt x="1248648" y="172724"/>
                    </a:moveTo>
                    <a:cubicBezTo>
                      <a:pt x="1194229" y="172724"/>
                      <a:pt x="1146046" y="141965"/>
                      <a:pt x="1123031" y="92492"/>
                    </a:cubicBezTo>
                    <a:cubicBezTo>
                      <a:pt x="1104962" y="53560"/>
                      <a:pt x="1067105" y="29253"/>
                      <a:pt x="1024085" y="29253"/>
                    </a:cubicBezTo>
                    <a:cubicBezTo>
                      <a:pt x="981066" y="29253"/>
                      <a:pt x="943208" y="53560"/>
                      <a:pt x="925140" y="92492"/>
                    </a:cubicBezTo>
                    <a:cubicBezTo>
                      <a:pt x="902124" y="141965"/>
                      <a:pt x="853942" y="172724"/>
                      <a:pt x="799522" y="172724"/>
                    </a:cubicBezTo>
                    <a:cubicBezTo>
                      <a:pt x="799522" y="172724"/>
                      <a:pt x="799522" y="172724"/>
                      <a:pt x="799522" y="172724"/>
                    </a:cubicBezTo>
                    <a:cubicBezTo>
                      <a:pt x="744887" y="172724"/>
                      <a:pt x="696920" y="141965"/>
                      <a:pt x="673905" y="92492"/>
                    </a:cubicBezTo>
                    <a:cubicBezTo>
                      <a:pt x="655836" y="53560"/>
                      <a:pt x="617979" y="29253"/>
                      <a:pt x="574959" y="29253"/>
                    </a:cubicBezTo>
                    <a:cubicBezTo>
                      <a:pt x="531939" y="29253"/>
                      <a:pt x="494082" y="53560"/>
                      <a:pt x="476014" y="92492"/>
                    </a:cubicBezTo>
                    <a:cubicBezTo>
                      <a:pt x="452998" y="141965"/>
                      <a:pt x="405031" y="172724"/>
                      <a:pt x="350396" y="172724"/>
                    </a:cubicBezTo>
                    <a:cubicBezTo>
                      <a:pt x="295976" y="172724"/>
                      <a:pt x="247794" y="141965"/>
                      <a:pt x="224778" y="92492"/>
                    </a:cubicBezTo>
                    <a:cubicBezTo>
                      <a:pt x="206710" y="53560"/>
                      <a:pt x="168853" y="29253"/>
                      <a:pt x="125833" y="29253"/>
                    </a:cubicBezTo>
                    <a:cubicBezTo>
                      <a:pt x="82813" y="29253"/>
                      <a:pt x="44956" y="53560"/>
                      <a:pt x="26887" y="92492"/>
                    </a:cubicBezTo>
                    <a:lnTo>
                      <a:pt x="0" y="80232"/>
                    </a:lnTo>
                    <a:cubicBezTo>
                      <a:pt x="23016" y="30759"/>
                      <a:pt x="70983" y="0"/>
                      <a:pt x="125618" y="0"/>
                    </a:cubicBezTo>
                    <a:cubicBezTo>
                      <a:pt x="180253" y="0"/>
                      <a:pt x="228220" y="30759"/>
                      <a:pt x="251235" y="80232"/>
                    </a:cubicBezTo>
                    <a:cubicBezTo>
                      <a:pt x="269304" y="119165"/>
                      <a:pt x="307376" y="143471"/>
                      <a:pt x="350181" y="143471"/>
                    </a:cubicBezTo>
                    <a:cubicBezTo>
                      <a:pt x="393201" y="143471"/>
                      <a:pt x="431058" y="119165"/>
                      <a:pt x="449126" y="80232"/>
                    </a:cubicBezTo>
                    <a:cubicBezTo>
                      <a:pt x="472142" y="30759"/>
                      <a:pt x="520324" y="0"/>
                      <a:pt x="574744" y="0"/>
                    </a:cubicBezTo>
                    <a:cubicBezTo>
                      <a:pt x="629164" y="0"/>
                      <a:pt x="677346" y="30759"/>
                      <a:pt x="700362" y="80232"/>
                    </a:cubicBezTo>
                    <a:cubicBezTo>
                      <a:pt x="718430" y="119165"/>
                      <a:pt x="756287" y="143471"/>
                      <a:pt x="799307" y="143471"/>
                    </a:cubicBezTo>
                    <a:lnTo>
                      <a:pt x="799307" y="143471"/>
                    </a:lnTo>
                    <a:cubicBezTo>
                      <a:pt x="842327" y="143471"/>
                      <a:pt x="880184" y="119165"/>
                      <a:pt x="898253" y="80232"/>
                    </a:cubicBezTo>
                    <a:cubicBezTo>
                      <a:pt x="921483" y="30759"/>
                      <a:pt x="969450" y="0"/>
                      <a:pt x="1024085" y="0"/>
                    </a:cubicBezTo>
                    <a:cubicBezTo>
                      <a:pt x="1078720" y="0"/>
                      <a:pt x="1126688" y="30759"/>
                      <a:pt x="1149703" y="80232"/>
                    </a:cubicBezTo>
                    <a:cubicBezTo>
                      <a:pt x="1167771" y="119165"/>
                      <a:pt x="1205629" y="143471"/>
                      <a:pt x="1248648" y="143471"/>
                    </a:cubicBezTo>
                    <a:cubicBezTo>
                      <a:pt x="1291668" y="143471"/>
                      <a:pt x="1329526" y="119165"/>
                      <a:pt x="1347594" y="80232"/>
                    </a:cubicBezTo>
                    <a:cubicBezTo>
                      <a:pt x="1370610" y="30759"/>
                      <a:pt x="1418792" y="0"/>
                      <a:pt x="1473212" y="0"/>
                    </a:cubicBezTo>
                    <a:cubicBezTo>
                      <a:pt x="1527847" y="0"/>
                      <a:pt x="1576029" y="30759"/>
                      <a:pt x="1598829" y="80232"/>
                    </a:cubicBezTo>
                    <a:lnTo>
                      <a:pt x="1572157" y="92492"/>
                    </a:lnTo>
                    <a:cubicBezTo>
                      <a:pt x="1554089" y="53560"/>
                      <a:pt x="1516016" y="29253"/>
                      <a:pt x="1473212" y="29253"/>
                    </a:cubicBezTo>
                    <a:cubicBezTo>
                      <a:pt x="1430192" y="29253"/>
                      <a:pt x="1392335" y="53560"/>
                      <a:pt x="1374266" y="92492"/>
                    </a:cubicBezTo>
                    <a:cubicBezTo>
                      <a:pt x="1351251" y="141965"/>
                      <a:pt x="1303069" y="172724"/>
                      <a:pt x="1248648" y="172724"/>
                    </a:cubicBezTo>
                    <a:close/>
                  </a:path>
                </a:pathLst>
              </a:custGeom>
              <a:grpFill/>
              <a:ln w="21496" cap="flat">
                <a:noFill/>
                <a:prstDash val="solid"/>
                <a:miter/>
              </a:ln>
            </p:spPr>
            <p:txBody>
              <a:bodyPr rtlCol="0" anchor="ctr"/>
              <a:lstStyle/>
              <a:p>
                <a:endParaRPr lang="en-US" dirty="0"/>
              </a:p>
            </p:txBody>
          </p:sp>
        </p:grpSp>
        <p:grpSp>
          <p:nvGrpSpPr>
            <p:cNvPr id="61" name="Graphic 190">
              <a:extLst>
                <a:ext uri="{FF2B5EF4-FFF2-40B4-BE49-F238E27FC236}">
                  <a16:creationId xmlns:a16="http://schemas.microsoft.com/office/drawing/2014/main" id="{91DC38B0-ED19-4BAC-A009-485461F23D8A}"/>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6491531" y="1420258"/>
              <a:ext cx="1598829" cy="531293"/>
              <a:chOff x="2504802" y="1755501"/>
              <a:chExt cx="1598829" cy="531293"/>
            </a:xfrm>
            <a:grpFill/>
          </p:grpSpPr>
          <p:sp>
            <p:nvSpPr>
              <p:cNvPr id="62" name="Freeform: Shape 61">
                <a:extLst>
                  <a:ext uri="{FF2B5EF4-FFF2-40B4-BE49-F238E27FC236}">
                    <a16:creationId xmlns:a16="http://schemas.microsoft.com/office/drawing/2014/main" id="{1A2C10C3-E625-41E2-8047-2AE4A87F33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504802" y="2113855"/>
                <a:ext cx="1598614" cy="172939"/>
              </a:xfrm>
              <a:custGeom>
                <a:avLst/>
                <a:gdLst>
                  <a:gd name="connsiteX0" fmla="*/ 1248648 w 1598614"/>
                  <a:gd name="connsiteY0" fmla="*/ 172939 h 172939"/>
                  <a:gd name="connsiteX1" fmla="*/ 1123031 w 1598614"/>
                  <a:gd name="connsiteY1" fmla="*/ 92708 h 172939"/>
                  <a:gd name="connsiteX2" fmla="*/ 1024085 w 1598614"/>
                  <a:gd name="connsiteY2" fmla="*/ 29469 h 172939"/>
                  <a:gd name="connsiteX3" fmla="*/ 925140 w 1598614"/>
                  <a:gd name="connsiteY3" fmla="*/ 92708 h 172939"/>
                  <a:gd name="connsiteX4" fmla="*/ 799522 w 1598614"/>
                  <a:gd name="connsiteY4" fmla="*/ 172939 h 172939"/>
                  <a:gd name="connsiteX5" fmla="*/ 799522 w 1598614"/>
                  <a:gd name="connsiteY5" fmla="*/ 172939 h 172939"/>
                  <a:gd name="connsiteX6" fmla="*/ 673905 w 1598614"/>
                  <a:gd name="connsiteY6" fmla="*/ 92708 h 172939"/>
                  <a:gd name="connsiteX7" fmla="*/ 574959 w 1598614"/>
                  <a:gd name="connsiteY7" fmla="*/ 29469 h 172939"/>
                  <a:gd name="connsiteX8" fmla="*/ 476014 w 1598614"/>
                  <a:gd name="connsiteY8" fmla="*/ 92708 h 172939"/>
                  <a:gd name="connsiteX9" fmla="*/ 350396 w 1598614"/>
                  <a:gd name="connsiteY9" fmla="*/ 172939 h 172939"/>
                  <a:gd name="connsiteX10" fmla="*/ 224778 w 1598614"/>
                  <a:gd name="connsiteY10" fmla="*/ 92708 h 172939"/>
                  <a:gd name="connsiteX11" fmla="*/ 125833 w 1598614"/>
                  <a:gd name="connsiteY11" fmla="*/ 29469 h 172939"/>
                  <a:gd name="connsiteX12" fmla="*/ 26887 w 1598614"/>
                  <a:gd name="connsiteY12" fmla="*/ 92708 h 172939"/>
                  <a:gd name="connsiteX13" fmla="*/ 0 w 1598614"/>
                  <a:gd name="connsiteY13" fmla="*/ 80232 h 172939"/>
                  <a:gd name="connsiteX14" fmla="*/ 125618 w 1598614"/>
                  <a:gd name="connsiteY14" fmla="*/ 0 h 172939"/>
                  <a:gd name="connsiteX15" fmla="*/ 251235 w 1598614"/>
                  <a:gd name="connsiteY15" fmla="*/ 80232 h 172939"/>
                  <a:gd name="connsiteX16" fmla="*/ 350181 w 1598614"/>
                  <a:gd name="connsiteY16" fmla="*/ 143471 h 172939"/>
                  <a:gd name="connsiteX17" fmla="*/ 449126 w 1598614"/>
                  <a:gd name="connsiteY17" fmla="*/ 80232 h 172939"/>
                  <a:gd name="connsiteX18" fmla="*/ 574744 w 1598614"/>
                  <a:gd name="connsiteY18" fmla="*/ 0 h 172939"/>
                  <a:gd name="connsiteX19" fmla="*/ 700362 w 1598614"/>
                  <a:gd name="connsiteY19" fmla="*/ 80232 h 172939"/>
                  <a:gd name="connsiteX20" fmla="*/ 799307 w 1598614"/>
                  <a:gd name="connsiteY20" fmla="*/ 143471 h 172939"/>
                  <a:gd name="connsiteX21" fmla="*/ 799307 w 1598614"/>
                  <a:gd name="connsiteY21" fmla="*/ 143471 h 172939"/>
                  <a:gd name="connsiteX22" fmla="*/ 898253 w 1598614"/>
                  <a:gd name="connsiteY22" fmla="*/ 80232 h 172939"/>
                  <a:gd name="connsiteX23" fmla="*/ 1023870 w 1598614"/>
                  <a:gd name="connsiteY23" fmla="*/ 0 h 172939"/>
                  <a:gd name="connsiteX24" fmla="*/ 1149488 w 1598614"/>
                  <a:gd name="connsiteY24" fmla="*/ 80232 h 172939"/>
                  <a:gd name="connsiteX25" fmla="*/ 1248433 w 1598614"/>
                  <a:gd name="connsiteY25" fmla="*/ 143471 h 172939"/>
                  <a:gd name="connsiteX26" fmla="*/ 1347379 w 1598614"/>
                  <a:gd name="connsiteY26" fmla="*/ 80232 h 172939"/>
                  <a:gd name="connsiteX27" fmla="*/ 1472997 w 1598614"/>
                  <a:gd name="connsiteY27" fmla="*/ 0 h 172939"/>
                  <a:gd name="connsiteX28" fmla="*/ 1598614 w 1598614"/>
                  <a:gd name="connsiteY28" fmla="*/ 80232 h 172939"/>
                  <a:gd name="connsiteX29" fmla="*/ 1571942 w 1598614"/>
                  <a:gd name="connsiteY29" fmla="*/ 92708 h 172939"/>
                  <a:gd name="connsiteX30" fmla="*/ 1472997 w 1598614"/>
                  <a:gd name="connsiteY30" fmla="*/ 29469 h 172939"/>
                  <a:gd name="connsiteX31" fmla="*/ 1374051 w 1598614"/>
                  <a:gd name="connsiteY31" fmla="*/ 92708 h 172939"/>
                  <a:gd name="connsiteX32" fmla="*/ 1248648 w 1598614"/>
                  <a:gd name="connsiteY32" fmla="*/ 172939 h 1729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1598614" h="172939">
                    <a:moveTo>
                      <a:pt x="1248648" y="172939"/>
                    </a:moveTo>
                    <a:cubicBezTo>
                      <a:pt x="1194229" y="172939"/>
                      <a:pt x="1146046" y="142180"/>
                      <a:pt x="1123031" y="92708"/>
                    </a:cubicBezTo>
                    <a:cubicBezTo>
                      <a:pt x="1104962" y="53775"/>
                      <a:pt x="1067105" y="29469"/>
                      <a:pt x="1024085" y="29469"/>
                    </a:cubicBezTo>
                    <a:cubicBezTo>
                      <a:pt x="981066" y="29469"/>
                      <a:pt x="943208" y="53775"/>
                      <a:pt x="925140" y="92708"/>
                    </a:cubicBezTo>
                    <a:cubicBezTo>
                      <a:pt x="902124" y="142180"/>
                      <a:pt x="853942" y="172939"/>
                      <a:pt x="799522" y="172939"/>
                    </a:cubicBezTo>
                    <a:cubicBezTo>
                      <a:pt x="799522" y="172939"/>
                      <a:pt x="799522" y="172939"/>
                      <a:pt x="799522" y="172939"/>
                    </a:cubicBezTo>
                    <a:cubicBezTo>
                      <a:pt x="744887" y="172939"/>
                      <a:pt x="696920" y="142180"/>
                      <a:pt x="673905" y="92708"/>
                    </a:cubicBezTo>
                    <a:cubicBezTo>
                      <a:pt x="655836" y="53775"/>
                      <a:pt x="617979" y="29469"/>
                      <a:pt x="574959" y="29469"/>
                    </a:cubicBezTo>
                    <a:cubicBezTo>
                      <a:pt x="531939" y="29469"/>
                      <a:pt x="494082" y="53775"/>
                      <a:pt x="476014" y="92708"/>
                    </a:cubicBezTo>
                    <a:cubicBezTo>
                      <a:pt x="452998" y="142180"/>
                      <a:pt x="405031" y="172939"/>
                      <a:pt x="350396" y="172939"/>
                    </a:cubicBezTo>
                    <a:cubicBezTo>
                      <a:pt x="295976" y="172939"/>
                      <a:pt x="247794" y="142180"/>
                      <a:pt x="224778" y="92708"/>
                    </a:cubicBezTo>
                    <a:cubicBezTo>
                      <a:pt x="206710" y="53775"/>
                      <a:pt x="168853" y="29469"/>
                      <a:pt x="125833" y="29469"/>
                    </a:cubicBezTo>
                    <a:cubicBezTo>
                      <a:pt x="82813" y="29469"/>
                      <a:pt x="44956" y="53775"/>
                      <a:pt x="26887" y="92708"/>
                    </a:cubicBezTo>
                    <a:lnTo>
                      <a:pt x="0" y="80232"/>
                    </a:lnTo>
                    <a:cubicBezTo>
                      <a:pt x="23016" y="30759"/>
                      <a:pt x="70983" y="0"/>
                      <a:pt x="125618" y="0"/>
                    </a:cubicBezTo>
                    <a:cubicBezTo>
                      <a:pt x="180253" y="0"/>
                      <a:pt x="228220" y="30759"/>
                      <a:pt x="251235" y="80232"/>
                    </a:cubicBezTo>
                    <a:cubicBezTo>
                      <a:pt x="269304" y="119165"/>
                      <a:pt x="307376" y="143471"/>
                      <a:pt x="350181" y="143471"/>
                    </a:cubicBezTo>
                    <a:cubicBezTo>
                      <a:pt x="393201" y="143471"/>
                      <a:pt x="431058" y="119165"/>
                      <a:pt x="449126" y="80232"/>
                    </a:cubicBezTo>
                    <a:cubicBezTo>
                      <a:pt x="472142" y="30759"/>
                      <a:pt x="520324" y="0"/>
                      <a:pt x="574744" y="0"/>
                    </a:cubicBezTo>
                    <a:cubicBezTo>
                      <a:pt x="629164" y="0"/>
                      <a:pt x="677346" y="30759"/>
                      <a:pt x="700362" y="80232"/>
                    </a:cubicBezTo>
                    <a:cubicBezTo>
                      <a:pt x="718430" y="119165"/>
                      <a:pt x="756287" y="143471"/>
                      <a:pt x="799307" y="143471"/>
                    </a:cubicBezTo>
                    <a:lnTo>
                      <a:pt x="799307" y="143471"/>
                    </a:lnTo>
                    <a:cubicBezTo>
                      <a:pt x="842327" y="143471"/>
                      <a:pt x="880184" y="119165"/>
                      <a:pt x="898253" y="80232"/>
                    </a:cubicBezTo>
                    <a:cubicBezTo>
                      <a:pt x="921268" y="30759"/>
                      <a:pt x="969235" y="0"/>
                      <a:pt x="1023870" y="0"/>
                    </a:cubicBezTo>
                    <a:cubicBezTo>
                      <a:pt x="1078505" y="0"/>
                      <a:pt x="1126472" y="30759"/>
                      <a:pt x="1149488" y="80232"/>
                    </a:cubicBezTo>
                    <a:cubicBezTo>
                      <a:pt x="1167556" y="119165"/>
                      <a:pt x="1205414" y="143471"/>
                      <a:pt x="1248433" y="143471"/>
                    </a:cubicBezTo>
                    <a:cubicBezTo>
                      <a:pt x="1291453" y="143471"/>
                      <a:pt x="1329311" y="119165"/>
                      <a:pt x="1347379" y="80232"/>
                    </a:cubicBezTo>
                    <a:cubicBezTo>
                      <a:pt x="1370394" y="30759"/>
                      <a:pt x="1418361" y="0"/>
                      <a:pt x="1472997" y="0"/>
                    </a:cubicBezTo>
                    <a:cubicBezTo>
                      <a:pt x="1527632" y="0"/>
                      <a:pt x="1575814" y="30759"/>
                      <a:pt x="1598614" y="80232"/>
                    </a:cubicBezTo>
                    <a:lnTo>
                      <a:pt x="1571942" y="92708"/>
                    </a:lnTo>
                    <a:cubicBezTo>
                      <a:pt x="1553874" y="53775"/>
                      <a:pt x="1515801" y="29469"/>
                      <a:pt x="1472997" y="29469"/>
                    </a:cubicBezTo>
                    <a:cubicBezTo>
                      <a:pt x="1429977" y="29469"/>
                      <a:pt x="1392119" y="53775"/>
                      <a:pt x="1374051" y="92708"/>
                    </a:cubicBezTo>
                    <a:cubicBezTo>
                      <a:pt x="1351251" y="142180"/>
                      <a:pt x="1303069" y="172939"/>
                      <a:pt x="1248648" y="172939"/>
                    </a:cubicBezTo>
                    <a:close/>
                  </a:path>
                </a:pathLst>
              </a:custGeom>
              <a:grpFill/>
              <a:ln w="21496" cap="flat">
                <a:noFill/>
                <a:prstDash val="solid"/>
                <a:miter/>
              </a:ln>
            </p:spPr>
            <p:txBody>
              <a:bodyPr rtlCol="0" anchor="ctr"/>
              <a:lstStyle/>
              <a:p>
                <a:endParaRPr lang="en-US"/>
              </a:p>
            </p:txBody>
          </p:sp>
          <p:sp>
            <p:nvSpPr>
              <p:cNvPr id="63" name="Freeform: Shape 62">
                <a:extLst>
                  <a:ext uri="{FF2B5EF4-FFF2-40B4-BE49-F238E27FC236}">
                    <a16:creationId xmlns:a16="http://schemas.microsoft.com/office/drawing/2014/main" id="{0F0340A9-BD8A-4ABB-9AC1-7A14DF22EE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504802" y="1755501"/>
                <a:ext cx="1598829" cy="172724"/>
              </a:xfrm>
              <a:custGeom>
                <a:avLst/>
                <a:gdLst>
                  <a:gd name="connsiteX0" fmla="*/ 1248648 w 1598829"/>
                  <a:gd name="connsiteY0" fmla="*/ 172724 h 172724"/>
                  <a:gd name="connsiteX1" fmla="*/ 1123031 w 1598829"/>
                  <a:gd name="connsiteY1" fmla="*/ 92492 h 172724"/>
                  <a:gd name="connsiteX2" fmla="*/ 1024085 w 1598829"/>
                  <a:gd name="connsiteY2" fmla="*/ 29253 h 172724"/>
                  <a:gd name="connsiteX3" fmla="*/ 925140 w 1598829"/>
                  <a:gd name="connsiteY3" fmla="*/ 92492 h 172724"/>
                  <a:gd name="connsiteX4" fmla="*/ 799522 w 1598829"/>
                  <a:gd name="connsiteY4" fmla="*/ 172724 h 172724"/>
                  <a:gd name="connsiteX5" fmla="*/ 799522 w 1598829"/>
                  <a:gd name="connsiteY5" fmla="*/ 172724 h 172724"/>
                  <a:gd name="connsiteX6" fmla="*/ 673905 w 1598829"/>
                  <a:gd name="connsiteY6" fmla="*/ 92492 h 172724"/>
                  <a:gd name="connsiteX7" fmla="*/ 574959 w 1598829"/>
                  <a:gd name="connsiteY7" fmla="*/ 29253 h 172724"/>
                  <a:gd name="connsiteX8" fmla="*/ 476014 w 1598829"/>
                  <a:gd name="connsiteY8" fmla="*/ 92492 h 172724"/>
                  <a:gd name="connsiteX9" fmla="*/ 350396 w 1598829"/>
                  <a:gd name="connsiteY9" fmla="*/ 172724 h 172724"/>
                  <a:gd name="connsiteX10" fmla="*/ 224778 w 1598829"/>
                  <a:gd name="connsiteY10" fmla="*/ 92492 h 172724"/>
                  <a:gd name="connsiteX11" fmla="*/ 125833 w 1598829"/>
                  <a:gd name="connsiteY11" fmla="*/ 29253 h 172724"/>
                  <a:gd name="connsiteX12" fmla="*/ 26887 w 1598829"/>
                  <a:gd name="connsiteY12" fmla="*/ 92492 h 172724"/>
                  <a:gd name="connsiteX13" fmla="*/ 0 w 1598829"/>
                  <a:gd name="connsiteY13" fmla="*/ 80232 h 172724"/>
                  <a:gd name="connsiteX14" fmla="*/ 125618 w 1598829"/>
                  <a:gd name="connsiteY14" fmla="*/ 0 h 172724"/>
                  <a:gd name="connsiteX15" fmla="*/ 251235 w 1598829"/>
                  <a:gd name="connsiteY15" fmla="*/ 80232 h 172724"/>
                  <a:gd name="connsiteX16" fmla="*/ 350181 w 1598829"/>
                  <a:gd name="connsiteY16" fmla="*/ 143471 h 172724"/>
                  <a:gd name="connsiteX17" fmla="*/ 449126 w 1598829"/>
                  <a:gd name="connsiteY17" fmla="*/ 80232 h 172724"/>
                  <a:gd name="connsiteX18" fmla="*/ 574744 w 1598829"/>
                  <a:gd name="connsiteY18" fmla="*/ 0 h 172724"/>
                  <a:gd name="connsiteX19" fmla="*/ 700362 w 1598829"/>
                  <a:gd name="connsiteY19" fmla="*/ 80232 h 172724"/>
                  <a:gd name="connsiteX20" fmla="*/ 799307 w 1598829"/>
                  <a:gd name="connsiteY20" fmla="*/ 143471 h 172724"/>
                  <a:gd name="connsiteX21" fmla="*/ 799307 w 1598829"/>
                  <a:gd name="connsiteY21" fmla="*/ 143471 h 172724"/>
                  <a:gd name="connsiteX22" fmla="*/ 898253 w 1598829"/>
                  <a:gd name="connsiteY22" fmla="*/ 80232 h 172724"/>
                  <a:gd name="connsiteX23" fmla="*/ 1024085 w 1598829"/>
                  <a:gd name="connsiteY23" fmla="*/ 0 h 172724"/>
                  <a:gd name="connsiteX24" fmla="*/ 1149703 w 1598829"/>
                  <a:gd name="connsiteY24" fmla="*/ 80232 h 172724"/>
                  <a:gd name="connsiteX25" fmla="*/ 1248648 w 1598829"/>
                  <a:gd name="connsiteY25" fmla="*/ 143471 h 172724"/>
                  <a:gd name="connsiteX26" fmla="*/ 1347594 w 1598829"/>
                  <a:gd name="connsiteY26" fmla="*/ 80232 h 172724"/>
                  <a:gd name="connsiteX27" fmla="*/ 1473212 w 1598829"/>
                  <a:gd name="connsiteY27" fmla="*/ 0 h 172724"/>
                  <a:gd name="connsiteX28" fmla="*/ 1598829 w 1598829"/>
                  <a:gd name="connsiteY28" fmla="*/ 80232 h 172724"/>
                  <a:gd name="connsiteX29" fmla="*/ 1572157 w 1598829"/>
                  <a:gd name="connsiteY29" fmla="*/ 92492 h 172724"/>
                  <a:gd name="connsiteX30" fmla="*/ 1473212 w 1598829"/>
                  <a:gd name="connsiteY30" fmla="*/ 29253 h 172724"/>
                  <a:gd name="connsiteX31" fmla="*/ 1374266 w 1598829"/>
                  <a:gd name="connsiteY31" fmla="*/ 92492 h 172724"/>
                  <a:gd name="connsiteX32" fmla="*/ 1248648 w 1598829"/>
                  <a:gd name="connsiteY32" fmla="*/ 172724 h 1727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1598829" h="172724">
                    <a:moveTo>
                      <a:pt x="1248648" y="172724"/>
                    </a:moveTo>
                    <a:cubicBezTo>
                      <a:pt x="1194229" y="172724"/>
                      <a:pt x="1146046" y="141965"/>
                      <a:pt x="1123031" y="92492"/>
                    </a:cubicBezTo>
                    <a:cubicBezTo>
                      <a:pt x="1104962" y="53560"/>
                      <a:pt x="1067105" y="29253"/>
                      <a:pt x="1024085" y="29253"/>
                    </a:cubicBezTo>
                    <a:cubicBezTo>
                      <a:pt x="981066" y="29253"/>
                      <a:pt x="943208" y="53560"/>
                      <a:pt x="925140" y="92492"/>
                    </a:cubicBezTo>
                    <a:cubicBezTo>
                      <a:pt x="902124" y="141965"/>
                      <a:pt x="853942" y="172724"/>
                      <a:pt x="799522" y="172724"/>
                    </a:cubicBezTo>
                    <a:cubicBezTo>
                      <a:pt x="799522" y="172724"/>
                      <a:pt x="799522" y="172724"/>
                      <a:pt x="799522" y="172724"/>
                    </a:cubicBezTo>
                    <a:cubicBezTo>
                      <a:pt x="744887" y="172724"/>
                      <a:pt x="696920" y="141965"/>
                      <a:pt x="673905" y="92492"/>
                    </a:cubicBezTo>
                    <a:cubicBezTo>
                      <a:pt x="655836" y="53560"/>
                      <a:pt x="617979" y="29253"/>
                      <a:pt x="574959" y="29253"/>
                    </a:cubicBezTo>
                    <a:cubicBezTo>
                      <a:pt x="531939" y="29253"/>
                      <a:pt x="494082" y="53560"/>
                      <a:pt x="476014" y="92492"/>
                    </a:cubicBezTo>
                    <a:cubicBezTo>
                      <a:pt x="452998" y="141965"/>
                      <a:pt x="405031" y="172724"/>
                      <a:pt x="350396" y="172724"/>
                    </a:cubicBezTo>
                    <a:cubicBezTo>
                      <a:pt x="295976" y="172724"/>
                      <a:pt x="247794" y="141965"/>
                      <a:pt x="224778" y="92492"/>
                    </a:cubicBezTo>
                    <a:cubicBezTo>
                      <a:pt x="206710" y="53560"/>
                      <a:pt x="168853" y="29253"/>
                      <a:pt x="125833" y="29253"/>
                    </a:cubicBezTo>
                    <a:cubicBezTo>
                      <a:pt x="82813" y="29253"/>
                      <a:pt x="44956" y="53560"/>
                      <a:pt x="26887" y="92492"/>
                    </a:cubicBezTo>
                    <a:lnTo>
                      <a:pt x="0" y="80232"/>
                    </a:lnTo>
                    <a:cubicBezTo>
                      <a:pt x="23016" y="30759"/>
                      <a:pt x="70983" y="0"/>
                      <a:pt x="125618" y="0"/>
                    </a:cubicBezTo>
                    <a:cubicBezTo>
                      <a:pt x="180253" y="0"/>
                      <a:pt x="228220" y="30759"/>
                      <a:pt x="251235" y="80232"/>
                    </a:cubicBezTo>
                    <a:cubicBezTo>
                      <a:pt x="269304" y="119165"/>
                      <a:pt x="307376" y="143471"/>
                      <a:pt x="350181" y="143471"/>
                    </a:cubicBezTo>
                    <a:cubicBezTo>
                      <a:pt x="393201" y="143471"/>
                      <a:pt x="431058" y="119165"/>
                      <a:pt x="449126" y="80232"/>
                    </a:cubicBezTo>
                    <a:cubicBezTo>
                      <a:pt x="472142" y="30759"/>
                      <a:pt x="520324" y="0"/>
                      <a:pt x="574744" y="0"/>
                    </a:cubicBezTo>
                    <a:cubicBezTo>
                      <a:pt x="629164" y="0"/>
                      <a:pt x="677346" y="30759"/>
                      <a:pt x="700362" y="80232"/>
                    </a:cubicBezTo>
                    <a:cubicBezTo>
                      <a:pt x="718430" y="119165"/>
                      <a:pt x="756287" y="143471"/>
                      <a:pt x="799307" y="143471"/>
                    </a:cubicBezTo>
                    <a:lnTo>
                      <a:pt x="799307" y="143471"/>
                    </a:lnTo>
                    <a:cubicBezTo>
                      <a:pt x="842327" y="143471"/>
                      <a:pt x="880184" y="119165"/>
                      <a:pt x="898253" y="80232"/>
                    </a:cubicBezTo>
                    <a:cubicBezTo>
                      <a:pt x="921483" y="30759"/>
                      <a:pt x="969450" y="0"/>
                      <a:pt x="1024085" y="0"/>
                    </a:cubicBezTo>
                    <a:cubicBezTo>
                      <a:pt x="1078720" y="0"/>
                      <a:pt x="1126688" y="30759"/>
                      <a:pt x="1149703" y="80232"/>
                    </a:cubicBezTo>
                    <a:cubicBezTo>
                      <a:pt x="1167771" y="119165"/>
                      <a:pt x="1205629" y="143471"/>
                      <a:pt x="1248648" y="143471"/>
                    </a:cubicBezTo>
                    <a:cubicBezTo>
                      <a:pt x="1291668" y="143471"/>
                      <a:pt x="1329526" y="119165"/>
                      <a:pt x="1347594" y="80232"/>
                    </a:cubicBezTo>
                    <a:cubicBezTo>
                      <a:pt x="1370610" y="30759"/>
                      <a:pt x="1418792" y="0"/>
                      <a:pt x="1473212" y="0"/>
                    </a:cubicBezTo>
                    <a:cubicBezTo>
                      <a:pt x="1527847" y="0"/>
                      <a:pt x="1576029" y="30759"/>
                      <a:pt x="1598829" y="80232"/>
                    </a:cubicBezTo>
                    <a:lnTo>
                      <a:pt x="1572157" y="92492"/>
                    </a:lnTo>
                    <a:cubicBezTo>
                      <a:pt x="1554089" y="53560"/>
                      <a:pt x="1516016" y="29253"/>
                      <a:pt x="1473212" y="29253"/>
                    </a:cubicBezTo>
                    <a:cubicBezTo>
                      <a:pt x="1430192" y="29253"/>
                      <a:pt x="1392335" y="53560"/>
                      <a:pt x="1374266" y="92492"/>
                    </a:cubicBezTo>
                    <a:cubicBezTo>
                      <a:pt x="1351251" y="141965"/>
                      <a:pt x="1303069" y="172724"/>
                      <a:pt x="1248648" y="172724"/>
                    </a:cubicBezTo>
                    <a:close/>
                  </a:path>
                </a:pathLst>
              </a:custGeom>
              <a:grpFill/>
              <a:ln w="21496" cap="flat">
                <a:noFill/>
                <a:prstDash val="solid"/>
                <a:miter/>
              </a:ln>
            </p:spPr>
            <p:txBody>
              <a:bodyPr rtlCol="0" anchor="ctr"/>
              <a:lstStyle/>
              <a:p>
                <a:endParaRPr lang="en-US" dirty="0"/>
              </a:p>
            </p:txBody>
          </p:sp>
        </p:grpSp>
      </p:grpSp>
      <p:pic>
        <p:nvPicPr>
          <p:cNvPr id="7" name="Graphic 6" descr="Lock">
            <a:extLst>
              <a:ext uri="{FF2B5EF4-FFF2-40B4-BE49-F238E27FC236}">
                <a16:creationId xmlns:a16="http://schemas.microsoft.com/office/drawing/2014/main" id="{A5F42F7B-42A0-170E-AD5D-4894762335F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421876" y="1820334"/>
            <a:ext cx="3217333" cy="3217333"/>
          </a:xfrm>
          <a:prstGeom prst="rect">
            <a:avLst/>
          </a:prstGeom>
        </p:spPr>
      </p:pic>
      <p:grpSp>
        <p:nvGrpSpPr>
          <p:cNvPr id="67" name="Group 66">
            <a:extLst>
              <a:ext uri="{FF2B5EF4-FFF2-40B4-BE49-F238E27FC236}">
                <a16:creationId xmlns:a16="http://schemas.microsoft.com/office/drawing/2014/main" id="{03AF83E4-4DE2-499C-9F36-0279E7E4FBB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154385" y="4452524"/>
            <a:ext cx="1443404" cy="1443428"/>
            <a:chOff x="10154385" y="4452524"/>
            <a:chExt cx="1443404" cy="1443428"/>
          </a:xfrm>
          <a:solidFill>
            <a:schemeClr val="bg1"/>
          </a:solidFill>
        </p:grpSpPr>
        <p:grpSp>
          <p:nvGrpSpPr>
            <p:cNvPr id="68" name="Graphic 4">
              <a:extLst>
                <a:ext uri="{FF2B5EF4-FFF2-40B4-BE49-F238E27FC236}">
                  <a16:creationId xmlns:a16="http://schemas.microsoft.com/office/drawing/2014/main" id="{0B09EB4D-4323-43F4-9970-42885A83A87D}"/>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10154385" y="4452524"/>
              <a:ext cx="1443404" cy="1443428"/>
              <a:chOff x="5734037" y="3067039"/>
              <a:chExt cx="724483" cy="724489"/>
            </a:xfrm>
            <a:grpFill/>
          </p:grpSpPr>
          <p:sp>
            <p:nvSpPr>
              <p:cNvPr id="239" name="Freeform: Shape 238">
                <a:extLst>
                  <a:ext uri="{FF2B5EF4-FFF2-40B4-BE49-F238E27FC236}">
                    <a16:creationId xmlns:a16="http://schemas.microsoft.com/office/drawing/2014/main" id="{BA9C6284-1137-47FE-9471-23CA824947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067039"/>
                <a:ext cx="14192" cy="14097"/>
              </a:xfrm>
              <a:custGeom>
                <a:avLst/>
                <a:gdLst>
                  <a:gd name="connsiteX0" fmla="*/ 14192 w 14192"/>
                  <a:gd name="connsiteY0" fmla="*/ 7049 h 14097"/>
                  <a:gd name="connsiteX1" fmla="*/ 7144 w 14192"/>
                  <a:gd name="connsiteY1" fmla="*/ 14097 h 14097"/>
                  <a:gd name="connsiteX2" fmla="*/ 0 w 14192"/>
                  <a:gd name="connsiteY2" fmla="*/ 7049 h 14097"/>
                  <a:gd name="connsiteX3" fmla="*/ 7049 w 14192"/>
                  <a:gd name="connsiteY3" fmla="*/ 0 h 14097"/>
                  <a:gd name="connsiteX4" fmla="*/ 14192 w 14192"/>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7">
                    <a:moveTo>
                      <a:pt x="14192" y="7049"/>
                    </a:moveTo>
                    <a:cubicBezTo>
                      <a:pt x="14192" y="10954"/>
                      <a:pt x="11049" y="14097"/>
                      <a:pt x="7144" y="14097"/>
                    </a:cubicBezTo>
                    <a:cubicBezTo>
                      <a:pt x="3239" y="14097"/>
                      <a:pt x="0" y="10954"/>
                      <a:pt x="0" y="7049"/>
                    </a:cubicBezTo>
                    <a:cubicBezTo>
                      <a:pt x="0" y="3143"/>
                      <a:pt x="3143" y="0"/>
                      <a:pt x="7049" y="0"/>
                    </a:cubicBezTo>
                    <a:cubicBezTo>
                      <a:pt x="10954" y="0"/>
                      <a:pt x="14192" y="3143"/>
                      <a:pt x="14192" y="7049"/>
                    </a:cubicBezTo>
                    <a:close/>
                  </a:path>
                </a:pathLst>
              </a:custGeom>
              <a:grpFill/>
              <a:ln w="9525" cap="flat">
                <a:noFill/>
                <a:prstDash val="solid"/>
                <a:miter/>
              </a:ln>
            </p:spPr>
            <p:txBody>
              <a:bodyPr rtlCol="0" anchor="ctr"/>
              <a:lstStyle/>
              <a:p>
                <a:endParaRPr lang="en-US"/>
              </a:p>
            </p:txBody>
          </p:sp>
          <p:sp>
            <p:nvSpPr>
              <p:cNvPr id="240" name="Freeform: Shape 239">
                <a:extLst>
                  <a:ext uri="{FF2B5EF4-FFF2-40B4-BE49-F238E27FC236}">
                    <a16:creationId xmlns:a16="http://schemas.microsoft.com/office/drawing/2014/main" id="{A00A6D3C-23F9-41D9-B891-14D8E2E98D6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067039"/>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241" name="Freeform: Shape 240">
                <a:extLst>
                  <a:ext uri="{FF2B5EF4-FFF2-40B4-BE49-F238E27FC236}">
                    <a16:creationId xmlns:a16="http://schemas.microsoft.com/office/drawing/2014/main" id="{8F8D96F5-1ED7-4891-8D8B-A24E72DA7C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242" name="Freeform: Shape 241">
                <a:extLst>
                  <a:ext uri="{FF2B5EF4-FFF2-40B4-BE49-F238E27FC236}">
                    <a16:creationId xmlns:a16="http://schemas.microsoft.com/office/drawing/2014/main" id="{0E9A3A72-EC37-423D-B309-A6487A86C7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243" name="Freeform: Shape 242">
                <a:extLst>
                  <a:ext uri="{FF2B5EF4-FFF2-40B4-BE49-F238E27FC236}">
                    <a16:creationId xmlns:a16="http://schemas.microsoft.com/office/drawing/2014/main" id="{EBE630AB-13C0-44A2-80CA-C07483E934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244" name="Freeform: Shape 243">
                <a:extLst>
                  <a:ext uri="{FF2B5EF4-FFF2-40B4-BE49-F238E27FC236}">
                    <a16:creationId xmlns:a16="http://schemas.microsoft.com/office/drawing/2014/main" id="{B7768337-3D65-4FE5-8E1A-D79219E0AF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4" y="3067039"/>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245" name="Freeform: Shape 244">
                <a:extLst>
                  <a:ext uri="{FF2B5EF4-FFF2-40B4-BE49-F238E27FC236}">
                    <a16:creationId xmlns:a16="http://schemas.microsoft.com/office/drawing/2014/main" id="{968E4331-550E-4929-ACE8-D2ED2D6EA3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246" name="Freeform: Shape 245">
                <a:extLst>
                  <a:ext uri="{FF2B5EF4-FFF2-40B4-BE49-F238E27FC236}">
                    <a16:creationId xmlns:a16="http://schemas.microsoft.com/office/drawing/2014/main" id="{768D8817-CAEE-45BB-820E-A67C68D480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126284"/>
                <a:ext cx="14192" cy="14097"/>
              </a:xfrm>
              <a:custGeom>
                <a:avLst/>
                <a:gdLst>
                  <a:gd name="connsiteX0" fmla="*/ 14192 w 14192"/>
                  <a:gd name="connsiteY0" fmla="*/ 7049 h 14097"/>
                  <a:gd name="connsiteX1" fmla="*/ 7144 w 14192"/>
                  <a:gd name="connsiteY1" fmla="*/ 14097 h 14097"/>
                  <a:gd name="connsiteX2" fmla="*/ 0 w 14192"/>
                  <a:gd name="connsiteY2" fmla="*/ 7049 h 14097"/>
                  <a:gd name="connsiteX3" fmla="*/ 7049 w 14192"/>
                  <a:gd name="connsiteY3" fmla="*/ 0 h 14097"/>
                  <a:gd name="connsiteX4" fmla="*/ 14192 w 14192"/>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7">
                    <a:moveTo>
                      <a:pt x="14192" y="7049"/>
                    </a:moveTo>
                    <a:cubicBezTo>
                      <a:pt x="14192" y="10954"/>
                      <a:pt x="11049" y="14097"/>
                      <a:pt x="7144" y="14097"/>
                    </a:cubicBezTo>
                    <a:cubicBezTo>
                      <a:pt x="3239" y="14097"/>
                      <a:pt x="0" y="10954"/>
                      <a:pt x="0" y="7049"/>
                    </a:cubicBezTo>
                    <a:cubicBezTo>
                      <a:pt x="0" y="3143"/>
                      <a:pt x="3143" y="0"/>
                      <a:pt x="7049" y="0"/>
                    </a:cubicBezTo>
                    <a:cubicBezTo>
                      <a:pt x="10954" y="0"/>
                      <a:pt x="14192" y="3143"/>
                      <a:pt x="14192" y="7049"/>
                    </a:cubicBezTo>
                    <a:close/>
                  </a:path>
                </a:pathLst>
              </a:custGeom>
              <a:grpFill/>
              <a:ln w="9525" cap="flat">
                <a:noFill/>
                <a:prstDash val="solid"/>
                <a:miter/>
              </a:ln>
            </p:spPr>
            <p:txBody>
              <a:bodyPr rtlCol="0" anchor="ctr"/>
              <a:lstStyle/>
              <a:p>
                <a:endParaRPr lang="en-US"/>
              </a:p>
            </p:txBody>
          </p:sp>
          <p:sp>
            <p:nvSpPr>
              <p:cNvPr id="247" name="Freeform: Shape 246">
                <a:extLst>
                  <a:ext uri="{FF2B5EF4-FFF2-40B4-BE49-F238E27FC236}">
                    <a16:creationId xmlns:a16="http://schemas.microsoft.com/office/drawing/2014/main" id="{350A8C31-0139-4ABD-967A-139738E88F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126282"/>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48" name="Freeform: Shape 247">
                <a:extLst>
                  <a:ext uri="{FF2B5EF4-FFF2-40B4-BE49-F238E27FC236}">
                    <a16:creationId xmlns:a16="http://schemas.microsoft.com/office/drawing/2014/main" id="{9855AEE1-1C1C-4832-8B4C-042F59E029E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12628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49" name="Freeform: Shape 248">
                <a:extLst>
                  <a:ext uri="{FF2B5EF4-FFF2-40B4-BE49-F238E27FC236}">
                    <a16:creationId xmlns:a16="http://schemas.microsoft.com/office/drawing/2014/main" id="{A41C5A32-BD0A-4457-9CF7-97467FA2B7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12628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50" name="Freeform: Shape 249">
                <a:extLst>
                  <a:ext uri="{FF2B5EF4-FFF2-40B4-BE49-F238E27FC236}">
                    <a16:creationId xmlns:a16="http://schemas.microsoft.com/office/drawing/2014/main" id="{93C14A20-2E3C-49F8-AF55-C384FEB955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12628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51" name="Freeform: Shape 250">
                <a:extLst>
                  <a:ext uri="{FF2B5EF4-FFF2-40B4-BE49-F238E27FC236}">
                    <a16:creationId xmlns:a16="http://schemas.microsoft.com/office/drawing/2014/main" id="{DB167719-0D82-4ABF-9BC8-B073A84741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126284"/>
                <a:ext cx="14097" cy="14097"/>
              </a:xfrm>
              <a:custGeom>
                <a:avLst/>
                <a:gdLst>
                  <a:gd name="connsiteX0" fmla="*/ 14097 w 14097"/>
                  <a:gd name="connsiteY0" fmla="*/ 7049 h 14097"/>
                  <a:gd name="connsiteX1" fmla="*/ 7048 w 14097"/>
                  <a:gd name="connsiteY1" fmla="*/ 14097 h 14097"/>
                  <a:gd name="connsiteX2" fmla="*/ 0 w 14097"/>
                  <a:gd name="connsiteY2" fmla="*/ 7049 h 14097"/>
                  <a:gd name="connsiteX3" fmla="*/ 7048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252" name="Freeform: Shape 251">
                <a:extLst>
                  <a:ext uri="{FF2B5EF4-FFF2-40B4-BE49-F238E27FC236}">
                    <a16:creationId xmlns:a16="http://schemas.microsoft.com/office/drawing/2014/main" id="{660582DE-E250-4561-9298-E4FADEB90F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12628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53" name="Freeform: Shape 252">
                <a:extLst>
                  <a:ext uri="{FF2B5EF4-FFF2-40B4-BE49-F238E27FC236}">
                    <a16:creationId xmlns:a16="http://schemas.microsoft.com/office/drawing/2014/main" id="{820B635A-6E81-4D8A-98A3-141E57A6FF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185434"/>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254" name="Freeform: Shape 253">
                <a:extLst>
                  <a:ext uri="{FF2B5EF4-FFF2-40B4-BE49-F238E27FC236}">
                    <a16:creationId xmlns:a16="http://schemas.microsoft.com/office/drawing/2014/main" id="{3909A0ED-D070-4792-A2EE-CCEB6BA63C6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185434"/>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255" name="Freeform: Shape 254">
                <a:extLst>
                  <a:ext uri="{FF2B5EF4-FFF2-40B4-BE49-F238E27FC236}">
                    <a16:creationId xmlns:a16="http://schemas.microsoft.com/office/drawing/2014/main" id="{4619A19C-3B55-4085-8668-4589996280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18543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56" name="Freeform: Shape 255">
                <a:extLst>
                  <a:ext uri="{FF2B5EF4-FFF2-40B4-BE49-F238E27FC236}">
                    <a16:creationId xmlns:a16="http://schemas.microsoft.com/office/drawing/2014/main" id="{87D16772-2B59-486E-BE47-65D591C0882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18543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57" name="Freeform: Shape 256">
                <a:extLst>
                  <a:ext uri="{FF2B5EF4-FFF2-40B4-BE49-F238E27FC236}">
                    <a16:creationId xmlns:a16="http://schemas.microsoft.com/office/drawing/2014/main" id="{1D6A06B8-1E4A-497F-B977-F78E5D7D00B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18543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58" name="Freeform: Shape 257">
                <a:extLst>
                  <a:ext uri="{FF2B5EF4-FFF2-40B4-BE49-F238E27FC236}">
                    <a16:creationId xmlns:a16="http://schemas.microsoft.com/office/drawing/2014/main" id="{55BC53AD-5249-4FB1-AB74-3F71AAEB5A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4" y="3185434"/>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259" name="Freeform: Shape 258">
                <a:extLst>
                  <a:ext uri="{FF2B5EF4-FFF2-40B4-BE49-F238E27FC236}">
                    <a16:creationId xmlns:a16="http://schemas.microsoft.com/office/drawing/2014/main" id="{36F8561A-874A-48BB-BCC2-07F002ED4F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18543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60" name="Freeform: Shape 259">
                <a:extLst>
                  <a:ext uri="{FF2B5EF4-FFF2-40B4-BE49-F238E27FC236}">
                    <a16:creationId xmlns:a16="http://schemas.microsoft.com/office/drawing/2014/main" id="{BA6B1B8F-9695-447F-BF2F-9010D40A073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244679"/>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261" name="Freeform: Shape 260">
                <a:extLst>
                  <a:ext uri="{FF2B5EF4-FFF2-40B4-BE49-F238E27FC236}">
                    <a16:creationId xmlns:a16="http://schemas.microsoft.com/office/drawing/2014/main" id="{454192F9-26C5-4212-BA60-CADA662AFE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244677"/>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62" name="Freeform: Shape 261">
                <a:extLst>
                  <a:ext uri="{FF2B5EF4-FFF2-40B4-BE49-F238E27FC236}">
                    <a16:creationId xmlns:a16="http://schemas.microsoft.com/office/drawing/2014/main" id="{BFBDA013-4858-422E-AE7A-614BF71FBA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244677"/>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63" name="Freeform: Shape 262">
                <a:extLst>
                  <a:ext uri="{FF2B5EF4-FFF2-40B4-BE49-F238E27FC236}">
                    <a16:creationId xmlns:a16="http://schemas.microsoft.com/office/drawing/2014/main" id="{42BA261C-0C75-431D-9FD5-2C3AA241BE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244677"/>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64" name="Freeform: Shape 263">
                <a:extLst>
                  <a:ext uri="{FF2B5EF4-FFF2-40B4-BE49-F238E27FC236}">
                    <a16:creationId xmlns:a16="http://schemas.microsoft.com/office/drawing/2014/main" id="{0F8709D9-2655-4A39-9228-BCFCBF41223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244677"/>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65" name="Freeform: Shape 264">
                <a:extLst>
                  <a:ext uri="{FF2B5EF4-FFF2-40B4-BE49-F238E27FC236}">
                    <a16:creationId xmlns:a16="http://schemas.microsoft.com/office/drawing/2014/main" id="{9653F80B-5CF7-45EF-889B-FD0AAF4835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244679"/>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66" name="Freeform: Shape 265">
                <a:extLst>
                  <a:ext uri="{FF2B5EF4-FFF2-40B4-BE49-F238E27FC236}">
                    <a16:creationId xmlns:a16="http://schemas.microsoft.com/office/drawing/2014/main" id="{2A1DA86A-7442-4897-88A4-EDD18A01C5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244677"/>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67" name="Freeform: Shape 266">
                <a:extLst>
                  <a:ext uri="{FF2B5EF4-FFF2-40B4-BE49-F238E27FC236}">
                    <a16:creationId xmlns:a16="http://schemas.microsoft.com/office/drawing/2014/main" id="{39623279-A4CE-49AC-B5FA-CD224324BE6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303829"/>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268" name="Freeform: Shape 267">
                <a:extLst>
                  <a:ext uri="{FF2B5EF4-FFF2-40B4-BE49-F238E27FC236}">
                    <a16:creationId xmlns:a16="http://schemas.microsoft.com/office/drawing/2014/main" id="{EB9D8B4D-1BE5-4CD9-A592-D0D3D76911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303829"/>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69" name="Freeform: Shape 268">
                <a:extLst>
                  <a:ext uri="{FF2B5EF4-FFF2-40B4-BE49-F238E27FC236}">
                    <a16:creationId xmlns:a16="http://schemas.microsoft.com/office/drawing/2014/main" id="{769A47A3-F5B7-4BF0-B920-21A62F96F7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70" name="Freeform: Shape 269">
                <a:extLst>
                  <a:ext uri="{FF2B5EF4-FFF2-40B4-BE49-F238E27FC236}">
                    <a16:creationId xmlns:a16="http://schemas.microsoft.com/office/drawing/2014/main" id="{6E5DCDE9-48A4-41BA-987D-CC72C62B36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71" name="Freeform: Shape 270">
                <a:extLst>
                  <a:ext uri="{FF2B5EF4-FFF2-40B4-BE49-F238E27FC236}">
                    <a16:creationId xmlns:a16="http://schemas.microsoft.com/office/drawing/2014/main" id="{0F51F840-3DBF-444E-BC79-718416C51DC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72" name="Freeform: Shape 271">
                <a:extLst>
                  <a:ext uri="{FF2B5EF4-FFF2-40B4-BE49-F238E27FC236}">
                    <a16:creationId xmlns:a16="http://schemas.microsoft.com/office/drawing/2014/main" id="{2DFD2B64-98D0-4E59-AE1F-693872F36D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303829"/>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73" name="Freeform: Shape 272">
                <a:extLst>
                  <a:ext uri="{FF2B5EF4-FFF2-40B4-BE49-F238E27FC236}">
                    <a16:creationId xmlns:a16="http://schemas.microsoft.com/office/drawing/2014/main" id="{CF09CB65-8B7E-426C-A3FE-DD20196FCB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74" name="Freeform: Shape 273">
                <a:extLst>
                  <a:ext uri="{FF2B5EF4-FFF2-40B4-BE49-F238E27FC236}">
                    <a16:creationId xmlns:a16="http://schemas.microsoft.com/office/drawing/2014/main" id="{43149294-A5BC-4E62-A167-3CD55E05B3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363074"/>
                <a:ext cx="14192" cy="14097"/>
              </a:xfrm>
              <a:custGeom>
                <a:avLst/>
                <a:gdLst>
                  <a:gd name="connsiteX0" fmla="*/ 14192 w 14192"/>
                  <a:gd name="connsiteY0" fmla="*/ 7048 h 14097"/>
                  <a:gd name="connsiteX1" fmla="*/ 7144 w 14192"/>
                  <a:gd name="connsiteY1" fmla="*/ 14097 h 14097"/>
                  <a:gd name="connsiteX2" fmla="*/ 0 w 14192"/>
                  <a:gd name="connsiteY2" fmla="*/ 7048 h 14097"/>
                  <a:gd name="connsiteX3" fmla="*/ 7049 w 14192"/>
                  <a:gd name="connsiteY3" fmla="*/ 0 h 14097"/>
                  <a:gd name="connsiteX4" fmla="*/ 14192 w 14192"/>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7">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275" name="Freeform: Shape 274">
                <a:extLst>
                  <a:ext uri="{FF2B5EF4-FFF2-40B4-BE49-F238E27FC236}">
                    <a16:creationId xmlns:a16="http://schemas.microsoft.com/office/drawing/2014/main" id="{DB99FCDF-C9A0-40F7-ABDE-7247B2238D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363072"/>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76" name="Freeform: Shape 275">
                <a:extLst>
                  <a:ext uri="{FF2B5EF4-FFF2-40B4-BE49-F238E27FC236}">
                    <a16:creationId xmlns:a16="http://schemas.microsoft.com/office/drawing/2014/main" id="{0CE59751-EC07-43C1-A5F5-AF5D30EBBE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77" name="Freeform: Shape 276">
                <a:extLst>
                  <a:ext uri="{FF2B5EF4-FFF2-40B4-BE49-F238E27FC236}">
                    <a16:creationId xmlns:a16="http://schemas.microsoft.com/office/drawing/2014/main" id="{4573CCF2-67F2-4BD1-A01C-1D064B908F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78" name="Freeform: Shape 277">
                <a:extLst>
                  <a:ext uri="{FF2B5EF4-FFF2-40B4-BE49-F238E27FC236}">
                    <a16:creationId xmlns:a16="http://schemas.microsoft.com/office/drawing/2014/main" id="{1C60C662-612D-485A-A50D-E938C6E4994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79" name="Freeform: Shape 278">
                <a:extLst>
                  <a:ext uri="{FF2B5EF4-FFF2-40B4-BE49-F238E27FC236}">
                    <a16:creationId xmlns:a16="http://schemas.microsoft.com/office/drawing/2014/main" id="{0048F63C-A2BB-4D89-9649-91EC2045C0A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363074"/>
                <a:ext cx="14097" cy="14097"/>
              </a:xfrm>
              <a:custGeom>
                <a:avLst/>
                <a:gdLst>
                  <a:gd name="connsiteX0" fmla="*/ 14097 w 14097"/>
                  <a:gd name="connsiteY0" fmla="*/ 7048 h 14097"/>
                  <a:gd name="connsiteX1" fmla="*/ 7048 w 14097"/>
                  <a:gd name="connsiteY1" fmla="*/ 14097 h 14097"/>
                  <a:gd name="connsiteX2" fmla="*/ 0 w 14097"/>
                  <a:gd name="connsiteY2" fmla="*/ 7048 h 14097"/>
                  <a:gd name="connsiteX3" fmla="*/ 7048 w 14097"/>
                  <a:gd name="connsiteY3" fmla="*/ 0 h 14097"/>
                  <a:gd name="connsiteX4" fmla="*/ 14097 w 14097"/>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80" name="Freeform: Shape 279">
                <a:extLst>
                  <a:ext uri="{FF2B5EF4-FFF2-40B4-BE49-F238E27FC236}">
                    <a16:creationId xmlns:a16="http://schemas.microsoft.com/office/drawing/2014/main" id="{1C29F96C-43D4-4F0F-A76D-4CED9C610C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81" name="Freeform: Shape 280">
                <a:extLst>
                  <a:ext uri="{FF2B5EF4-FFF2-40B4-BE49-F238E27FC236}">
                    <a16:creationId xmlns:a16="http://schemas.microsoft.com/office/drawing/2014/main" id="{B660107F-776B-455F-AC78-225F21B81D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422225"/>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282" name="Freeform: Shape 281">
                <a:extLst>
                  <a:ext uri="{FF2B5EF4-FFF2-40B4-BE49-F238E27FC236}">
                    <a16:creationId xmlns:a16="http://schemas.microsoft.com/office/drawing/2014/main" id="{EB1DB332-7265-477D-9A04-EDB3799DEA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422225"/>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83" name="Freeform: Shape 282">
                <a:extLst>
                  <a:ext uri="{FF2B5EF4-FFF2-40B4-BE49-F238E27FC236}">
                    <a16:creationId xmlns:a16="http://schemas.microsoft.com/office/drawing/2014/main" id="{EBBEFE2D-1654-40D8-A838-45728A1683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84" name="Freeform: Shape 283">
                <a:extLst>
                  <a:ext uri="{FF2B5EF4-FFF2-40B4-BE49-F238E27FC236}">
                    <a16:creationId xmlns:a16="http://schemas.microsoft.com/office/drawing/2014/main" id="{190211E2-64DF-4171-811B-B8A0CD87B9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85" name="Freeform: Shape 284">
                <a:extLst>
                  <a:ext uri="{FF2B5EF4-FFF2-40B4-BE49-F238E27FC236}">
                    <a16:creationId xmlns:a16="http://schemas.microsoft.com/office/drawing/2014/main" id="{5F7CDCE8-8B48-4859-BDFE-FCB7BC6F58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86" name="Freeform: Shape 285">
                <a:extLst>
                  <a:ext uri="{FF2B5EF4-FFF2-40B4-BE49-F238E27FC236}">
                    <a16:creationId xmlns:a16="http://schemas.microsoft.com/office/drawing/2014/main" id="{B770A8C4-614E-4295-A937-718CC61B25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422225"/>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87" name="Freeform: Shape 286">
                <a:extLst>
                  <a:ext uri="{FF2B5EF4-FFF2-40B4-BE49-F238E27FC236}">
                    <a16:creationId xmlns:a16="http://schemas.microsoft.com/office/drawing/2014/main" id="{A699ADB6-675C-44B0-B96E-EDD7AC1F96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88" name="Freeform: Shape 287">
                <a:extLst>
                  <a:ext uri="{FF2B5EF4-FFF2-40B4-BE49-F238E27FC236}">
                    <a16:creationId xmlns:a16="http://schemas.microsoft.com/office/drawing/2014/main" id="{64875E98-2AA1-4001-90EA-2F3D9E017E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067039"/>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6953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54"/>
                      <a:pt x="10954" y="14097"/>
                      <a:pt x="7049" y="14097"/>
                    </a:cubicBezTo>
                    <a:cubicBezTo>
                      <a:pt x="3143" y="14097"/>
                      <a:pt x="0" y="10954"/>
                      <a:pt x="0" y="7049"/>
                    </a:cubicBezTo>
                    <a:cubicBezTo>
                      <a:pt x="0" y="3143"/>
                      <a:pt x="3048" y="0"/>
                      <a:pt x="6953"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289" name="Freeform: Shape 288">
                <a:extLst>
                  <a:ext uri="{FF2B5EF4-FFF2-40B4-BE49-F238E27FC236}">
                    <a16:creationId xmlns:a16="http://schemas.microsoft.com/office/drawing/2014/main" id="{5BEC7219-356F-4141-B57B-8BCD85BF777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290" name="Freeform: Shape 289">
                <a:extLst>
                  <a:ext uri="{FF2B5EF4-FFF2-40B4-BE49-F238E27FC236}">
                    <a16:creationId xmlns:a16="http://schemas.microsoft.com/office/drawing/2014/main" id="{564D4AAB-BB2C-4A77-BB45-94EEC66CD7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067039"/>
                <a:ext cx="14096" cy="14097"/>
              </a:xfrm>
              <a:custGeom>
                <a:avLst/>
                <a:gdLst>
                  <a:gd name="connsiteX0" fmla="*/ 14097 w 14096"/>
                  <a:gd name="connsiteY0" fmla="*/ 7049 h 14097"/>
                  <a:gd name="connsiteX1" fmla="*/ 7049 w 14096"/>
                  <a:gd name="connsiteY1" fmla="*/ 14097 h 14097"/>
                  <a:gd name="connsiteX2" fmla="*/ 0 w 14096"/>
                  <a:gd name="connsiteY2" fmla="*/ 7049 h 14097"/>
                  <a:gd name="connsiteX3" fmla="*/ 6953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9" y="14097"/>
                    </a:cubicBezTo>
                    <a:cubicBezTo>
                      <a:pt x="3143" y="14097"/>
                      <a:pt x="0" y="10954"/>
                      <a:pt x="0" y="7049"/>
                    </a:cubicBezTo>
                    <a:cubicBezTo>
                      <a:pt x="0" y="3143"/>
                      <a:pt x="3048" y="0"/>
                      <a:pt x="6953" y="0"/>
                    </a:cubicBezTo>
                    <a:cubicBezTo>
                      <a:pt x="10859" y="0"/>
                      <a:pt x="14097" y="3143"/>
                      <a:pt x="14097" y="7049"/>
                    </a:cubicBezTo>
                    <a:close/>
                  </a:path>
                </a:pathLst>
              </a:custGeom>
              <a:grpFill/>
              <a:ln w="9525" cap="flat">
                <a:noFill/>
                <a:prstDash val="solid"/>
                <a:miter/>
              </a:ln>
            </p:spPr>
            <p:txBody>
              <a:bodyPr rtlCol="0" anchor="ctr"/>
              <a:lstStyle/>
              <a:p>
                <a:endParaRPr lang="en-US"/>
              </a:p>
            </p:txBody>
          </p:sp>
          <p:sp>
            <p:nvSpPr>
              <p:cNvPr id="291" name="Freeform: Shape 290">
                <a:extLst>
                  <a:ext uri="{FF2B5EF4-FFF2-40B4-BE49-F238E27FC236}">
                    <a16:creationId xmlns:a16="http://schemas.microsoft.com/office/drawing/2014/main" id="{CE9CF29A-81CA-4A03-8B04-55F56688267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292" name="Freeform: Shape 291">
                <a:extLst>
                  <a:ext uri="{FF2B5EF4-FFF2-40B4-BE49-F238E27FC236}">
                    <a16:creationId xmlns:a16="http://schemas.microsoft.com/office/drawing/2014/main" id="{52FEFF22-7798-4730-9C0B-EC7EAFCD01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6953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048" y="0"/>
                      <a:pt x="6953" y="0"/>
                    </a:cubicBezTo>
                    <a:cubicBezTo>
                      <a:pt x="10858" y="0"/>
                      <a:pt x="14097" y="3143"/>
                      <a:pt x="14097" y="7049"/>
                    </a:cubicBezTo>
                    <a:close/>
                  </a:path>
                </a:pathLst>
              </a:custGeom>
              <a:grpFill/>
              <a:ln w="9525" cap="flat">
                <a:noFill/>
                <a:prstDash val="solid"/>
                <a:miter/>
              </a:ln>
            </p:spPr>
            <p:txBody>
              <a:bodyPr rtlCol="0" anchor="ctr"/>
              <a:lstStyle/>
              <a:p>
                <a:endParaRPr lang="en-US"/>
              </a:p>
            </p:txBody>
          </p:sp>
          <p:sp>
            <p:nvSpPr>
              <p:cNvPr id="293" name="Freeform: Shape 292">
                <a:extLst>
                  <a:ext uri="{FF2B5EF4-FFF2-40B4-BE49-F238E27FC236}">
                    <a16:creationId xmlns:a16="http://schemas.microsoft.com/office/drawing/2014/main" id="{00149276-D167-4D2B-93F1-FD2958302B7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41"/>
                      <a:pt x="10941" y="14097"/>
                      <a:pt x="7048" y="14097"/>
                    </a:cubicBezTo>
                    <a:cubicBezTo>
                      <a:pt x="3156" y="14097"/>
                      <a:pt x="0" y="10941"/>
                      <a:pt x="0" y="7049"/>
                    </a:cubicBezTo>
                    <a:cubicBezTo>
                      <a:pt x="0" y="3156"/>
                      <a:pt x="3156" y="0"/>
                      <a:pt x="7048"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294" name="Freeform: Shape 293">
                <a:extLst>
                  <a:ext uri="{FF2B5EF4-FFF2-40B4-BE49-F238E27FC236}">
                    <a16:creationId xmlns:a16="http://schemas.microsoft.com/office/drawing/2014/main" id="{E7DC22D5-A39C-4789-A952-D891488772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126281"/>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95" name="Freeform: Shape 294">
                <a:extLst>
                  <a:ext uri="{FF2B5EF4-FFF2-40B4-BE49-F238E27FC236}">
                    <a16:creationId xmlns:a16="http://schemas.microsoft.com/office/drawing/2014/main" id="{7BA51EF1-15F0-4193-AB83-F8C8A64D62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126281"/>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96" name="Freeform: Shape 295">
                <a:extLst>
                  <a:ext uri="{FF2B5EF4-FFF2-40B4-BE49-F238E27FC236}">
                    <a16:creationId xmlns:a16="http://schemas.microsoft.com/office/drawing/2014/main" id="{3FB75ADB-F020-4C56-91C6-9AB4629855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126281"/>
                <a:ext cx="14096" cy="14099"/>
              </a:xfrm>
              <a:custGeom>
                <a:avLst/>
                <a:gdLst>
                  <a:gd name="connsiteX0" fmla="*/ 14097 w 14096"/>
                  <a:gd name="connsiteY0" fmla="*/ 7051 h 14099"/>
                  <a:gd name="connsiteX1" fmla="*/ 7049 w 14096"/>
                  <a:gd name="connsiteY1" fmla="*/ 14099 h 14099"/>
                  <a:gd name="connsiteX2" fmla="*/ 0 w 14096"/>
                  <a:gd name="connsiteY2" fmla="*/ 7051 h 14099"/>
                  <a:gd name="connsiteX3" fmla="*/ 7049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9" y="14099"/>
                    </a:cubicBezTo>
                    <a:cubicBezTo>
                      <a:pt x="3143" y="14099"/>
                      <a:pt x="0" y="10956"/>
                      <a:pt x="0" y="7051"/>
                    </a:cubicBezTo>
                    <a:cubicBezTo>
                      <a:pt x="0" y="3145"/>
                      <a:pt x="3143" y="2"/>
                      <a:pt x="7049" y="2"/>
                    </a:cubicBezTo>
                    <a:cubicBezTo>
                      <a:pt x="10859" y="-93"/>
                      <a:pt x="14097" y="3145"/>
                      <a:pt x="14097" y="7051"/>
                    </a:cubicBezTo>
                    <a:close/>
                  </a:path>
                </a:pathLst>
              </a:custGeom>
              <a:grpFill/>
              <a:ln w="9525" cap="flat">
                <a:noFill/>
                <a:prstDash val="solid"/>
                <a:miter/>
              </a:ln>
            </p:spPr>
            <p:txBody>
              <a:bodyPr rtlCol="0" anchor="ctr"/>
              <a:lstStyle/>
              <a:p>
                <a:endParaRPr lang="en-US"/>
              </a:p>
            </p:txBody>
          </p:sp>
          <p:sp>
            <p:nvSpPr>
              <p:cNvPr id="297" name="Freeform: Shape 296">
                <a:extLst>
                  <a:ext uri="{FF2B5EF4-FFF2-40B4-BE49-F238E27FC236}">
                    <a16:creationId xmlns:a16="http://schemas.microsoft.com/office/drawing/2014/main" id="{DBCE5CDF-BBF6-4E67-8CCE-9482D7EB4F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126281"/>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98" name="Freeform: Shape 297">
                <a:extLst>
                  <a:ext uri="{FF2B5EF4-FFF2-40B4-BE49-F238E27FC236}">
                    <a16:creationId xmlns:a16="http://schemas.microsoft.com/office/drawing/2014/main" id="{2138BABC-E51C-4F80-972E-CF44385C164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126281"/>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858" y="-93"/>
                      <a:pt x="14097" y="3145"/>
                      <a:pt x="14097" y="7051"/>
                    </a:cubicBezTo>
                    <a:close/>
                  </a:path>
                </a:pathLst>
              </a:custGeom>
              <a:grpFill/>
              <a:ln w="9525" cap="flat">
                <a:noFill/>
                <a:prstDash val="solid"/>
                <a:miter/>
              </a:ln>
            </p:spPr>
            <p:txBody>
              <a:bodyPr rtlCol="0" anchor="ctr"/>
              <a:lstStyle/>
              <a:p>
                <a:endParaRPr lang="en-US"/>
              </a:p>
            </p:txBody>
          </p:sp>
          <p:sp>
            <p:nvSpPr>
              <p:cNvPr id="299" name="Freeform: Shape 298">
                <a:extLst>
                  <a:ext uri="{FF2B5EF4-FFF2-40B4-BE49-F238E27FC236}">
                    <a16:creationId xmlns:a16="http://schemas.microsoft.com/office/drawing/2014/main" id="{96B0C850-272E-4B08-8779-B872DCAA37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126283"/>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300" name="Freeform: Shape 299">
                <a:extLst>
                  <a:ext uri="{FF2B5EF4-FFF2-40B4-BE49-F238E27FC236}">
                    <a16:creationId xmlns:a16="http://schemas.microsoft.com/office/drawing/2014/main" id="{2EEE54AF-B9C2-494D-9E02-2F67FEF7A2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185433"/>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01" name="Freeform: Shape 300">
                <a:extLst>
                  <a:ext uri="{FF2B5EF4-FFF2-40B4-BE49-F238E27FC236}">
                    <a16:creationId xmlns:a16="http://schemas.microsoft.com/office/drawing/2014/main" id="{D21349A4-F7C9-492C-A658-EA9F7538B6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185433"/>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02" name="Freeform: Shape 301">
                <a:extLst>
                  <a:ext uri="{FF2B5EF4-FFF2-40B4-BE49-F238E27FC236}">
                    <a16:creationId xmlns:a16="http://schemas.microsoft.com/office/drawing/2014/main" id="{D88D1ED8-AC07-4621-9933-E10CE61220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185433"/>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303" name="Freeform: Shape 302">
                <a:extLst>
                  <a:ext uri="{FF2B5EF4-FFF2-40B4-BE49-F238E27FC236}">
                    <a16:creationId xmlns:a16="http://schemas.microsoft.com/office/drawing/2014/main" id="{6FD21FCD-1DA9-45C2-9AB5-548EE0E6E6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185433"/>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04" name="Freeform: Shape 303">
                <a:extLst>
                  <a:ext uri="{FF2B5EF4-FFF2-40B4-BE49-F238E27FC236}">
                    <a16:creationId xmlns:a16="http://schemas.microsoft.com/office/drawing/2014/main" id="{C8BDD8CA-1442-470F-A5D3-FC8A87A1031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185433"/>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305" name="Freeform: Shape 304">
                <a:extLst>
                  <a:ext uri="{FF2B5EF4-FFF2-40B4-BE49-F238E27FC236}">
                    <a16:creationId xmlns:a16="http://schemas.microsoft.com/office/drawing/2014/main" id="{3B8DF094-690E-4C13-8284-7A7C97441A8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185432"/>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41"/>
                      <a:pt x="10941" y="14097"/>
                      <a:pt x="7048" y="14097"/>
                    </a:cubicBezTo>
                    <a:cubicBezTo>
                      <a:pt x="3156" y="14097"/>
                      <a:pt x="0" y="10941"/>
                      <a:pt x="0" y="7049"/>
                    </a:cubicBezTo>
                    <a:cubicBezTo>
                      <a:pt x="0" y="3156"/>
                      <a:pt x="3156" y="0"/>
                      <a:pt x="7048"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306" name="Freeform: Shape 305">
                <a:extLst>
                  <a:ext uri="{FF2B5EF4-FFF2-40B4-BE49-F238E27FC236}">
                    <a16:creationId xmlns:a16="http://schemas.microsoft.com/office/drawing/2014/main" id="{FE0B926C-A114-444D-BA51-FECE28B03C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244676"/>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307" name="Freeform: Shape 306">
                <a:extLst>
                  <a:ext uri="{FF2B5EF4-FFF2-40B4-BE49-F238E27FC236}">
                    <a16:creationId xmlns:a16="http://schemas.microsoft.com/office/drawing/2014/main" id="{00BDE6CC-5F54-4752-ACC4-E3BCF2BEEA1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244676"/>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308" name="Freeform: Shape 307">
                <a:extLst>
                  <a:ext uri="{FF2B5EF4-FFF2-40B4-BE49-F238E27FC236}">
                    <a16:creationId xmlns:a16="http://schemas.microsoft.com/office/drawing/2014/main" id="{6E28F857-CCD8-4222-84C0-A0B415E7BD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244676"/>
                <a:ext cx="14096" cy="14099"/>
              </a:xfrm>
              <a:custGeom>
                <a:avLst/>
                <a:gdLst>
                  <a:gd name="connsiteX0" fmla="*/ 14097 w 14096"/>
                  <a:gd name="connsiteY0" fmla="*/ 7051 h 14099"/>
                  <a:gd name="connsiteX1" fmla="*/ 7049 w 14096"/>
                  <a:gd name="connsiteY1" fmla="*/ 14099 h 14099"/>
                  <a:gd name="connsiteX2" fmla="*/ 0 w 14096"/>
                  <a:gd name="connsiteY2" fmla="*/ 7051 h 14099"/>
                  <a:gd name="connsiteX3" fmla="*/ 7049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9" y="14099"/>
                    </a:cubicBezTo>
                    <a:cubicBezTo>
                      <a:pt x="3143" y="14099"/>
                      <a:pt x="0" y="10956"/>
                      <a:pt x="0" y="7051"/>
                    </a:cubicBezTo>
                    <a:cubicBezTo>
                      <a:pt x="0" y="3145"/>
                      <a:pt x="3143" y="2"/>
                      <a:pt x="7049" y="2"/>
                    </a:cubicBezTo>
                    <a:cubicBezTo>
                      <a:pt x="10859" y="-93"/>
                      <a:pt x="14097" y="3145"/>
                      <a:pt x="14097" y="7051"/>
                    </a:cubicBezTo>
                    <a:close/>
                  </a:path>
                </a:pathLst>
              </a:custGeom>
              <a:grpFill/>
              <a:ln w="9525" cap="flat">
                <a:noFill/>
                <a:prstDash val="solid"/>
                <a:miter/>
              </a:ln>
            </p:spPr>
            <p:txBody>
              <a:bodyPr rtlCol="0" anchor="ctr"/>
              <a:lstStyle/>
              <a:p>
                <a:endParaRPr lang="en-US"/>
              </a:p>
            </p:txBody>
          </p:sp>
          <p:sp>
            <p:nvSpPr>
              <p:cNvPr id="309" name="Freeform: Shape 308">
                <a:extLst>
                  <a:ext uri="{FF2B5EF4-FFF2-40B4-BE49-F238E27FC236}">
                    <a16:creationId xmlns:a16="http://schemas.microsoft.com/office/drawing/2014/main" id="{CD2687E0-0214-44E6-8BB1-34F6B7BA89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244676"/>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310" name="Freeform: Shape 309">
                <a:extLst>
                  <a:ext uri="{FF2B5EF4-FFF2-40B4-BE49-F238E27FC236}">
                    <a16:creationId xmlns:a16="http://schemas.microsoft.com/office/drawing/2014/main" id="{7F1236AA-FC17-487E-83B1-D71BCB2A87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244676"/>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858" y="-93"/>
                      <a:pt x="14097" y="3145"/>
                      <a:pt x="14097" y="7051"/>
                    </a:cubicBezTo>
                    <a:close/>
                  </a:path>
                </a:pathLst>
              </a:custGeom>
              <a:grpFill/>
              <a:ln w="9525" cap="flat">
                <a:noFill/>
                <a:prstDash val="solid"/>
                <a:miter/>
              </a:ln>
            </p:spPr>
            <p:txBody>
              <a:bodyPr rtlCol="0" anchor="ctr"/>
              <a:lstStyle/>
              <a:p>
                <a:endParaRPr lang="en-US"/>
              </a:p>
            </p:txBody>
          </p:sp>
          <p:sp>
            <p:nvSpPr>
              <p:cNvPr id="311" name="Freeform: Shape 310">
                <a:extLst>
                  <a:ext uri="{FF2B5EF4-FFF2-40B4-BE49-F238E27FC236}">
                    <a16:creationId xmlns:a16="http://schemas.microsoft.com/office/drawing/2014/main" id="{623384AA-72EF-4BCF-9137-19444058362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24467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12" name="Freeform: Shape 311">
                <a:extLst>
                  <a:ext uri="{FF2B5EF4-FFF2-40B4-BE49-F238E27FC236}">
                    <a16:creationId xmlns:a16="http://schemas.microsoft.com/office/drawing/2014/main" id="{1BD81D1B-2270-4FBE-B437-F0DBB8DDFF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303829"/>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13" name="Freeform: Shape 312">
                <a:extLst>
                  <a:ext uri="{FF2B5EF4-FFF2-40B4-BE49-F238E27FC236}">
                    <a16:creationId xmlns:a16="http://schemas.microsoft.com/office/drawing/2014/main" id="{6411E268-F8CA-4C78-82ED-DDCF28B0BED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14" name="Freeform: Shape 313">
                <a:extLst>
                  <a:ext uri="{FF2B5EF4-FFF2-40B4-BE49-F238E27FC236}">
                    <a16:creationId xmlns:a16="http://schemas.microsoft.com/office/drawing/2014/main" id="{D48F8732-5205-4843-A2EB-3E0EB18F9F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303829"/>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315" name="Freeform: Shape 314">
                <a:extLst>
                  <a:ext uri="{FF2B5EF4-FFF2-40B4-BE49-F238E27FC236}">
                    <a16:creationId xmlns:a16="http://schemas.microsoft.com/office/drawing/2014/main" id="{DC5966DA-8E1A-43FF-A1A4-C6879B45644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16" name="Freeform: Shape 315">
                <a:extLst>
                  <a:ext uri="{FF2B5EF4-FFF2-40B4-BE49-F238E27FC236}">
                    <a16:creationId xmlns:a16="http://schemas.microsoft.com/office/drawing/2014/main" id="{E3BEFD3E-662F-4B38-859E-093A14241D6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317" name="Freeform: Shape 316">
                <a:extLst>
                  <a:ext uri="{FF2B5EF4-FFF2-40B4-BE49-F238E27FC236}">
                    <a16:creationId xmlns:a16="http://schemas.microsoft.com/office/drawing/2014/main" id="{06C52F63-F17B-4356-A3AE-9707D93D29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18" name="Freeform: Shape 317">
                <a:extLst>
                  <a:ext uri="{FF2B5EF4-FFF2-40B4-BE49-F238E27FC236}">
                    <a16:creationId xmlns:a16="http://schemas.microsoft.com/office/drawing/2014/main" id="{85706A28-0822-4064-AD3E-2A1F4E1C9E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363072"/>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319" name="Freeform: Shape 318">
                <a:extLst>
                  <a:ext uri="{FF2B5EF4-FFF2-40B4-BE49-F238E27FC236}">
                    <a16:creationId xmlns:a16="http://schemas.microsoft.com/office/drawing/2014/main" id="{348A813F-1672-44DB-A207-F3494E7C283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320" name="Freeform: Shape 319">
                <a:extLst>
                  <a:ext uri="{FF2B5EF4-FFF2-40B4-BE49-F238E27FC236}">
                    <a16:creationId xmlns:a16="http://schemas.microsoft.com/office/drawing/2014/main" id="{6FC8AEBA-4BD5-4BB0-B004-A8B06B6A41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363072"/>
                <a:ext cx="14096" cy="14099"/>
              </a:xfrm>
              <a:custGeom>
                <a:avLst/>
                <a:gdLst>
                  <a:gd name="connsiteX0" fmla="*/ 14097 w 14096"/>
                  <a:gd name="connsiteY0" fmla="*/ 7051 h 14099"/>
                  <a:gd name="connsiteX1" fmla="*/ 7049 w 14096"/>
                  <a:gd name="connsiteY1" fmla="*/ 14099 h 14099"/>
                  <a:gd name="connsiteX2" fmla="*/ 0 w 14096"/>
                  <a:gd name="connsiteY2" fmla="*/ 7051 h 14099"/>
                  <a:gd name="connsiteX3" fmla="*/ 7049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9" y="14099"/>
                    </a:cubicBezTo>
                    <a:cubicBezTo>
                      <a:pt x="3143" y="14099"/>
                      <a:pt x="0" y="10956"/>
                      <a:pt x="0" y="7051"/>
                    </a:cubicBezTo>
                    <a:cubicBezTo>
                      <a:pt x="0" y="3145"/>
                      <a:pt x="3143" y="2"/>
                      <a:pt x="7049" y="2"/>
                    </a:cubicBezTo>
                    <a:cubicBezTo>
                      <a:pt x="10859" y="-93"/>
                      <a:pt x="14097" y="3145"/>
                      <a:pt x="14097" y="7051"/>
                    </a:cubicBezTo>
                    <a:close/>
                  </a:path>
                </a:pathLst>
              </a:custGeom>
              <a:grpFill/>
              <a:ln w="9525" cap="flat">
                <a:noFill/>
                <a:prstDash val="solid"/>
                <a:miter/>
              </a:ln>
            </p:spPr>
            <p:txBody>
              <a:bodyPr rtlCol="0" anchor="ctr"/>
              <a:lstStyle/>
              <a:p>
                <a:endParaRPr lang="en-US"/>
              </a:p>
            </p:txBody>
          </p:sp>
          <p:sp>
            <p:nvSpPr>
              <p:cNvPr id="321" name="Freeform: Shape 320">
                <a:extLst>
                  <a:ext uri="{FF2B5EF4-FFF2-40B4-BE49-F238E27FC236}">
                    <a16:creationId xmlns:a16="http://schemas.microsoft.com/office/drawing/2014/main" id="{71ED8D8F-0325-426C-9257-1A5048211F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322" name="Freeform: Shape 321">
                <a:extLst>
                  <a:ext uri="{FF2B5EF4-FFF2-40B4-BE49-F238E27FC236}">
                    <a16:creationId xmlns:a16="http://schemas.microsoft.com/office/drawing/2014/main" id="{0FF054DF-85C2-466A-9D64-EB6D95AA82E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858" y="-93"/>
                      <a:pt x="14097" y="3145"/>
                      <a:pt x="14097" y="7051"/>
                    </a:cubicBezTo>
                    <a:close/>
                  </a:path>
                </a:pathLst>
              </a:custGeom>
              <a:grpFill/>
              <a:ln w="9525" cap="flat">
                <a:noFill/>
                <a:prstDash val="solid"/>
                <a:miter/>
              </a:ln>
            </p:spPr>
            <p:txBody>
              <a:bodyPr rtlCol="0" anchor="ctr"/>
              <a:lstStyle/>
              <a:p>
                <a:endParaRPr lang="en-US"/>
              </a:p>
            </p:txBody>
          </p:sp>
          <p:sp>
            <p:nvSpPr>
              <p:cNvPr id="323" name="Freeform: Shape 322">
                <a:extLst>
                  <a:ext uri="{FF2B5EF4-FFF2-40B4-BE49-F238E27FC236}">
                    <a16:creationId xmlns:a16="http://schemas.microsoft.com/office/drawing/2014/main" id="{2D01FA60-E77D-41EE-8228-CFB979E3D5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363074"/>
                <a:ext cx="14096" cy="14097"/>
              </a:xfrm>
              <a:custGeom>
                <a:avLst/>
                <a:gdLst>
                  <a:gd name="connsiteX0" fmla="*/ 14097 w 14096"/>
                  <a:gd name="connsiteY0" fmla="*/ 7048 h 14097"/>
                  <a:gd name="connsiteX1" fmla="*/ 7048 w 14096"/>
                  <a:gd name="connsiteY1" fmla="*/ 14097 h 14097"/>
                  <a:gd name="connsiteX2" fmla="*/ 0 w 14096"/>
                  <a:gd name="connsiteY2" fmla="*/ 7048 h 14097"/>
                  <a:gd name="connsiteX3" fmla="*/ 7048 w 14096"/>
                  <a:gd name="connsiteY3" fmla="*/ 0 h 14097"/>
                  <a:gd name="connsiteX4" fmla="*/ 14097 w 14096"/>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24" name="Freeform: Shape 323">
                <a:extLst>
                  <a:ext uri="{FF2B5EF4-FFF2-40B4-BE49-F238E27FC236}">
                    <a16:creationId xmlns:a16="http://schemas.microsoft.com/office/drawing/2014/main" id="{AC8D6F02-E0C8-4EF5-9D41-E75C16C16E3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422225"/>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25" name="Freeform: Shape 324">
                <a:extLst>
                  <a:ext uri="{FF2B5EF4-FFF2-40B4-BE49-F238E27FC236}">
                    <a16:creationId xmlns:a16="http://schemas.microsoft.com/office/drawing/2014/main" id="{BD111AAF-4EE4-4A89-84D2-4201F035D7A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26" name="Freeform: Shape 325">
                <a:extLst>
                  <a:ext uri="{FF2B5EF4-FFF2-40B4-BE49-F238E27FC236}">
                    <a16:creationId xmlns:a16="http://schemas.microsoft.com/office/drawing/2014/main" id="{E8F4C133-3F54-4715-A7D6-4261B9A998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422225"/>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327" name="Freeform: Shape 326">
                <a:extLst>
                  <a:ext uri="{FF2B5EF4-FFF2-40B4-BE49-F238E27FC236}">
                    <a16:creationId xmlns:a16="http://schemas.microsoft.com/office/drawing/2014/main" id="{0BAA2E6B-E393-45EA-8AE6-A775AA69CC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28" name="Freeform: Shape 327">
                <a:extLst>
                  <a:ext uri="{FF2B5EF4-FFF2-40B4-BE49-F238E27FC236}">
                    <a16:creationId xmlns:a16="http://schemas.microsoft.com/office/drawing/2014/main" id="{7DB4F953-9FE8-4B8D-A62B-CB20A7037A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329" name="Freeform: Shape 328">
                <a:extLst>
                  <a:ext uri="{FF2B5EF4-FFF2-40B4-BE49-F238E27FC236}">
                    <a16:creationId xmlns:a16="http://schemas.microsoft.com/office/drawing/2014/main" id="{9D918AF2-85FB-436F-99DB-622B076646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42222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30" name="Freeform: Shape 329">
                <a:extLst>
                  <a:ext uri="{FF2B5EF4-FFF2-40B4-BE49-F238E27FC236}">
                    <a16:creationId xmlns:a16="http://schemas.microsoft.com/office/drawing/2014/main" id="{1F078C58-0893-4D64-B685-BCB70CAC626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481374"/>
                <a:ext cx="14192" cy="14096"/>
              </a:xfrm>
              <a:custGeom>
                <a:avLst/>
                <a:gdLst>
                  <a:gd name="connsiteX0" fmla="*/ 14192 w 14192"/>
                  <a:gd name="connsiteY0" fmla="*/ 7049 h 14096"/>
                  <a:gd name="connsiteX1" fmla="*/ 7144 w 14192"/>
                  <a:gd name="connsiteY1" fmla="*/ 14097 h 14096"/>
                  <a:gd name="connsiteX2" fmla="*/ 0 w 14192"/>
                  <a:gd name="connsiteY2" fmla="*/ 7049 h 14096"/>
                  <a:gd name="connsiteX3" fmla="*/ 7049 w 14192"/>
                  <a:gd name="connsiteY3" fmla="*/ 0 h 14096"/>
                  <a:gd name="connsiteX4" fmla="*/ 14192 w 14192"/>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9"/>
                    </a:moveTo>
                    <a:cubicBezTo>
                      <a:pt x="14192" y="10954"/>
                      <a:pt x="11049" y="14097"/>
                      <a:pt x="7144" y="14097"/>
                    </a:cubicBezTo>
                    <a:cubicBezTo>
                      <a:pt x="3239" y="14097"/>
                      <a:pt x="0" y="11049"/>
                      <a:pt x="0" y="7049"/>
                    </a:cubicBezTo>
                    <a:cubicBezTo>
                      <a:pt x="0" y="3048"/>
                      <a:pt x="3143" y="0"/>
                      <a:pt x="7049" y="0"/>
                    </a:cubicBezTo>
                    <a:cubicBezTo>
                      <a:pt x="10954" y="0"/>
                      <a:pt x="14192" y="3143"/>
                      <a:pt x="14192" y="7049"/>
                    </a:cubicBezTo>
                    <a:close/>
                  </a:path>
                </a:pathLst>
              </a:custGeom>
              <a:grpFill/>
              <a:ln w="9525" cap="flat">
                <a:noFill/>
                <a:prstDash val="solid"/>
                <a:miter/>
              </a:ln>
            </p:spPr>
            <p:txBody>
              <a:bodyPr rtlCol="0" anchor="ctr"/>
              <a:lstStyle/>
              <a:p>
                <a:endParaRPr lang="en-US"/>
              </a:p>
            </p:txBody>
          </p:sp>
          <p:sp>
            <p:nvSpPr>
              <p:cNvPr id="331" name="Freeform: Shape 330">
                <a:extLst>
                  <a:ext uri="{FF2B5EF4-FFF2-40B4-BE49-F238E27FC236}">
                    <a16:creationId xmlns:a16="http://schemas.microsoft.com/office/drawing/2014/main" id="{AEDA3784-7618-477C-A8B0-36FA393D64A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481374"/>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332" name="Freeform: Shape 331">
                <a:extLst>
                  <a:ext uri="{FF2B5EF4-FFF2-40B4-BE49-F238E27FC236}">
                    <a16:creationId xmlns:a16="http://schemas.microsoft.com/office/drawing/2014/main" id="{0AC49727-CA00-439E-82D4-B446B789650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333" name="Freeform: Shape 332">
                <a:extLst>
                  <a:ext uri="{FF2B5EF4-FFF2-40B4-BE49-F238E27FC236}">
                    <a16:creationId xmlns:a16="http://schemas.microsoft.com/office/drawing/2014/main" id="{6B67B441-65C8-4A53-968B-C56CB40867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334" name="Freeform: Shape 333">
                <a:extLst>
                  <a:ext uri="{FF2B5EF4-FFF2-40B4-BE49-F238E27FC236}">
                    <a16:creationId xmlns:a16="http://schemas.microsoft.com/office/drawing/2014/main" id="{94CEDDB5-CC85-4A9E-A73C-85D7B714FA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335" name="Freeform: Shape 334">
                <a:extLst>
                  <a:ext uri="{FF2B5EF4-FFF2-40B4-BE49-F238E27FC236}">
                    <a16:creationId xmlns:a16="http://schemas.microsoft.com/office/drawing/2014/main" id="{80BF7883-770D-4CA2-BE01-C5F4B102B96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4" y="3481374"/>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336" name="Freeform: Shape 335">
                <a:extLst>
                  <a:ext uri="{FF2B5EF4-FFF2-40B4-BE49-F238E27FC236}">
                    <a16:creationId xmlns:a16="http://schemas.microsoft.com/office/drawing/2014/main" id="{7DF07BC6-9560-430C-86FA-AFA6F7DF09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337" name="Freeform: Shape 336">
                <a:extLst>
                  <a:ext uri="{FF2B5EF4-FFF2-40B4-BE49-F238E27FC236}">
                    <a16:creationId xmlns:a16="http://schemas.microsoft.com/office/drawing/2014/main" id="{9B085920-7744-44C8-AF91-D2F16C997D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540620"/>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338" name="Freeform: Shape 337">
                <a:extLst>
                  <a:ext uri="{FF2B5EF4-FFF2-40B4-BE49-F238E27FC236}">
                    <a16:creationId xmlns:a16="http://schemas.microsoft.com/office/drawing/2014/main" id="{22308C0A-08FC-4AAA-87B2-1E57033E4A8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540620"/>
                <a:ext cx="14097" cy="14097"/>
              </a:xfrm>
              <a:custGeom>
                <a:avLst/>
                <a:gdLst>
                  <a:gd name="connsiteX0" fmla="*/ 14097 w 14097"/>
                  <a:gd name="connsiteY0" fmla="*/ 7048 h 14097"/>
                  <a:gd name="connsiteX1" fmla="*/ 7049 w 14097"/>
                  <a:gd name="connsiteY1" fmla="*/ 14097 h 14097"/>
                  <a:gd name="connsiteX2" fmla="*/ 0 w 14097"/>
                  <a:gd name="connsiteY2" fmla="*/ 7048 h 14097"/>
                  <a:gd name="connsiteX3" fmla="*/ 7049 w 14097"/>
                  <a:gd name="connsiteY3" fmla="*/ 0 h 14097"/>
                  <a:gd name="connsiteX4" fmla="*/ 14097 w 14097"/>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8"/>
                    </a:moveTo>
                    <a:cubicBezTo>
                      <a:pt x="14097" y="10941"/>
                      <a:pt x="10941" y="14097"/>
                      <a:pt x="7049" y="14097"/>
                    </a:cubicBezTo>
                    <a:cubicBezTo>
                      <a:pt x="3156" y="14097"/>
                      <a:pt x="0" y="10941"/>
                      <a:pt x="0" y="7048"/>
                    </a:cubicBezTo>
                    <a:cubicBezTo>
                      <a:pt x="0" y="3156"/>
                      <a:pt x="3156" y="0"/>
                      <a:pt x="7049" y="0"/>
                    </a:cubicBezTo>
                    <a:cubicBezTo>
                      <a:pt x="10941" y="0"/>
                      <a:pt x="14097" y="3156"/>
                      <a:pt x="14097" y="7048"/>
                    </a:cubicBezTo>
                    <a:close/>
                  </a:path>
                </a:pathLst>
              </a:custGeom>
              <a:grpFill/>
              <a:ln w="9525" cap="flat">
                <a:noFill/>
                <a:prstDash val="solid"/>
                <a:miter/>
              </a:ln>
            </p:spPr>
            <p:txBody>
              <a:bodyPr rtlCol="0" anchor="ctr"/>
              <a:lstStyle/>
              <a:p>
                <a:endParaRPr lang="en-US"/>
              </a:p>
            </p:txBody>
          </p:sp>
          <p:sp>
            <p:nvSpPr>
              <p:cNvPr id="339" name="Freeform: Shape 338">
                <a:extLst>
                  <a:ext uri="{FF2B5EF4-FFF2-40B4-BE49-F238E27FC236}">
                    <a16:creationId xmlns:a16="http://schemas.microsoft.com/office/drawing/2014/main" id="{AB727BDA-993C-4BB5-8CED-8D50C55F7A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54062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40" name="Freeform: Shape 339">
                <a:extLst>
                  <a:ext uri="{FF2B5EF4-FFF2-40B4-BE49-F238E27FC236}">
                    <a16:creationId xmlns:a16="http://schemas.microsoft.com/office/drawing/2014/main" id="{1BB192D1-56DC-4342-911C-7D80A9084D5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54062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41" name="Freeform: Shape 340">
                <a:extLst>
                  <a:ext uri="{FF2B5EF4-FFF2-40B4-BE49-F238E27FC236}">
                    <a16:creationId xmlns:a16="http://schemas.microsoft.com/office/drawing/2014/main" id="{337ADC5A-E225-4E91-B940-2DD15330E7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54062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42" name="Freeform: Shape 341">
                <a:extLst>
                  <a:ext uri="{FF2B5EF4-FFF2-40B4-BE49-F238E27FC236}">
                    <a16:creationId xmlns:a16="http://schemas.microsoft.com/office/drawing/2014/main" id="{0D170CF5-349D-4588-8AD3-373D47A4EC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4" y="3540620"/>
                <a:ext cx="14097" cy="14097"/>
              </a:xfrm>
              <a:custGeom>
                <a:avLst/>
                <a:gdLst>
                  <a:gd name="connsiteX0" fmla="*/ 14097 w 14097"/>
                  <a:gd name="connsiteY0" fmla="*/ 7048 h 14097"/>
                  <a:gd name="connsiteX1" fmla="*/ 7049 w 14097"/>
                  <a:gd name="connsiteY1" fmla="*/ 14097 h 14097"/>
                  <a:gd name="connsiteX2" fmla="*/ 0 w 14097"/>
                  <a:gd name="connsiteY2" fmla="*/ 7048 h 14097"/>
                  <a:gd name="connsiteX3" fmla="*/ 7049 w 14097"/>
                  <a:gd name="connsiteY3" fmla="*/ 0 h 14097"/>
                  <a:gd name="connsiteX4" fmla="*/ 14097 w 14097"/>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8"/>
                    </a:moveTo>
                    <a:cubicBezTo>
                      <a:pt x="14097" y="10941"/>
                      <a:pt x="10941" y="14097"/>
                      <a:pt x="7049" y="14097"/>
                    </a:cubicBezTo>
                    <a:cubicBezTo>
                      <a:pt x="3156" y="14097"/>
                      <a:pt x="0" y="10941"/>
                      <a:pt x="0" y="7048"/>
                    </a:cubicBezTo>
                    <a:cubicBezTo>
                      <a:pt x="0" y="3156"/>
                      <a:pt x="3156" y="0"/>
                      <a:pt x="7049" y="0"/>
                    </a:cubicBezTo>
                    <a:cubicBezTo>
                      <a:pt x="10941" y="0"/>
                      <a:pt x="14097" y="3156"/>
                      <a:pt x="14097" y="7048"/>
                    </a:cubicBezTo>
                    <a:close/>
                  </a:path>
                </a:pathLst>
              </a:custGeom>
              <a:grpFill/>
              <a:ln w="9525" cap="flat">
                <a:noFill/>
                <a:prstDash val="solid"/>
                <a:miter/>
              </a:ln>
            </p:spPr>
            <p:txBody>
              <a:bodyPr rtlCol="0" anchor="ctr"/>
              <a:lstStyle/>
              <a:p>
                <a:endParaRPr lang="en-US"/>
              </a:p>
            </p:txBody>
          </p:sp>
          <p:sp>
            <p:nvSpPr>
              <p:cNvPr id="343" name="Freeform: Shape 342">
                <a:extLst>
                  <a:ext uri="{FF2B5EF4-FFF2-40B4-BE49-F238E27FC236}">
                    <a16:creationId xmlns:a16="http://schemas.microsoft.com/office/drawing/2014/main" id="{297A6982-5B80-4376-A9D2-C11E9B0843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54062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44" name="Freeform: Shape 343">
                <a:extLst>
                  <a:ext uri="{FF2B5EF4-FFF2-40B4-BE49-F238E27FC236}">
                    <a16:creationId xmlns:a16="http://schemas.microsoft.com/office/drawing/2014/main" id="{0B14F779-546D-4011-8459-2E8E34C505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599770"/>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345" name="Freeform: Shape 344">
                <a:extLst>
                  <a:ext uri="{FF2B5EF4-FFF2-40B4-BE49-F238E27FC236}">
                    <a16:creationId xmlns:a16="http://schemas.microsoft.com/office/drawing/2014/main" id="{35AE6943-22C6-405D-A071-F8EC29DAB06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599770"/>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46" name="Freeform: Shape 345">
                <a:extLst>
                  <a:ext uri="{FF2B5EF4-FFF2-40B4-BE49-F238E27FC236}">
                    <a16:creationId xmlns:a16="http://schemas.microsoft.com/office/drawing/2014/main" id="{2464DBFD-1DA1-456F-8427-CF66CD4C8D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59977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47" name="Freeform: Shape 346">
                <a:extLst>
                  <a:ext uri="{FF2B5EF4-FFF2-40B4-BE49-F238E27FC236}">
                    <a16:creationId xmlns:a16="http://schemas.microsoft.com/office/drawing/2014/main" id="{C9CA1114-00C4-448B-BF9A-9D70C709B0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59977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48" name="Freeform: Shape 347">
                <a:extLst>
                  <a:ext uri="{FF2B5EF4-FFF2-40B4-BE49-F238E27FC236}">
                    <a16:creationId xmlns:a16="http://schemas.microsoft.com/office/drawing/2014/main" id="{2101A885-A4A8-4AFE-9905-E510D58C84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59977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49" name="Freeform: Shape 348">
                <a:extLst>
                  <a:ext uri="{FF2B5EF4-FFF2-40B4-BE49-F238E27FC236}">
                    <a16:creationId xmlns:a16="http://schemas.microsoft.com/office/drawing/2014/main" id="{661E165D-4826-43AD-AD75-1C965A71A0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599770"/>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50" name="Freeform: Shape 349">
                <a:extLst>
                  <a:ext uri="{FF2B5EF4-FFF2-40B4-BE49-F238E27FC236}">
                    <a16:creationId xmlns:a16="http://schemas.microsoft.com/office/drawing/2014/main" id="{C1F2231A-5945-44AF-95E4-6D14529C86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59977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51" name="Freeform: Shape 350">
                <a:extLst>
                  <a:ext uri="{FF2B5EF4-FFF2-40B4-BE49-F238E27FC236}">
                    <a16:creationId xmlns:a16="http://schemas.microsoft.com/office/drawing/2014/main" id="{1998F14A-698C-4220-92B8-2EC10C3561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7" y="3659014"/>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352" name="Freeform: Shape 351">
                <a:extLst>
                  <a:ext uri="{FF2B5EF4-FFF2-40B4-BE49-F238E27FC236}">
                    <a16:creationId xmlns:a16="http://schemas.microsoft.com/office/drawing/2014/main" id="{496E0BBF-D595-4DAE-91C6-4EB179C693F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2" y="3659014"/>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53" name="Freeform: Shape 352">
                <a:extLst>
                  <a:ext uri="{FF2B5EF4-FFF2-40B4-BE49-F238E27FC236}">
                    <a16:creationId xmlns:a16="http://schemas.microsoft.com/office/drawing/2014/main" id="{E31F1BC0-CB0A-4386-BE5E-7972AFB050F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2" y="365901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54" name="Freeform: Shape 353">
                <a:extLst>
                  <a:ext uri="{FF2B5EF4-FFF2-40B4-BE49-F238E27FC236}">
                    <a16:creationId xmlns:a16="http://schemas.microsoft.com/office/drawing/2014/main" id="{B1575BDE-4CFA-4FAD-9F64-692A6DBFF5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65901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55" name="Freeform: Shape 354">
                <a:extLst>
                  <a:ext uri="{FF2B5EF4-FFF2-40B4-BE49-F238E27FC236}">
                    <a16:creationId xmlns:a16="http://schemas.microsoft.com/office/drawing/2014/main" id="{9D32D2E3-5D5B-4751-A477-A26860AC17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65901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56" name="Freeform: Shape 355">
                <a:extLst>
                  <a:ext uri="{FF2B5EF4-FFF2-40B4-BE49-F238E27FC236}">
                    <a16:creationId xmlns:a16="http://schemas.microsoft.com/office/drawing/2014/main" id="{92009233-25F1-4029-B170-318CBBA0054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659014"/>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57" name="Freeform: Shape 356">
                <a:extLst>
                  <a:ext uri="{FF2B5EF4-FFF2-40B4-BE49-F238E27FC236}">
                    <a16:creationId xmlns:a16="http://schemas.microsoft.com/office/drawing/2014/main" id="{CCBFA5E5-8384-4D58-BD73-BA36E23E804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65901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58" name="Freeform: Shape 357">
                <a:extLst>
                  <a:ext uri="{FF2B5EF4-FFF2-40B4-BE49-F238E27FC236}">
                    <a16:creationId xmlns:a16="http://schemas.microsoft.com/office/drawing/2014/main" id="{3ACBBAC3-185E-4C28-81AB-C9BE2A88DE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9" y="3718165"/>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359" name="Freeform: Shape 358">
                <a:extLst>
                  <a:ext uri="{FF2B5EF4-FFF2-40B4-BE49-F238E27FC236}">
                    <a16:creationId xmlns:a16="http://schemas.microsoft.com/office/drawing/2014/main" id="{225AF996-F3FB-4AF2-B954-BDF79069E7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4" y="3718165"/>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60" name="Freeform: Shape 359">
                <a:extLst>
                  <a:ext uri="{FF2B5EF4-FFF2-40B4-BE49-F238E27FC236}">
                    <a16:creationId xmlns:a16="http://schemas.microsoft.com/office/drawing/2014/main" id="{E10B0127-17D3-4B62-8708-9558A79455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4" y="371816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61" name="Freeform: Shape 360">
                <a:extLst>
                  <a:ext uri="{FF2B5EF4-FFF2-40B4-BE49-F238E27FC236}">
                    <a16:creationId xmlns:a16="http://schemas.microsoft.com/office/drawing/2014/main" id="{A36A9D1B-B750-446F-99FF-E3280E32AD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9" y="371816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62" name="Freeform: Shape 361">
                <a:extLst>
                  <a:ext uri="{FF2B5EF4-FFF2-40B4-BE49-F238E27FC236}">
                    <a16:creationId xmlns:a16="http://schemas.microsoft.com/office/drawing/2014/main" id="{C078DB92-DE53-4BEC-BBD4-B5966EAA16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9" y="371816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63" name="Freeform: Shape 362">
                <a:extLst>
                  <a:ext uri="{FF2B5EF4-FFF2-40B4-BE49-F238E27FC236}">
                    <a16:creationId xmlns:a16="http://schemas.microsoft.com/office/drawing/2014/main" id="{7334AD7D-F850-4E92-89F9-49EE6E3AA7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4" y="3718165"/>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64" name="Freeform: Shape 363">
                <a:extLst>
                  <a:ext uri="{FF2B5EF4-FFF2-40B4-BE49-F238E27FC236}">
                    <a16:creationId xmlns:a16="http://schemas.microsoft.com/office/drawing/2014/main" id="{14D983A3-96A9-4BB8-90D5-93B0E625F8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5" y="371816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65" name="Freeform: Shape 364">
                <a:extLst>
                  <a:ext uri="{FF2B5EF4-FFF2-40B4-BE49-F238E27FC236}">
                    <a16:creationId xmlns:a16="http://schemas.microsoft.com/office/drawing/2014/main" id="{43A1FFE3-BB5F-4455-B23F-DA56AE791E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40" y="3777410"/>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366" name="Freeform: Shape 365">
                <a:extLst>
                  <a:ext uri="{FF2B5EF4-FFF2-40B4-BE49-F238E27FC236}">
                    <a16:creationId xmlns:a16="http://schemas.microsoft.com/office/drawing/2014/main" id="{C34E69E0-4115-4CAA-86FB-1D5A8830D9B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5" y="3777410"/>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41"/>
                      <a:pt x="10941" y="14097"/>
                      <a:pt x="7049" y="14097"/>
                    </a:cubicBezTo>
                    <a:cubicBezTo>
                      <a:pt x="3156" y="14097"/>
                      <a:pt x="0" y="10941"/>
                      <a:pt x="0" y="7048"/>
                    </a:cubicBezTo>
                    <a:cubicBezTo>
                      <a:pt x="0" y="3156"/>
                      <a:pt x="3156" y="0"/>
                      <a:pt x="7049" y="0"/>
                    </a:cubicBezTo>
                    <a:cubicBezTo>
                      <a:pt x="10941" y="0"/>
                      <a:pt x="14097" y="3156"/>
                      <a:pt x="14097" y="7048"/>
                    </a:cubicBezTo>
                    <a:close/>
                  </a:path>
                </a:pathLst>
              </a:custGeom>
              <a:grpFill/>
              <a:ln w="9525" cap="flat">
                <a:noFill/>
                <a:prstDash val="solid"/>
                <a:miter/>
              </a:ln>
            </p:spPr>
            <p:txBody>
              <a:bodyPr rtlCol="0" anchor="ctr"/>
              <a:lstStyle/>
              <a:p>
                <a:endParaRPr lang="en-US"/>
              </a:p>
            </p:txBody>
          </p:sp>
          <p:sp>
            <p:nvSpPr>
              <p:cNvPr id="367" name="Freeform: Shape 366">
                <a:extLst>
                  <a:ext uri="{FF2B5EF4-FFF2-40B4-BE49-F238E27FC236}">
                    <a16:creationId xmlns:a16="http://schemas.microsoft.com/office/drawing/2014/main" id="{E5707C7C-BEB2-4920-9D44-8AF218FFB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6" y="3777408"/>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368" name="Freeform: Shape 367">
                <a:extLst>
                  <a:ext uri="{FF2B5EF4-FFF2-40B4-BE49-F238E27FC236}">
                    <a16:creationId xmlns:a16="http://schemas.microsoft.com/office/drawing/2014/main" id="{D95D2E5E-6D1E-43FC-A231-E28A082964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83" y="3777408"/>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369" name="Freeform: Shape 368">
                <a:extLst>
                  <a:ext uri="{FF2B5EF4-FFF2-40B4-BE49-F238E27FC236}">
                    <a16:creationId xmlns:a16="http://schemas.microsoft.com/office/drawing/2014/main" id="{DB511D52-FE0D-4F8D-AC2F-6806904C67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35" y="3777408"/>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370" name="Freeform: Shape 369">
                <a:extLst>
                  <a:ext uri="{FF2B5EF4-FFF2-40B4-BE49-F238E27FC236}">
                    <a16:creationId xmlns:a16="http://schemas.microsoft.com/office/drawing/2014/main" id="{E4D31CC7-D38B-4566-A6F9-5CB84EEAAD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82" y="3777410"/>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41"/>
                      <a:pt x="10941" y="14097"/>
                      <a:pt x="7049" y="14097"/>
                    </a:cubicBezTo>
                    <a:cubicBezTo>
                      <a:pt x="3156" y="14097"/>
                      <a:pt x="0" y="10941"/>
                      <a:pt x="0" y="7048"/>
                    </a:cubicBezTo>
                    <a:cubicBezTo>
                      <a:pt x="0" y="3156"/>
                      <a:pt x="3156" y="0"/>
                      <a:pt x="7049" y="0"/>
                    </a:cubicBezTo>
                    <a:cubicBezTo>
                      <a:pt x="10941" y="0"/>
                      <a:pt x="14097" y="3156"/>
                      <a:pt x="14097" y="7048"/>
                    </a:cubicBezTo>
                    <a:close/>
                  </a:path>
                </a:pathLst>
              </a:custGeom>
              <a:grpFill/>
              <a:ln w="9525" cap="flat">
                <a:noFill/>
                <a:prstDash val="solid"/>
                <a:miter/>
              </a:ln>
            </p:spPr>
            <p:txBody>
              <a:bodyPr rtlCol="0" anchor="ctr"/>
              <a:lstStyle/>
              <a:p>
                <a:endParaRPr lang="en-US"/>
              </a:p>
            </p:txBody>
          </p:sp>
          <p:sp>
            <p:nvSpPr>
              <p:cNvPr id="371" name="Freeform: Shape 370">
                <a:extLst>
                  <a:ext uri="{FF2B5EF4-FFF2-40B4-BE49-F238E27FC236}">
                    <a16:creationId xmlns:a16="http://schemas.microsoft.com/office/drawing/2014/main" id="{48116577-FA2A-434D-83D4-213A1497D2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31" y="3777408"/>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372" name="Freeform: Shape 371">
                <a:extLst>
                  <a:ext uri="{FF2B5EF4-FFF2-40B4-BE49-F238E27FC236}">
                    <a16:creationId xmlns:a16="http://schemas.microsoft.com/office/drawing/2014/main" id="{02288414-AA9B-4065-A506-AE5ED2ABC51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76" y="3481374"/>
                <a:ext cx="14097" cy="14096"/>
              </a:xfrm>
              <a:custGeom>
                <a:avLst/>
                <a:gdLst>
                  <a:gd name="connsiteX0" fmla="*/ 14097 w 14097"/>
                  <a:gd name="connsiteY0" fmla="*/ 7049 h 14096"/>
                  <a:gd name="connsiteX1" fmla="*/ 7049 w 14097"/>
                  <a:gd name="connsiteY1" fmla="*/ 14097 h 14096"/>
                  <a:gd name="connsiteX2" fmla="*/ 0 w 14097"/>
                  <a:gd name="connsiteY2" fmla="*/ 7049 h 14096"/>
                  <a:gd name="connsiteX3" fmla="*/ 7049 w 14097"/>
                  <a:gd name="connsiteY3" fmla="*/ 0 h 14096"/>
                  <a:gd name="connsiteX4" fmla="*/ 14097 w 14097"/>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9"/>
                    </a:moveTo>
                    <a:cubicBezTo>
                      <a:pt x="14097" y="10954"/>
                      <a:pt x="10954" y="14097"/>
                      <a:pt x="7049" y="14097"/>
                    </a:cubicBezTo>
                    <a:cubicBezTo>
                      <a:pt x="3143" y="14097"/>
                      <a:pt x="0" y="10954"/>
                      <a:pt x="0" y="7049"/>
                    </a:cubicBezTo>
                    <a:cubicBezTo>
                      <a:pt x="0" y="3143"/>
                      <a:pt x="3143" y="0"/>
                      <a:pt x="7049"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373" name="Freeform: Shape 372">
                <a:extLst>
                  <a:ext uri="{FF2B5EF4-FFF2-40B4-BE49-F238E27FC236}">
                    <a16:creationId xmlns:a16="http://schemas.microsoft.com/office/drawing/2014/main" id="{92EAF5E5-70A0-4FE6-B906-6BCF9C49F7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7"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374" name="Freeform: Shape 373">
                <a:extLst>
                  <a:ext uri="{FF2B5EF4-FFF2-40B4-BE49-F238E27FC236}">
                    <a16:creationId xmlns:a16="http://schemas.microsoft.com/office/drawing/2014/main" id="{3DA12971-2CD2-4DE8-8B05-8B11B5614BB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72" y="3481374"/>
                <a:ext cx="14096" cy="14096"/>
              </a:xfrm>
              <a:custGeom>
                <a:avLst/>
                <a:gdLst>
                  <a:gd name="connsiteX0" fmla="*/ 14097 w 14096"/>
                  <a:gd name="connsiteY0" fmla="*/ 7049 h 14096"/>
                  <a:gd name="connsiteX1" fmla="*/ 7049 w 14096"/>
                  <a:gd name="connsiteY1" fmla="*/ 14097 h 14096"/>
                  <a:gd name="connsiteX2" fmla="*/ 0 w 14096"/>
                  <a:gd name="connsiteY2" fmla="*/ 7049 h 14096"/>
                  <a:gd name="connsiteX3" fmla="*/ 7049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9" y="14097"/>
                    </a:cubicBezTo>
                    <a:cubicBezTo>
                      <a:pt x="3143" y="14097"/>
                      <a:pt x="0" y="10954"/>
                      <a:pt x="0" y="7049"/>
                    </a:cubicBezTo>
                    <a:cubicBezTo>
                      <a:pt x="0" y="3143"/>
                      <a:pt x="3143" y="0"/>
                      <a:pt x="7049" y="0"/>
                    </a:cubicBezTo>
                    <a:cubicBezTo>
                      <a:pt x="10859" y="0"/>
                      <a:pt x="14097" y="3143"/>
                      <a:pt x="14097" y="7049"/>
                    </a:cubicBezTo>
                    <a:close/>
                  </a:path>
                </a:pathLst>
              </a:custGeom>
              <a:grpFill/>
              <a:ln w="9525" cap="flat">
                <a:noFill/>
                <a:prstDash val="solid"/>
                <a:miter/>
              </a:ln>
            </p:spPr>
            <p:txBody>
              <a:bodyPr rtlCol="0" anchor="ctr"/>
              <a:lstStyle/>
              <a:p>
                <a:endParaRPr lang="en-US"/>
              </a:p>
            </p:txBody>
          </p:sp>
          <p:sp>
            <p:nvSpPr>
              <p:cNvPr id="375" name="Freeform: Shape 374">
                <a:extLst>
                  <a:ext uri="{FF2B5EF4-FFF2-40B4-BE49-F238E27FC236}">
                    <a16:creationId xmlns:a16="http://schemas.microsoft.com/office/drawing/2014/main" id="{B9486073-CABC-45A3-B442-5959E5CE6D4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22"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376" name="Freeform: Shape 375">
                <a:extLst>
                  <a:ext uri="{FF2B5EF4-FFF2-40B4-BE49-F238E27FC236}">
                    <a16:creationId xmlns:a16="http://schemas.microsoft.com/office/drawing/2014/main" id="{3EEB7953-85A2-4391-931C-CE88AC0532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8"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858" y="0"/>
                      <a:pt x="14097" y="3143"/>
                      <a:pt x="14097" y="7049"/>
                    </a:cubicBezTo>
                    <a:close/>
                  </a:path>
                </a:pathLst>
              </a:custGeom>
              <a:grpFill/>
              <a:ln w="9525" cap="flat">
                <a:noFill/>
                <a:prstDash val="solid"/>
                <a:miter/>
              </a:ln>
            </p:spPr>
            <p:txBody>
              <a:bodyPr rtlCol="0" anchor="ctr"/>
              <a:lstStyle/>
              <a:p>
                <a:endParaRPr lang="en-US"/>
              </a:p>
            </p:txBody>
          </p:sp>
          <p:sp>
            <p:nvSpPr>
              <p:cNvPr id="377" name="Freeform: Shape 376">
                <a:extLst>
                  <a:ext uri="{FF2B5EF4-FFF2-40B4-BE49-F238E27FC236}">
                    <a16:creationId xmlns:a16="http://schemas.microsoft.com/office/drawing/2014/main" id="{1BF2EBC9-4A08-4A35-8C75-15E51BA0AB5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7" y="3481373"/>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41"/>
                      <a:pt x="10941" y="14097"/>
                      <a:pt x="7048" y="14097"/>
                    </a:cubicBezTo>
                    <a:cubicBezTo>
                      <a:pt x="3156" y="14097"/>
                      <a:pt x="0" y="10941"/>
                      <a:pt x="0" y="7049"/>
                    </a:cubicBezTo>
                    <a:cubicBezTo>
                      <a:pt x="0" y="3156"/>
                      <a:pt x="3156" y="0"/>
                      <a:pt x="7048"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378" name="Freeform: Shape 377">
                <a:extLst>
                  <a:ext uri="{FF2B5EF4-FFF2-40B4-BE49-F238E27FC236}">
                    <a16:creationId xmlns:a16="http://schemas.microsoft.com/office/drawing/2014/main" id="{1686BEF1-7F1A-40F6-BC3F-24221ACECC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76" y="3540622"/>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79" name="Freeform: Shape 378">
                <a:extLst>
                  <a:ext uri="{FF2B5EF4-FFF2-40B4-BE49-F238E27FC236}">
                    <a16:creationId xmlns:a16="http://schemas.microsoft.com/office/drawing/2014/main" id="{5D2D2281-DA3F-41A6-B56E-2EE507826A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7" y="3540623"/>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80" name="Freeform: Shape 379">
                <a:extLst>
                  <a:ext uri="{FF2B5EF4-FFF2-40B4-BE49-F238E27FC236}">
                    <a16:creationId xmlns:a16="http://schemas.microsoft.com/office/drawing/2014/main" id="{B1EBA419-056B-478C-A25C-B349F4DDD94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72" y="3540626"/>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381" name="Freeform: Shape 380">
                <a:extLst>
                  <a:ext uri="{FF2B5EF4-FFF2-40B4-BE49-F238E27FC236}">
                    <a16:creationId xmlns:a16="http://schemas.microsoft.com/office/drawing/2014/main" id="{3DE38383-61B3-4E4E-B781-1C7DA04D65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22" y="3540627"/>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82" name="Freeform: Shape 381">
                <a:extLst>
                  <a:ext uri="{FF2B5EF4-FFF2-40B4-BE49-F238E27FC236}">
                    <a16:creationId xmlns:a16="http://schemas.microsoft.com/office/drawing/2014/main" id="{F62AD048-154B-4830-A46F-263BA35AA7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8" y="354063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383" name="Freeform: Shape 382">
                <a:extLst>
                  <a:ext uri="{FF2B5EF4-FFF2-40B4-BE49-F238E27FC236}">
                    <a16:creationId xmlns:a16="http://schemas.microsoft.com/office/drawing/2014/main" id="{636A730F-15EE-440C-84B5-0541AE9546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7" y="3540631"/>
                <a:ext cx="14096" cy="14097"/>
              </a:xfrm>
              <a:custGeom>
                <a:avLst/>
                <a:gdLst>
                  <a:gd name="connsiteX0" fmla="*/ 14097 w 14096"/>
                  <a:gd name="connsiteY0" fmla="*/ 7048 h 14097"/>
                  <a:gd name="connsiteX1" fmla="*/ 7048 w 14096"/>
                  <a:gd name="connsiteY1" fmla="*/ 14097 h 14097"/>
                  <a:gd name="connsiteX2" fmla="*/ 0 w 14096"/>
                  <a:gd name="connsiteY2" fmla="*/ 7048 h 14097"/>
                  <a:gd name="connsiteX3" fmla="*/ 7048 w 14096"/>
                  <a:gd name="connsiteY3" fmla="*/ 0 h 14097"/>
                  <a:gd name="connsiteX4" fmla="*/ 14097 w 14096"/>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8"/>
                    </a:moveTo>
                    <a:cubicBezTo>
                      <a:pt x="14097" y="10941"/>
                      <a:pt x="10941" y="14097"/>
                      <a:pt x="7048" y="14097"/>
                    </a:cubicBezTo>
                    <a:cubicBezTo>
                      <a:pt x="3156" y="14097"/>
                      <a:pt x="0" y="10941"/>
                      <a:pt x="0" y="7048"/>
                    </a:cubicBezTo>
                    <a:cubicBezTo>
                      <a:pt x="0" y="3156"/>
                      <a:pt x="3156" y="0"/>
                      <a:pt x="7048" y="0"/>
                    </a:cubicBezTo>
                    <a:cubicBezTo>
                      <a:pt x="10941" y="0"/>
                      <a:pt x="14097" y="3156"/>
                      <a:pt x="14097" y="7048"/>
                    </a:cubicBezTo>
                    <a:close/>
                  </a:path>
                </a:pathLst>
              </a:custGeom>
              <a:grpFill/>
              <a:ln w="9525" cap="flat">
                <a:noFill/>
                <a:prstDash val="solid"/>
                <a:miter/>
              </a:ln>
            </p:spPr>
            <p:txBody>
              <a:bodyPr rtlCol="0" anchor="ctr"/>
              <a:lstStyle/>
              <a:p>
                <a:endParaRPr lang="en-US"/>
              </a:p>
            </p:txBody>
          </p:sp>
          <p:sp>
            <p:nvSpPr>
              <p:cNvPr id="384" name="Freeform: Shape 383">
                <a:extLst>
                  <a:ext uri="{FF2B5EF4-FFF2-40B4-BE49-F238E27FC236}">
                    <a16:creationId xmlns:a16="http://schemas.microsoft.com/office/drawing/2014/main" id="{31AF286F-6D0E-447F-B4D1-24729E0D62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76" y="3599781"/>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85" name="Freeform: Shape 384">
                <a:extLst>
                  <a:ext uri="{FF2B5EF4-FFF2-40B4-BE49-F238E27FC236}">
                    <a16:creationId xmlns:a16="http://schemas.microsoft.com/office/drawing/2014/main" id="{36F64061-98E4-477D-BABF-CC6BA8D6760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7" y="3599781"/>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86" name="Freeform: Shape 385">
                <a:extLst>
                  <a:ext uri="{FF2B5EF4-FFF2-40B4-BE49-F238E27FC236}">
                    <a16:creationId xmlns:a16="http://schemas.microsoft.com/office/drawing/2014/main" id="{1C601616-D38B-4ED2-BD55-F5AEA36AB01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72" y="3599781"/>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387" name="Freeform: Shape 386">
                <a:extLst>
                  <a:ext uri="{FF2B5EF4-FFF2-40B4-BE49-F238E27FC236}">
                    <a16:creationId xmlns:a16="http://schemas.microsoft.com/office/drawing/2014/main" id="{E0593B16-48EE-41A8-B4AF-E03A74CBB8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22" y="3599781"/>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88" name="Freeform: Shape 387">
                <a:extLst>
                  <a:ext uri="{FF2B5EF4-FFF2-40B4-BE49-F238E27FC236}">
                    <a16:creationId xmlns:a16="http://schemas.microsoft.com/office/drawing/2014/main" id="{26B2406B-8A3A-4381-8D69-1178F16C4D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8" y="359978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389" name="Freeform: Shape 388">
                <a:extLst>
                  <a:ext uri="{FF2B5EF4-FFF2-40B4-BE49-F238E27FC236}">
                    <a16:creationId xmlns:a16="http://schemas.microsoft.com/office/drawing/2014/main" id="{DF1F792D-BA16-4D8F-99C3-E5E6959A51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7" y="3599782"/>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90" name="Freeform: Shape 389">
                <a:extLst>
                  <a:ext uri="{FF2B5EF4-FFF2-40B4-BE49-F238E27FC236}">
                    <a16:creationId xmlns:a16="http://schemas.microsoft.com/office/drawing/2014/main" id="{AA77D5AF-6FFE-4577-BC40-BA19023071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76" y="3659026"/>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91" name="Freeform: Shape 390">
                <a:extLst>
                  <a:ext uri="{FF2B5EF4-FFF2-40B4-BE49-F238E27FC236}">
                    <a16:creationId xmlns:a16="http://schemas.microsoft.com/office/drawing/2014/main" id="{08F16A01-2EE8-4E4F-83CD-2000577D14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7" y="365902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92" name="Freeform: Shape 391">
                <a:extLst>
                  <a:ext uri="{FF2B5EF4-FFF2-40B4-BE49-F238E27FC236}">
                    <a16:creationId xmlns:a16="http://schemas.microsoft.com/office/drawing/2014/main" id="{18ACB7FF-8D64-44A2-8571-7DB441D97E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72" y="3659026"/>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393" name="Freeform: Shape 392">
                <a:extLst>
                  <a:ext uri="{FF2B5EF4-FFF2-40B4-BE49-F238E27FC236}">
                    <a16:creationId xmlns:a16="http://schemas.microsoft.com/office/drawing/2014/main" id="{E15E0D81-20B6-4D4C-9B7C-4D5A01B6AA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22" y="365902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94" name="Freeform: Shape 393">
                <a:extLst>
                  <a:ext uri="{FF2B5EF4-FFF2-40B4-BE49-F238E27FC236}">
                    <a16:creationId xmlns:a16="http://schemas.microsoft.com/office/drawing/2014/main" id="{8F687395-0ADA-4504-B6D0-D55493AB66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8" y="365902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395" name="Freeform: Shape 394">
                <a:extLst>
                  <a:ext uri="{FF2B5EF4-FFF2-40B4-BE49-F238E27FC236}">
                    <a16:creationId xmlns:a16="http://schemas.microsoft.com/office/drawing/2014/main" id="{94D99C3F-4701-403D-A69E-EE345B0E41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7" y="365902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96" name="Freeform: Shape 395">
                <a:extLst>
                  <a:ext uri="{FF2B5EF4-FFF2-40B4-BE49-F238E27FC236}">
                    <a16:creationId xmlns:a16="http://schemas.microsoft.com/office/drawing/2014/main" id="{0C6D9CF1-A535-4742-B2CF-B61ADC55ED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76" y="3718177"/>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97" name="Freeform: Shape 396">
                <a:extLst>
                  <a:ext uri="{FF2B5EF4-FFF2-40B4-BE49-F238E27FC236}">
                    <a16:creationId xmlns:a16="http://schemas.microsoft.com/office/drawing/2014/main" id="{E9EB265F-CF4E-4485-88F1-AE3CE1BE374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7" y="3718177"/>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98" name="Freeform: Shape 397">
                <a:extLst>
                  <a:ext uri="{FF2B5EF4-FFF2-40B4-BE49-F238E27FC236}">
                    <a16:creationId xmlns:a16="http://schemas.microsoft.com/office/drawing/2014/main" id="{9B354D37-6517-4AF4-8195-9A7B43D20CB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72" y="3718177"/>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399" name="Freeform: Shape 398">
                <a:extLst>
                  <a:ext uri="{FF2B5EF4-FFF2-40B4-BE49-F238E27FC236}">
                    <a16:creationId xmlns:a16="http://schemas.microsoft.com/office/drawing/2014/main" id="{2A3087FA-3C5B-4898-9FE2-633DAA0B74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22" y="3718177"/>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400" name="Freeform: Shape 399">
                <a:extLst>
                  <a:ext uri="{FF2B5EF4-FFF2-40B4-BE49-F238E27FC236}">
                    <a16:creationId xmlns:a16="http://schemas.microsoft.com/office/drawing/2014/main" id="{C8D7AB32-147E-4110-ABBE-7F1FB68942B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8" y="3718172"/>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401" name="Freeform: Shape 400">
                <a:extLst>
                  <a:ext uri="{FF2B5EF4-FFF2-40B4-BE49-F238E27FC236}">
                    <a16:creationId xmlns:a16="http://schemas.microsoft.com/office/drawing/2014/main" id="{542ED17E-A6FC-4BC6-B7FE-EF9BC5B151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7" y="371817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402" name="Freeform: Shape 401">
                <a:extLst>
                  <a:ext uri="{FF2B5EF4-FFF2-40B4-BE49-F238E27FC236}">
                    <a16:creationId xmlns:a16="http://schemas.microsoft.com/office/drawing/2014/main" id="{4610CFBC-B173-4CBE-BBD7-7E859FCAB0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72" y="3777419"/>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403" name="Freeform: Shape 402">
                <a:extLst>
                  <a:ext uri="{FF2B5EF4-FFF2-40B4-BE49-F238E27FC236}">
                    <a16:creationId xmlns:a16="http://schemas.microsoft.com/office/drawing/2014/main" id="{7578019C-8AAF-4A81-84C4-155EB43FAF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2" y="3777419"/>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404" name="Freeform: Shape 403">
                <a:extLst>
                  <a:ext uri="{FF2B5EF4-FFF2-40B4-BE49-F238E27FC236}">
                    <a16:creationId xmlns:a16="http://schemas.microsoft.com/office/drawing/2014/main" id="{46936191-0661-4BD8-9A61-D00FAC97DF9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8" y="3777419"/>
                <a:ext cx="14096" cy="14099"/>
              </a:xfrm>
              <a:custGeom>
                <a:avLst/>
                <a:gdLst>
                  <a:gd name="connsiteX0" fmla="*/ 14097 w 14096"/>
                  <a:gd name="connsiteY0" fmla="*/ 7051 h 14099"/>
                  <a:gd name="connsiteX1" fmla="*/ 7049 w 14096"/>
                  <a:gd name="connsiteY1" fmla="*/ 14099 h 14099"/>
                  <a:gd name="connsiteX2" fmla="*/ 0 w 14096"/>
                  <a:gd name="connsiteY2" fmla="*/ 7051 h 14099"/>
                  <a:gd name="connsiteX3" fmla="*/ 7049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9" y="14099"/>
                    </a:cubicBezTo>
                    <a:cubicBezTo>
                      <a:pt x="3143" y="14099"/>
                      <a:pt x="0" y="10956"/>
                      <a:pt x="0" y="7051"/>
                    </a:cubicBezTo>
                    <a:cubicBezTo>
                      <a:pt x="0" y="3145"/>
                      <a:pt x="3143" y="2"/>
                      <a:pt x="7049" y="2"/>
                    </a:cubicBezTo>
                    <a:cubicBezTo>
                      <a:pt x="10859" y="-93"/>
                      <a:pt x="14097" y="3145"/>
                      <a:pt x="14097" y="7051"/>
                    </a:cubicBezTo>
                    <a:close/>
                  </a:path>
                </a:pathLst>
              </a:custGeom>
              <a:grpFill/>
              <a:ln w="9525" cap="flat">
                <a:noFill/>
                <a:prstDash val="solid"/>
                <a:miter/>
              </a:ln>
            </p:spPr>
            <p:txBody>
              <a:bodyPr rtlCol="0" anchor="ctr"/>
              <a:lstStyle/>
              <a:p>
                <a:endParaRPr lang="en-US"/>
              </a:p>
            </p:txBody>
          </p:sp>
          <p:sp>
            <p:nvSpPr>
              <p:cNvPr id="405" name="Freeform: Shape 404">
                <a:extLst>
                  <a:ext uri="{FF2B5EF4-FFF2-40B4-BE49-F238E27FC236}">
                    <a16:creationId xmlns:a16="http://schemas.microsoft.com/office/drawing/2014/main" id="{F7BC1D8F-F88B-4A19-B640-8DCC7399273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24" y="3777383"/>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406" name="Freeform: Shape 405">
                <a:extLst>
                  <a:ext uri="{FF2B5EF4-FFF2-40B4-BE49-F238E27FC236}">
                    <a16:creationId xmlns:a16="http://schemas.microsoft.com/office/drawing/2014/main" id="{47D77817-943A-4D8A-82EE-C309FC9FF0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87" y="3777429"/>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858" y="-93"/>
                      <a:pt x="14097" y="3145"/>
                      <a:pt x="14097" y="7051"/>
                    </a:cubicBezTo>
                    <a:close/>
                  </a:path>
                </a:pathLst>
              </a:custGeom>
              <a:grpFill/>
              <a:ln w="9525" cap="flat">
                <a:noFill/>
                <a:prstDash val="solid"/>
                <a:miter/>
              </a:ln>
            </p:spPr>
            <p:txBody>
              <a:bodyPr rtlCol="0" anchor="ctr"/>
              <a:lstStyle/>
              <a:p>
                <a:endParaRPr lang="en-US"/>
              </a:p>
            </p:txBody>
          </p:sp>
          <p:sp>
            <p:nvSpPr>
              <p:cNvPr id="407" name="Freeform: Shape 406">
                <a:extLst>
                  <a:ext uri="{FF2B5EF4-FFF2-40B4-BE49-F238E27FC236}">
                    <a16:creationId xmlns:a16="http://schemas.microsoft.com/office/drawing/2014/main" id="{BF86E220-D031-40B7-B3A2-0C723E3A913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24" y="377742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41"/>
                      <a:pt x="10941" y="14097"/>
                      <a:pt x="7048" y="14097"/>
                    </a:cubicBezTo>
                    <a:cubicBezTo>
                      <a:pt x="3156" y="14097"/>
                      <a:pt x="0" y="10941"/>
                      <a:pt x="0" y="7048"/>
                    </a:cubicBezTo>
                    <a:cubicBezTo>
                      <a:pt x="0" y="3156"/>
                      <a:pt x="3156" y="0"/>
                      <a:pt x="7048" y="0"/>
                    </a:cubicBezTo>
                    <a:cubicBezTo>
                      <a:pt x="10941" y="0"/>
                      <a:pt x="14097" y="3156"/>
                      <a:pt x="14097" y="7048"/>
                    </a:cubicBezTo>
                    <a:close/>
                  </a:path>
                </a:pathLst>
              </a:custGeom>
              <a:grpFill/>
              <a:ln w="9525" cap="flat">
                <a:noFill/>
                <a:prstDash val="solid"/>
                <a:miter/>
              </a:ln>
            </p:spPr>
            <p:txBody>
              <a:bodyPr rtlCol="0" anchor="ctr"/>
              <a:lstStyle/>
              <a:p>
                <a:endParaRPr lang="en-US" dirty="0"/>
              </a:p>
            </p:txBody>
          </p:sp>
        </p:grpSp>
        <p:grpSp>
          <p:nvGrpSpPr>
            <p:cNvPr id="69" name="Graphic 4">
              <a:extLst>
                <a:ext uri="{FF2B5EF4-FFF2-40B4-BE49-F238E27FC236}">
                  <a16:creationId xmlns:a16="http://schemas.microsoft.com/office/drawing/2014/main" id="{226E1D80-1BFB-4A13-8F3C-94D54398C5F1}"/>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10154385" y="4452524"/>
              <a:ext cx="1443404" cy="1443428"/>
              <a:chOff x="5734037" y="3067039"/>
              <a:chExt cx="724483" cy="724489"/>
            </a:xfrm>
            <a:grpFill/>
          </p:grpSpPr>
          <p:sp>
            <p:nvSpPr>
              <p:cNvPr id="70" name="Freeform: Shape 69">
                <a:extLst>
                  <a:ext uri="{FF2B5EF4-FFF2-40B4-BE49-F238E27FC236}">
                    <a16:creationId xmlns:a16="http://schemas.microsoft.com/office/drawing/2014/main" id="{3DCC1C21-CB11-4506-90E4-37DCD97AFC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067039"/>
                <a:ext cx="14192" cy="14097"/>
              </a:xfrm>
              <a:custGeom>
                <a:avLst/>
                <a:gdLst>
                  <a:gd name="connsiteX0" fmla="*/ 14192 w 14192"/>
                  <a:gd name="connsiteY0" fmla="*/ 7049 h 14097"/>
                  <a:gd name="connsiteX1" fmla="*/ 7144 w 14192"/>
                  <a:gd name="connsiteY1" fmla="*/ 14097 h 14097"/>
                  <a:gd name="connsiteX2" fmla="*/ 0 w 14192"/>
                  <a:gd name="connsiteY2" fmla="*/ 7049 h 14097"/>
                  <a:gd name="connsiteX3" fmla="*/ 7049 w 14192"/>
                  <a:gd name="connsiteY3" fmla="*/ 0 h 14097"/>
                  <a:gd name="connsiteX4" fmla="*/ 14192 w 14192"/>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7">
                    <a:moveTo>
                      <a:pt x="14192" y="7049"/>
                    </a:moveTo>
                    <a:cubicBezTo>
                      <a:pt x="14192" y="10954"/>
                      <a:pt x="11049" y="14097"/>
                      <a:pt x="7144" y="14097"/>
                    </a:cubicBezTo>
                    <a:cubicBezTo>
                      <a:pt x="3239" y="14097"/>
                      <a:pt x="0" y="10954"/>
                      <a:pt x="0" y="7049"/>
                    </a:cubicBezTo>
                    <a:cubicBezTo>
                      <a:pt x="0" y="3143"/>
                      <a:pt x="3143" y="0"/>
                      <a:pt x="7049" y="0"/>
                    </a:cubicBezTo>
                    <a:cubicBezTo>
                      <a:pt x="10954" y="0"/>
                      <a:pt x="14192" y="3143"/>
                      <a:pt x="14192" y="7049"/>
                    </a:cubicBezTo>
                    <a:close/>
                  </a:path>
                </a:pathLst>
              </a:custGeom>
              <a:grpFill/>
              <a:ln w="9525" cap="flat">
                <a:noFill/>
                <a:prstDash val="solid"/>
                <a:miter/>
              </a:ln>
            </p:spPr>
            <p:txBody>
              <a:bodyPr rtlCol="0" anchor="ctr"/>
              <a:lstStyle/>
              <a:p>
                <a:endParaRPr lang="en-US"/>
              </a:p>
            </p:txBody>
          </p:sp>
          <p:sp>
            <p:nvSpPr>
              <p:cNvPr id="71" name="Freeform: Shape 70">
                <a:extLst>
                  <a:ext uri="{FF2B5EF4-FFF2-40B4-BE49-F238E27FC236}">
                    <a16:creationId xmlns:a16="http://schemas.microsoft.com/office/drawing/2014/main" id="{68177170-8FD3-4752-B1DB-0186ADF9B1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067039"/>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72" name="Freeform: Shape 71">
                <a:extLst>
                  <a:ext uri="{FF2B5EF4-FFF2-40B4-BE49-F238E27FC236}">
                    <a16:creationId xmlns:a16="http://schemas.microsoft.com/office/drawing/2014/main" id="{8CAA5FB4-9073-4612-99F5-95E1C6D067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73" name="Freeform: Shape 72">
                <a:extLst>
                  <a:ext uri="{FF2B5EF4-FFF2-40B4-BE49-F238E27FC236}">
                    <a16:creationId xmlns:a16="http://schemas.microsoft.com/office/drawing/2014/main" id="{DE021324-18DD-4114-8992-9652707C16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74" name="Freeform: Shape 73">
                <a:extLst>
                  <a:ext uri="{FF2B5EF4-FFF2-40B4-BE49-F238E27FC236}">
                    <a16:creationId xmlns:a16="http://schemas.microsoft.com/office/drawing/2014/main" id="{6ECBC33B-D8EB-4804-9EA3-57C07B57C0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75" name="Freeform: Shape 74">
                <a:extLst>
                  <a:ext uri="{FF2B5EF4-FFF2-40B4-BE49-F238E27FC236}">
                    <a16:creationId xmlns:a16="http://schemas.microsoft.com/office/drawing/2014/main" id="{D03927C7-0E45-4B61-844A-4A626FDF6AA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4" y="3067039"/>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76" name="Freeform: Shape 75">
                <a:extLst>
                  <a:ext uri="{FF2B5EF4-FFF2-40B4-BE49-F238E27FC236}">
                    <a16:creationId xmlns:a16="http://schemas.microsoft.com/office/drawing/2014/main" id="{AC6AF6E8-E748-47F7-B35C-567D5FBA6C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77" name="Freeform: Shape 76">
                <a:extLst>
                  <a:ext uri="{FF2B5EF4-FFF2-40B4-BE49-F238E27FC236}">
                    <a16:creationId xmlns:a16="http://schemas.microsoft.com/office/drawing/2014/main" id="{1EC671E5-B299-470C-9C7A-A50106E51B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126284"/>
                <a:ext cx="14192" cy="14097"/>
              </a:xfrm>
              <a:custGeom>
                <a:avLst/>
                <a:gdLst>
                  <a:gd name="connsiteX0" fmla="*/ 14192 w 14192"/>
                  <a:gd name="connsiteY0" fmla="*/ 7049 h 14097"/>
                  <a:gd name="connsiteX1" fmla="*/ 7144 w 14192"/>
                  <a:gd name="connsiteY1" fmla="*/ 14097 h 14097"/>
                  <a:gd name="connsiteX2" fmla="*/ 0 w 14192"/>
                  <a:gd name="connsiteY2" fmla="*/ 7049 h 14097"/>
                  <a:gd name="connsiteX3" fmla="*/ 7049 w 14192"/>
                  <a:gd name="connsiteY3" fmla="*/ 0 h 14097"/>
                  <a:gd name="connsiteX4" fmla="*/ 14192 w 14192"/>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7">
                    <a:moveTo>
                      <a:pt x="14192" y="7049"/>
                    </a:moveTo>
                    <a:cubicBezTo>
                      <a:pt x="14192" y="10954"/>
                      <a:pt x="11049" y="14097"/>
                      <a:pt x="7144" y="14097"/>
                    </a:cubicBezTo>
                    <a:cubicBezTo>
                      <a:pt x="3239" y="14097"/>
                      <a:pt x="0" y="10954"/>
                      <a:pt x="0" y="7049"/>
                    </a:cubicBezTo>
                    <a:cubicBezTo>
                      <a:pt x="0" y="3143"/>
                      <a:pt x="3143" y="0"/>
                      <a:pt x="7049" y="0"/>
                    </a:cubicBezTo>
                    <a:cubicBezTo>
                      <a:pt x="10954" y="0"/>
                      <a:pt x="14192" y="3143"/>
                      <a:pt x="14192" y="7049"/>
                    </a:cubicBezTo>
                    <a:close/>
                  </a:path>
                </a:pathLst>
              </a:custGeom>
              <a:grpFill/>
              <a:ln w="9525" cap="flat">
                <a:noFill/>
                <a:prstDash val="solid"/>
                <a:miter/>
              </a:ln>
            </p:spPr>
            <p:txBody>
              <a:bodyPr rtlCol="0" anchor="ctr"/>
              <a:lstStyle/>
              <a:p>
                <a:endParaRPr lang="en-US"/>
              </a:p>
            </p:txBody>
          </p:sp>
          <p:sp>
            <p:nvSpPr>
              <p:cNvPr id="78" name="Freeform: Shape 77">
                <a:extLst>
                  <a:ext uri="{FF2B5EF4-FFF2-40B4-BE49-F238E27FC236}">
                    <a16:creationId xmlns:a16="http://schemas.microsoft.com/office/drawing/2014/main" id="{7410EBDF-623D-41EF-82A4-9FB938A7B65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126282"/>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79" name="Freeform: Shape 78">
                <a:extLst>
                  <a:ext uri="{FF2B5EF4-FFF2-40B4-BE49-F238E27FC236}">
                    <a16:creationId xmlns:a16="http://schemas.microsoft.com/office/drawing/2014/main" id="{B6F866F8-B429-471B-9C2B-051BDCBAFE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12628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80" name="Freeform: Shape 79">
                <a:extLst>
                  <a:ext uri="{FF2B5EF4-FFF2-40B4-BE49-F238E27FC236}">
                    <a16:creationId xmlns:a16="http://schemas.microsoft.com/office/drawing/2014/main" id="{883B4FBD-06C8-4D5D-B0D9-755E4CD1AA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12628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81" name="Freeform: Shape 80">
                <a:extLst>
                  <a:ext uri="{FF2B5EF4-FFF2-40B4-BE49-F238E27FC236}">
                    <a16:creationId xmlns:a16="http://schemas.microsoft.com/office/drawing/2014/main" id="{DE3FD149-0B2F-4DA0-9721-59B9FEE8E0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12628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82" name="Freeform: Shape 81">
                <a:extLst>
                  <a:ext uri="{FF2B5EF4-FFF2-40B4-BE49-F238E27FC236}">
                    <a16:creationId xmlns:a16="http://schemas.microsoft.com/office/drawing/2014/main" id="{4D26DB48-036E-4616-BA8B-C606A7B58B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126284"/>
                <a:ext cx="14097" cy="14097"/>
              </a:xfrm>
              <a:custGeom>
                <a:avLst/>
                <a:gdLst>
                  <a:gd name="connsiteX0" fmla="*/ 14097 w 14097"/>
                  <a:gd name="connsiteY0" fmla="*/ 7049 h 14097"/>
                  <a:gd name="connsiteX1" fmla="*/ 7048 w 14097"/>
                  <a:gd name="connsiteY1" fmla="*/ 14097 h 14097"/>
                  <a:gd name="connsiteX2" fmla="*/ 0 w 14097"/>
                  <a:gd name="connsiteY2" fmla="*/ 7049 h 14097"/>
                  <a:gd name="connsiteX3" fmla="*/ 7048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83" name="Freeform: Shape 82">
                <a:extLst>
                  <a:ext uri="{FF2B5EF4-FFF2-40B4-BE49-F238E27FC236}">
                    <a16:creationId xmlns:a16="http://schemas.microsoft.com/office/drawing/2014/main" id="{8D6F6275-06AB-4316-B8C4-927E53487C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12628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84" name="Freeform: Shape 83">
                <a:extLst>
                  <a:ext uri="{FF2B5EF4-FFF2-40B4-BE49-F238E27FC236}">
                    <a16:creationId xmlns:a16="http://schemas.microsoft.com/office/drawing/2014/main" id="{8E8CABF3-9C76-46A0-8DE9-F055C94A93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185434"/>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85" name="Freeform: Shape 84">
                <a:extLst>
                  <a:ext uri="{FF2B5EF4-FFF2-40B4-BE49-F238E27FC236}">
                    <a16:creationId xmlns:a16="http://schemas.microsoft.com/office/drawing/2014/main" id="{01A12ED9-6299-4ABD-9827-DD52FE22B2E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185434"/>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86" name="Freeform: Shape 85">
                <a:extLst>
                  <a:ext uri="{FF2B5EF4-FFF2-40B4-BE49-F238E27FC236}">
                    <a16:creationId xmlns:a16="http://schemas.microsoft.com/office/drawing/2014/main" id="{C0ADA37A-E396-4F92-AB19-D6994E0DD5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18543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87" name="Freeform: Shape 86">
                <a:extLst>
                  <a:ext uri="{FF2B5EF4-FFF2-40B4-BE49-F238E27FC236}">
                    <a16:creationId xmlns:a16="http://schemas.microsoft.com/office/drawing/2014/main" id="{6A96001A-BD0F-4CF9-A22B-545ED4F863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18543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88" name="Freeform: Shape 87">
                <a:extLst>
                  <a:ext uri="{FF2B5EF4-FFF2-40B4-BE49-F238E27FC236}">
                    <a16:creationId xmlns:a16="http://schemas.microsoft.com/office/drawing/2014/main" id="{BD9ACB13-4C6C-4347-9F65-1309B33A175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18543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89" name="Freeform: Shape 88">
                <a:extLst>
                  <a:ext uri="{FF2B5EF4-FFF2-40B4-BE49-F238E27FC236}">
                    <a16:creationId xmlns:a16="http://schemas.microsoft.com/office/drawing/2014/main" id="{1F17BE4A-72F8-4529-8558-E62103AEA7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4" y="3185434"/>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90" name="Freeform: Shape 89">
                <a:extLst>
                  <a:ext uri="{FF2B5EF4-FFF2-40B4-BE49-F238E27FC236}">
                    <a16:creationId xmlns:a16="http://schemas.microsoft.com/office/drawing/2014/main" id="{806708C3-D03F-4605-8C6F-AE8EDA0838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18543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91" name="Freeform: Shape 90">
                <a:extLst>
                  <a:ext uri="{FF2B5EF4-FFF2-40B4-BE49-F238E27FC236}">
                    <a16:creationId xmlns:a16="http://schemas.microsoft.com/office/drawing/2014/main" id="{D520ADFA-68AE-4CE4-913A-F070A2817D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244679"/>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92" name="Freeform: Shape 91">
                <a:extLst>
                  <a:ext uri="{FF2B5EF4-FFF2-40B4-BE49-F238E27FC236}">
                    <a16:creationId xmlns:a16="http://schemas.microsoft.com/office/drawing/2014/main" id="{3C6C63AD-C87A-403E-ADB5-4EDD034438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244677"/>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93" name="Freeform: Shape 92">
                <a:extLst>
                  <a:ext uri="{FF2B5EF4-FFF2-40B4-BE49-F238E27FC236}">
                    <a16:creationId xmlns:a16="http://schemas.microsoft.com/office/drawing/2014/main" id="{9370EAC6-89F0-4826-90D1-E55C334479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244677"/>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94" name="Freeform: Shape 93">
                <a:extLst>
                  <a:ext uri="{FF2B5EF4-FFF2-40B4-BE49-F238E27FC236}">
                    <a16:creationId xmlns:a16="http://schemas.microsoft.com/office/drawing/2014/main" id="{1FB61DD4-AB7B-417A-AE96-B1D9CBAC102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244677"/>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95" name="Freeform: Shape 94">
                <a:extLst>
                  <a:ext uri="{FF2B5EF4-FFF2-40B4-BE49-F238E27FC236}">
                    <a16:creationId xmlns:a16="http://schemas.microsoft.com/office/drawing/2014/main" id="{B4AD18D2-11BA-4192-9845-206C033F3EE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244677"/>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96" name="Freeform: Shape 95">
                <a:extLst>
                  <a:ext uri="{FF2B5EF4-FFF2-40B4-BE49-F238E27FC236}">
                    <a16:creationId xmlns:a16="http://schemas.microsoft.com/office/drawing/2014/main" id="{85892E2D-483A-4C0A-87C7-6FFA2EB5E2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244679"/>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97" name="Freeform: Shape 96">
                <a:extLst>
                  <a:ext uri="{FF2B5EF4-FFF2-40B4-BE49-F238E27FC236}">
                    <a16:creationId xmlns:a16="http://schemas.microsoft.com/office/drawing/2014/main" id="{A4037ACD-005D-4907-942F-D565AF6C83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244677"/>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98" name="Freeform: Shape 97">
                <a:extLst>
                  <a:ext uri="{FF2B5EF4-FFF2-40B4-BE49-F238E27FC236}">
                    <a16:creationId xmlns:a16="http://schemas.microsoft.com/office/drawing/2014/main" id="{AA8FD84E-39BE-456B-84C5-E03698AAC9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303829"/>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99" name="Freeform: Shape 98">
                <a:extLst>
                  <a:ext uri="{FF2B5EF4-FFF2-40B4-BE49-F238E27FC236}">
                    <a16:creationId xmlns:a16="http://schemas.microsoft.com/office/drawing/2014/main" id="{B2FC47C2-6EF5-4D17-8703-527F28609C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303829"/>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00" name="Freeform: Shape 99">
                <a:extLst>
                  <a:ext uri="{FF2B5EF4-FFF2-40B4-BE49-F238E27FC236}">
                    <a16:creationId xmlns:a16="http://schemas.microsoft.com/office/drawing/2014/main" id="{DD29BC8A-00E1-481E-8BA4-1AA7F4AA12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01" name="Freeform: Shape 100">
                <a:extLst>
                  <a:ext uri="{FF2B5EF4-FFF2-40B4-BE49-F238E27FC236}">
                    <a16:creationId xmlns:a16="http://schemas.microsoft.com/office/drawing/2014/main" id="{5AF6ABE5-726A-495B-A832-3851CB9115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02" name="Freeform: Shape 101">
                <a:extLst>
                  <a:ext uri="{FF2B5EF4-FFF2-40B4-BE49-F238E27FC236}">
                    <a16:creationId xmlns:a16="http://schemas.microsoft.com/office/drawing/2014/main" id="{F8E250A7-0600-440B-BEBC-61B2D4D7B1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03" name="Freeform: Shape 102">
                <a:extLst>
                  <a:ext uri="{FF2B5EF4-FFF2-40B4-BE49-F238E27FC236}">
                    <a16:creationId xmlns:a16="http://schemas.microsoft.com/office/drawing/2014/main" id="{CC36BEB1-881D-4496-AD7F-1CC4B46FA5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303829"/>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04" name="Freeform: Shape 103">
                <a:extLst>
                  <a:ext uri="{FF2B5EF4-FFF2-40B4-BE49-F238E27FC236}">
                    <a16:creationId xmlns:a16="http://schemas.microsoft.com/office/drawing/2014/main" id="{371DFE25-AF37-409C-B032-5F47D7150F3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05" name="Freeform: Shape 104">
                <a:extLst>
                  <a:ext uri="{FF2B5EF4-FFF2-40B4-BE49-F238E27FC236}">
                    <a16:creationId xmlns:a16="http://schemas.microsoft.com/office/drawing/2014/main" id="{39AF97A7-FC44-49BF-ABD1-59DB48B898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363074"/>
                <a:ext cx="14192" cy="14097"/>
              </a:xfrm>
              <a:custGeom>
                <a:avLst/>
                <a:gdLst>
                  <a:gd name="connsiteX0" fmla="*/ 14192 w 14192"/>
                  <a:gd name="connsiteY0" fmla="*/ 7048 h 14097"/>
                  <a:gd name="connsiteX1" fmla="*/ 7144 w 14192"/>
                  <a:gd name="connsiteY1" fmla="*/ 14097 h 14097"/>
                  <a:gd name="connsiteX2" fmla="*/ 0 w 14192"/>
                  <a:gd name="connsiteY2" fmla="*/ 7048 h 14097"/>
                  <a:gd name="connsiteX3" fmla="*/ 7049 w 14192"/>
                  <a:gd name="connsiteY3" fmla="*/ 0 h 14097"/>
                  <a:gd name="connsiteX4" fmla="*/ 14192 w 14192"/>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7">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106" name="Freeform: Shape 105">
                <a:extLst>
                  <a:ext uri="{FF2B5EF4-FFF2-40B4-BE49-F238E27FC236}">
                    <a16:creationId xmlns:a16="http://schemas.microsoft.com/office/drawing/2014/main" id="{3939D792-9C64-48CF-8607-C7873A563AD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363072"/>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07" name="Freeform: Shape 106">
                <a:extLst>
                  <a:ext uri="{FF2B5EF4-FFF2-40B4-BE49-F238E27FC236}">
                    <a16:creationId xmlns:a16="http://schemas.microsoft.com/office/drawing/2014/main" id="{2F69E48F-45D8-4A8A-A101-5DF775A5396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08" name="Freeform: Shape 107">
                <a:extLst>
                  <a:ext uri="{FF2B5EF4-FFF2-40B4-BE49-F238E27FC236}">
                    <a16:creationId xmlns:a16="http://schemas.microsoft.com/office/drawing/2014/main" id="{EE47C3F3-8AC5-414F-8E20-25DA306C55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09" name="Freeform: Shape 108">
                <a:extLst>
                  <a:ext uri="{FF2B5EF4-FFF2-40B4-BE49-F238E27FC236}">
                    <a16:creationId xmlns:a16="http://schemas.microsoft.com/office/drawing/2014/main" id="{F09CB222-24C1-414A-B56E-EA3617D05C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10" name="Freeform: Shape 109">
                <a:extLst>
                  <a:ext uri="{FF2B5EF4-FFF2-40B4-BE49-F238E27FC236}">
                    <a16:creationId xmlns:a16="http://schemas.microsoft.com/office/drawing/2014/main" id="{7FC26844-A93E-4C55-8619-F58615B4A27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363074"/>
                <a:ext cx="14097" cy="14097"/>
              </a:xfrm>
              <a:custGeom>
                <a:avLst/>
                <a:gdLst>
                  <a:gd name="connsiteX0" fmla="*/ 14097 w 14097"/>
                  <a:gd name="connsiteY0" fmla="*/ 7048 h 14097"/>
                  <a:gd name="connsiteX1" fmla="*/ 7048 w 14097"/>
                  <a:gd name="connsiteY1" fmla="*/ 14097 h 14097"/>
                  <a:gd name="connsiteX2" fmla="*/ 0 w 14097"/>
                  <a:gd name="connsiteY2" fmla="*/ 7048 h 14097"/>
                  <a:gd name="connsiteX3" fmla="*/ 7048 w 14097"/>
                  <a:gd name="connsiteY3" fmla="*/ 0 h 14097"/>
                  <a:gd name="connsiteX4" fmla="*/ 14097 w 14097"/>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11" name="Freeform: Shape 110">
                <a:extLst>
                  <a:ext uri="{FF2B5EF4-FFF2-40B4-BE49-F238E27FC236}">
                    <a16:creationId xmlns:a16="http://schemas.microsoft.com/office/drawing/2014/main" id="{3EA8BA8A-4848-4084-A841-501CECF285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12" name="Freeform: Shape 111">
                <a:extLst>
                  <a:ext uri="{FF2B5EF4-FFF2-40B4-BE49-F238E27FC236}">
                    <a16:creationId xmlns:a16="http://schemas.microsoft.com/office/drawing/2014/main" id="{34BC148C-3116-4C75-89DF-2BF3484297D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422225"/>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113" name="Freeform: Shape 112">
                <a:extLst>
                  <a:ext uri="{FF2B5EF4-FFF2-40B4-BE49-F238E27FC236}">
                    <a16:creationId xmlns:a16="http://schemas.microsoft.com/office/drawing/2014/main" id="{91F3F7CB-7B69-49A3-A09E-D206488312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422225"/>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14" name="Freeform: Shape 113">
                <a:extLst>
                  <a:ext uri="{FF2B5EF4-FFF2-40B4-BE49-F238E27FC236}">
                    <a16:creationId xmlns:a16="http://schemas.microsoft.com/office/drawing/2014/main" id="{58072F8C-2347-472F-9D9A-F5511BA401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15" name="Freeform: Shape 114">
                <a:extLst>
                  <a:ext uri="{FF2B5EF4-FFF2-40B4-BE49-F238E27FC236}">
                    <a16:creationId xmlns:a16="http://schemas.microsoft.com/office/drawing/2014/main" id="{322C76E0-8D4F-4788-9856-B1AB15B209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16" name="Freeform: Shape 115">
                <a:extLst>
                  <a:ext uri="{FF2B5EF4-FFF2-40B4-BE49-F238E27FC236}">
                    <a16:creationId xmlns:a16="http://schemas.microsoft.com/office/drawing/2014/main" id="{63A9EC23-E263-4098-AC45-E628E1A297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17" name="Freeform: Shape 116">
                <a:extLst>
                  <a:ext uri="{FF2B5EF4-FFF2-40B4-BE49-F238E27FC236}">
                    <a16:creationId xmlns:a16="http://schemas.microsoft.com/office/drawing/2014/main" id="{B72211D0-3733-443C-999F-6CE736381C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422225"/>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18" name="Freeform: Shape 117">
                <a:extLst>
                  <a:ext uri="{FF2B5EF4-FFF2-40B4-BE49-F238E27FC236}">
                    <a16:creationId xmlns:a16="http://schemas.microsoft.com/office/drawing/2014/main" id="{CEC069AD-6364-4585-A8F1-931648A1BF3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19" name="Freeform: Shape 118">
                <a:extLst>
                  <a:ext uri="{FF2B5EF4-FFF2-40B4-BE49-F238E27FC236}">
                    <a16:creationId xmlns:a16="http://schemas.microsoft.com/office/drawing/2014/main" id="{39361719-49F1-40E3-9ABA-2FE9D783640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067039"/>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6953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54"/>
                      <a:pt x="10954" y="14097"/>
                      <a:pt x="7049" y="14097"/>
                    </a:cubicBezTo>
                    <a:cubicBezTo>
                      <a:pt x="3143" y="14097"/>
                      <a:pt x="0" y="10954"/>
                      <a:pt x="0" y="7049"/>
                    </a:cubicBezTo>
                    <a:cubicBezTo>
                      <a:pt x="0" y="3143"/>
                      <a:pt x="3048" y="0"/>
                      <a:pt x="6953"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120" name="Freeform: Shape 119">
                <a:extLst>
                  <a:ext uri="{FF2B5EF4-FFF2-40B4-BE49-F238E27FC236}">
                    <a16:creationId xmlns:a16="http://schemas.microsoft.com/office/drawing/2014/main" id="{737F2D47-03EF-4AE6-ABB9-36506DF5A4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121" name="Freeform: Shape 120">
                <a:extLst>
                  <a:ext uri="{FF2B5EF4-FFF2-40B4-BE49-F238E27FC236}">
                    <a16:creationId xmlns:a16="http://schemas.microsoft.com/office/drawing/2014/main" id="{2554F257-3BD2-493C-A5F1-FCC2C64C35E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067039"/>
                <a:ext cx="14096" cy="14097"/>
              </a:xfrm>
              <a:custGeom>
                <a:avLst/>
                <a:gdLst>
                  <a:gd name="connsiteX0" fmla="*/ 14097 w 14096"/>
                  <a:gd name="connsiteY0" fmla="*/ 7049 h 14097"/>
                  <a:gd name="connsiteX1" fmla="*/ 7049 w 14096"/>
                  <a:gd name="connsiteY1" fmla="*/ 14097 h 14097"/>
                  <a:gd name="connsiteX2" fmla="*/ 0 w 14096"/>
                  <a:gd name="connsiteY2" fmla="*/ 7049 h 14097"/>
                  <a:gd name="connsiteX3" fmla="*/ 6953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9" y="14097"/>
                    </a:cubicBezTo>
                    <a:cubicBezTo>
                      <a:pt x="3143" y="14097"/>
                      <a:pt x="0" y="10954"/>
                      <a:pt x="0" y="7049"/>
                    </a:cubicBezTo>
                    <a:cubicBezTo>
                      <a:pt x="0" y="3143"/>
                      <a:pt x="3048" y="0"/>
                      <a:pt x="6953" y="0"/>
                    </a:cubicBezTo>
                    <a:cubicBezTo>
                      <a:pt x="10859" y="0"/>
                      <a:pt x="14097" y="3143"/>
                      <a:pt x="14097" y="7049"/>
                    </a:cubicBezTo>
                    <a:close/>
                  </a:path>
                </a:pathLst>
              </a:custGeom>
              <a:grpFill/>
              <a:ln w="9525" cap="flat">
                <a:noFill/>
                <a:prstDash val="solid"/>
                <a:miter/>
              </a:ln>
            </p:spPr>
            <p:txBody>
              <a:bodyPr rtlCol="0" anchor="ctr"/>
              <a:lstStyle/>
              <a:p>
                <a:endParaRPr lang="en-US"/>
              </a:p>
            </p:txBody>
          </p:sp>
          <p:sp>
            <p:nvSpPr>
              <p:cNvPr id="122" name="Freeform: Shape 121">
                <a:extLst>
                  <a:ext uri="{FF2B5EF4-FFF2-40B4-BE49-F238E27FC236}">
                    <a16:creationId xmlns:a16="http://schemas.microsoft.com/office/drawing/2014/main" id="{4D297D55-4523-4CE1-9A0F-3EA6B27F79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123" name="Freeform: Shape 122">
                <a:extLst>
                  <a:ext uri="{FF2B5EF4-FFF2-40B4-BE49-F238E27FC236}">
                    <a16:creationId xmlns:a16="http://schemas.microsoft.com/office/drawing/2014/main" id="{605D1D96-783B-407F-BF8C-B0773589EB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6953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048" y="0"/>
                      <a:pt x="6953" y="0"/>
                    </a:cubicBezTo>
                    <a:cubicBezTo>
                      <a:pt x="10858" y="0"/>
                      <a:pt x="14097" y="3143"/>
                      <a:pt x="14097" y="7049"/>
                    </a:cubicBezTo>
                    <a:close/>
                  </a:path>
                </a:pathLst>
              </a:custGeom>
              <a:grpFill/>
              <a:ln w="9525" cap="flat">
                <a:noFill/>
                <a:prstDash val="solid"/>
                <a:miter/>
              </a:ln>
            </p:spPr>
            <p:txBody>
              <a:bodyPr rtlCol="0" anchor="ctr"/>
              <a:lstStyle/>
              <a:p>
                <a:endParaRPr lang="en-US"/>
              </a:p>
            </p:txBody>
          </p:sp>
          <p:sp>
            <p:nvSpPr>
              <p:cNvPr id="124" name="Freeform: Shape 123">
                <a:extLst>
                  <a:ext uri="{FF2B5EF4-FFF2-40B4-BE49-F238E27FC236}">
                    <a16:creationId xmlns:a16="http://schemas.microsoft.com/office/drawing/2014/main" id="{95D03B3C-A55A-4738-A6FF-8F2DA5B99E8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41"/>
                      <a:pt x="10941" y="14097"/>
                      <a:pt x="7048" y="14097"/>
                    </a:cubicBezTo>
                    <a:cubicBezTo>
                      <a:pt x="3156" y="14097"/>
                      <a:pt x="0" y="10941"/>
                      <a:pt x="0" y="7049"/>
                    </a:cubicBezTo>
                    <a:cubicBezTo>
                      <a:pt x="0" y="3156"/>
                      <a:pt x="3156" y="0"/>
                      <a:pt x="7048"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125" name="Freeform: Shape 124">
                <a:extLst>
                  <a:ext uri="{FF2B5EF4-FFF2-40B4-BE49-F238E27FC236}">
                    <a16:creationId xmlns:a16="http://schemas.microsoft.com/office/drawing/2014/main" id="{D41CE56E-C4C8-427A-9E82-C1EEF78E84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126281"/>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26" name="Freeform: Shape 125">
                <a:extLst>
                  <a:ext uri="{FF2B5EF4-FFF2-40B4-BE49-F238E27FC236}">
                    <a16:creationId xmlns:a16="http://schemas.microsoft.com/office/drawing/2014/main" id="{72359086-D108-47DE-B6EA-0BEE1835D71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126281"/>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27" name="Freeform: Shape 126">
                <a:extLst>
                  <a:ext uri="{FF2B5EF4-FFF2-40B4-BE49-F238E27FC236}">
                    <a16:creationId xmlns:a16="http://schemas.microsoft.com/office/drawing/2014/main" id="{6FA49818-F2EA-427C-B93C-15E320DA1B3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126281"/>
                <a:ext cx="14096" cy="14099"/>
              </a:xfrm>
              <a:custGeom>
                <a:avLst/>
                <a:gdLst>
                  <a:gd name="connsiteX0" fmla="*/ 14097 w 14096"/>
                  <a:gd name="connsiteY0" fmla="*/ 7051 h 14099"/>
                  <a:gd name="connsiteX1" fmla="*/ 7049 w 14096"/>
                  <a:gd name="connsiteY1" fmla="*/ 14099 h 14099"/>
                  <a:gd name="connsiteX2" fmla="*/ 0 w 14096"/>
                  <a:gd name="connsiteY2" fmla="*/ 7051 h 14099"/>
                  <a:gd name="connsiteX3" fmla="*/ 7049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9" y="14099"/>
                    </a:cubicBezTo>
                    <a:cubicBezTo>
                      <a:pt x="3143" y="14099"/>
                      <a:pt x="0" y="10956"/>
                      <a:pt x="0" y="7051"/>
                    </a:cubicBezTo>
                    <a:cubicBezTo>
                      <a:pt x="0" y="3145"/>
                      <a:pt x="3143" y="2"/>
                      <a:pt x="7049" y="2"/>
                    </a:cubicBezTo>
                    <a:cubicBezTo>
                      <a:pt x="10859" y="-93"/>
                      <a:pt x="14097" y="3145"/>
                      <a:pt x="14097" y="7051"/>
                    </a:cubicBezTo>
                    <a:close/>
                  </a:path>
                </a:pathLst>
              </a:custGeom>
              <a:grpFill/>
              <a:ln w="9525" cap="flat">
                <a:noFill/>
                <a:prstDash val="solid"/>
                <a:miter/>
              </a:ln>
            </p:spPr>
            <p:txBody>
              <a:bodyPr rtlCol="0" anchor="ctr"/>
              <a:lstStyle/>
              <a:p>
                <a:endParaRPr lang="en-US"/>
              </a:p>
            </p:txBody>
          </p:sp>
          <p:sp>
            <p:nvSpPr>
              <p:cNvPr id="128" name="Freeform: Shape 127">
                <a:extLst>
                  <a:ext uri="{FF2B5EF4-FFF2-40B4-BE49-F238E27FC236}">
                    <a16:creationId xmlns:a16="http://schemas.microsoft.com/office/drawing/2014/main" id="{E435C1E1-0D80-4B30-8CAC-C6EDE1DE7B4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126281"/>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29" name="Freeform: Shape 128">
                <a:extLst>
                  <a:ext uri="{FF2B5EF4-FFF2-40B4-BE49-F238E27FC236}">
                    <a16:creationId xmlns:a16="http://schemas.microsoft.com/office/drawing/2014/main" id="{30FCB137-01B0-4770-AFC3-003DF7897D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126281"/>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858" y="-93"/>
                      <a:pt x="14097" y="3145"/>
                      <a:pt x="14097" y="7051"/>
                    </a:cubicBezTo>
                    <a:close/>
                  </a:path>
                </a:pathLst>
              </a:custGeom>
              <a:grpFill/>
              <a:ln w="9525" cap="flat">
                <a:noFill/>
                <a:prstDash val="solid"/>
                <a:miter/>
              </a:ln>
            </p:spPr>
            <p:txBody>
              <a:bodyPr rtlCol="0" anchor="ctr"/>
              <a:lstStyle/>
              <a:p>
                <a:endParaRPr lang="en-US"/>
              </a:p>
            </p:txBody>
          </p:sp>
          <p:sp>
            <p:nvSpPr>
              <p:cNvPr id="130" name="Freeform: Shape 129">
                <a:extLst>
                  <a:ext uri="{FF2B5EF4-FFF2-40B4-BE49-F238E27FC236}">
                    <a16:creationId xmlns:a16="http://schemas.microsoft.com/office/drawing/2014/main" id="{7D03298B-8D34-487C-9DF0-DB9AC83071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126283"/>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131" name="Freeform: Shape 130">
                <a:extLst>
                  <a:ext uri="{FF2B5EF4-FFF2-40B4-BE49-F238E27FC236}">
                    <a16:creationId xmlns:a16="http://schemas.microsoft.com/office/drawing/2014/main" id="{4698B28F-FFEF-44BA-B657-E59F80990F9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185433"/>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32" name="Freeform: Shape 131">
                <a:extLst>
                  <a:ext uri="{FF2B5EF4-FFF2-40B4-BE49-F238E27FC236}">
                    <a16:creationId xmlns:a16="http://schemas.microsoft.com/office/drawing/2014/main" id="{900A4B40-BCFB-46E4-AE4F-FCC5C65091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185433"/>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33" name="Freeform: Shape 132">
                <a:extLst>
                  <a:ext uri="{FF2B5EF4-FFF2-40B4-BE49-F238E27FC236}">
                    <a16:creationId xmlns:a16="http://schemas.microsoft.com/office/drawing/2014/main" id="{914CE6AE-7FAB-4A5D-8EA2-861CAF598A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185433"/>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134" name="Freeform: Shape 133">
                <a:extLst>
                  <a:ext uri="{FF2B5EF4-FFF2-40B4-BE49-F238E27FC236}">
                    <a16:creationId xmlns:a16="http://schemas.microsoft.com/office/drawing/2014/main" id="{FF0F3D4A-D39F-48EE-934D-C73834DC56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185433"/>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35" name="Freeform: Shape 134">
                <a:extLst>
                  <a:ext uri="{FF2B5EF4-FFF2-40B4-BE49-F238E27FC236}">
                    <a16:creationId xmlns:a16="http://schemas.microsoft.com/office/drawing/2014/main" id="{09B630BB-5848-4C72-9F5A-FC8EBE7A6B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185433"/>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136" name="Freeform: Shape 135">
                <a:extLst>
                  <a:ext uri="{FF2B5EF4-FFF2-40B4-BE49-F238E27FC236}">
                    <a16:creationId xmlns:a16="http://schemas.microsoft.com/office/drawing/2014/main" id="{F662A334-5814-480B-861F-17661B60F7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185432"/>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41"/>
                      <a:pt x="10941" y="14097"/>
                      <a:pt x="7048" y="14097"/>
                    </a:cubicBezTo>
                    <a:cubicBezTo>
                      <a:pt x="3156" y="14097"/>
                      <a:pt x="0" y="10941"/>
                      <a:pt x="0" y="7049"/>
                    </a:cubicBezTo>
                    <a:cubicBezTo>
                      <a:pt x="0" y="3156"/>
                      <a:pt x="3156" y="0"/>
                      <a:pt x="7048"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137" name="Freeform: Shape 136">
                <a:extLst>
                  <a:ext uri="{FF2B5EF4-FFF2-40B4-BE49-F238E27FC236}">
                    <a16:creationId xmlns:a16="http://schemas.microsoft.com/office/drawing/2014/main" id="{DC0FC730-550F-42A2-AE79-EEA30B11C73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244676"/>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38" name="Freeform: Shape 137">
                <a:extLst>
                  <a:ext uri="{FF2B5EF4-FFF2-40B4-BE49-F238E27FC236}">
                    <a16:creationId xmlns:a16="http://schemas.microsoft.com/office/drawing/2014/main" id="{03054F4A-43DC-46A1-89D0-87DA8F3157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244676"/>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39" name="Freeform: Shape 138">
                <a:extLst>
                  <a:ext uri="{FF2B5EF4-FFF2-40B4-BE49-F238E27FC236}">
                    <a16:creationId xmlns:a16="http://schemas.microsoft.com/office/drawing/2014/main" id="{5F66EF36-2C9F-49B2-B972-1BA82C8F36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244676"/>
                <a:ext cx="14096" cy="14099"/>
              </a:xfrm>
              <a:custGeom>
                <a:avLst/>
                <a:gdLst>
                  <a:gd name="connsiteX0" fmla="*/ 14097 w 14096"/>
                  <a:gd name="connsiteY0" fmla="*/ 7051 h 14099"/>
                  <a:gd name="connsiteX1" fmla="*/ 7049 w 14096"/>
                  <a:gd name="connsiteY1" fmla="*/ 14099 h 14099"/>
                  <a:gd name="connsiteX2" fmla="*/ 0 w 14096"/>
                  <a:gd name="connsiteY2" fmla="*/ 7051 h 14099"/>
                  <a:gd name="connsiteX3" fmla="*/ 7049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9" y="14099"/>
                    </a:cubicBezTo>
                    <a:cubicBezTo>
                      <a:pt x="3143" y="14099"/>
                      <a:pt x="0" y="10956"/>
                      <a:pt x="0" y="7051"/>
                    </a:cubicBezTo>
                    <a:cubicBezTo>
                      <a:pt x="0" y="3145"/>
                      <a:pt x="3143" y="2"/>
                      <a:pt x="7049" y="2"/>
                    </a:cubicBezTo>
                    <a:cubicBezTo>
                      <a:pt x="10859" y="-93"/>
                      <a:pt x="14097" y="3145"/>
                      <a:pt x="14097" y="7051"/>
                    </a:cubicBezTo>
                    <a:close/>
                  </a:path>
                </a:pathLst>
              </a:custGeom>
              <a:grpFill/>
              <a:ln w="9525" cap="flat">
                <a:noFill/>
                <a:prstDash val="solid"/>
                <a:miter/>
              </a:ln>
            </p:spPr>
            <p:txBody>
              <a:bodyPr rtlCol="0" anchor="ctr"/>
              <a:lstStyle/>
              <a:p>
                <a:endParaRPr lang="en-US"/>
              </a:p>
            </p:txBody>
          </p:sp>
          <p:sp>
            <p:nvSpPr>
              <p:cNvPr id="140" name="Freeform: Shape 139">
                <a:extLst>
                  <a:ext uri="{FF2B5EF4-FFF2-40B4-BE49-F238E27FC236}">
                    <a16:creationId xmlns:a16="http://schemas.microsoft.com/office/drawing/2014/main" id="{47955EF8-6501-4579-B85F-DE5C0815FF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244676"/>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41" name="Freeform: Shape 140">
                <a:extLst>
                  <a:ext uri="{FF2B5EF4-FFF2-40B4-BE49-F238E27FC236}">
                    <a16:creationId xmlns:a16="http://schemas.microsoft.com/office/drawing/2014/main" id="{E0BA4174-EBEB-40DA-8B1D-6A7851E38C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244676"/>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858" y="-93"/>
                      <a:pt x="14097" y="3145"/>
                      <a:pt x="14097" y="7051"/>
                    </a:cubicBezTo>
                    <a:close/>
                  </a:path>
                </a:pathLst>
              </a:custGeom>
              <a:grpFill/>
              <a:ln w="9525" cap="flat">
                <a:noFill/>
                <a:prstDash val="solid"/>
                <a:miter/>
              </a:ln>
            </p:spPr>
            <p:txBody>
              <a:bodyPr rtlCol="0" anchor="ctr"/>
              <a:lstStyle/>
              <a:p>
                <a:endParaRPr lang="en-US"/>
              </a:p>
            </p:txBody>
          </p:sp>
          <p:sp>
            <p:nvSpPr>
              <p:cNvPr id="142" name="Freeform: Shape 141">
                <a:extLst>
                  <a:ext uri="{FF2B5EF4-FFF2-40B4-BE49-F238E27FC236}">
                    <a16:creationId xmlns:a16="http://schemas.microsoft.com/office/drawing/2014/main" id="{50512C7C-98D6-45AD-8CA4-1BEB01262D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24467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43" name="Freeform: Shape 142">
                <a:extLst>
                  <a:ext uri="{FF2B5EF4-FFF2-40B4-BE49-F238E27FC236}">
                    <a16:creationId xmlns:a16="http://schemas.microsoft.com/office/drawing/2014/main" id="{416CB557-0CE9-4015-A920-C6766A0664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303829"/>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44" name="Freeform: Shape 143">
                <a:extLst>
                  <a:ext uri="{FF2B5EF4-FFF2-40B4-BE49-F238E27FC236}">
                    <a16:creationId xmlns:a16="http://schemas.microsoft.com/office/drawing/2014/main" id="{5EA7B3B4-3BF2-4B69-B300-5D86CCB0A07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45" name="Freeform: Shape 144">
                <a:extLst>
                  <a:ext uri="{FF2B5EF4-FFF2-40B4-BE49-F238E27FC236}">
                    <a16:creationId xmlns:a16="http://schemas.microsoft.com/office/drawing/2014/main" id="{D887DF00-5D34-4A8B-9A84-C40D336238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303829"/>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146" name="Freeform: Shape 145">
                <a:extLst>
                  <a:ext uri="{FF2B5EF4-FFF2-40B4-BE49-F238E27FC236}">
                    <a16:creationId xmlns:a16="http://schemas.microsoft.com/office/drawing/2014/main" id="{EADE921C-83B0-4521-916F-E7EC5CFDAD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47" name="Freeform: Shape 146">
                <a:extLst>
                  <a:ext uri="{FF2B5EF4-FFF2-40B4-BE49-F238E27FC236}">
                    <a16:creationId xmlns:a16="http://schemas.microsoft.com/office/drawing/2014/main" id="{5CEDA6FA-EB55-47AE-A005-BF546085C1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148" name="Freeform: Shape 147">
                <a:extLst>
                  <a:ext uri="{FF2B5EF4-FFF2-40B4-BE49-F238E27FC236}">
                    <a16:creationId xmlns:a16="http://schemas.microsoft.com/office/drawing/2014/main" id="{9DAC0C40-EF50-4632-B781-ACDAE95AF3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49" name="Freeform: Shape 148">
                <a:extLst>
                  <a:ext uri="{FF2B5EF4-FFF2-40B4-BE49-F238E27FC236}">
                    <a16:creationId xmlns:a16="http://schemas.microsoft.com/office/drawing/2014/main" id="{582AAB43-E3D9-4272-8809-5F70B30206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363072"/>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50" name="Freeform: Shape 149">
                <a:extLst>
                  <a:ext uri="{FF2B5EF4-FFF2-40B4-BE49-F238E27FC236}">
                    <a16:creationId xmlns:a16="http://schemas.microsoft.com/office/drawing/2014/main" id="{28C7D300-E0BD-4C12-92B1-0801266F02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51" name="Freeform: Shape 150">
                <a:extLst>
                  <a:ext uri="{FF2B5EF4-FFF2-40B4-BE49-F238E27FC236}">
                    <a16:creationId xmlns:a16="http://schemas.microsoft.com/office/drawing/2014/main" id="{CCA3ED35-2344-4402-B61B-3932E694572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363072"/>
                <a:ext cx="14096" cy="14099"/>
              </a:xfrm>
              <a:custGeom>
                <a:avLst/>
                <a:gdLst>
                  <a:gd name="connsiteX0" fmla="*/ 14097 w 14096"/>
                  <a:gd name="connsiteY0" fmla="*/ 7051 h 14099"/>
                  <a:gd name="connsiteX1" fmla="*/ 7049 w 14096"/>
                  <a:gd name="connsiteY1" fmla="*/ 14099 h 14099"/>
                  <a:gd name="connsiteX2" fmla="*/ 0 w 14096"/>
                  <a:gd name="connsiteY2" fmla="*/ 7051 h 14099"/>
                  <a:gd name="connsiteX3" fmla="*/ 7049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9" y="14099"/>
                    </a:cubicBezTo>
                    <a:cubicBezTo>
                      <a:pt x="3143" y="14099"/>
                      <a:pt x="0" y="10956"/>
                      <a:pt x="0" y="7051"/>
                    </a:cubicBezTo>
                    <a:cubicBezTo>
                      <a:pt x="0" y="3145"/>
                      <a:pt x="3143" y="2"/>
                      <a:pt x="7049" y="2"/>
                    </a:cubicBezTo>
                    <a:cubicBezTo>
                      <a:pt x="10859" y="-93"/>
                      <a:pt x="14097" y="3145"/>
                      <a:pt x="14097" y="7051"/>
                    </a:cubicBezTo>
                    <a:close/>
                  </a:path>
                </a:pathLst>
              </a:custGeom>
              <a:grpFill/>
              <a:ln w="9525" cap="flat">
                <a:noFill/>
                <a:prstDash val="solid"/>
                <a:miter/>
              </a:ln>
            </p:spPr>
            <p:txBody>
              <a:bodyPr rtlCol="0" anchor="ctr"/>
              <a:lstStyle/>
              <a:p>
                <a:endParaRPr lang="en-US"/>
              </a:p>
            </p:txBody>
          </p:sp>
          <p:sp>
            <p:nvSpPr>
              <p:cNvPr id="152" name="Freeform: Shape 151">
                <a:extLst>
                  <a:ext uri="{FF2B5EF4-FFF2-40B4-BE49-F238E27FC236}">
                    <a16:creationId xmlns:a16="http://schemas.microsoft.com/office/drawing/2014/main" id="{949146BF-06FF-41BB-BDD3-B80BABB3AAE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53" name="Freeform: Shape 152">
                <a:extLst>
                  <a:ext uri="{FF2B5EF4-FFF2-40B4-BE49-F238E27FC236}">
                    <a16:creationId xmlns:a16="http://schemas.microsoft.com/office/drawing/2014/main" id="{393A6A5F-F75B-4BBC-AADC-A84DA758EE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858" y="-93"/>
                      <a:pt x="14097" y="3145"/>
                      <a:pt x="14097" y="7051"/>
                    </a:cubicBezTo>
                    <a:close/>
                  </a:path>
                </a:pathLst>
              </a:custGeom>
              <a:grpFill/>
              <a:ln w="9525" cap="flat">
                <a:noFill/>
                <a:prstDash val="solid"/>
                <a:miter/>
              </a:ln>
            </p:spPr>
            <p:txBody>
              <a:bodyPr rtlCol="0" anchor="ctr"/>
              <a:lstStyle/>
              <a:p>
                <a:endParaRPr lang="en-US"/>
              </a:p>
            </p:txBody>
          </p:sp>
          <p:sp>
            <p:nvSpPr>
              <p:cNvPr id="154" name="Freeform: Shape 153">
                <a:extLst>
                  <a:ext uri="{FF2B5EF4-FFF2-40B4-BE49-F238E27FC236}">
                    <a16:creationId xmlns:a16="http://schemas.microsoft.com/office/drawing/2014/main" id="{77B21059-EA9B-4329-968B-81F7966D27D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363074"/>
                <a:ext cx="14096" cy="14097"/>
              </a:xfrm>
              <a:custGeom>
                <a:avLst/>
                <a:gdLst>
                  <a:gd name="connsiteX0" fmla="*/ 14097 w 14096"/>
                  <a:gd name="connsiteY0" fmla="*/ 7048 h 14097"/>
                  <a:gd name="connsiteX1" fmla="*/ 7048 w 14096"/>
                  <a:gd name="connsiteY1" fmla="*/ 14097 h 14097"/>
                  <a:gd name="connsiteX2" fmla="*/ 0 w 14096"/>
                  <a:gd name="connsiteY2" fmla="*/ 7048 h 14097"/>
                  <a:gd name="connsiteX3" fmla="*/ 7048 w 14096"/>
                  <a:gd name="connsiteY3" fmla="*/ 0 h 14097"/>
                  <a:gd name="connsiteX4" fmla="*/ 14097 w 14096"/>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55" name="Freeform: Shape 154">
                <a:extLst>
                  <a:ext uri="{FF2B5EF4-FFF2-40B4-BE49-F238E27FC236}">
                    <a16:creationId xmlns:a16="http://schemas.microsoft.com/office/drawing/2014/main" id="{BFF9C99F-41B4-4789-934B-8BF03EA94E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422225"/>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56" name="Freeform: Shape 155">
                <a:extLst>
                  <a:ext uri="{FF2B5EF4-FFF2-40B4-BE49-F238E27FC236}">
                    <a16:creationId xmlns:a16="http://schemas.microsoft.com/office/drawing/2014/main" id="{C180277F-7E18-4896-AE91-960B379D2C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57" name="Freeform: Shape 156">
                <a:extLst>
                  <a:ext uri="{FF2B5EF4-FFF2-40B4-BE49-F238E27FC236}">
                    <a16:creationId xmlns:a16="http://schemas.microsoft.com/office/drawing/2014/main" id="{C95FE437-DA37-44C9-B975-96C6DD9DE0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422225"/>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158" name="Freeform: Shape 157">
                <a:extLst>
                  <a:ext uri="{FF2B5EF4-FFF2-40B4-BE49-F238E27FC236}">
                    <a16:creationId xmlns:a16="http://schemas.microsoft.com/office/drawing/2014/main" id="{A2A5369E-5DB7-4854-BBEC-D043F3A5F2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59" name="Freeform: Shape 158">
                <a:extLst>
                  <a:ext uri="{FF2B5EF4-FFF2-40B4-BE49-F238E27FC236}">
                    <a16:creationId xmlns:a16="http://schemas.microsoft.com/office/drawing/2014/main" id="{B6B0D6D9-913A-4804-83B5-5A9858F570E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160" name="Freeform: Shape 159">
                <a:extLst>
                  <a:ext uri="{FF2B5EF4-FFF2-40B4-BE49-F238E27FC236}">
                    <a16:creationId xmlns:a16="http://schemas.microsoft.com/office/drawing/2014/main" id="{29B4FACF-EF13-4EFA-86D3-D5B2B6703A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42222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61" name="Freeform: Shape 160">
                <a:extLst>
                  <a:ext uri="{FF2B5EF4-FFF2-40B4-BE49-F238E27FC236}">
                    <a16:creationId xmlns:a16="http://schemas.microsoft.com/office/drawing/2014/main" id="{7BD767A9-D2A3-4942-B654-34DDDFD60B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481374"/>
                <a:ext cx="14192" cy="14096"/>
              </a:xfrm>
              <a:custGeom>
                <a:avLst/>
                <a:gdLst>
                  <a:gd name="connsiteX0" fmla="*/ 14192 w 14192"/>
                  <a:gd name="connsiteY0" fmla="*/ 7049 h 14096"/>
                  <a:gd name="connsiteX1" fmla="*/ 7144 w 14192"/>
                  <a:gd name="connsiteY1" fmla="*/ 14097 h 14096"/>
                  <a:gd name="connsiteX2" fmla="*/ 0 w 14192"/>
                  <a:gd name="connsiteY2" fmla="*/ 7049 h 14096"/>
                  <a:gd name="connsiteX3" fmla="*/ 7049 w 14192"/>
                  <a:gd name="connsiteY3" fmla="*/ 0 h 14096"/>
                  <a:gd name="connsiteX4" fmla="*/ 14192 w 14192"/>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9"/>
                    </a:moveTo>
                    <a:cubicBezTo>
                      <a:pt x="14192" y="10954"/>
                      <a:pt x="11049" y="14097"/>
                      <a:pt x="7144" y="14097"/>
                    </a:cubicBezTo>
                    <a:cubicBezTo>
                      <a:pt x="3239" y="14097"/>
                      <a:pt x="0" y="11049"/>
                      <a:pt x="0" y="7049"/>
                    </a:cubicBezTo>
                    <a:cubicBezTo>
                      <a:pt x="0" y="3048"/>
                      <a:pt x="3143" y="0"/>
                      <a:pt x="7049" y="0"/>
                    </a:cubicBezTo>
                    <a:cubicBezTo>
                      <a:pt x="10954" y="0"/>
                      <a:pt x="14192" y="3143"/>
                      <a:pt x="14192" y="7049"/>
                    </a:cubicBezTo>
                    <a:close/>
                  </a:path>
                </a:pathLst>
              </a:custGeom>
              <a:grpFill/>
              <a:ln w="9525" cap="flat">
                <a:noFill/>
                <a:prstDash val="solid"/>
                <a:miter/>
              </a:ln>
            </p:spPr>
            <p:txBody>
              <a:bodyPr rtlCol="0" anchor="ctr"/>
              <a:lstStyle/>
              <a:p>
                <a:endParaRPr lang="en-US"/>
              </a:p>
            </p:txBody>
          </p:sp>
          <p:sp>
            <p:nvSpPr>
              <p:cNvPr id="162" name="Freeform: Shape 161">
                <a:extLst>
                  <a:ext uri="{FF2B5EF4-FFF2-40B4-BE49-F238E27FC236}">
                    <a16:creationId xmlns:a16="http://schemas.microsoft.com/office/drawing/2014/main" id="{0C97F02F-13B9-4D7E-B916-BC8713CC0DB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481374"/>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163" name="Freeform: Shape 162">
                <a:extLst>
                  <a:ext uri="{FF2B5EF4-FFF2-40B4-BE49-F238E27FC236}">
                    <a16:creationId xmlns:a16="http://schemas.microsoft.com/office/drawing/2014/main" id="{99C0654B-0803-40FA-BF28-D8EA65F58C0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164" name="Freeform: Shape 163">
                <a:extLst>
                  <a:ext uri="{FF2B5EF4-FFF2-40B4-BE49-F238E27FC236}">
                    <a16:creationId xmlns:a16="http://schemas.microsoft.com/office/drawing/2014/main" id="{D44F31B6-3657-4241-A94E-EEDBFF0C98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165" name="Freeform: Shape 164">
                <a:extLst>
                  <a:ext uri="{FF2B5EF4-FFF2-40B4-BE49-F238E27FC236}">
                    <a16:creationId xmlns:a16="http://schemas.microsoft.com/office/drawing/2014/main" id="{3557624B-3CCB-43DA-998B-B1EC599C75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166" name="Freeform: Shape 165">
                <a:extLst>
                  <a:ext uri="{FF2B5EF4-FFF2-40B4-BE49-F238E27FC236}">
                    <a16:creationId xmlns:a16="http://schemas.microsoft.com/office/drawing/2014/main" id="{75B0CCD4-215D-456D-808C-F96ABB74D3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4" y="3481374"/>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167" name="Freeform: Shape 166">
                <a:extLst>
                  <a:ext uri="{FF2B5EF4-FFF2-40B4-BE49-F238E27FC236}">
                    <a16:creationId xmlns:a16="http://schemas.microsoft.com/office/drawing/2014/main" id="{FE4E038E-23E6-43BE-9A3B-523A28DF73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168" name="Freeform: Shape 167">
                <a:extLst>
                  <a:ext uri="{FF2B5EF4-FFF2-40B4-BE49-F238E27FC236}">
                    <a16:creationId xmlns:a16="http://schemas.microsoft.com/office/drawing/2014/main" id="{A686F1FD-4135-414B-8575-ED97CC8DBF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540620"/>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169" name="Freeform: Shape 168">
                <a:extLst>
                  <a:ext uri="{FF2B5EF4-FFF2-40B4-BE49-F238E27FC236}">
                    <a16:creationId xmlns:a16="http://schemas.microsoft.com/office/drawing/2014/main" id="{36FBC8D5-B3FE-4E26-8B4F-5D5668A8A7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540620"/>
                <a:ext cx="14097" cy="14097"/>
              </a:xfrm>
              <a:custGeom>
                <a:avLst/>
                <a:gdLst>
                  <a:gd name="connsiteX0" fmla="*/ 14097 w 14097"/>
                  <a:gd name="connsiteY0" fmla="*/ 7048 h 14097"/>
                  <a:gd name="connsiteX1" fmla="*/ 7049 w 14097"/>
                  <a:gd name="connsiteY1" fmla="*/ 14097 h 14097"/>
                  <a:gd name="connsiteX2" fmla="*/ 0 w 14097"/>
                  <a:gd name="connsiteY2" fmla="*/ 7048 h 14097"/>
                  <a:gd name="connsiteX3" fmla="*/ 7049 w 14097"/>
                  <a:gd name="connsiteY3" fmla="*/ 0 h 14097"/>
                  <a:gd name="connsiteX4" fmla="*/ 14097 w 14097"/>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8"/>
                    </a:moveTo>
                    <a:cubicBezTo>
                      <a:pt x="14097" y="10941"/>
                      <a:pt x="10941" y="14097"/>
                      <a:pt x="7049" y="14097"/>
                    </a:cubicBezTo>
                    <a:cubicBezTo>
                      <a:pt x="3156" y="14097"/>
                      <a:pt x="0" y="10941"/>
                      <a:pt x="0" y="7048"/>
                    </a:cubicBezTo>
                    <a:cubicBezTo>
                      <a:pt x="0" y="3156"/>
                      <a:pt x="3156" y="0"/>
                      <a:pt x="7049" y="0"/>
                    </a:cubicBezTo>
                    <a:cubicBezTo>
                      <a:pt x="10941" y="0"/>
                      <a:pt x="14097" y="3156"/>
                      <a:pt x="14097" y="7048"/>
                    </a:cubicBezTo>
                    <a:close/>
                  </a:path>
                </a:pathLst>
              </a:custGeom>
              <a:grpFill/>
              <a:ln w="9525" cap="flat">
                <a:noFill/>
                <a:prstDash val="solid"/>
                <a:miter/>
              </a:ln>
            </p:spPr>
            <p:txBody>
              <a:bodyPr rtlCol="0" anchor="ctr"/>
              <a:lstStyle/>
              <a:p>
                <a:endParaRPr lang="en-US"/>
              </a:p>
            </p:txBody>
          </p:sp>
          <p:sp>
            <p:nvSpPr>
              <p:cNvPr id="170" name="Freeform: Shape 169">
                <a:extLst>
                  <a:ext uri="{FF2B5EF4-FFF2-40B4-BE49-F238E27FC236}">
                    <a16:creationId xmlns:a16="http://schemas.microsoft.com/office/drawing/2014/main" id="{33A60C97-778A-4251-A66B-49769F0C20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54062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71" name="Freeform: Shape 170">
                <a:extLst>
                  <a:ext uri="{FF2B5EF4-FFF2-40B4-BE49-F238E27FC236}">
                    <a16:creationId xmlns:a16="http://schemas.microsoft.com/office/drawing/2014/main" id="{0CC04E3B-2AC3-4A7B-A425-DDABEA8AF3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54062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72" name="Freeform: Shape 171">
                <a:extLst>
                  <a:ext uri="{FF2B5EF4-FFF2-40B4-BE49-F238E27FC236}">
                    <a16:creationId xmlns:a16="http://schemas.microsoft.com/office/drawing/2014/main" id="{CEF7D0E1-459C-4A15-9F05-545F6430B6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54062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73" name="Freeform: Shape 172">
                <a:extLst>
                  <a:ext uri="{FF2B5EF4-FFF2-40B4-BE49-F238E27FC236}">
                    <a16:creationId xmlns:a16="http://schemas.microsoft.com/office/drawing/2014/main" id="{D5797445-BFB3-4EB2-8B44-4BF2C9E915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4" y="3540620"/>
                <a:ext cx="14097" cy="14097"/>
              </a:xfrm>
              <a:custGeom>
                <a:avLst/>
                <a:gdLst>
                  <a:gd name="connsiteX0" fmla="*/ 14097 w 14097"/>
                  <a:gd name="connsiteY0" fmla="*/ 7048 h 14097"/>
                  <a:gd name="connsiteX1" fmla="*/ 7049 w 14097"/>
                  <a:gd name="connsiteY1" fmla="*/ 14097 h 14097"/>
                  <a:gd name="connsiteX2" fmla="*/ 0 w 14097"/>
                  <a:gd name="connsiteY2" fmla="*/ 7048 h 14097"/>
                  <a:gd name="connsiteX3" fmla="*/ 7049 w 14097"/>
                  <a:gd name="connsiteY3" fmla="*/ 0 h 14097"/>
                  <a:gd name="connsiteX4" fmla="*/ 14097 w 14097"/>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8"/>
                    </a:moveTo>
                    <a:cubicBezTo>
                      <a:pt x="14097" y="10941"/>
                      <a:pt x="10941" y="14097"/>
                      <a:pt x="7049" y="14097"/>
                    </a:cubicBezTo>
                    <a:cubicBezTo>
                      <a:pt x="3156" y="14097"/>
                      <a:pt x="0" y="10941"/>
                      <a:pt x="0" y="7048"/>
                    </a:cubicBezTo>
                    <a:cubicBezTo>
                      <a:pt x="0" y="3156"/>
                      <a:pt x="3156" y="0"/>
                      <a:pt x="7049" y="0"/>
                    </a:cubicBezTo>
                    <a:cubicBezTo>
                      <a:pt x="10941" y="0"/>
                      <a:pt x="14097" y="3156"/>
                      <a:pt x="14097" y="7048"/>
                    </a:cubicBezTo>
                    <a:close/>
                  </a:path>
                </a:pathLst>
              </a:custGeom>
              <a:grpFill/>
              <a:ln w="9525" cap="flat">
                <a:noFill/>
                <a:prstDash val="solid"/>
                <a:miter/>
              </a:ln>
            </p:spPr>
            <p:txBody>
              <a:bodyPr rtlCol="0" anchor="ctr"/>
              <a:lstStyle/>
              <a:p>
                <a:endParaRPr lang="en-US"/>
              </a:p>
            </p:txBody>
          </p:sp>
          <p:sp>
            <p:nvSpPr>
              <p:cNvPr id="174" name="Freeform: Shape 173">
                <a:extLst>
                  <a:ext uri="{FF2B5EF4-FFF2-40B4-BE49-F238E27FC236}">
                    <a16:creationId xmlns:a16="http://schemas.microsoft.com/office/drawing/2014/main" id="{E27FB1FC-477D-45B3-82B0-0F49364698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54062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75" name="Freeform: Shape 174">
                <a:extLst>
                  <a:ext uri="{FF2B5EF4-FFF2-40B4-BE49-F238E27FC236}">
                    <a16:creationId xmlns:a16="http://schemas.microsoft.com/office/drawing/2014/main" id="{D94CF442-4FF2-41B3-8870-097DBAF46C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599770"/>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176" name="Freeform: Shape 175">
                <a:extLst>
                  <a:ext uri="{FF2B5EF4-FFF2-40B4-BE49-F238E27FC236}">
                    <a16:creationId xmlns:a16="http://schemas.microsoft.com/office/drawing/2014/main" id="{A24927C8-A42E-4B8D-84A4-50A58968BCD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599770"/>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77" name="Freeform: Shape 176">
                <a:extLst>
                  <a:ext uri="{FF2B5EF4-FFF2-40B4-BE49-F238E27FC236}">
                    <a16:creationId xmlns:a16="http://schemas.microsoft.com/office/drawing/2014/main" id="{5379CB96-0D3A-4582-8650-A909955BA3B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59977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78" name="Freeform: Shape 177">
                <a:extLst>
                  <a:ext uri="{FF2B5EF4-FFF2-40B4-BE49-F238E27FC236}">
                    <a16:creationId xmlns:a16="http://schemas.microsoft.com/office/drawing/2014/main" id="{531F84F2-CE93-4841-9AA6-BC9E355796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59977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79" name="Freeform: Shape 178">
                <a:extLst>
                  <a:ext uri="{FF2B5EF4-FFF2-40B4-BE49-F238E27FC236}">
                    <a16:creationId xmlns:a16="http://schemas.microsoft.com/office/drawing/2014/main" id="{D1BED9D2-07EF-452E-AFA1-9A1E80AE243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59977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80" name="Freeform: Shape 179">
                <a:extLst>
                  <a:ext uri="{FF2B5EF4-FFF2-40B4-BE49-F238E27FC236}">
                    <a16:creationId xmlns:a16="http://schemas.microsoft.com/office/drawing/2014/main" id="{2C75A1A5-0A11-42EA-AF4E-FF527212584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599770"/>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81" name="Freeform: Shape 180">
                <a:extLst>
                  <a:ext uri="{FF2B5EF4-FFF2-40B4-BE49-F238E27FC236}">
                    <a16:creationId xmlns:a16="http://schemas.microsoft.com/office/drawing/2014/main" id="{4275A1C7-FA96-4BBB-A7EF-A7ED02814E4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59977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82" name="Freeform: Shape 181">
                <a:extLst>
                  <a:ext uri="{FF2B5EF4-FFF2-40B4-BE49-F238E27FC236}">
                    <a16:creationId xmlns:a16="http://schemas.microsoft.com/office/drawing/2014/main" id="{8CA8B3B4-73BE-41D5-900B-42FBF6AA72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7" y="3659014"/>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183" name="Freeform: Shape 182">
                <a:extLst>
                  <a:ext uri="{FF2B5EF4-FFF2-40B4-BE49-F238E27FC236}">
                    <a16:creationId xmlns:a16="http://schemas.microsoft.com/office/drawing/2014/main" id="{B0264B0D-E150-4641-BBB1-58080670EE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2" y="3659014"/>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84" name="Freeform: Shape 183">
                <a:extLst>
                  <a:ext uri="{FF2B5EF4-FFF2-40B4-BE49-F238E27FC236}">
                    <a16:creationId xmlns:a16="http://schemas.microsoft.com/office/drawing/2014/main" id="{BCC2D199-EF36-4077-A50C-D9FC99331B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2" y="365901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85" name="Freeform: Shape 184">
                <a:extLst>
                  <a:ext uri="{FF2B5EF4-FFF2-40B4-BE49-F238E27FC236}">
                    <a16:creationId xmlns:a16="http://schemas.microsoft.com/office/drawing/2014/main" id="{C6DCCA13-7F75-46F9-97B3-A9DA4C2173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65901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86" name="Freeform: Shape 185">
                <a:extLst>
                  <a:ext uri="{FF2B5EF4-FFF2-40B4-BE49-F238E27FC236}">
                    <a16:creationId xmlns:a16="http://schemas.microsoft.com/office/drawing/2014/main" id="{56C76EEB-75A4-418F-9FE0-CC513BC3C2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65901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87" name="Freeform: Shape 186">
                <a:extLst>
                  <a:ext uri="{FF2B5EF4-FFF2-40B4-BE49-F238E27FC236}">
                    <a16:creationId xmlns:a16="http://schemas.microsoft.com/office/drawing/2014/main" id="{1E952CEF-EC1B-4714-8900-D2DFAEF30F2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659014"/>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88" name="Freeform: Shape 187">
                <a:extLst>
                  <a:ext uri="{FF2B5EF4-FFF2-40B4-BE49-F238E27FC236}">
                    <a16:creationId xmlns:a16="http://schemas.microsoft.com/office/drawing/2014/main" id="{2B899198-ADCC-4613-957B-7A40B17B15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65901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89" name="Freeform: Shape 188">
                <a:extLst>
                  <a:ext uri="{FF2B5EF4-FFF2-40B4-BE49-F238E27FC236}">
                    <a16:creationId xmlns:a16="http://schemas.microsoft.com/office/drawing/2014/main" id="{5581AF7F-95DB-4163-B608-C04A61FB92C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9" y="3718165"/>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190" name="Freeform: Shape 189">
                <a:extLst>
                  <a:ext uri="{FF2B5EF4-FFF2-40B4-BE49-F238E27FC236}">
                    <a16:creationId xmlns:a16="http://schemas.microsoft.com/office/drawing/2014/main" id="{5616F834-835A-42B4-B51B-5AD285E283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4" y="3718165"/>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91" name="Freeform: Shape 190">
                <a:extLst>
                  <a:ext uri="{FF2B5EF4-FFF2-40B4-BE49-F238E27FC236}">
                    <a16:creationId xmlns:a16="http://schemas.microsoft.com/office/drawing/2014/main" id="{EF598AFA-5F8F-4191-8881-1DE91BB2B0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4" y="371816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92" name="Freeform: Shape 191">
                <a:extLst>
                  <a:ext uri="{FF2B5EF4-FFF2-40B4-BE49-F238E27FC236}">
                    <a16:creationId xmlns:a16="http://schemas.microsoft.com/office/drawing/2014/main" id="{6623A080-F2C6-4664-B99C-99A9C287B4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9" y="371816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93" name="Freeform: Shape 192">
                <a:extLst>
                  <a:ext uri="{FF2B5EF4-FFF2-40B4-BE49-F238E27FC236}">
                    <a16:creationId xmlns:a16="http://schemas.microsoft.com/office/drawing/2014/main" id="{330E7091-D82F-490A-8F32-DE8745212E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9" y="371816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94" name="Freeform: Shape 193">
                <a:extLst>
                  <a:ext uri="{FF2B5EF4-FFF2-40B4-BE49-F238E27FC236}">
                    <a16:creationId xmlns:a16="http://schemas.microsoft.com/office/drawing/2014/main" id="{2B340B39-E421-434F-AF1A-DAD7E7802D0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4" y="3718165"/>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95" name="Freeform: Shape 194">
                <a:extLst>
                  <a:ext uri="{FF2B5EF4-FFF2-40B4-BE49-F238E27FC236}">
                    <a16:creationId xmlns:a16="http://schemas.microsoft.com/office/drawing/2014/main" id="{6C2ED568-9809-4A18-A06A-87018A987E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5" y="371816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96" name="Freeform: Shape 195">
                <a:extLst>
                  <a:ext uri="{FF2B5EF4-FFF2-40B4-BE49-F238E27FC236}">
                    <a16:creationId xmlns:a16="http://schemas.microsoft.com/office/drawing/2014/main" id="{A6C26F4B-6369-4557-B6D4-A1B448B127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40" y="3777410"/>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197" name="Freeform: Shape 196">
                <a:extLst>
                  <a:ext uri="{FF2B5EF4-FFF2-40B4-BE49-F238E27FC236}">
                    <a16:creationId xmlns:a16="http://schemas.microsoft.com/office/drawing/2014/main" id="{42CEA830-FB77-4EA5-9BAB-64B6F500F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5" y="3777410"/>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41"/>
                      <a:pt x="10941" y="14097"/>
                      <a:pt x="7049" y="14097"/>
                    </a:cubicBezTo>
                    <a:cubicBezTo>
                      <a:pt x="3156" y="14097"/>
                      <a:pt x="0" y="10941"/>
                      <a:pt x="0" y="7048"/>
                    </a:cubicBezTo>
                    <a:cubicBezTo>
                      <a:pt x="0" y="3156"/>
                      <a:pt x="3156" y="0"/>
                      <a:pt x="7049" y="0"/>
                    </a:cubicBezTo>
                    <a:cubicBezTo>
                      <a:pt x="10941" y="0"/>
                      <a:pt x="14097" y="3156"/>
                      <a:pt x="14097" y="7048"/>
                    </a:cubicBezTo>
                    <a:close/>
                  </a:path>
                </a:pathLst>
              </a:custGeom>
              <a:grpFill/>
              <a:ln w="9525" cap="flat">
                <a:noFill/>
                <a:prstDash val="solid"/>
                <a:miter/>
              </a:ln>
            </p:spPr>
            <p:txBody>
              <a:bodyPr rtlCol="0" anchor="ctr"/>
              <a:lstStyle/>
              <a:p>
                <a:endParaRPr lang="en-US"/>
              </a:p>
            </p:txBody>
          </p:sp>
          <p:sp>
            <p:nvSpPr>
              <p:cNvPr id="198" name="Freeform: Shape 197">
                <a:extLst>
                  <a:ext uri="{FF2B5EF4-FFF2-40B4-BE49-F238E27FC236}">
                    <a16:creationId xmlns:a16="http://schemas.microsoft.com/office/drawing/2014/main" id="{E5A9B88C-3ADF-40D8-9E9B-42439F8520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6" y="3777408"/>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99" name="Freeform: Shape 198">
                <a:extLst>
                  <a:ext uri="{FF2B5EF4-FFF2-40B4-BE49-F238E27FC236}">
                    <a16:creationId xmlns:a16="http://schemas.microsoft.com/office/drawing/2014/main" id="{CC9DEE2F-0410-4B1A-BED8-D1371CE8B4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83" y="3777408"/>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00" name="Freeform: Shape 199">
                <a:extLst>
                  <a:ext uri="{FF2B5EF4-FFF2-40B4-BE49-F238E27FC236}">
                    <a16:creationId xmlns:a16="http://schemas.microsoft.com/office/drawing/2014/main" id="{8A66E75A-959E-436D-B1F1-DBD1E460E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35" y="3777408"/>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01" name="Freeform: Shape 200">
                <a:extLst>
                  <a:ext uri="{FF2B5EF4-FFF2-40B4-BE49-F238E27FC236}">
                    <a16:creationId xmlns:a16="http://schemas.microsoft.com/office/drawing/2014/main" id="{B35526DB-3749-43FA-84BA-E73EE1D1DB0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82" y="3777410"/>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41"/>
                      <a:pt x="10941" y="14097"/>
                      <a:pt x="7049" y="14097"/>
                    </a:cubicBezTo>
                    <a:cubicBezTo>
                      <a:pt x="3156" y="14097"/>
                      <a:pt x="0" y="10941"/>
                      <a:pt x="0" y="7048"/>
                    </a:cubicBezTo>
                    <a:cubicBezTo>
                      <a:pt x="0" y="3156"/>
                      <a:pt x="3156" y="0"/>
                      <a:pt x="7049" y="0"/>
                    </a:cubicBezTo>
                    <a:cubicBezTo>
                      <a:pt x="10941" y="0"/>
                      <a:pt x="14097" y="3156"/>
                      <a:pt x="14097" y="7048"/>
                    </a:cubicBezTo>
                    <a:close/>
                  </a:path>
                </a:pathLst>
              </a:custGeom>
              <a:grpFill/>
              <a:ln w="9525" cap="flat">
                <a:noFill/>
                <a:prstDash val="solid"/>
                <a:miter/>
              </a:ln>
            </p:spPr>
            <p:txBody>
              <a:bodyPr rtlCol="0" anchor="ctr"/>
              <a:lstStyle/>
              <a:p>
                <a:endParaRPr lang="en-US"/>
              </a:p>
            </p:txBody>
          </p:sp>
          <p:sp>
            <p:nvSpPr>
              <p:cNvPr id="202" name="Freeform: Shape 201">
                <a:extLst>
                  <a:ext uri="{FF2B5EF4-FFF2-40B4-BE49-F238E27FC236}">
                    <a16:creationId xmlns:a16="http://schemas.microsoft.com/office/drawing/2014/main" id="{6503C90B-19EF-4925-A08A-AE40956A26B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31" y="3777408"/>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03" name="Freeform: Shape 202">
                <a:extLst>
                  <a:ext uri="{FF2B5EF4-FFF2-40B4-BE49-F238E27FC236}">
                    <a16:creationId xmlns:a16="http://schemas.microsoft.com/office/drawing/2014/main" id="{B98692DC-F401-45BC-ABC7-421F3391C32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76" y="3481374"/>
                <a:ext cx="14097" cy="14096"/>
              </a:xfrm>
              <a:custGeom>
                <a:avLst/>
                <a:gdLst>
                  <a:gd name="connsiteX0" fmla="*/ 14097 w 14097"/>
                  <a:gd name="connsiteY0" fmla="*/ 7049 h 14096"/>
                  <a:gd name="connsiteX1" fmla="*/ 7049 w 14097"/>
                  <a:gd name="connsiteY1" fmla="*/ 14097 h 14096"/>
                  <a:gd name="connsiteX2" fmla="*/ 0 w 14097"/>
                  <a:gd name="connsiteY2" fmla="*/ 7049 h 14096"/>
                  <a:gd name="connsiteX3" fmla="*/ 7049 w 14097"/>
                  <a:gd name="connsiteY3" fmla="*/ 0 h 14096"/>
                  <a:gd name="connsiteX4" fmla="*/ 14097 w 14097"/>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9"/>
                    </a:moveTo>
                    <a:cubicBezTo>
                      <a:pt x="14097" y="10954"/>
                      <a:pt x="10954" y="14097"/>
                      <a:pt x="7049" y="14097"/>
                    </a:cubicBezTo>
                    <a:cubicBezTo>
                      <a:pt x="3143" y="14097"/>
                      <a:pt x="0" y="10954"/>
                      <a:pt x="0" y="7049"/>
                    </a:cubicBezTo>
                    <a:cubicBezTo>
                      <a:pt x="0" y="3143"/>
                      <a:pt x="3143" y="0"/>
                      <a:pt x="7049"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204" name="Freeform: Shape 203">
                <a:extLst>
                  <a:ext uri="{FF2B5EF4-FFF2-40B4-BE49-F238E27FC236}">
                    <a16:creationId xmlns:a16="http://schemas.microsoft.com/office/drawing/2014/main" id="{8629B1A4-7BFC-4F45-9FAD-BB035C4E47D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7"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205" name="Freeform: Shape 204">
                <a:extLst>
                  <a:ext uri="{FF2B5EF4-FFF2-40B4-BE49-F238E27FC236}">
                    <a16:creationId xmlns:a16="http://schemas.microsoft.com/office/drawing/2014/main" id="{A2F92592-AB8B-4732-BEE7-3E2B830EA39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72" y="3481374"/>
                <a:ext cx="14096" cy="14096"/>
              </a:xfrm>
              <a:custGeom>
                <a:avLst/>
                <a:gdLst>
                  <a:gd name="connsiteX0" fmla="*/ 14097 w 14096"/>
                  <a:gd name="connsiteY0" fmla="*/ 7049 h 14096"/>
                  <a:gd name="connsiteX1" fmla="*/ 7049 w 14096"/>
                  <a:gd name="connsiteY1" fmla="*/ 14097 h 14096"/>
                  <a:gd name="connsiteX2" fmla="*/ 0 w 14096"/>
                  <a:gd name="connsiteY2" fmla="*/ 7049 h 14096"/>
                  <a:gd name="connsiteX3" fmla="*/ 7049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9" y="14097"/>
                    </a:cubicBezTo>
                    <a:cubicBezTo>
                      <a:pt x="3143" y="14097"/>
                      <a:pt x="0" y="10954"/>
                      <a:pt x="0" y="7049"/>
                    </a:cubicBezTo>
                    <a:cubicBezTo>
                      <a:pt x="0" y="3143"/>
                      <a:pt x="3143" y="0"/>
                      <a:pt x="7049" y="0"/>
                    </a:cubicBezTo>
                    <a:cubicBezTo>
                      <a:pt x="10859" y="0"/>
                      <a:pt x="14097" y="3143"/>
                      <a:pt x="14097" y="7049"/>
                    </a:cubicBezTo>
                    <a:close/>
                  </a:path>
                </a:pathLst>
              </a:custGeom>
              <a:grpFill/>
              <a:ln w="9525" cap="flat">
                <a:noFill/>
                <a:prstDash val="solid"/>
                <a:miter/>
              </a:ln>
            </p:spPr>
            <p:txBody>
              <a:bodyPr rtlCol="0" anchor="ctr"/>
              <a:lstStyle/>
              <a:p>
                <a:endParaRPr lang="en-US"/>
              </a:p>
            </p:txBody>
          </p:sp>
          <p:sp>
            <p:nvSpPr>
              <p:cNvPr id="206" name="Freeform: Shape 205">
                <a:extLst>
                  <a:ext uri="{FF2B5EF4-FFF2-40B4-BE49-F238E27FC236}">
                    <a16:creationId xmlns:a16="http://schemas.microsoft.com/office/drawing/2014/main" id="{9C3644DC-02D1-43FF-8ED1-0ECBBA4B307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22"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207" name="Freeform: Shape 206">
                <a:extLst>
                  <a:ext uri="{FF2B5EF4-FFF2-40B4-BE49-F238E27FC236}">
                    <a16:creationId xmlns:a16="http://schemas.microsoft.com/office/drawing/2014/main" id="{4DC12AE3-E70C-4CD8-9A74-7567F99C46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8"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858" y="0"/>
                      <a:pt x="14097" y="3143"/>
                      <a:pt x="14097" y="7049"/>
                    </a:cubicBezTo>
                    <a:close/>
                  </a:path>
                </a:pathLst>
              </a:custGeom>
              <a:grpFill/>
              <a:ln w="9525" cap="flat">
                <a:noFill/>
                <a:prstDash val="solid"/>
                <a:miter/>
              </a:ln>
            </p:spPr>
            <p:txBody>
              <a:bodyPr rtlCol="0" anchor="ctr"/>
              <a:lstStyle/>
              <a:p>
                <a:endParaRPr lang="en-US"/>
              </a:p>
            </p:txBody>
          </p:sp>
          <p:sp>
            <p:nvSpPr>
              <p:cNvPr id="208" name="Freeform: Shape 207">
                <a:extLst>
                  <a:ext uri="{FF2B5EF4-FFF2-40B4-BE49-F238E27FC236}">
                    <a16:creationId xmlns:a16="http://schemas.microsoft.com/office/drawing/2014/main" id="{0E0DDE12-8B48-4D21-8863-06298ED8B8C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7" y="3481373"/>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41"/>
                      <a:pt x="10941" y="14097"/>
                      <a:pt x="7048" y="14097"/>
                    </a:cubicBezTo>
                    <a:cubicBezTo>
                      <a:pt x="3156" y="14097"/>
                      <a:pt x="0" y="10941"/>
                      <a:pt x="0" y="7049"/>
                    </a:cubicBezTo>
                    <a:cubicBezTo>
                      <a:pt x="0" y="3156"/>
                      <a:pt x="3156" y="0"/>
                      <a:pt x="7048"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209" name="Freeform: Shape 208">
                <a:extLst>
                  <a:ext uri="{FF2B5EF4-FFF2-40B4-BE49-F238E27FC236}">
                    <a16:creationId xmlns:a16="http://schemas.microsoft.com/office/drawing/2014/main" id="{C611F1DE-AF40-48FC-8A1E-0A175D439E6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76" y="3540622"/>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10" name="Freeform: Shape 209">
                <a:extLst>
                  <a:ext uri="{FF2B5EF4-FFF2-40B4-BE49-F238E27FC236}">
                    <a16:creationId xmlns:a16="http://schemas.microsoft.com/office/drawing/2014/main" id="{34C2CAED-22FC-4450-8BBC-7811F7DF9BC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7" y="3540623"/>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11" name="Freeform: Shape 210">
                <a:extLst>
                  <a:ext uri="{FF2B5EF4-FFF2-40B4-BE49-F238E27FC236}">
                    <a16:creationId xmlns:a16="http://schemas.microsoft.com/office/drawing/2014/main" id="{F89E6B45-A41C-4735-A7F5-E4EFD5DCFD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72" y="3540626"/>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212" name="Freeform: Shape 211">
                <a:extLst>
                  <a:ext uri="{FF2B5EF4-FFF2-40B4-BE49-F238E27FC236}">
                    <a16:creationId xmlns:a16="http://schemas.microsoft.com/office/drawing/2014/main" id="{44BFE35C-5487-42E8-AC30-01FC1E4F51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22" y="3540627"/>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13" name="Freeform: Shape 212">
                <a:extLst>
                  <a:ext uri="{FF2B5EF4-FFF2-40B4-BE49-F238E27FC236}">
                    <a16:creationId xmlns:a16="http://schemas.microsoft.com/office/drawing/2014/main" id="{3575E1A5-C3CB-4081-A394-36172B7DB1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8" y="354063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214" name="Freeform: Shape 213">
                <a:extLst>
                  <a:ext uri="{FF2B5EF4-FFF2-40B4-BE49-F238E27FC236}">
                    <a16:creationId xmlns:a16="http://schemas.microsoft.com/office/drawing/2014/main" id="{C9C6DF24-803A-44A1-B29A-B90297D393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7" y="3540631"/>
                <a:ext cx="14096" cy="14097"/>
              </a:xfrm>
              <a:custGeom>
                <a:avLst/>
                <a:gdLst>
                  <a:gd name="connsiteX0" fmla="*/ 14097 w 14096"/>
                  <a:gd name="connsiteY0" fmla="*/ 7048 h 14097"/>
                  <a:gd name="connsiteX1" fmla="*/ 7048 w 14096"/>
                  <a:gd name="connsiteY1" fmla="*/ 14097 h 14097"/>
                  <a:gd name="connsiteX2" fmla="*/ 0 w 14096"/>
                  <a:gd name="connsiteY2" fmla="*/ 7048 h 14097"/>
                  <a:gd name="connsiteX3" fmla="*/ 7048 w 14096"/>
                  <a:gd name="connsiteY3" fmla="*/ 0 h 14097"/>
                  <a:gd name="connsiteX4" fmla="*/ 14097 w 14096"/>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8"/>
                    </a:moveTo>
                    <a:cubicBezTo>
                      <a:pt x="14097" y="10941"/>
                      <a:pt x="10941" y="14097"/>
                      <a:pt x="7048" y="14097"/>
                    </a:cubicBezTo>
                    <a:cubicBezTo>
                      <a:pt x="3156" y="14097"/>
                      <a:pt x="0" y="10941"/>
                      <a:pt x="0" y="7048"/>
                    </a:cubicBezTo>
                    <a:cubicBezTo>
                      <a:pt x="0" y="3156"/>
                      <a:pt x="3156" y="0"/>
                      <a:pt x="7048" y="0"/>
                    </a:cubicBezTo>
                    <a:cubicBezTo>
                      <a:pt x="10941" y="0"/>
                      <a:pt x="14097" y="3156"/>
                      <a:pt x="14097" y="7048"/>
                    </a:cubicBezTo>
                    <a:close/>
                  </a:path>
                </a:pathLst>
              </a:custGeom>
              <a:grpFill/>
              <a:ln w="9525" cap="flat">
                <a:noFill/>
                <a:prstDash val="solid"/>
                <a:miter/>
              </a:ln>
            </p:spPr>
            <p:txBody>
              <a:bodyPr rtlCol="0" anchor="ctr"/>
              <a:lstStyle/>
              <a:p>
                <a:endParaRPr lang="en-US"/>
              </a:p>
            </p:txBody>
          </p:sp>
          <p:sp>
            <p:nvSpPr>
              <p:cNvPr id="215" name="Freeform: Shape 214">
                <a:extLst>
                  <a:ext uri="{FF2B5EF4-FFF2-40B4-BE49-F238E27FC236}">
                    <a16:creationId xmlns:a16="http://schemas.microsoft.com/office/drawing/2014/main" id="{22A7B096-566C-4312-AF19-D9A3B6BC0E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76" y="3599781"/>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16" name="Freeform: Shape 215">
                <a:extLst>
                  <a:ext uri="{FF2B5EF4-FFF2-40B4-BE49-F238E27FC236}">
                    <a16:creationId xmlns:a16="http://schemas.microsoft.com/office/drawing/2014/main" id="{8B429767-12DD-4020-BC3E-9944CF36F6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7" y="3599781"/>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17" name="Freeform: Shape 216">
                <a:extLst>
                  <a:ext uri="{FF2B5EF4-FFF2-40B4-BE49-F238E27FC236}">
                    <a16:creationId xmlns:a16="http://schemas.microsoft.com/office/drawing/2014/main" id="{FF510776-417B-4B74-9082-ED3915450A7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72" y="3599781"/>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218" name="Freeform: Shape 217">
                <a:extLst>
                  <a:ext uri="{FF2B5EF4-FFF2-40B4-BE49-F238E27FC236}">
                    <a16:creationId xmlns:a16="http://schemas.microsoft.com/office/drawing/2014/main" id="{FEF51D3D-E951-49CE-BCE4-D444BEF6B21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22" y="3599781"/>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19" name="Freeform: Shape 218">
                <a:extLst>
                  <a:ext uri="{FF2B5EF4-FFF2-40B4-BE49-F238E27FC236}">
                    <a16:creationId xmlns:a16="http://schemas.microsoft.com/office/drawing/2014/main" id="{B27BA73E-E784-4961-884D-F507DDE38A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8" y="359978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220" name="Freeform: Shape 219">
                <a:extLst>
                  <a:ext uri="{FF2B5EF4-FFF2-40B4-BE49-F238E27FC236}">
                    <a16:creationId xmlns:a16="http://schemas.microsoft.com/office/drawing/2014/main" id="{2849019E-0178-4A1C-A5D8-DC3DFC572B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7" y="3599782"/>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21" name="Freeform: Shape 220">
                <a:extLst>
                  <a:ext uri="{FF2B5EF4-FFF2-40B4-BE49-F238E27FC236}">
                    <a16:creationId xmlns:a16="http://schemas.microsoft.com/office/drawing/2014/main" id="{0B49676D-9D41-4B2D-8FF9-69AC31CFDC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76" y="3659026"/>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22" name="Freeform: Shape 221">
                <a:extLst>
                  <a:ext uri="{FF2B5EF4-FFF2-40B4-BE49-F238E27FC236}">
                    <a16:creationId xmlns:a16="http://schemas.microsoft.com/office/drawing/2014/main" id="{6BDFE3E8-9647-4400-B019-8EDD4E688BA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7" y="365902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23" name="Freeform: Shape 222">
                <a:extLst>
                  <a:ext uri="{FF2B5EF4-FFF2-40B4-BE49-F238E27FC236}">
                    <a16:creationId xmlns:a16="http://schemas.microsoft.com/office/drawing/2014/main" id="{EDD57B95-ED61-4561-9ADF-38126BADCEA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72" y="3659026"/>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224" name="Freeform: Shape 223">
                <a:extLst>
                  <a:ext uri="{FF2B5EF4-FFF2-40B4-BE49-F238E27FC236}">
                    <a16:creationId xmlns:a16="http://schemas.microsoft.com/office/drawing/2014/main" id="{3744F230-BFBA-41B0-9FE2-481D1EAFFF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22" y="365902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25" name="Freeform: Shape 224">
                <a:extLst>
                  <a:ext uri="{FF2B5EF4-FFF2-40B4-BE49-F238E27FC236}">
                    <a16:creationId xmlns:a16="http://schemas.microsoft.com/office/drawing/2014/main" id="{C32022D3-12E0-4BC1-8085-D6CBF3CDD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8" y="365902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226" name="Freeform: Shape 225">
                <a:extLst>
                  <a:ext uri="{FF2B5EF4-FFF2-40B4-BE49-F238E27FC236}">
                    <a16:creationId xmlns:a16="http://schemas.microsoft.com/office/drawing/2014/main" id="{D1AED37F-874A-4B21-A522-FEBCB38F4C9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7" y="365902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27" name="Freeform: Shape 226">
                <a:extLst>
                  <a:ext uri="{FF2B5EF4-FFF2-40B4-BE49-F238E27FC236}">
                    <a16:creationId xmlns:a16="http://schemas.microsoft.com/office/drawing/2014/main" id="{5BB466E2-3497-4A3B-8777-FAA0AAEE2B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76" y="3718177"/>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28" name="Freeform: Shape 227">
                <a:extLst>
                  <a:ext uri="{FF2B5EF4-FFF2-40B4-BE49-F238E27FC236}">
                    <a16:creationId xmlns:a16="http://schemas.microsoft.com/office/drawing/2014/main" id="{A924D178-36E4-4E29-86E8-7716F3B4A7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7" y="3718177"/>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29" name="Freeform: Shape 228">
                <a:extLst>
                  <a:ext uri="{FF2B5EF4-FFF2-40B4-BE49-F238E27FC236}">
                    <a16:creationId xmlns:a16="http://schemas.microsoft.com/office/drawing/2014/main" id="{D0DF84E5-BB3D-4120-8FD3-98ECDA31BBE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72" y="3718177"/>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230" name="Freeform: Shape 229">
                <a:extLst>
                  <a:ext uri="{FF2B5EF4-FFF2-40B4-BE49-F238E27FC236}">
                    <a16:creationId xmlns:a16="http://schemas.microsoft.com/office/drawing/2014/main" id="{E5B29635-10AC-481E-A2DE-80E9DE6128D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22" y="3718177"/>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31" name="Freeform: Shape 230">
                <a:extLst>
                  <a:ext uri="{FF2B5EF4-FFF2-40B4-BE49-F238E27FC236}">
                    <a16:creationId xmlns:a16="http://schemas.microsoft.com/office/drawing/2014/main" id="{AAB430CA-3259-463F-85F9-B6E180323A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8" y="3718172"/>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232" name="Freeform: Shape 231">
                <a:extLst>
                  <a:ext uri="{FF2B5EF4-FFF2-40B4-BE49-F238E27FC236}">
                    <a16:creationId xmlns:a16="http://schemas.microsoft.com/office/drawing/2014/main" id="{8EF18909-FC9F-4845-B1DC-027E82B219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7" y="371817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33" name="Freeform: Shape 232">
                <a:extLst>
                  <a:ext uri="{FF2B5EF4-FFF2-40B4-BE49-F238E27FC236}">
                    <a16:creationId xmlns:a16="http://schemas.microsoft.com/office/drawing/2014/main" id="{EFCE2389-D574-49C1-89EB-D8C7308883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72" y="3777419"/>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34" name="Freeform: Shape 233">
                <a:extLst>
                  <a:ext uri="{FF2B5EF4-FFF2-40B4-BE49-F238E27FC236}">
                    <a16:creationId xmlns:a16="http://schemas.microsoft.com/office/drawing/2014/main" id="{D44B35A5-5216-45FC-8F0F-D80E383B42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2" y="3777419"/>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35" name="Freeform: Shape 234">
                <a:extLst>
                  <a:ext uri="{FF2B5EF4-FFF2-40B4-BE49-F238E27FC236}">
                    <a16:creationId xmlns:a16="http://schemas.microsoft.com/office/drawing/2014/main" id="{9470F10A-F708-41AA-A910-5C288B3556E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8" y="3777419"/>
                <a:ext cx="14096" cy="14099"/>
              </a:xfrm>
              <a:custGeom>
                <a:avLst/>
                <a:gdLst>
                  <a:gd name="connsiteX0" fmla="*/ 14097 w 14096"/>
                  <a:gd name="connsiteY0" fmla="*/ 7051 h 14099"/>
                  <a:gd name="connsiteX1" fmla="*/ 7049 w 14096"/>
                  <a:gd name="connsiteY1" fmla="*/ 14099 h 14099"/>
                  <a:gd name="connsiteX2" fmla="*/ 0 w 14096"/>
                  <a:gd name="connsiteY2" fmla="*/ 7051 h 14099"/>
                  <a:gd name="connsiteX3" fmla="*/ 7049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9" y="14099"/>
                    </a:cubicBezTo>
                    <a:cubicBezTo>
                      <a:pt x="3143" y="14099"/>
                      <a:pt x="0" y="10956"/>
                      <a:pt x="0" y="7051"/>
                    </a:cubicBezTo>
                    <a:cubicBezTo>
                      <a:pt x="0" y="3145"/>
                      <a:pt x="3143" y="2"/>
                      <a:pt x="7049" y="2"/>
                    </a:cubicBezTo>
                    <a:cubicBezTo>
                      <a:pt x="10859" y="-93"/>
                      <a:pt x="14097" y="3145"/>
                      <a:pt x="14097" y="7051"/>
                    </a:cubicBezTo>
                    <a:close/>
                  </a:path>
                </a:pathLst>
              </a:custGeom>
              <a:grpFill/>
              <a:ln w="9525" cap="flat">
                <a:noFill/>
                <a:prstDash val="solid"/>
                <a:miter/>
              </a:ln>
            </p:spPr>
            <p:txBody>
              <a:bodyPr rtlCol="0" anchor="ctr"/>
              <a:lstStyle/>
              <a:p>
                <a:endParaRPr lang="en-US"/>
              </a:p>
            </p:txBody>
          </p:sp>
          <p:sp>
            <p:nvSpPr>
              <p:cNvPr id="236" name="Freeform: Shape 235">
                <a:extLst>
                  <a:ext uri="{FF2B5EF4-FFF2-40B4-BE49-F238E27FC236}">
                    <a16:creationId xmlns:a16="http://schemas.microsoft.com/office/drawing/2014/main" id="{CD73E13B-910B-40D2-B53F-6614C098BA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24" y="3777383"/>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37" name="Freeform: Shape 236">
                <a:extLst>
                  <a:ext uri="{FF2B5EF4-FFF2-40B4-BE49-F238E27FC236}">
                    <a16:creationId xmlns:a16="http://schemas.microsoft.com/office/drawing/2014/main" id="{8267FC95-0200-40B3-B043-D33BEA60D07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87" y="3777429"/>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858" y="-93"/>
                      <a:pt x="14097" y="3145"/>
                      <a:pt x="14097" y="7051"/>
                    </a:cubicBezTo>
                    <a:close/>
                  </a:path>
                </a:pathLst>
              </a:custGeom>
              <a:grpFill/>
              <a:ln w="9525" cap="flat">
                <a:noFill/>
                <a:prstDash val="solid"/>
                <a:miter/>
              </a:ln>
            </p:spPr>
            <p:txBody>
              <a:bodyPr rtlCol="0" anchor="ctr"/>
              <a:lstStyle/>
              <a:p>
                <a:endParaRPr lang="en-US"/>
              </a:p>
            </p:txBody>
          </p:sp>
          <p:sp>
            <p:nvSpPr>
              <p:cNvPr id="238" name="Freeform: Shape 237">
                <a:extLst>
                  <a:ext uri="{FF2B5EF4-FFF2-40B4-BE49-F238E27FC236}">
                    <a16:creationId xmlns:a16="http://schemas.microsoft.com/office/drawing/2014/main" id="{9F14022C-37CD-4CDD-ACD1-86161EF001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24" y="377742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41"/>
                      <a:pt x="10941" y="14097"/>
                      <a:pt x="7048" y="14097"/>
                    </a:cubicBezTo>
                    <a:cubicBezTo>
                      <a:pt x="3156" y="14097"/>
                      <a:pt x="0" y="10941"/>
                      <a:pt x="0" y="7048"/>
                    </a:cubicBezTo>
                    <a:cubicBezTo>
                      <a:pt x="0" y="3156"/>
                      <a:pt x="3156" y="0"/>
                      <a:pt x="7048" y="0"/>
                    </a:cubicBezTo>
                    <a:cubicBezTo>
                      <a:pt x="10941" y="0"/>
                      <a:pt x="14097" y="3156"/>
                      <a:pt x="14097" y="7048"/>
                    </a:cubicBezTo>
                    <a:close/>
                  </a:path>
                </a:pathLst>
              </a:custGeom>
              <a:grpFill/>
              <a:ln w="9525" cap="flat">
                <a:noFill/>
                <a:prstDash val="solid"/>
                <a:miter/>
              </a:ln>
            </p:spPr>
            <p:txBody>
              <a:bodyPr rtlCol="0" anchor="ctr"/>
              <a:lstStyle/>
              <a:p>
                <a:endParaRPr lang="en-US" dirty="0"/>
              </a:p>
            </p:txBody>
          </p:sp>
        </p:grpSp>
      </p:grpSp>
    </p:spTree>
    <p:extLst>
      <p:ext uri="{BB962C8B-B14F-4D97-AF65-F5344CB8AC3E}">
        <p14:creationId xmlns:p14="http://schemas.microsoft.com/office/powerpoint/2010/main" val="30493781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2" name="Rectangle 51">
            <a:extLst>
              <a:ext uri="{FF2B5EF4-FFF2-40B4-BE49-F238E27FC236}">
                <a16:creationId xmlns:a16="http://schemas.microsoft.com/office/drawing/2014/main" id="{5A0118C5-4F8D-4CF4-BADD-53FEACC6C4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Graphic 212">
            <a:extLst>
              <a:ext uri="{FF2B5EF4-FFF2-40B4-BE49-F238E27FC236}">
                <a16:creationId xmlns:a16="http://schemas.microsoft.com/office/drawing/2014/main" id="{55C61911-45B2-48BF-AC7A-1EB579B42C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302373" y="798490"/>
            <a:ext cx="914565" cy="914565"/>
          </a:xfrm>
          <a:custGeom>
            <a:avLst/>
            <a:gdLst>
              <a:gd name="connsiteX0" fmla="*/ 403574 w 807148"/>
              <a:gd name="connsiteY0" fmla="*/ 0 h 807148"/>
              <a:gd name="connsiteX1" fmla="*/ 0 w 807148"/>
              <a:gd name="connsiteY1" fmla="*/ 403574 h 807148"/>
              <a:gd name="connsiteX2" fmla="*/ 403574 w 807148"/>
              <a:gd name="connsiteY2" fmla="*/ 807149 h 807148"/>
              <a:gd name="connsiteX3" fmla="*/ 807149 w 807148"/>
              <a:gd name="connsiteY3" fmla="*/ 403574 h 807148"/>
              <a:gd name="connsiteX4" fmla="*/ 403574 w 807148"/>
              <a:gd name="connsiteY4" fmla="*/ 0 h 807148"/>
              <a:gd name="connsiteX5" fmla="*/ 403574 w 807148"/>
              <a:gd name="connsiteY5" fmla="*/ 667988 h 807148"/>
              <a:gd name="connsiteX6" fmla="*/ 139160 w 807148"/>
              <a:gd name="connsiteY6" fmla="*/ 403574 h 807148"/>
              <a:gd name="connsiteX7" fmla="*/ 403574 w 807148"/>
              <a:gd name="connsiteY7" fmla="*/ 139160 h 807148"/>
              <a:gd name="connsiteX8" fmla="*/ 667988 w 807148"/>
              <a:gd name="connsiteY8" fmla="*/ 403574 h 807148"/>
              <a:gd name="connsiteX9" fmla="*/ 403574 w 807148"/>
              <a:gd name="connsiteY9" fmla="*/ 667988 h 807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7148" h="807148">
                <a:moveTo>
                  <a:pt x="403574" y="0"/>
                </a:moveTo>
                <a:cubicBezTo>
                  <a:pt x="180689" y="0"/>
                  <a:pt x="0" y="180689"/>
                  <a:pt x="0" y="403574"/>
                </a:cubicBezTo>
                <a:cubicBezTo>
                  <a:pt x="0" y="626459"/>
                  <a:pt x="180689" y="807149"/>
                  <a:pt x="403574" y="807149"/>
                </a:cubicBezTo>
                <a:cubicBezTo>
                  <a:pt x="626459" y="807149"/>
                  <a:pt x="807149" y="626459"/>
                  <a:pt x="807149" y="403574"/>
                </a:cubicBezTo>
                <a:cubicBezTo>
                  <a:pt x="807149" y="180689"/>
                  <a:pt x="626459" y="0"/>
                  <a:pt x="403574" y="0"/>
                </a:cubicBezTo>
                <a:close/>
                <a:moveTo>
                  <a:pt x="403574" y="667988"/>
                </a:moveTo>
                <a:cubicBezTo>
                  <a:pt x="257556" y="667988"/>
                  <a:pt x="139160" y="549593"/>
                  <a:pt x="139160" y="403574"/>
                </a:cubicBezTo>
                <a:cubicBezTo>
                  <a:pt x="139160" y="257556"/>
                  <a:pt x="257556" y="139160"/>
                  <a:pt x="403574" y="139160"/>
                </a:cubicBezTo>
                <a:cubicBezTo>
                  <a:pt x="549593" y="139160"/>
                  <a:pt x="667988" y="257556"/>
                  <a:pt x="667988" y="403574"/>
                </a:cubicBezTo>
                <a:cubicBezTo>
                  <a:pt x="667988" y="549593"/>
                  <a:pt x="549593" y="667988"/>
                  <a:pt x="403574" y="667988"/>
                </a:cubicBezTo>
                <a:close/>
              </a:path>
            </a:pathLst>
          </a:custGeom>
          <a:solidFill>
            <a:srgbClr val="FFFFFF"/>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54" name="Graphic 212">
            <a:extLst>
              <a:ext uri="{FF2B5EF4-FFF2-40B4-BE49-F238E27FC236}">
                <a16:creationId xmlns:a16="http://schemas.microsoft.com/office/drawing/2014/main" id="{2DE4D4CE-6DAE-4A05-BE5B-6BCE3F4EC7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302373" y="798490"/>
            <a:ext cx="914565" cy="914565"/>
          </a:xfrm>
          <a:custGeom>
            <a:avLst/>
            <a:gdLst>
              <a:gd name="connsiteX0" fmla="*/ 403574 w 807148"/>
              <a:gd name="connsiteY0" fmla="*/ 0 h 807148"/>
              <a:gd name="connsiteX1" fmla="*/ 0 w 807148"/>
              <a:gd name="connsiteY1" fmla="*/ 403574 h 807148"/>
              <a:gd name="connsiteX2" fmla="*/ 403574 w 807148"/>
              <a:gd name="connsiteY2" fmla="*/ 807149 h 807148"/>
              <a:gd name="connsiteX3" fmla="*/ 807149 w 807148"/>
              <a:gd name="connsiteY3" fmla="*/ 403574 h 807148"/>
              <a:gd name="connsiteX4" fmla="*/ 403574 w 807148"/>
              <a:gd name="connsiteY4" fmla="*/ 0 h 807148"/>
              <a:gd name="connsiteX5" fmla="*/ 403574 w 807148"/>
              <a:gd name="connsiteY5" fmla="*/ 667988 h 807148"/>
              <a:gd name="connsiteX6" fmla="*/ 139160 w 807148"/>
              <a:gd name="connsiteY6" fmla="*/ 403574 h 807148"/>
              <a:gd name="connsiteX7" fmla="*/ 403574 w 807148"/>
              <a:gd name="connsiteY7" fmla="*/ 139160 h 807148"/>
              <a:gd name="connsiteX8" fmla="*/ 667988 w 807148"/>
              <a:gd name="connsiteY8" fmla="*/ 403574 h 807148"/>
              <a:gd name="connsiteX9" fmla="*/ 403574 w 807148"/>
              <a:gd name="connsiteY9" fmla="*/ 667988 h 807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7148" h="807148">
                <a:moveTo>
                  <a:pt x="403574" y="0"/>
                </a:moveTo>
                <a:cubicBezTo>
                  <a:pt x="180689" y="0"/>
                  <a:pt x="0" y="180689"/>
                  <a:pt x="0" y="403574"/>
                </a:cubicBezTo>
                <a:cubicBezTo>
                  <a:pt x="0" y="626459"/>
                  <a:pt x="180689" y="807149"/>
                  <a:pt x="403574" y="807149"/>
                </a:cubicBezTo>
                <a:cubicBezTo>
                  <a:pt x="626459" y="807149"/>
                  <a:pt x="807149" y="626459"/>
                  <a:pt x="807149" y="403574"/>
                </a:cubicBezTo>
                <a:cubicBezTo>
                  <a:pt x="807149" y="180689"/>
                  <a:pt x="626459" y="0"/>
                  <a:pt x="403574" y="0"/>
                </a:cubicBezTo>
                <a:close/>
                <a:moveTo>
                  <a:pt x="403574" y="667988"/>
                </a:moveTo>
                <a:cubicBezTo>
                  <a:pt x="257556" y="667988"/>
                  <a:pt x="139160" y="549593"/>
                  <a:pt x="139160" y="403574"/>
                </a:cubicBezTo>
                <a:cubicBezTo>
                  <a:pt x="139160" y="257556"/>
                  <a:pt x="257556" y="139160"/>
                  <a:pt x="403574" y="139160"/>
                </a:cubicBezTo>
                <a:cubicBezTo>
                  <a:pt x="549593" y="139160"/>
                  <a:pt x="667988" y="257556"/>
                  <a:pt x="667988" y="403574"/>
                </a:cubicBezTo>
                <a:cubicBezTo>
                  <a:pt x="667988" y="549593"/>
                  <a:pt x="549593" y="667988"/>
                  <a:pt x="403574" y="667988"/>
                </a:cubicBezTo>
                <a:close/>
              </a:path>
            </a:pathLst>
          </a:custGeom>
          <a:solidFill>
            <a:schemeClr val="accent2">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2" name="Title 1">
            <a:extLst>
              <a:ext uri="{FF2B5EF4-FFF2-40B4-BE49-F238E27FC236}">
                <a16:creationId xmlns:a16="http://schemas.microsoft.com/office/drawing/2014/main" id="{6CB85EF4-04F9-DF81-A229-D848E3E8AA55}"/>
              </a:ext>
            </a:extLst>
          </p:cNvPr>
          <p:cNvSpPr>
            <a:spLocks noGrp="1"/>
          </p:cNvSpPr>
          <p:nvPr>
            <p:ph type="ctrTitle"/>
          </p:nvPr>
        </p:nvSpPr>
        <p:spPr>
          <a:xfrm>
            <a:off x="1102367" y="1264801"/>
            <a:ext cx="4114571" cy="4296387"/>
          </a:xfrm>
        </p:spPr>
        <p:txBody>
          <a:bodyPr vert="horz" lIns="91440" tIns="45720" rIns="91440" bIns="45720" rtlCol="0" anchor="ctr">
            <a:normAutofit/>
          </a:bodyPr>
          <a:lstStyle/>
          <a:p>
            <a:r>
              <a:rPr lang="en-US" sz="4400" kern="1200" dirty="0">
                <a:solidFill>
                  <a:schemeClr val="bg1"/>
                </a:solidFill>
                <a:latin typeface="+mj-lt"/>
                <a:ea typeface="+mj-ea"/>
                <a:cs typeface="+mj-cs"/>
              </a:rPr>
              <a:t>Why do you use it?</a:t>
            </a:r>
          </a:p>
        </p:txBody>
      </p:sp>
      <p:grpSp>
        <p:nvGrpSpPr>
          <p:cNvPr id="55" name="Group 54">
            <a:extLst>
              <a:ext uri="{FF2B5EF4-FFF2-40B4-BE49-F238E27FC236}">
                <a16:creationId xmlns:a16="http://schemas.microsoft.com/office/drawing/2014/main" id="{B8CB1D39-68D4-4372-BF3B-2A33A7495E2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377893"/>
            <a:ext cx="1861854" cy="717514"/>
            <a:chOff x="0" y="377893"/>
            <a:chExt cx="1861854" cy="717514"/>
          </a:xfrm>
          <a:solidFill>
            <a:schemeClr val="bg1"/>
          </a:solidFill>
        </p:grpSpPr>
        <p:sp>
          <p:nvSpPr>
            <p:cNvPr id="39" name="Freeform: Shape 38">
              <a:extLst>
                <a:ext uri="{FF2B5EF4-FFF2-40B4-BE49-F238E27FC236}">
                  <a16:creationId xmlns:a16="http://schemas.microsoft.com/office/drawing/2014/main" id="{C5A741B9-65EC-4C5B-9FE0-4A18575771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377893"/>
              <a:ext cx="1861854" cy="277779"/>
            </a:xfrm>
            <a:custGeom>
              <a:avLst/>
              <a:gdLst>
                <a:gd name="connsiteX0" fmla="*/ 180458 w 1861854"/>
                <a:gd name="connsiteY0" fmla="*/ 0 h 277779"/>
                <a:gd name="connsiteX1" fmla="*/ 419222 w 1861854"/>
                <a:gd name="connsiteY1" fmla="*/ 238761 h 277779"/>
                <a:gd name="connsiteX2" fmla="*/ 657984 w 1861854"/>
                <a:gd name="connsiteY2" fmla="*/ 0 h 277779"/>
                <a:gd name="connsiteX3" fmla="*/ 896745 w 1861854"/>
                <a:gd name="connsiteY3" fmla="*/ 238761 h 277779"/>
                <a:gd name="connsiteX4" fmla="*/ 1135754 w 1861854"/>
                <a:gd name="connsiteY4" fmla="*/ 0 h 277779"/>
                <a:gd name="connsiteX5" fmla="*/ 1374516 w 1861854"/>
                <a:gd name="connsiteY5" fmla="*/ 238761 h 277779"/>
                <a:gd name="connsiteX6" fmla="*/ 1613277 w 1861854"/>
                <a:gd name="connsiteY6" fmla="*/ 0 h 277779"/>
                <a:gd name="connsiteX7" fmla="*/ 1861854 w 1861854"/>
                <a:gd name="connsiteY7" fmla="*/ 248577 h 277779"/>
                <a:gd name="connsiteX8" fmla="*/ 1842470 w 1861854"/>
                <a:gd name="connsiteY8" fmla="*/ 267963 h 277779"/>
                <a:gd name="connsiteX9" fmla="*/ 1613277 w 1861854"/>
                <a:gd name="connsiteY9" fmla="*/ 39017 h 277779"/>
                <a:gd name="connsiteX10" fmla="*/ 1374516 w 1861854"/>
                <a:gd name="connsiteY10" fmla="*/ 277779 h 277779"/>
                <a:gd name="connsiteX11" fmla="*/ 1135754 w 1861854"/>
                <a:gd name="connsiteY11" fmla="*/ 39017 h 277779"/>
                <a:gd name="connsiteX12" fmla="*/ 896745 w 1861854"/>
                <a:gd name="connsiteY12" fmla="*/ 277779 h 277779"/>
                <a:gd name="connsiteX13" fmla="*/ 657984 w 1861854"/>
                <a:gd name="connsiteY13" fmla="*/ 39017 h 277779"/>
                <a:gd name="connsiteX14" fmla="*/ 419222 w 1861854"/>
                <a:gd name="connsiteY14" fmla="*/ 277779 h 277779"/>
                <a:gd name="connsiteX15" fmla="*/ 180458 w 1861854"/>
                <a:gd name="connsiteY15" fmla="*/ 39017 h 277779"/>
                <a:gd name="connsiteX16" fmla="*/ 0 w 1861854"/>
                <a:gd name="connsiteY16" fmla="*/ 219283 h 277779"/>
                <a:gd name="connsiteX17" fmla="*/ 0 w 1861854"/>
                <a:gd name="connsiteY17" fmla="*/ 180458 h 277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861854" h="277779">
                  <a:moveTo>
                    <a:pt x="180458" y="0"/>
                  </a:moveTo>
                  <a:lnTo>
                    <a:pt x="419222" y="238761"/>
                  </a:lnTo>
                  <a:lnTo>
                    <a:pt x="657984" y="0"/>
                  </a:lnTo>
                  <a:lnTo>
                    <a:pt x="896745" y="238761"/>
                  </a:lnTo>
                  <a:lnTo>
                    <a:pt x="1135754" y="0"/>
                  </a:lnTo>
                  <a:lnTo>
                    <a:pt x="1374516" y="238761"/>
                  </a:lnTo>
                  <a:lnTo>
                    <a:pt x="1613277" y="0"/>
                  </a:lnTo>
                  <a:lnTo>
                    <a:pt x="1861854" y="248577"/>
                  </a:lnTo>
                  <a:lnTo>
                    <a:pt x="1842470" y="267963"/>
                  </a:lnTo>
                  <a:lnTo>
                    <a:pt x="1613277" y="39017"/>
                  </a:lnTo>
                  <a:lnTo>
                    <a:pt x="1374516" y="277779"/>
                  </a:lnTo>
                  <a:lnTo>
                    <a:pt x="1135754" y="39017"/>
                  </a:lnTo>
                  <a:lnTo>
                    <a:pt x="896745" y="277779"/>
                  </a:lnTo>
                  <a:lnTo>
                    <a:pt x="657984" y="39017"/>
                  </a:lnTo>
                  <a:lnTo>
                    <a:pt x="419222" y="277779"/>
                  </a:lnTo>
                  <a:lnTo>
                    <a:pt x="180458" y="39017"/>
                  </a:lnTo>
                  <a:lnTo>
                    <a:pt x="0" y="219283"/>
                  </a:lnTo>
                  <a:lnTo>
                    <a:pt x="0" y="180458"/>
                  </a:lnTo>
                  <a:close/>
                </a:path>
              </a:pathLst>
            </a:custGeom>
            <a:grpFill/>
            <a:ln w="9525" cap="flat">
              <a:noFill/>
              <a:prstDash val="solid"/>
              <a:miter/>
            </a:ln>
          </p:spPr>
          <p:txBody>
            <a:bodyPr wrap="square" rtlCol="0" anchor="ctr">
              <a:noAutofit/>
            </a:bodyPr>
            <a:lstStyle/>
            <a:p>
              <a:endParaRPr lang="en-US"/>
            </a:p>
          </p:txBody>
        </p:sp>
        <p:sp>
          <p:nvSpPr>
            <p:cNvPr id="40" name="Freeform: Shape 39">
              <a:extLst>
                <a:ext uri="{FF2B5EF4-FFF2-40B4-BE49-F238E27FC236}">
                  <a16:creationId xmlns:a16="http://schemas.microsoft.com/office/drawing/2014/main" id="{C0BB4301-41FA-4453-956F-A11CC664B6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817628"/>
              <a:ext cx="1861854" cy="277779"/>
            </a:xfrm>
            <a:custGeom>
              <a:avLst/>
              <a:gdLst>
                <a:gd name="connsiteX0" fmla="*/ 180458 w 1861854"/>
                <a:gd name="connsiteY0" fmla="*/ 0 h 277779"/>
                <a:gd name="connsiteX1" fmla="*/ 419222 w 1861854"/>
                <a:gd name="connsiteY1" fmla="*/ 238761 h 277779"/>
                <a:gd name="connsiteX2" fmla="*/ 657984 w 1861854"/>
                <a:gd name="connsiteY2" fmla="*/ 0 h 277779"/>
                <a:gd name="connsiteX3" fmla="*/ 896745 w 1861854"/>
                <a:gd name="connsiteY3" fmla="*/ 238761 h 277779"/>
                <a:gd name="connsiteX4" fmla="*/ 1135754 w 1861854"/>
                <a:gd name="connsiteY4" fmla="*/ 0 h 277779"/>
                <a:gd name="connsiteX5" fmla="*/ 1374516 w 1861854"/>
                <a:gd name="connsiteY5" fmla="*/ 238761 h 277779"/>
                <a:gd name="connsiteX6" fmla="*/ 1613277 w 1861854"/>
                <a:gd name="connsiteY6" fmla="*/ 0 h 277779"/>
                <a:gd name="connsiteX7" fmla="*/ 1861854 w 1861854"/>
                <a:gd name="connsiteY7" fmla="*/ 248577 h 277779"/>
                <a:gd name="connsiteX8" fmla="*/ 1842470 w 1861854"/>
                <a:gd name="connsiteY8" fmla="*/ 268208 h 277779"/>
                <a:gd name="connsiteX9" fmla="*/ 1613277 w 1861854"/>
                <a:gd name="connsiteY9" fmla="*/ 39017 h 277779"/>
                <a:gd name="connsiteX10" fmla="*/ 1374516 w 1861854"/>
                <a:gd name="connsiteY10" fmla="*/ 277779 h 277779"/>
                <a:gd name="connsiteX11" fmla="*/ 1135754 w 1861854"/>
                <a:gd name="connsiteY11" fmla="*/ 39017 h 277779"/>
                <a:gd name="connsiteX12" fmla="*/ 896745 w 1861854"/>
                <a:gd name="connsiteY12" fmla="*/ 277779 h 277779"/>
                <a:gd name="connsiteX13" fmla="*/ 657984 w 1861854"/>
                <a:gd name="connsiteY13" fmla="*/ 39017 h 277779"/>
                <a:gd name="connsiteX14" fmla="*/ 419222 w 1861854"/>
                <a:gd name="connsiteY14" fmla="*/ 277779 h 277779"/>
                <a:gd name="connsiteX15" fmla="*/ 180458 w 1861854"/>
                <a:gd name="connsiteY15" fmla="*/ 39017 h 277779"/>
                <a:gd name="connsiteX16" fmla="*/ 0 w 1861854"/>
                <a:gd name="connsiteY16" fmla="*/ 219475 h 277779"/>
                <a:gd name="connsiteX17" fmla="*/ 0 w 1861854"/>
                <a:gd name="connsiteY17" fmla="*/ 180458 h 277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861854" h="277779">
                  <a:moveTo>
                    <a:pt x="180458" y="0"/>
                  </a:moveTo>
                  <a:lnTo>
                    <a:pt x="419222" y="238761"/>
                  </a:lnTo>
                  <a:lnTo>
                    <a:pt x="657984" y="0"/>
                  </a:lnTo>
                  <a:lnTo>
                    <a:pt x="896745" y="238761"/>
                  </a:lnTo>
                  <a:lnTo>
                    <a:pt x="1135754" y="0"/>
                  </a:lnTo>
                  <a:lnTo>
                    <a:pt x="1374516" y="238761"/>
                  </a:lnTo>
                  <a:lnTo>
                    <a:pt x="1613277" y="0"/>
                  </a:lnTo>
                  <a:lnTo>
                    <a:pt x="1861854" y="248577"/>
                  </a:lnTo>
                  <a:lnTo>
                    <a:pt x="1842470" y="268208"/>
                  </a:lnTo>
                  <a:lnTo>
                    <a:pt x="1613277" y="39017"/>
                  </a:lnTo>
                  <a:lnTo>
                    <a:pt x="1374516" y="277779"/>
                  </a:lnTo>
                  <a:lnTo>
                    <a:pt x="1135754" y="39017"/>
                  </a:lnTo>
                  <a:lnTo>
                    <a:pt x="896745" y="277779"/>
                  </a:lnTo>
                  <a:lnTo>
                    <a:pt x="657984" y="39017"/>
                  </a:lnTo>
                  <a:lnTo>
                    <a:pt x="419222" y="277779"/>
                  </a:lnTo>
                  <a:lnTo>
                    <a:pt x="180458" y="39017"/>
                  </a:lnTo>
                  <a:lnTo>
                    <a:pt x="0" y="219475"/>
                  </a:lnTo>
                  <a:lnTo>
                    <a:pt x="0" y="180458"/>
                  </a:lnTo>
                  <a:close/>
                </a:path>
              </a:pathLst>
            </a:custGeom>
            <a:grpFill/>
            <a:ln w="9525" cap="flat">
              <a:noFill/>
              <a:prstDash val="solid"/>
              <a:miter/>
            </a:ln>
          </p:spPr>
          <p:txBody>
            <a:bodyPr wrap="square" rtlCol="0" anchor="ctr">
              <a:noAutofit/>
            </a:bodyPr>
            <a:lstStyle/>
            <a:p>
              <a:endParaRPr lang="en-US" dirty="0"/>
            </a:p>
          </p:txBody>
        </p:sp>
      </p:grpSp>
      <p:sp>
        <p:nvSpPr>
          <p:cNvPr id="42" name="Oval 41">
            <a:extLst>
              <a:ext uri="{FF2B5EF4-FFF2-40B4-BE49-F238E27FC236}">
                <a16:creationId xmlns:a16="http://schemas.microsoft.com/office/drawing/2014/main" id="{10C23D31-5B0A-4956-A59F-A24F57D2A9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9988" y="4604761"/>
            <a:ext cx="319941" cy="319941"/>
          </a:xfrm>
          <a:prstGeom prst="ellipse">
            <a:avLst/>
          </a:prstGeom>
          <a:solidFill>
            <a:srgbClr val="FFFFFF"/>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44" name="Oval 43">
            <a:extLst>
              <a:ext uri="{FF2B5EF4-FFF2-40B4-BE49-F238E27FC236}">
                <a16:creationId xmlns:a16="http://schemas.microsoft.com/office/drawing/2014/main" id="{F4C6FC6E-4AAF-4628-B7E5-85DF9D323B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9988" y="4604761"/>
            <a:ext cx="319941" cy="319941"/>
          </a:xfrm>
          <a:prstGeom prst="ellipse">
            <a:avLst/>
          </a:prstGeom>
          <a:solidFill>
            <a:schemeClr val="accent6">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3" name="Subtitle 2">
            <a:extLst>
              <a:ext uri="{FF2B5EF4-FFF2-40B4-BE49-F238E27FC236}">
                <a16:creationId xmlns:a16="http://schemas.microsoft.com/office/drawing/2014/main" id="{35195762-F3C0-13B8-F1C4-9E30B3D8DAF8}"/>
              </a:ext>
            </a:extLst>
          </p:cNvPr>
          <p:cNvSpPr>
            <a:spLocks noGrp="1"/>
          </p:cNvSpPr>
          <p:nvPr>
            <p:ph type="subTitle" idx="1"/>
          </p:nvPr>
        </p:nvSpPr>
        <p:spPr>
          <a:xfrm>
            <a:off x="5735856" y="1684676"/>
            <a:ext cx="5217173" cy="4351338"/>
          </a:xfrm>
        </p:spPr>
        <p:txBody>
          <a:bodyPr vert="horz" lIns="91440" tIns="45720" rIns="91440" bIns="45720" rtlCol="0">
            <a:normAutofit/>
          </a:bodyPr>
          <a:lstStyle/>
          <a:p>
            <a:pPr indent="-228600" algn="l">
              <a:buFont typeface="Arial" panose="020B0604020202020204" pitchFamily="34" charset="0"/>
              <a:buChar char="•"/>
            </a:pPr>
            <a:endParaRPr lang="en-US" dirty="0">
              <a:solidFill>
                <a:schemeClr val="bg1"/>
              </a:solidFill>
            </a:endParaRPr>
          </a:p>
          <a:p>
            <a:pPr indent="-228600" algn="l">
              <a:buFont typeface="Arial" panose="020B0604020202020204" pitchFamily="34" charset="0"/>
              <a:buChar char="•"/>
            </a:pPr>
            <a:r>
              <a:rPr lang="en-US" dirty="0">
                <a:solidFill>
                  <a:schemeClr val="bg1"/>
                </a:solidFill>
              </a:rPr>
              <a:t>NC Child Support Services has added this layer of protection to the NC CSS applications you use daily to greatly increase the security to your account.  It also assures we are all doing our part to meet the                        </a:t>
            </a:r>
          </a:p>
          <a:p>
            <a:pPr indent="-228600" algn="l">
              <a:buFont typeface="Arial" panose="020B0604020202020204" pitchFamily="34" charset="0"/>
              <a:buChar char="•"/>
            </a:pPr>
            <a:r>
              <a:rPr lang="en-US" b="1" dirty="0">
                <a:solidFill>
                  <a:schemeClr val="bg1"/>
                </a:solidFill>
              </a:rPr>
              <a:t>IRS Publication 1075 </a:t>
            </a:r>
            <a:r>
              <a:rPr lang="en-US" dirty="0">
                <a:solidFill>
                  <a:schemeClr val="bg1"/>
                </a:solidFill>
              </a:rPr>
              <a:t>requirement :</a:t>
            </a:r>
          </a:p>
          <a:p>
            <a:pPr algn="l"/>
            <a:r>
              <a:rPr lang="en-US" sz="1800" b="1" dirty="0">
                <a:solidFill>
                  <a:schemeClr val="bg1"/>
                </a:solidFill>
              </a:rPr>
              <a:t>Section IA-2</a:t>
            </a:r>
            <a:r>
              <a:rPr lang="en-US" sz="1800" dirty="0">
                <a:solidFill>
                  <a:schemeClr val="bg1"/>
                </a:solidFill>
              </a:rPr>
              <a:t>: Identification and Authentication).  </a:t>
            </a:r>
          </a:p>
          <a:p>
            <a:pPr indent="-228600" algn="l">
              <a:buFont typeface="Arial" panose="020B0604020202020204" pitchFamily="34" charset="0"/>
              <a:buChar char="•"/>
            </a:pPr>
            <a:endParaRPr lang="en-US" dirty="0">
              <a:solidFill>
                <a:schemeClr val="bg1"/>
              </a:solidFill>
            </a:endParaRPr>
          </a:p>
        </p:txBody>
      </p:sp>
      <p:grpSp>
        <p:nvGrpSpPr>
          <p:cNvPr id="46" name="Graphic 185">
            <a:extLst>
              <a:ext uri="{FF2B5EF4-FFF2-40B4-BE49-F238E27FC236}">
                <a16:creationId xmlns:a16="http://schemas.microsoft.com/office/drawing/2014/main" id="{582A903B-6B78-4F0A-B7C9-3D80499020B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428634" y="5987064"/>
            <a:ext cx="1054466" cy="469689"/>
            <a:chOff x="9841624" y="4115729"/>
            <a:chExt cx="602169" cy="268223"/>
          </a:xfrm>
          <a:solidFill>
            <a:schemeClr val="bg1"/>
          </a:solidFill>
        </p:grpSpPr>
        <p:sp>
          <p:nvSpPr>
            <p:cNvPr id="56" name="Freeform: Shape 55">
              <a:extLst>
                <a:ext uri="{FF2B5EF4-FFF2-40B4-BE49-F238E27FC236}">
                  <a16:creationId xmlns:a16="http://schemas.microsoft.com/office/drawing/2014/main" id="{D510EA93-8F64-42C8-A630-D449506E95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48" name="Freeform: Shape 47">
              <a:extLst>
                <a:ext uri="{FF2B5EF4-FFF2-40B4-BE49-F238E27FC236}">
                  <a16:creationId xmlns:a16="http://schemas.microsoft.com/office/drawing/2014/main" id="{06CB53FC-E4DA-4001-928B-9998A85EA5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49" name="Freeform: Shape 48">
              <a:extLst>
                <a:ext uri="{FF2B5EF4-FFF2-40B4-BE49-F238E27FC236}">
                  <a16:creationId xmlns:a16="http://schemas.microsoft.com/office/drawing/2014/main" id="{D210B969-4FDF-4AAC-9397-63D5434958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50" name="Freeform: Shape 49">
              <a:extLst>
                <a:ext uri="{FF2B5EF4-FFF2-40B4-BE49-F238E27FC236}">
                  <a16:creationId xmlns:a16="http://schemas.microsoft.com/office/drawing/2014/main" id="{570B3EF0-84EA-4F47-86A3-1EA1F644A4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51" name="Freeform: Shape 50">
              <a:extLst>
                <a:ext uri="{FF2B5EF4-FFF2-40B4-BE49-F238E27FC236}">
                  <a16:creationId xmlns:a16="http://schemas.microsoft.com/office/drawing/2014/main" id="{259369A8-EF57-42A1-8EC8-F6A9F92A3AD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Tree>
    <p:extLst>
      <p:ext uri="{BB962C8B-B14F-4D97-AF65-F5344CB8AC3E}">
        <p14:creationId xmlns:p14="http://schemas.microsoft.com/office/powerpoint/2010/main" val="23513523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Rectangle 18">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DE6015C-E3C5-5F40-CE11-D3D6F430067D}"/>
              </a:ext>
            </a:extLst>
          </p:cNvPr>
          <p:cNvSpPr>
            <a:spLocks noGrp="1"/>
          </p:cNvSpPr>
          <p:nvPr>
            <p:ph type="title"/>
          </p:nvPr>
        </p:nvSpPr>
        <p:spPr>
          <a:xfrm>
            <a:off x="586478" y="1683756"/>
            <a:ext cx="3115265" cy="2396359"/>
          </a:xfrm>
        </p:spPr>
        <p:txBody>
          <a:bodyPr anchor="b">
            <a:normAutofit/>
          </a:bodyPr>
          <a:lstStyle/>
          <a:p>
            <a:pPr algn="r"/>
            <a:r>
              <a:rPr lang="en-US" sz="4000">
                <a:solidFill>
                  <a:srgbClr val="FFFFFF"/>
                </a:solidFill>
              </a:rPr>
              <a:t>Here is how it works.</a:t>
            </a:r>
          </a:p>
        </p:txBody>
      </p:sp>
      <p:graphicFrame>
        <p:nvGraphicFramePr>
          <p:cNvPr id="16" name="Content Placeholder 2">
            <a:extLst>
              <a:ext uri="{FF2B5EF4-FFF2-40B4-BE49-F238E27FC236}">
                <a16:creationId xmlns:a16="http://schemas.microsoft.com/office/drawing/2014/main" id="{D089BFFF-2F7C-ED29-7180-33886C93A09A}"/>
              </a:ext>
            </a:extLst>
          </p:cNvPr>
          <p:cNvGraphicFramePr>
            <a:graphicFrameLocks noGrp="1"/>
          </p:cNvGraphicFramePr>
          <p:nvPr>
            <p:ph idx="1"/>
            <p:extLst>
              <p:ext uri="{D42A27DB-BD31-4B8C-83A1-F6EECF244321}">
                <p14:modId xmlns:p14="http://schemas.microsoft.com/office/powerpoint/2010/main" val="540519627"/>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360971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2F966B-F81E-6F52-8142-CBC3DCE0B608}"/>
              </a:ext>
            </a:extLst>
          </p:cNvPr>
          <p:cNvSpPr>
            <a:spLocks noGrp="1"/>
          </p:cNvSpPr>
          <p:nvPr>
            <p:ph type="title"/>
          </p:nvPr>
        </p:nvSpPr>
        <p:spPr>
          <a:xfrm>
            <a:off x="6236207" y="2102425"/>
            <a:ext cx="9671591" cy="938527"/>
          </a:xfrm>
        </p:spPr>
        <p:txBody>
          <a:bodyPr/>
          <a:lstStyle/>
          <a:p>
            <a:r>
              <a:rPr lang="en-US" dirty="0"/>
              <a:t>Why is MFA important?</a:t>
            </a:r>
          </a:p>
        </p:txBody>
      </p:sp>
      <p:graphicFrame>
        <p:nvGraphicFramePr>
          <p:cNvPr id="13" name="Content Placeholder 2">
            <a:extLst>
              <a:ext uri="{FF2B5EF4-FFF2-40B4-BE49-F238E27FC236}">
                <a16:creationId xmlns:a16="http://schemas.microsoft.com/office/drawing/2014/main" id="{BDABF4A7-D986-3169-3BB5-FB5D9BE34E62}"/>
              </a:ext>
            </a:extLst>
          </p:cNvPr>
          <p:cNvGraphicFramePr>
            <a:graphicFrameLocks noGrp="1"/>
          </p:cNvGraphicFramePr>
          <p:nvPr>
            <p:ph idx="1"/>
            <p:extLst>
              <p:ext uri="{D42A27DB-BD31-4B8C-83A1-F6EECF244321}">
                <p14:modId xmlns:p14="http://schemas.microsoft.com/office/powerpoint/2010/main" val="2901512325"/>
              </p:ext>
            </p:extLst>
          </p:nvPr>
        </p:nvGraphicFramePr>
        <p:xfrm>
          <a:off x="838200" y="323851"/>
          <a:ext cx="10515600" cy="591647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4" descr="Icon&#10;&#10;AI-generated content may be incorrect.">
            <a:extLst>
              <a:ext uri="{FF2B5EF4-FFF2-40B4-BE49-F238E27FC236}">
                <a16:creationId xmlns:a16="http://schemas.microsoft.com/office/drawing/2014/main" id="{BC77181B-2437-5B7D-367F-729A754611CC}"/>
              </a:ext>
            </a:extLst>
          </p:cNvPr>
          <p:cNvPicPr>
            <a:picLocks noChangeAspect="1"/>
          </p:cNvPicPr>
          <p:nvPr/>
        </p:nvPicPr>
        <p:blipFill>
          <a:blip r:embed="rId7">
            <a:extLst>
              <a:ext uri="{28A0092B-C50C-407E-A947-70E740481C1C}">
                <a14:useLocalDpi xmlns:a14="http://schemas.microsoft.com/office/drawing/2010/main" val="0"/>
              </a:ext>
              <a:ext uri="{837473B0-CC2E-450A-ABE3-18F120FF3D39}">
                <a1611:picAttrSrcUrl xmlns:a1611="http://schemas.microsoft.com/office/drawing/2016/11/main" r:id="rId8"/>
              </a:ext>
            </a:extLst>
          </a:blip>
          <a:stretch>
            <a:fillRect/>
          </a:stretch>
        </p:blipFill>
        <p:spPr>
          <a:xfrm>
            <a:off x="7898814" y="3986091"/>
            <a:ext cx="915791" cy="915791"/>
          </a:xfrm>
          <a:prstGeom prst="rect">
            <a:avLst/>
          </a:prstGeom>
        </p:spPr>
      </p:pic>
      <p:sp>
        <p:nvSpPr>
          <p:cNvPr id="9" name="Rectangle 8">
            <a:extLst>
              <a:ext uri="{FF2B5EF4-FFF2-40B4-BE49-F238E27FC236}">
                <a16:creationId xmlns:a16="http://schemas.microsoft.com/office/drawing/2014/main" id="{7D3AFA23-E525-FB66-2829-77A8E7127CBA}"/>
              </a:ext>
            </a:extLst>
          </p:cNvPr>
          <p:cNvSpPr/>
          <p:nvPr/>
        </p:nvSpPr>
        <p:spPr>
          <a:xfrm>
            <a:off x="9052349" y="3931618"/>
            <a:ext cx="404508" cy="923330"/>
          </a:xfrm>
          <a:prstGeom prst="rect">
            <a:avLst/>
          </a:prstGeom>
          <a:noFill/>
        </p:spPr>
        <p:txBody>
          <a:bodyPr wrap="square" lIns="91440" tIns="45720" rIns="91440" bIns="45720">
            <a:spAutoFit/>
          </a:bodyPr>
          <a:lstStyle/>
          <a:p>
            <a:pPr algn="ctr"/>
            <a:r>
              <a:rPr lang="en-US" sz="54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a:t>
            </a:r>
          </a:p>
        </p:txBody>
      </p:sp>
      <p:pic>
        <p:nvPicPr>
          <p:cNvPr id="11" name="Picture 10" descr="Logo&#10;&#10;AI-generated content may be incorrect.">
            <a:extLst>
              <a:ext uri="{FF2B5EF4-FFF2-40B4-BE49-F238E27FC236}">
                <a16:creationId xmlns:a16="http://schemas.microsoft.com/office/drawing/2014/main" id="{E84C0664-568E-9371-3AF4-E00FCABBC144}"/>
              </a:ext>
            </a:extLst>
          </p:cNvPr>
          <p:cNvPicPr>
            <a:picLocks noChangeAspect="1"/>
          </p:cNvPicPr>
          <p:nvPr/>
        </p:nvPicPr>
        <p:blipFill>
          <a:blip r:embed="rId9">
            <a:extLst>
              <a:ext uri="{28A0092B-C50C-407E-A947-70E740481C1C}">
                <a14:useLocalDpi xmlns:a14="http://schemas.microsoft.com/office/drawing/2010/main" val="0"/>
              </a:ext>
              <a:ext uri="{837473B0-CC2E-450A-ABE3-18F120FF3D39}">
                <a1611:picAttrSrcUrl xmlns:a1611="http://schemas.microsoft.com/office/drawing/2016/11/main" r:id="rId10"/>
              </a:ext>
            </a:extLst>
          </a:blip>
          <a:stretch>
            <a:fillRect/>
          </a:stretch>
        </p:blipFill>
        <p:spPr>
          <a:xfrm>
            <a:off x="9527259" y="3986091"/>
            <a:ext cx="1307293" cy="938527"/>
          </a:xfrm>
          <a:prstGeom prst="rect">
            <a:avLst/>
          </a:prstGeom>
        </p:spPr>
      </p:pic>
      <p:sp>
        <p:nvSpPr>
          <p:cNvPr id="3" name="TextBox 2">
            <a:extLst>
              <a:ext uri="{FF2B5EF4-FFF2-40B4-BE49-F238E27FC236}">
                <a16:creationId xmlns:a16="http://schemas.microsoft.com/office/drawing/2014/main" id="{5862357E-DA5B-316B-EC41-54DF0A9C45C4}"/>
              </a:ext>
            </a:extLst>
          </p:cNvPr>
          <p:cNvSpPr txBox="1"/>
          <p:nvPr/>
        </p:nvSpPr>
        <p:spPr>
          <a:xfrm>
            <a:off x="7840191" y="5035326"/>
            <a:ext cx="3374136" cy="646331"/>
          </a:xfrm>
          <a:prstGeom prst="rect">
            <a:avLst/>
          </a:prstGeom>
          <a:noFill/>
        </p:spPr>
        <p:txBody>
          <a:bodyPr wrap="square" rtlCol="0">
            <a:spAutoFit/>
          </a:bodyPr>
          <a:lstStyle/>
          <a:p>
            <a:pPr lvl="0"/>
            <a:r>
              <a:rPr lang="en-US" sz="1200" b="1" dirty="0"/>
              <a:t>Lock your computer screen</a:t>
            </a:r>
            <a:r>
              <a:rPr lang="en-US" sz="1200" dirty="0"/>
              <a:t>.  An easy way to quickly lock your computer is by pressing the Windows key and L key at the same time.</a:t>
            </a:r>
          </a:p>
        </p:txBody>
      </p:sp>
    </p:spTree>
    <p:extLst>
      <p:ext uri="{BB962C8B-B14F-4D97-AF65-F5344CB8AC3E}">
        <p14:creationId xmlns:p14="http://schemas.microsoft.com/office/powerpoint/2010/main" val="39004310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5" name="Content Placeholder 4" descr="Diagram&#10;&#10;AI-generated content may be incorrect.">
            <a:extLst>
              <a:ext uri="{FF2B5EF4-FFF2-40B4-BE49-F238E27FC236}">
                <a16:creationId xmlns:a16="http://schemas.microsoft.com/office/drawing/2014/main" id="{81CCA2EE-4AF1-B4A7-D95E-505198616A1E}"/>
              </a:ext>
            </a:extLst>
          </p:cNvPr>
          <p:cNvPicPr>
            <a:picLocks noGrp="1" noChangeAspect="1"/>
          </p:cNvPicPr>
          <p:nvPr>
            <p:ph idx="1"/>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t="5018" b="11355"/>
          <a:stretch>
            <a:fillRect/>
          </a:stretch>
        </p:blipFill>
        <p:spPr>
          <a:xfrm>
            <a:off x="20" y="1282"/>
            <a:ext cx="12191980" cy="6856718"/>
          </a:xfrm>
          <a:prstGeom prst="rect">
            <a:avLst/>
          </a:prstGeom>
        </p:spPr>
      </p:pic>
    </p:spTree>
    <p:extLst>
      <p:ext uri="{BB962C8B-B14F-4D97-AF65-F5344CB8AC3E}">
        <p14:creationId xmlns:p14="http://schemas.microsoft.com/office/powerpoint/2010/main" val="29985377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0DFC902-7D23-471A-B557-B6B6917D7A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 y="-5705"/>
            <a:ext cx="12191990" cy="1694346"/>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348C296-6B62-E2B8-3259-862007936B30}"/>
              </a:ext>
            </a:extLst>
          </p:cNvPr>
          <p:cNvSpPr>
            <a:spLocks noGrp="1"/>
          </p:cNvSpPr>
          <p:nvPr>
            <p:ph type="title"/>
          </p:nvPr>
        </p:nvSpPr>
        <p:spPr>
          <a:xfrm>
            <a:off x="1156851" y="637762"/>
            <a:ext cx="9888496" cy="900131"/>
          </a:xfrm>
        </p:spPr>
        <p:txBody>
          <a:bodyPr anchor="t">
            <a:normAutofit/>
          </a:bodyPr>
          <a:lstStyle/>
          <a:p>
            <a:endParaRPr lang="en-US" sz="4000" dirty="0">
              <a:solidFill>
                <a:schemeClr val="bg1"/>
              </a:solidFill>
            </a:endParaRPr>
          </a:p>
        </p:txBody>
      </p:sp>
      <p:sp>
        <p:nvSpPr>
          <p:cNvPr id="10" name="Rectangle 9">
            <a:extLst>
              <a:ext uri="{FF2B5EF4-FFF2-40B4-BE49-F238E27FC236}">
                <a16:creationId xmlns:a16="http://schemas.microsoft.com/office/drawing/2014/main" id="{A55D5633-D557-4DCA-982C-FF36EB7A1C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88641"/>
            <a:ext cx="12191990" cy="516935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450D3AD2-FA80-415F-A9CE-54D884561C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56851" y="2010758"/>
            <a:ext cx="457190"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939C279-DFE5-FF9B-9724-F114436001C3}"/>
              </a:ext>
            </a:extLst>
          </p:cNvPr>
          <p:cNvSpPr>
            <a:spLocks noGrp="1"/>
          </p:cNvSpPr>
          <p:nvPr>
            <p:ph idx="1"/>
          </p:nvPr>
        </p:nvSpPr>
        <p:spPr>
          <a:xfrm>
            <a:off x="1155548" y="2217343"/>
            <a:ext cx="9880893" cy="3959619"/>
          </a:xfrm>
        </p:spPr>
        <p:txBody>
          <a:bodyPr>
            <a:normAutofit/>
          </a:bodyPr>
          <a:lstStyle/>
          <a:p>
            <a:r>
              <a:rPr lang="en-US" sz="2400" dirty="0"/>
              <a:t>What is the short cut to locking your computer screen?</a:t>
            </a:r>
          </a:p>
          <a:p>
            <a:endParaRPr lang="en-US" sz="2400" dirty="0"/>
          </a:p>
          <a:p>
            <a:r>
              <a:rPr lang="en-US" sz="2400" dirty="0"/>
              <a:t>What is the “Clean Desk” policy?</a:t>
            </a:r>
          </a:p>
          <a:p>
            <a:endParaRPr lang="en-US" sz="2400" dirty="0"/>
          </a:p>
          <a:p>
            <a:r>
              <a:rPr lang="en-US" sz="2400" dirty="0"/>
              <a:t>What is MFA?</a:t>
            </a:r>
          </a:p>
          <a:p>
            <a:endParaRPr lang="en-US" sz="2400" dirty="0"/>
          </a:p>
          <a:p>
            <a:r>
              <a:rPr lang="en-US" sz="2400" dirty="0"/>
              <a:t>How many steps are there to MFA?</a:t>
            </a:r>
          </a:p>
          <a:p>
            <a:endParaRPr lang="en-US" sz="2400" dirty="0"/>
          </a:p>
          <a:p>
            <a:endParaRPr lang="en-US" sz="2400" dirty="0"/>
          </a:p>
        </p:txBody>
      </p:sp>
    </p:spTree>
    <p:extLst>
      <p:ext uri="{BB962C8B-B14F-4D97-AF65-F5344CB8AC3E}">
        <p14:creationId xmlns:p14="http://schemas.microsoft.com/office/powerpoint/2010/main" val="4059513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87902C-E2B4-F355-FF79-C04E1D74952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789284A-1343-8657-F6C2-EB825C8B1FF5}"/>
              </a:ext>
            </a:extLst>
          </p:cNvPr>
          <p:cNvSpPr>
            <a:spLocks noGrp="1"/>
          </p:cNvSpPr>
          <p:nvPr>
            <p:ph type="title"/>
          </p:nvPr>
        </p:nvSpPr>
        <p:spPr/>
        <p:txBody>
          <a:bodyPr/>
          <a:lstStyle/>
          <a:p>
            <a:r>
              <a:rPr lang="en-US" dirty="0"/>
              <a:t>Knowledge Check</a:t>
            </a:r>
          </a:p>
        </p:txBody>
      </p:sp>
      <p:sp>
        <p:nvSpPr>
          <p:cNvPr id="3" name="Content Placeholder 2">
            <a:extLst>
              <a:ext uri="{FF2B5EF4-FFF2-40B4-BE49-F238E27FC236}">
                <a16:creationId xmlns:a16="http://schemas.microsoft.com/office/drawing/2014/main" id="{6036B11F-F903-04FF-11A4-8C1B2D232D14}"/>
              </a:ext>
            </a:extLst>
          </p:cNvPr>
          <p:cNvSpPr>
            <a:spLocks noGrp="1"/>
          </p:cNvSpPr>
          <p:nvPr>
            <p:ph idx="1"/>
          </p:nvPr>
        </p:nvSpPr>
        <p:spPr/>
        <p:txBody>
          <a:bodyPr/>
          <a:lstStyle/>
          <a:p>
            <a:r>
              <a:rPr lang="en-US" dirty="0"/>
              <a:t>What is the short cut to locking your computer screen?</a:t>
            </a:r>
          </a:p>
          <a:p>
            <a:pPr lvl="1"/>
            <a:r>
              <a:rPr lang="en-US" dirty="0">
                <a:solidFill>
                  <a:srgbClr val="0070C0"/>
                </a:solidFill>
              </a:rPr>
              <a:t>Press the Windows key and the L key at the same time.</a:t>
            </a:r>
          </a:p>
          <a:p>
            <a:r>
              <a:rPr lang="en-US" dirty="0"/>
              <a:t>What is the “Clean Desk” policy?</a:t>
            </a:r>
          </a:p>
          <a:p>
            <a:pPr lvl="1"/>
            <a:r>
              <a:rPr lang="en-US" dirty="0">
                <a:solidFill>
                  <a:srgbClr val="0070C0"/>
                </a:solidFill>
              </a:rPr>
              <a:t>Before you step away from your desk put away sensitive information.  </a:t>
            </a:r>
          </a:p>
          <a:p>
            <a:r>
              <a:rPr lang="en-US" dirty="0"/>
              <a:t>What is MFA?</a:t>
            </a:r>
          </a:p>
          <a:p>
            <a:pPr lvl="1"/>
            <a:r>
              <a:rPr lang="en-US" dirty="0">
                <a:solidFill>
                  <a:srgbClr val="0070C0"/>
                </a:solidFill>
              </a:rPr>
              <a:t>An easy-to-use security measure that requires anyone logging into an online account to use a two-step process to prove their identity.</a:t>
            </a:r>
          </a:p>
          <a:p>
            <a:r>
              <a:rPr lang="en-US" dirty="0"/>
              <a:t>How many steps are there to MFA?</a:t>
            </a:r>
          </a:p>
          <a:p>
            <a:pPr lvl="1"/>
            <a:r>
              <a:rPr lang="en-US" dirty="0">
                <a:solidFill>
                  <a:srgbClr val="0070C0"/>
                </a:solidFill>
              </a:rPr>
              <a:t>Two</a:t>
            </a:r>
          </a:p>
          <a:p>
            <a:endParaRPr lang="en-US" dirty="0"/>
          </a:p>
          <a:p>
            <a:endParaRPr lang="en-US" dirty="0"/>
          </a:p>
        </p:txBody>
      </p:sp>
    </p:spTree>
    <p:extLst>
      <p:ext uri="{BB962C8B-B14F-4D97-AF65-F5344CB8AC3E}">
        <p14:creationId xmlns:p14="http://schemas.microsoft.com/office/powerpoint/2010/main" val="414265967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94</TotalTime>
  <Words>547</Words>
  <Application>Microsoft Office PowerPoint</Application>
  <PresentationFormat>Widescreen</PresentationFormat>
  <Paragraphs>41</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Aptos</vt:lpstr>
      <vt:lpstr>Aptos Display</vt:lpstr>
      <vt:lpstr>Arial</vt:lpstr>
      <vt:lpstr>Office Theme</vt:lpstr>
      <vt:lpstr>MFA</vt:lpstr>
      <vt:lpstr>What is multi-factor authentication?</vt:lpstr>
      <vt:lpstr>Why do you use it?</vt:lpstr>
      <vt:lpstr>Here is how it works.</vt:lpstr>
      <vt:lpstr>Why is MFA important?</vt:lpstr>
      <vt:lpstr>PowerPoint Presentation</vt:lpstr>
      <vt:lpstr>PowerPoint Presentation</vt:lpstr>
      <vt:lpstr>Knowledge Check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Vick, Laurel</dc:creator>
  <cp:lastModifiedBy>Vick, Laurel</cp:lastModifiedBy>
  <cp:revision>4</cp:revision>
  <dcterms:created xsi:type="dcterms:W3CDTF">2025-08-21T14:25:51Z</dcterms:created>
  <dcterms:modified xsi:type="dcterms:W3CDTF">2025-08-21T19:18:50Z</dcterms:modified>
</cp:coreProperties>
</file>