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7.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8.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9.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media/image45.jpg" ContentType="image/jpeg"/>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14" r:id="rId2"/>
    <p:sldMasterId id="2147483961" r:id="rId3"/>
    <p:sldMasterId id="2147483975" r:id="rId4"/>
    <p:sldMasterId id="2147483990" r:id="rId5"/>
    <p:sldMasterId id="2147484005" r:id="rId6"/>
    <p:sldMasterId id="2147484021" r:id="rId7"/>
    <p:sldMasterId id="2147484058" r:id="rId8"/>
    <p:sldMasterId id="2147484064" r:id="rId9"/>
    <p:sldMasterId id="2147484076" r:id="rId10"/>
  </p:sldMasterIdLst>
  <p:notesMasterIdLst>
    <p:notesMasterId r:id="rId63"/>
  </p:notesMasterIdLst>
  <p:handoutMasterIdLst>
    <p:handoutMasterId r:id="rId64"/>
  </p:handoutMasterIdLst>
  <p:sldIdLst>
    <p:sldId id="459" r:id="rId11"/>
    <p:sldId id="8355" r:id="rId12"/>
    <p:sldId id="8357" r:id="rId13"/>
    <p:sldId id="265" r:id="rId14"/>
    <p:sldId id="257" r:id="rId15"/>
    <p:sldId id="266" r:id="rId16"/>
    <p:sldId id="259" r:id="rId17"/>
    <p:sldId id="260" r:id="rId18"/>
    <p:sldId id="261" r:id="rId19"/>
    <p:sldId id="262" r:id="rId20"/>
    <p:sldId id="267" r:id="rId21"/>
    <p:sldId id="268" r:id="rId22"/>
    <p:sldId id="264" r:id="rId23"/>
    <p:sldId id="8358" r:id="rId24"/>
    <p:sldId id="256" r:id="rId25"/>
    <p:sldId id="8443" r:id="rId26"/>
    <p:sldId id="258" r:id="rId27"/>
    <p:sldId id="8444" r:id="rId28"/>
    <p:sldId id="8445" r:id="rId29"/>
    <p:sldId id="8446" r:id="rId30"/>
    <p:sldId id="8447" r:id="rId31"/>
    <p:sldId id="263" r:id="rId32"/>
    <p:sldId id="8448" r:id="rId33"/>
    <p:sldId id="8449" r:id="rId34"/>
    <p:sldId id="8450" r:id="rId35"/>
    <p:sldId id="8451" r:id="rId36"/>
    <p:sldId id="8452" r:id="rId37"/>
    <p:sldId id="269" r:id="rId38"/>
    <p:sldId id="270" r:id="rId39"/>
    <p:sldId id="271" r:id="rId40"/>
    <p:sldId id="272" r:id="rId41"/>
    <p:sldId id="273" r:id="rId42"/>
    <p:sldId id="274" r:id="rId43"/>
    <p:sldId id="275" r:id="rId44"/>
    <p:sldId id="8414" r:id="rId45"/>
    <p:sldId id="8437" r:id="rId46"/>
    <p:sldId id="8438" r:id="rId47"/>
    <p:sldId id="8439" r:id="rId48"/>
    <p:sldId id="8440" r:id="rId49"/>
    <p:sldId id="8441" r:id="rId50"/>
    <p:sldId id="8442" r:id="rId51"/>
    <p:sldId id="8415" r:id="rId52"/>
    <p:sldId id="8428" r:id="rId53"/>
    <p:sldId id="8429" r:id="rId54"/>
    <p:sldId id="8430" r:id="rId55"/>
    <p:sldId id="8431" r:id="rId56"/>
    <p:sldId id="8432" r:id="rId57"/>
    <p:sldId id="8433" r:id="rId58"/>
    <p:sldId id="8434" r:id="rId59"/>
    <p:sldId id="8435" r:id="rId60"/>
    <p:sldId id="8436" r:id="rId61"/>
    <p:sldId id="811"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FF1F84-DD60-4626-9733-B36F53AC6208}">
          <p14:sldIdLst>
            <p14:sldId id="459"/>
            <p14:sldId id="8355"/>
          </p14:sldIdLst>
        </p14:section>
        <p14:section name="Untitled Section" id="{9EC84A59-5132-4F98-BD1C-A0904AA64CA3}">
          <p14:sldIdLst>
            <p14:sldId id="8357"/>
            <p14:sldId id="265"/>
            <p14:sldId id="257"/>
            <p14:sldId id="266"/>
            <p14:sldId id="259"/>
            <p14:sldId id="260"/>
            <p14:sldId id="261"/>
            <p14:sldId id="262"/>
            <p14:sldId id="267"/>
            <p14:sldId id="268"/>
            <p14:sldId id="264"/>
            <p14:sldId id="8358"/>
            <p14:sldId id="256"/>
            <p14:sldId id="8443"/>
            <p14:sldId id="258"/>
            <p14:sldId id="8444"/>
            <p14:sldId id="8445"/>
            <p14:sldId id="8446"/>
            <p14:sldId id="8447"/>
            <p14:sldId id="263"/>
            <p14:sldId id="8448"/>
            <p14:sldId id="8449"/>
            <p14:sldId id="8450"/>
            <p14:sldId id="8451"/>
            <p14:sldId id="8452"/>
            <p14:sldId id="269"/>
            <p14:sldId id="270"/>
            <p14:sldId id="271"/>
            <p14:sldId id="272"/>
            <p14:sldId id="273"/>
            <p14:sldId id="274"/>
            <p14:sldId id="275"/>
            <p14:sldId id="8414"/>
            <p14:sldId id="8437"/>
            <p14:sldId id="8438"/>
            <p14:sldId id="8439"/>
            <p14:sldId id="8440"/>
            <p14:sldId id="8441"/>
            <p14:sldId id="8442"/>
            <p14:sldId id="8415"/>
            <p14:sldId id="8428"/>
            <p14:sldId id="8429"/>
            <p14:sldId id="8430"/>
            <p14:sldId id="8431"/>
            <p14:sldId id="8432"/>
            <p14:sldId id="8433"/>
            <p14:sldId id="8434"/>
            <p14:sldId id="8435"/>
            <p14:sldId id="8436"/>
            <p14:sldId id="81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x, Mary Beth" initials="CMB" lastIdx="6" clrIdx="0">
    <p:extLst>
      <p:ext uri="{19B8F6BF-5375-455C-9EA6-DF929625EA0E}">
        <p15:presenceInfo xmlns:p15="http://schemas.microsoft.com/office/powerpoint/2012/main" userId="S::MaryBeth.Cox@dhhs.nc.gov::dab48a53-bccf-46a2-b48e-b80755c1958c" providerId="AD"/>
      </p:ext>
    </p:extLst>
  </p:cmAuthor>
  <p:cmAuthor id="2" name="Melissia Larson" initials="ML" lastIdx="1" clrIdx="1">
    <p:extLst>
      <p:ext uri="{19B8F6BF-5375-455C-9EA6-DF929625EA0E}">
        <p15:presenceInfo xmlns:p15="http://schemas.microsoft.com/office/powerpoint/2012/main" userId="Melissia Larson" providerId="None"/>
      </p:ext>
    </p:extLst>
  </p:cmAuthor>
  <p:cmAuthor id="3" name="Cassidy Quillen" initials="CQ" lastIdx="1" clrIdx="2">
    <p:extLst>
      <p:ext uri="{19B8F6BF-5375-455C-9EA6-DF929625EA0E}">
        <p15:presenceInfo xmlns:p15="http://schemas.microsoft.com/office/powerpoint/2012/main" userId="S-1-5-21-201352984-938877552-620655208-28960" providerId="AD"/>
      </p:ext>
    </p:extLst>
  </p:cmAuthor>
  <p:cmAuthor id="4" name="Erin McGraw" initials="EM" lastIdx="1" clrIdx="3">
    <p:extLst>
      <p:ext uri="{19B8F6BF-5375-455C-9EA6-DF929625EA0E}">
        <p15:presenceInfo xmlns:p15="http://schemas.microsoft.com/office/powerpoint/2012/main" userId="S-1-5-21-201352984-938877552-620655208-29800" providerId="AD"/>
      </p:ext>
    </p:extLst>
  </p:cmAuthor>
  <p:cmAuthor id="5" name="Steve North" initial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00FFF"/>
    <a:srgbClr val="3379CD"/>
    <a:srgbClr val="75A4DD"/>
    <a:srgbClr val="C63663"/>
    <a:srgbClr val="30A7FF"/>
    <a:srgbClr val="6D2E75"/>
    <a:srgbClr val="B1CBE5"/>
    <a:srgbClr val="DB3BE0"/>
    <a:srgbClr val="4B9C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10" autoAdjust="0"/>
    <p:restoredTop sz="85046" autoAdjust="0"/>
  </p:normalViewPr>
  <p:slideViewPr>
    <p:cSldViewPr snapToGrid="0">
      <p:cViewPr varScale="1">
        <p:scale>
          <a:sx n="72" d="100"/>
          <a:sy n="72" d="100"/>
        </p:scale>
        <p:origin x="1181" y="58"/>
      </p:cViewPr>
      <p:guideLst>
        <p:guide orient="horz" pos="2160"/>
        <p:guide pos="2880"/>
      </p:guideLst>
    </p:cSldViewPr>
  </p:slideViewPr>
  <p:notesTextViewPr>
    <p:cViewPr>
      <p:scale>
        <a:sx n="3" d="2"/>
        <a:sy n="3" d="2"/>
      </p:scale>
      <p:origin x="0" y="0"/>
    </p:cViewPr>
  </p:notesTextViewPr>
  <p:sorterViewPr>
    <p:cViewPr varScale="1">
      <p:scale>
        <a:sx n="1" d="1"/>
        <a:sy n="1" d="1"/>
      </p:scale>
      <p:origin x="0" y="-10044"/>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353377-89F1-4EF0-AC0F-659579C8E8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A8F4991-1FDE-443E-B85D-4C25EA0C5C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457E20-DAD8-486E-9906-D800DC462E52}" type="datetimeFigureOut">
              <a:rPr lang="en-US" smtClean="0"/>
              <a:t>12/14/2022</a:t>
            </a:fld>
            <a:endParaRPr lang="en-US" dirty="0"/>
          </a:p>
        </p:txBody>
      </p:sp>
      <p:sp>
        <p:nvSpPr>
          <p:cNvPr id="4" name="Footer Placeholder 3">
            <a:extLst>
              <a:ext uri="{FF2B5EF4-FFF2-40B4-BE49-F238E27FC236}">
                <a16:creationId xmlns:a16="http://schemas.microsoft.com/office/drawing/2014/main" id="{B4E699AF-C22D-4F44-BAA7-BBE42C8D7D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AD1ABFB-A332-4274-BC08-F6262591FD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6B052A-292C-45AD-AB95-DC3D5BAE89DD}" type="slidenum">
              <a:rPr lang="en-US" smtClean="0"/>
              <a:t>‹#›</a:t>
            </a:fld>
            <a:endParaRPr lang="en-US" dirty="0"/>
          </a:p>
        </p:txBody>
      </p:sp>
    </p:spTree>
    <p:extLst>
      <p:ext uri="{BB962C8B-B14F-4D97-AF65-F5344CB8AC3E}">
        <p14:creationId xmlns:p14="http://schemas.microsoft.com/office/powerpoint/2010/main" val="587644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9074D-35D3-45E5-94E0-8293DBF17D6A}" type="datetimeFigureOut">
              <a:rPr lang="en-US" smtClean="0"/>
              <a:t>12/14/2022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9D737-021B-4A52-8C8E-4919D3451CED}" type="slidenum">
              <a:rPr lang="en-US" smtClean="0"/>
              <a:t>‹#›</a:t>
            </a:fld>
            <a:endParaRPr lang="en-US" dirty="0"/>
          </a:p>
        </p:txBody>
      </p:sp>
    </p:spTree>
    <p:extLst>
      <p:ext uri="{BB962C8B-B14F-4D97-AF65-F5344CB8AC3E}">
        <p14:creationId xmlns:p14="http://schemas.microsoft.com/office/powerpoint/2010/main" val="787051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taccollaborative.org/resources/" TargetMode="External"/><Relationship Id="rId7" Type="http://schemas.openxmlformats.org/officeDocument/2006/relationships/hyperlink" Target="https://www.leadbureau.org/"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paariusa.org/" TargetMode="External"/><Relationship Id="rId5" Type="http://schemas.openxmlformats.org/officeDocument/2006/relationships/hyperlink" Target="https://www.thenationalcouncil.org/wp-content/uploads/2022/02/NC_7_DPAD_ToolsResources.pdf" TargetMode="External"/><Relationship Id="rId4" Type="http://schemas.openxmlformats.org/officeDocument/2006/relationships/hyperlink" Target="https://www.thenationalcouncil.org/resources/tools-resource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9D737-021B-4A52-8C8E-4919D3451C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4425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d5fefc678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8d5fefc67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cs typeface="Calibri"/>
              </a:rPr>
              <a:t>MF First 3, EF last 3</a:t>
            </a:r>
            <a:endParaRPr lang="en-US"/>
          </a:p>
          <a:p>
            <a:endParaRPr lang="en-US">
              <a:cs typeface="Calibri"/>
            </a:endParaRPr>
          </a:p>
          <a:p>
            <a:r>
              <a:rPr lang="en-US">
                <a:cs typeface="Calibri"/>
              </a:rPr>
              <a:t>Staff are extremely dedicated to these programs and  many have personal experience/connections to diversion and substance use that have drawn to them to this work in the first place </a:t>
            </a:r>
          </a:p>
          <a:p>
            <a:r>
              <a:rPr lang="en-US">
                <a:cs typeface="Calibri"/>
              </a:rPr>
              <a:t>Funding was something we heard as a need from almost every program we spoke with, especially the drug treatment courts that shared with us their struggles in acquiring funding when the NC legislature stopped all funding in 2011 for these programs</a:t>
            </a:r>
            <a:endParaRPr lang="en-US"/>
          </a:p>
          <a:p>
            <a:endParaRPr lang="en-US">
              <a:cs typeface="Calibri"/>
            </a:endParaRPr>
          </a:p>
          <a:p>
            <a:r>
              <a:rPr lang="en-US">
                <a:cs typeface="Calibri"/>
              </a:rPr>
              <a:t>Again and again we heard about the extraordinary lack of treatment facilities and social service resources more generally in rural counties. For example, one county shared </a:t>
            </a:r>
            <a:r>
              <a:rPr lang="en-US"/>
              <a:t>that they often had no choice but to send individuals to facilities hours away and across the state. Program also cited a specific need for inpatient treatment facilities that accept folks with a history of violent offenses and for high needs individuals with dual diagnosis. There were many post arrest programs where severe and persistent mental illness, like schizophrenia, was an exclusion criteria for program participation due to capacity constraints. This is extremely problematic, as it leaves individuals with SPMI without other diversion options. </a:t>
            </a:r>
            <a:endParaRPr lang="en-US">
              <a:cs typeface="Calibri"/>
            </a:endParaRPr>
          </a:p>
          <a:p>
            <a:endParaRPr lang="en-US"/>
          </a:p>
          <a:p>
            <a:r>
              <a:rPr lang="en-US"/>
              <a:t>Further, rural counties spoke with us about the difficulties of connecting participants with transportation. This was discussed as a crucial resource gap, as many of these programs require, for example, drug tests several times a week. If participants are not able to acquire transportation to submit drug screens, they are considered noncompliant with programs and may be discharged.</a:t>
            </a:r>
            <a:endParaRPr lang="en-US">
              <a:cs typeface="Calibri"/>
            </a:endParaRPr>
          </a:p>
          <a:p>
            <a:endParaRPr lang="en-US">
              <a:cs typeface="Calibri"/>
            </a:endParaRPr>
          </a:p>
          <a:p>
            <a:r>
              <a:rPr lang="en-US">
                <a:cs typeface="Calibri"/>
              </a:rPr>
              <a:t>EF – community partnerships are integral to these programs, and having law enforcement buy-in or not can either make or break a program </a:t>
            </a:r>
          </a:p>
          <a:p>
            <a:endParaRPr lang="en-US">
              <a:cs typeface="Calibri"/>
            </a:endParaRPr>
          </a:p>
          <a:p>
            <a:r>
              <a:rPr lang="en-US">
                <a:cs typeface="Calibri"/>
              </a:rPr>
              <a:t>EF - Finally, specifically for pre-arrest diversion programs, counties spoke with us about the need for increased education around substance use among the community and law enforcement in particular. There were several pre arrest programs in place that</a:t>
            </a:r>
            <a:r>
              <a:rPr lang="en-US"/>
              <a:t>  spoke about difficulties getting law enforcement to utilize the programs even after they were established. Programs noted that law enforcement was often hesitant to refrain from engaging in programs that they viewed as not being “tough on crime.” These pre-arrest programs are utilized at the discretion of the arresting officer, inherently reflecting officer bias. This is especially important to note, as higher arrest rates for minoritized— and especially for black and brown folks— is well-documented. On the flip side, programs noted that an important facilitator to starting pre arrest diversion programs was when law enforcement was eager to engage. We want to emphasize that some of the programs that seemed to be most successful had law enforcement leadership and buy in at all levels. </a:t>
            </a:r>
            <a:endParaRPr lang="en-US">
              <a:cs typeface="Calibri"/>
            </a:endParaRPr>
          </a:p>
          <a:p>
            <a:endParaRPr lang="en-US">
              <a:cs typeface="Calibri"/>
            </a:endParaRPr>
          </a:p>
          <a:p>
            <a:r>
              <a:rPr lang="en-US">
                <a:cs typeface="Calibri"/>
              </a:rPr>
              <a:t>Need for increased technical assistance and data collection, as many counties did not have manualized data collection methods and did not really know where to start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d5fefc678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8d5fefc67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08965" indent="-422910">
              <a:buFont typeface="Arial"/>
              <a:buChar char="•"/>
            </a:pPr>
            <a:r>
              <a:rPr lang="en-US">
                <a:cs typeface="Calibri"/>
              </a:rPr>
              <a:t>MF</a:t>
            </a:r>
          </a:p>
          <a:p>
            <a:pPr marL="186055"/>
            <a:r>
              <a:rPr lang="en-US"/>
              <a:t>Many counties across the state, whether they had programs in place or not, recognized the importance of these programs and expressed interest in starting one if not already in place. </a:t>
            </a:r>
            <a:endParaRPr lang="en-US">
              <a:cs typeface="Calibri"/>
            </a:endParaRPr>
          </a:p>
          <a:p>
            <a:pPr marL="608965" indent="-422910">
              <a:buFont typeface="Arial"/>
              <a:buChar char="•"/>
            </a:pPr>
            <a:endParaRPr lang="en-US"/>
          </a:p>
          <a:p>
            <a:pPr marL="186055"/>
            <a:r>
              <a:rPr lang="en-US"/>
              <a:t>We have sent out the report and spreadsheet to interviewees and community partners and will continue to work to find ways to make this information as useful and accessible as possible to community partners statewide</a:t>
            </a:r>
            <a:endParaRPr lang="en-US">
              <a:cs typeface="Calibri" panose="020F0502020204030204"/>
            </a:endParaRPr>
          </a:p>
          <a:p>
            <a:pPr marL="608965" indent="-422910">
              <a:buFont typeface="Arial"/>
              <a:buChar char="•"/>
            </a:pPr>
            <a:endParaRPr lang="en-US"/>
          </a:p>
          <a:p>
            <a:pPr marL="186055"/>
            <a:r>
              <a:rPr lang="en-US"/>
              <a:t>We have been accepted to present at the Academic Consortium on Criminal Justice Health (ACCJH) Conference in April in Raleigh, NC</a:t>
            </a:r>
            <a:endParaRPr lang="en-US">
              <a:cs typeface="Calibri" panose="020F0502020204030204"/>
            </a:endParaRPr>
          </a:p>
          <a:p>
            <a:pPr marL="186055"/>
            <a:endParaRPr lang="en-US"/>
          </a:p>
          <a:p>
            <a:pPr marL="186055"/>
            <a:r>
              <a:rPr lang="en-US"/>
              <a:t>Goal to assist programs develop minimum metrics for evaluation and streamlined processes to ease data collection</a:t>
            </a:r>
            <a:endParaRPr lang="en-US">
              <a:cs typeface="Calibri" panose="020F0502020204030204"/>
            </a:endParaRPr>
          </a:p>
          <a:p>
            <a:endParaRPr lang="en-US">
              <a:cs typeface="Calibri" panose="020F0502020204030204"/>
            </a:endParaRPr>
          </a:p>
        </p:txBody>
      </p:sp>
    </p:spTree>
    <p:extLst>
      <p:ext uri="{BB962C8B-B14F-4D97-AF65-F5344CB8AC3E}">
        <p14:creationId xmlns:p14="http://schemas.microsoft.com/office/powerpoint/2010/main" val="2799747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d5fefc678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8d5fefc67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08965" indent="-422910">
              <a:buFont typeface="Arial"/>
              <a:buChar char="•"/>
            </a:pPr>
            <a:r>
              <a:rPr lang="en-US"/>
              <a:t>The Police, Treatment, and Community Collaborative: </a:t>
            </a:r>
            <a:r>
              <a:rPr lang="en-US" u="sng">
                <a:hlinkClick r:id="rId3"/>
              </a:rPr>
              <a:t>https://ptaccollaborative.org/resources/</a:t>
            </a:r>
            <a:r>
              <a:rPr lang="en-US"/>
              <a:t> including core principles for programs, research syntheses, and action steps for diversion work during COVID. Several good resources to dig into!</a:t>
            </a:r>
          </a:p>
          <a:p>
            <a:pPr marL="608965" indent="-422910">
              <a:buFont typeface="Arial"/>
              <a:buChar char="•"/>
            </a:pPr>
            <a:r>
              <a:rPr lang="en-US"/>
              <a:t>The National Council for Mental Wellbeing: a variety of resources and toolkits to help diversion programs focused on substance use disorders and/or mental health:</a:t>
            </a:r>
            <a:r>
              <a:rPr lang="en-US" u="sng">
                <a:hlinkClick r:id="rId4"/>
              </a:rPr>
              <a:t>https://www.thenationalcouncil.org/resources/tools-resources/</a:t>
            </a:r>
            <a:r>
              <a:rPr lang="en-US"/>
              <a:t> including a compilation of what other orgs are doing in this space: </a:t>
            </a:r>
            <a:r>
              <a:rPr lang="en-US" u="sng">
                <a:hlinkClick r:id="rId5"/>
              </a:rPr>
              <a:t>https://www.thenationalcouncil.org/wp-content/uploads/2022/02/NC_7_DPAD_ToolsResources.pdf</a:t>
            </a:r>
            <a:endParaRPr lang="en-US"/>
          </a:p>
          <a:p>
            <a:pPr marL="608965" indent="-422910">
              <a:buFont typeface="Arial"/>
              <a:buChar char="•"/>
            </a:pPr>
            <a:r>
              <a:rPr lang="en-US"/>
              <a:t>The Police Assisted Addiction and Recovery Initiative: </a:t>
            </a:r>
            <a:r>
              <a:rPr lang="en-US" u="sng">
                <a:hlinkClick r:id="rId6"/>
              </a:rPr>
              <a:t>https://paariusa.org/</a:t>
            </a:r>
            <a:r>
              <a:rPr lang="en-US"/>
              <a:t> Provides technical assistance, webinars, and other resources.</a:t>
            </a:r>
          </a:p>
          <a:p>
            <a:pPr marL="608965" indent="-422910">
              <a:buFont typeface="Arial"/>
              <a:buChar char="•"/>
            </a:pPr>
            <a:r>
              <a:rPr lang="en-US"/>
              <a:t>LEAD National Support Bureau—Provide concreate case studies and resources. New toolkit and resources coming soon: </a:t>
            </a:r>
            <a:r>
              <a:rPr lang="en-US" u="sng">
                <a:hlinkClick r:id="rId7"/>
              </a:rPr>
              <a:t>https://www.leadbureau.org/</a:t>
            </a:r>
            <a:endParaRPr lang="en-US"/>
          </a:p>
          <a:p>
            <a:pPr marL="608965" indent="-422910">
              <a:buFont typeface="Arial"/>
              <a:buChar char="•"/>
            </a:pPr>
            <a:endParaRPr lang="en-US"/>
          </a:p>
          <a:p>
            <a:endParaRPr lang="en-US">
              <a:cs typeface="Calibri"/>
            </a:endParaRPr>
          </a:p>
        </p:txBody>
      </p:sp>
    </p:spTree>
    <p:extLst>
      <p:ext uri="{BB962C8B-B14F-4D97-AF65-F5344CB8AC3E}">
        <p14:creationId xmlns:p14="http://schemas.microsoft.com/office/powerpoint/2010/main" val="3111445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d5fefc678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8d5fefc67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EF</a:t>
            </a:r>
          </a:p>
        </p:txBody>
      </p:sp>
    </p:spTree>
    <p:extLst>
      <p:ext uri="{BB962C8B-B14F-4D97-AF65-F5344CB8AC3E}">
        <p14:creationId xmlns:p14="http://schemas.microsoft.com/office/powerpoint/2010/main" val="2493819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9D737-021B-4A52-8C8E-4919D3451CED}" type="slidenum">
              <a:rPr lang="en-US" smtClean="0"/>
              <a:t>14</a:t>
            </a:fld>
            <a:endParaRPr lang="en-US" dirty="0"/>
          </a:p>
        </p:txBody>
      </p:sp>
    </p:spTree>
    <p:extLst>
      <p:ext uri="{BB962C8B-B14F-4D97-AF65-F5344CB8AC3E}">
        <p14:creationId xmlns:p14="http://schemas.microsoft.com/office/powerpoint/2010/main" val="2120525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9D737-021B-4A52-8C8E-4919D3451CED}" type="slidenum">
              <a:rPr lang="en-US" smtClean="0"/>
              <a:t>2</a:t>
            </a:fld>
            <a:endParaRPr lang="en-US" dirty="0"/>
          </a:p>
        </p:txBody>
      </p:sp>
    </p:spTree>
    <p:extLst>
      <p:ext uri="{BB962C8B-B14F-4D97-AF65-F5344CB8AC3E}">
        <p14:creationId xmlns:p14="http://schemas.microsoft.com/office/powerpoint/2010/main" val="701782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9D737-021B-4A52-8C8E-4919D3451CED}" type="slidenum">
              <a:rPr lang="en-US" smtClean="0"/>
              <a:t>3</a:t>
            </a:fld>
            <a:endParaRPr lang="en-US" dirty="0"/>
          </a:p>
        </p:txBody>
      </p:sp>
    </p:spTree>
    <p:extLst>
      <p:ext uri="{BB962C8B-B14F-4D97-AF65-F5344CB8AC3E}">
        <p14:creationId xmlns:p14="http://schemas.microsoft.com/office/powerpoint/2010/main" val="3406177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9D737-021B-4A52-8C8E-4919D3451CED}" type="slidenum">
              <a:rPr lang="en-US" smtClean="0"/>
              <a:t>35</a:t>
            </a:fld>
            <a:endParaRPr lang="en-US" dirty="0"/>
          </a:p>
        </p:txBody>
      </p:sp>
    </p:spTree>
    <p:extLst>
      <p:ext uri="{BB962C8B-B14F-4D97-AF65-F5344CB8AC3E}">
        <p14:creationId xmlns:p14="http://schemas.microsoft.com/office/powerpoint/2010/main" val="42475581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DBC9CE-0E28-4A28-8267-F654798E1C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588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i="0" u="none" strike="noStrike" baseline="0"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DBC9CE-0E28-4A28-8267-F654798E1C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5826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DBC9CE-0E28-4A28-8267-F654798E1C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324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endParaRPr kumimoji="0" lang="en-US" sz="1600" b="0" i="0"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endParaRPr>
          </a:p>
          <a:p>
            <a:pPr algn="l">
              <a:defRPr/>
            </a:pPr>
            <a:endParaRPr kumimoji="0" lang="en-US" sz="1600" b="0" i="0"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DBC9CE-0E28-4A28-8267-F654798E1C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806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be2a4d16e_0_2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be2a4d16e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MF</a:t>
            </a:r>
            <a:endParaRPr dirty="0"/>
          </a:p>
        </p:txBody>
      </p:sp>
    </p:spTree>
    <p:extLst>
      <p:ext uri="{BB962C8B-B14F-4D97-AF65-F5344CB8AC3E}">
        <p14:creationId xmlns:p14="http://schemas.microsoft.com/office/powerpoint/2010/main" val="1358351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i="0" u="none" strike="noStrike" baseline="0"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DBC9CE-0E28-4A28-8267-F654798E1C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2041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DBC9CE-0E28-4A28-8267-F654798E1C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9064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9D737-021B-4A52-8C8E-4919D3451CED}" type="slidenum">
              <a:rPr lang="en-US" smtClean="0"/>
              <a:t>42</a:t>
            </a:fld>
            <a:endParaRPr lang="en-US" dirty="0"/>
          </a:p>
        </p:txBody>
      </p:sp>
    </p:spTree>
    <p:extLst>
      <p:ext uri="{BB962C8B-B14F-4D97-AF65-F5344CB8AC3E}">
        <p14:creationId xmlns:p14="http://schemas.microsoft.com/office/powerpoint/2010/main" val="36522440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be2a4d16e_0_2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be2a4d16e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EF</a:t>
            </a:r>
          </a:p>
          <a:p>
            <a:r>
              <a:rPr lang="en-US" dirty="0">
                <a:cs typeface="Calibri"/>
              </a:rPr>
              <a:t>Aim: identify and examine substance use related pre and post arrest diversion programs in all 100 counties in NC</a:t>
            </a:r>
          </a:p>
          <a:p>
            <a:r>
              <a:rPr lang="en-US" dirty="0">
                <a:cs typeface="Calibri"/>
              </a:rPr>
              <a:t>Defined Diversion as interventions that aimed to reduce the number of people sent to jail and prison for substance use related charges</a:t>
            </a:r>
          </a:p>
          <a:p>
            <a:r>
              <a:rPr lang="en-US" dirty="0">
                <a:cs typeface="Calibri"/>
              </a:rPr>
              <a:t>- We only included programs whose populations of focus included individuals with substance use disorders, thus we unfortunately had to leave out programs like mental health treatment courts, community policing and crisis response teams, misdemeanor diversion, street outreach programs, and programs that provide medications for opioid use disorder (</a:t>
            </a:r>
            <a:r>
              <a:rPr lang="en-US" dirty="0" err="1">
                <a:cs typeface="Calibri"/>
              </a:rPr>
              <a:t>MOUD</a:t>
            </a:r>
            <a:r>
              <a:rPr lang="en-US">
                <a:cs typeface="Calibri"/>
              </a:rPr>
              <a:t>) to incarcerated individuals in jails and prisons</a:t>
            </a:r>
          </a:p>
          <a:p>
            <a:r>
              <a:rPr lang="en-US">
                <a:cs typeface="Calibri"/>
              </a:rPr>
              <a:t>- we recognize the importance of these programs and the somewhat arbitrary nature of our definition </a:t>
            </a:r>
          </a:p>
          <a:p>
            <a:endParaRPr lang="en-US">
              <a:cs typeface="Calibri"/>
            </a:endParaRPr>
          </a:p>
          <a:p>
            <a:r>
              <a:rPr lang="en-US">
                <a:cs typeface="Calibri"/>
              </a:rPr>
              <a:t>MF</a:t>
            </a:r>
          </a:p>
          <a:p>
            <a:r>
              <a:rPr lang="en-US">
                <a:cs typeface="Calibri"/>
              </a:rPr>
              <a:t>Data collection:</a:t>
            </a:r>
          </a:p>
          <a:p>
            <a:r>
              <a:rPr lang="en-US">
                <a:cs typeface="Calibri"/>
              </a:rPr>
              <a:t>- developed a survey to capture existing programs and key programmatic characteristics</a:t>
            </a:r>
          </a:p>
          <a:p>
            <a:r>
              <a:rPr lang="en-US">
                <a:cs typeface="Calibri"/>
              </a:rPr>
              <a:t>- </a:t>
            </a:r>
            <a:r>
              <a:rPr lang="en-US"/>
              <a:t>We created a database of contacts in each county with potential knowledge of these programs. We started from a publicly available list of known diversion program contacts across NC counties, supplied by the NC Division of Public Health and collected through their Opioid and Substance Use Action Plan Data Dashboard data collection efforts. We supplemented this list with web searches on potential contacts from District Attorneys’ offices, Sheriffs’ offices, local health departments, and/or other organizations that tend to coordinate these programs </a:t>
            </a:r>
            <a:endParaRPr lang="en-US">
              <a:cs typeface="Calibri"/>
            </a:endParaRPr>
          </a:p>
          <a:p>
            <a:r>
              <a:rPr lang="en-US">
                <a:cs typeface="Calibri"/>
              </a:rPr>
              <a:t>- reached out through both email and phone using standardized templates to a minimum of 3 contacts 3-4 times per county </a:t>
            </a:r>
          </a:p>
          <a:p>
            <a:r>
              <a:rPr lang="en-US">
                <a:cs typeface="Calibri"/>
              </a:rPr>
              <a:t>- conducted interviews using a structured interview guide primarily through phone and zoom, recorded interviews if consented and took detailed notes throughout the interviews. Lasted usually between 45 minutes-1 hour</a:t>
            </a:r>
          </a:p>
          <a:p>
            <a:r>
              <a:rPr lang="en-US">
                <a:cs typeface="Calibri"/>
              </a:rPr>
              <a:t>- asked programs for outcome data if available so it is self-reported and not verified </a:t>
            </a:r>
          </a:p>
          <a:p>
            <a:endParaRPr lang="en-US">
              <a:cs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9D737-021B-4A52-8C8E-4919D3451CED}" type="slidenum">
              <a:rPr lang="en-US" smtClean="0"/>
              <a:t>52</a:t>
            </a:fld>
            <a:endParaRPr lang="en-US" dirty="0"/>
          </a:p>
        </p:txBody>
      </p:sp>
    </p:spTree>
    <p:extLst>
      <p:ext uri="{BB962C8B-B14F-4D97-AF65-F5344CB8AC3E}">
        <p14:creationId xmlns:p14="http://schemas.microsoft.com/office/powerpoint/2010/main" val="2383259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be2a4d16e_0_2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be2a4d16e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cs typeface="Calibri"/>
              </a:rPr>
              <a:t>EF </a:t>
            </a:r>
          </a:p>
          <a:p>
            <a:r>
              <a:rPr lang="en-US">
                <a:cs typeface="Calibri"/>
              </a:rPr>
              <a:t>Hearing from a county meant that we spoke with someone who told us the status of programs in that county</a:t>
            </a:r>
          </a:p>
          <a:p>
            <a:r>
              <a:rPr lang="en-US">
                <a:cs typeface="Calibri"/>
              </a:rPr>
              <a:t>Conducted interviews with people who were representatives of a county with a program</a:t>
            </a:r>
          </a:p>
          <a:p>
            <a:endParaRPr lang="en-US">
              <a:cs typeface="Calibri"/>
            </a:endParaRPr>
          </a:p>
          <a:p>
            <a:r>
              <a:rPr lang="en-US">
                <a:cs typeface="Calibri"/>
              </a:rPr>
              <a:t>MF (numbers)</a:t>
            </a:r>
          </a:p>
          <a:p>
            <a:r>
              <a:rPr lang="en-US">
                <a:cs typeface="Calibri"/>
              </a:rPr>
              <a:t>Heard back from 98 counties who shared with us that they either did or did not have a substance use related pre or post arrest diversion program</a:t>
            </a:r>
          </a:p>
          <a:p>
            <a:r>
              <a:rPr lang="en-US">
                <a:cs typeface="Calibri"/>
              </a:rPr>
              <a:t>Only 1 county would not speak with us about the status of their program </a:t>
            </a:r>
          </a:p>
        </p:txBody>
      </p:sp>
    </p:spTree>
    <p:extLst>
      <p:ext uri="{BB962C8B-B14F-4D97-AF65-F5344CB8AC3E}">
        <p14:creationId xmlns:p14="http://schemas.microsoft.com/office/powerpoint/2010/main" val="358056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5fefc678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5fefc67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cs typeface="Calibri"/>
              </a:rPr>
              <a:t>EF Pre-Arrest:</a:t>
            </a:r>
          </a:p>
          <a:p>
            <a:r>
              <a:rPr lang="en-US">
                <a:cs typeface="Calibri"/>
              </a:rPr>
              <a:t>LEAD: law enforcement assisted diversion, usually out of police departments, varies greatly from county to county but is a national model</a:t>
            </a:r>
          </a:p>
          <a:p>
            <a:r>
              <a:rPr lang="en-US">
                <a:cs typeface="Calibri"/>
              </a:rPr>
              <a:t>LEAD adjacent: programs that directly involve law enforcement referrals but are not called LEAD, more unique to each county's needs </a:t>
            </a:r>
          </a:p>
          <a:p>
            <a:r>
              <a:rPr lang="en-US">
                <a:cs typeface="Calibri"/>
              </a:rPr>
              <a:t>Co-responder: programs where a behavioral health specialist and/or peer support specialist accompanies law enforcement to the scene where someone is having a substance use and/or mental health crisis </a:t>
            </a:r>
            <a:endParaRPr lang="en-US"/>
          </a:p>
          <a:p>
            <a:endParaRPr lang="en-US">
              <a:cs typeface="Calibri"/>
            </a:endParaRPr>
          </a:p>
          <a:p>
            <a:r>
              <a:rPr lang="en-US">
                <a:cs typeface="Calibri"/>
              </a:rPr>
              <a:t>MF: </a:t>
            </a:r>
          </a:p>
          <a:p>
            <a:r>
              <a:rPr lang="en-US">
                <a:cs typeface="Calibri"/>
              </a:rPr>
              <a:t>DTC:</a:t>
            </a:r>
            <a:r>
              <a:rPr lang="en-US"/>
              <a:t> DTCs generally aim to serve individuals with substance use disorders, most of whom had prior involvement with the criminal-legal system. Program participation is usually offered post-arrest and post-conviction as a probationary condition. While the offense does not have to directly involve substances, a substance use disorder has to underly the charge. Operates in a phased system and involves a team approach</a:t>
            </a:r>
            <a:endParaRPr lang="en-US">
              <a:cs typeface="Calibri"/>
            </a:endParaRPr>
          </a:p>
          <a:p>
            <a:endParaRPr lang="en-US">
              <a:cs typeface="Calibri"/>
            </a:endParaRPr>
          </a:p>
          <a:p>
            <a:r>
              <a:rPr lang="en-US">
                <a:cs typeface="Calibri"/>
              </a:rPr>
              <a:t>DWI: Similar to DTCs but </a:t>
            </a:r>
            <a:r>
              <a:rPr lang="en-US"/>
              <a:t>courts serve individuals who have substance use disorders and have committed a DWI offense </a:t>
            </a:r>
            <a:endParaRPr lang="en-US">
              <a:cs typeface="Calibri"/>
            </a:endParaRPr>
          </a:p>
          <a:p>
            <a:endParaRPr lang="en-US">
              <a:cs typeface="Calibri"/>
            </a:endParaRPr>
          </a:p>
          <a:p>
            <a:r>
              <a:rPr lang="en-US">
                <a:cs typeface="Calibri"/>
              </a:rPr>
              <a:t>VTC: Similar to DTCs and DWI courts but </a:t>
            </a:r>
            <a:r>
              <a:rPr lang="en-US"/>
              <a:t>serve criminal-legal system involved veterans with substance use disorders and/or a co-occurring mental health diagnosis. A key differentiator of this program is the peer-mentorship component.</a:t>
            </a:r>
            <a:endParaRPr lang="en-US">
              <a:cs typeface="Calibri"/>
            </a:endParaRPr>
          </a:p>
          <a:p>
            <a:endParaRPr lang="en-US">
              <a:cs typeface="Calibri"/>
            </a:endParaRPr>
          </a:p>
          <a:p>
            <a:r>
              <a:rPr lang="en-US">
                <a:cs typeface="Calibri"/>
              </a:rPr>
              <a:t>Stepping up: </a:t>
            </a:r>
            <a:r>
              <a:rPr lang="en-US"/>
              <a:t>nationwide program that aims to reduce the number of individuals with co-occurring mental health and substance use disorders in jails and prisons. It is meant to be a pre or post arrest program, but in practice it is usually a post arrest program. While 46 counties have adopted resolutions to support the Stepping Up Initiative, only six counties shared with us using Stepping Up as a concrete diversion program. Post jail-booking, usually, individuals are connected to treatment as a conditional discharge </a:t>
            </a:r>
            <a:endParaRPr lang="en-US">
              <a:cs typeface="Calibri"/>
            </a:endParaRPr>
          </a:p>
          <a:p>
            <a:endParaRPr lang="en-US">
              <a:cs typeface="Calibri"/>
            </a:endParaRPr>
          </a:p>
          <a:p>
            <a:r>
              <a:rPr lang="en-US">
                <a:cs typeface="Calibri"/>
              </a:rPr>
              <a:t>Other post arrest diversion: Programs that did not fit into any of the above categories and were highly unique to each county. 2 examples: DATA (District Attorney's Treatment Alternative) in Forsyth County which </a:t>
            </a:r>
            <a:r>
              <a:rPr lang="en-US"/>
              <a:t>is a 1 year deferred prosecution program requiring Vivitrol injections, treatment, and electronic monitoring. </a:t>
            </a:r>
            <a:endParaRPr lang="en-US">
              <a:cs typeface="Calibri"/>
            </a:endParaRPr>
          </a:p>
          <a:p>
            <a:r>
              <a:rPr lang="en-US"/>
              <a:t>Another example is a program in New Hanover County called Underage Drinking and Fake IDs deferred prosecution program, which is a Deferred prosecution program for individuals accused of underage drinking or a fake ID offense. Defendants complete community service, alcohol education, and observe incoming traumas at New Hanover Regional Medical Center and Recovery Court as a pathway to charge dismissal</a:t>
            </a:r>
            <a:endParaRPr lang="en-US">
              <a:cs typeface="Calibri"/>
            </a:endParaRPr>
          </a:p>
          <a:p>
            <a:endParaRPr lang="en-US">
              <a:cs typeface="Calibri"/>
            </a:endParaRPr>
          </a:p>
          <a:p>
            <a:r>
              <a:rPr lang="en-US">
                <a:cs typeface="Calibri"/>
              </a:rPr>
              <a:t>EF</a:t>
            </a:r>
          </a:p>
          <a:p>
            <a:r>
              <a:rPr lang="en-US" err="1">
                <a:cs typeface="Calibri"/>
              </a:rPr>
              <a:t>PrimeForLife</a:t>
            </a:r>
            <a:r>
              <a:rPr lang="en-US">
                <a:cs typeface="Calibri"/>
              </a:rPr>
              <a:t>:</a:t>
            </a:r>
            <a:r>
              <a:rPr lang="en-US"/>
              <a:t> Prime for Life is an evidence-based early intervention program primarily aimed at first-time or under-age low-level offenders deemed to benefit from guidance and education around substance use disorders.8 The program consists of a 12-hour prevention-focused curriculum taught by local organizations (including Mountain Project, Inc. and Appalachian Community Services) that focuses on both drug and alcohol use and they receive referrals from the District Attorney. </a:t>
            </a:r>
            <a:endParaRPr lang="en-US">
              <a:cs typeface="Calibri"/>
            </a:endParaRPr>
          </a:p>
          <a:p>
            <a:endParaRPr lang="en-US">
              <a:cs typeface="Calibri"/>
            </a:endParaRPr>
          </a:p>
          <a:p>
            <a:r>
              <a:rPr lang="en-US">
                <a:cs typeface="Calibri"/>
              </a:rPr>
              <a:t>FDTC: Operate in a similar manner to DTC, VTC, and DWI court but operate in Abuse, Neglect, and Dependency Court</a:t>
            </a:r>
          </a:p>
          <a:p>
            <a:endParaRPr lang="en-US">
              <a:cs typeface="Calibri"/>
            </a:endParaRPr>
          </a:p>
          <a:p>
            <a:r>
              <a:rPr lang="en-US">
                <a:cs typeface="Calibri"/>
              </a:rPr>
              <a:t>90-96 and conditional discharge: </a:t>
            </a:r>
            <a:r>
              <a:rPr lang="en-US"/>
              <a:t>Many counties that do not have substance use-related pre- or post-arrest diversion programs cited NC General Statute 90-96 as a policy used to divert individuals following arrest. Under this statute, first-time offenders accused of minor drug and alcohol offenses must be given the option to have their charges deferred. </a:t>
            </a:r>
            <a:endParaRPr lang="en-US">
              <a:cs typeface="Calibri"/>
            </a:endParaRPr>
          </a:p>
          <a:p>
            <a:r>
              <a:rPr lang="en-US"/>
              <a:t>Another policy that counties without diversion programs cited was a conditional discharge and deferred prosecution program for low-level drug and alcohol charges. Generally, this means that the District Attorney offered to defer charges under the agreement that the defendant admits guilt to the charges and agrees to attend substance use disorder treatment. If the defendant completes treatment and provides the court with proof of completion, the charge is dismissed. </a:t>
            </a:r>
            <a:endParaRPr lang="en-US">
              <a:cs typeface="Calibri"/>
            </a:endParaRPr>
          </a:p>
          <a:p>
            <a:endParaRPr lang="en-US">
              <a:cs typeface="Calibri"/>
            </a:endParaRPr>
          </a:p>
          <a:p>
            <a:endParaRPr lang="en-US">
              <a:cs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be2a4d16e_0_2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be2a4d16e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
              <a:t>EF:</a:t>
            </a:r>
          </a:p>
          <a:p>
            <a:r>
              <a:rPr lang="en"/>
              <a:t>Pre and post arrest: key characteristics, statistics on counties that have these programs. These sections are divided by type of program</a:t>
            </a:r>
            <a:endParaRPr lang="en">
              <a:cs typeface="Calibri"/>
            </a:endParaRPr>
          </a:p>
          <a:p>
            <a:endParaRPr lang="en">
              <a:cs typeface="Calibri"/>
            </a:endParaRPr>
          </a:p>
          <a:p>
            <a:endParaRPr lang="en">
              <a:cs typeface="Calibri"/>
            </a:endParaRPr>
          </a:p>
          <a:p>
            <a:endParaRPr lang="en">
              <a:cs typeface="Calibri"/>
            </a:endParaRPr>
          </a:p>
          <a:p>
            <a:endParaRPr lang="en">
              <a:cs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be2a4d16e_0_2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be2a4d16e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
                <a:cs typeface="Calibri"/>
              </a:rPr>
              <a:t>MF: </a:t>
            </a:r>
            <a:endParaRPr lang="en-US"/>
          </a:p>
          <a:p>
            <a:r>
              <a:rPr lang="en">
                <a:cs typeface="Calibri"/>
              </a:rPr>
              <a:t>This is a screenshot of the table we have made in Excel, which includes the name of each county, whether they have a substance use pre and/or post arrest diversion program and the year it began, a brief explanation of the program, the program's funding mechanism, any available outcome data, and the best contact or contacts for the program</a:t>
            </a:r>
            <a:endParaRPr lang="en"/>
          </a:p>
        </p:txBody>
      </p:sp>
    </p:spTree>
    <p:extLst>
      <p:ext uri="{BB962C8B-B14F-4D97-AF65-F5344CB8AC3E}">
        <p14:creationId xmlns:p14="http://schemas.microsoft.com/office/powerpoint/2010/main" val="3946546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7.xml"/><Relationship Id="rId4" Type="http://schemas.openxmlformats.org/officeDocument/2006/relationships/hyperlink" Target="http://bit.ly/2TtBDfr"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0.jpe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1.emf"/><Relationship Id="rId4" Type="http://schemas.openxmlformats.org/officeDocument/2006/relationships/oleObject" Target="../embeddings/oleObject1.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1.emf"/><Relationship Id="rId4" Type="http://schemas.openxmlformats.org/officeDocument/2006/relationships/oleObject" Target="../embeddings/oleObject2.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1.emf"/><Relationship Id="rId4" Type="http://schemas.openxmlformats.org/officeDocument/2006/relationships/oleObject" Target="../embeddings/oleObject3.bin"/></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6"/>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a:prstGeom prst="rect">
            <a:avLst/>
          </a:prstGeom>
        </p:spPr>
        <p:txBody>
          <a:bodyPr anchor="ctr">
            <a:noAutofit/>
          </a:bodyPr>
          <a:lstStyle>
            <a:lvl1pPr marL="0" indent="0">
              <a:buNone/>
              <a:defRPr sz="2400" b="0" i="0" baseline="0">
                <a:latin typeface="Gotham Bold" charset="0"/>
                <a:ea typeface="Gotham Bold" charset="0"/>
                <a:cs typeface="Gotham Bold"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a:prstGeom prst="rect">
            <a:avLst/>
          </a:prstGeom>
        </p:spPr>
        <p:txBody>
          <a:bodyPr anchor="b">
            <a:noAutofit/>
          </a:bodyPr>
          <a:lstStyle>
            <a:lvl1pPr marL="0" indent="0">
              <a:lnSpc>
                <a:spcPct val="100000"/>
              </a:lnSpc>
              <a:spcBef>
                <a:spcPts val="0"/>
              </a:spcBef>
              <a:buNone/>
              <a:defRPr sz="2100" b="0" i="0" baseline="0">
                <a:latin typeface="Gotham Bold" charset="0"/>
                <a:ea typeface="Gotham Bold" charset="0"/>
                <a:cs typeface="Gotham Bold"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a:prstGeom prst="rect">
            <a:avLst/>
          </a:prstGeom>
        </p:spPr>
        <p:txBody>
          <a:bodyPr anchor="b">
            <a:normAutofit/>
          </a:bodyPr>
          <a:lstStyle>
            <a:lvl1pPr marL="0" indent="0">
              <a:buNone/>
              <a:defRPr sz="1800" b="0" i="0" baseline="0">
                <a:latin typeface="Gotham Bold" charset="0"/>
                <a:ea typeface="Gotham Bold" charset="0"/>
                <a:cs typeface="Gotham Bold"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31"/>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7" y="232220"/>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6" y="230098"/>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13427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4757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667500" y="1158240"/>
            <a:ext cx="7809000"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63" name="Google Shape;63;p15"/>
          <p:cNvSpPr txBox="1">
            <a:spLocks noGrp="1"/>
          </p:cNvSpPr>
          <p:nvPr>
            <p:ph type="subTitle" idx="1"/>
          </p:nvPr>
        </p:nvSpPr>
        <p:spPr>
          <a:xfrm>
            <a:off x="667500" y="2426297"/>
            <a:ext cx="2314500" cy="692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A6BFA5"/>
              </a:buClr>
              <a:buSzPts val="2100"/>
              <a:buFont typeface="Montserrat"/>
              <a:buNone/>
              <a:defRPr>
                <a:solidFill>
                  <a:srgbClr val="A6BFA5"/>
                </a:solidFill>
                <a:latin typeface="Montserrat"/>
                <a:ea typeface="Montserrat"/>
                <a:cs typeface="Montserrat"/>
                <a:sym typeface="Montserrat"/>
              </a:defRPr>
            </a:lvl1pPr>
            <a:lvl2pPr lvl="1" algn="ctr" rtl="0">
              <a:spcBef>
                <a:spcPts val="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2pPr>
            <a:lvl3pPr lvl="2"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3pPr>
            <a:lvl4pPr lvl="3"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4pPr>
            <a:lvl5pPr lvl="4"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5pPr>
            <a:lvl6pPr lvl="5"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6pPr>
            <a:lvl7pPr lvl="6"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7pPr>
            <a:lvl8pPr lvl="7"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8pPr>
            <a:lvl9pPr lvl="8" algn="ctr" rtl="0">
              <a:spcBef>
                <a:spcPts val="1600"/>
              </a:spcBef>
              <a:spcAft>
                <a:spcPts val="1600"/>
              </a:spcAft>
              <a:buClr>
                <a:srgbClr val="A6BFA5"/>
              </a:buClr>
              <a:buSzPts val="2100"/>
              <a:buFont typeface="Montserrat"/>
              <a:buNone/>
              <a:defRPr sz="2100">
                <a:solidFill>
                  <a:srgbClr val="A6BFA5"/>
                </a:solidFill>
                <a:latin typeface="Montserrat"/>
                <a:ea typeface="Montserrat"/>
                <a:cs typeface="Montserrat"/>
                <a:sym typeface="Montserrat"/>
              </a:defRPr>
            </a:lvl9pPr>
          </a:lstStyle>
          <a:p>
            <a:endParaRPr/>
          </a:p>
        </p:txBody>
      </p:sp>
      <p:sp>
        <p:nvSpPr>
          <p:cNvPr id="64" name="Google Shape;64;p15"/>
          <p:cNvSpPr txBox="1">
            <a:spLocks noGrp="1"/>
          </p:cNvSpPr>
          <p:nvPr>
            <p:ph type="subTitle" idx="2"/>
          </p:nvPr>
        </p:nvSpPr>
        <p:spPr>
          <a:xfrm>
            <a:off x="667675" y="3458731"/>
            <a:ext cx="2314500" cy="184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algn="ctr"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65" name="Google Shape;65;p15"/>
          <p:cNvSpPr txBox="1">
            <a:spLocks noGrp="1"/>
          </p:cNvSpPr>
          <p:nvPr>
            <p:ph type="subTitle" idx="3"/>
          </p:nvPr>
        </p:nvSpPr>
        <p:spPr>
          <a:xfrm>
            <a:off x="3414747" y="2426297"/>
            <a:ext cx="2311800" cy="692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A6BFA5"/>
              </a:buClr>
              <a:buSzPts val="2100"/>
              <a:buFont typeface="Montserrat"/>
              <a:buNone/>
              <a:defRPr>
                <a:solidFill>
                  <a:srgbClr val="A6BFA5"/>
                </a:solidFill>
                <a:latin typeface="Montserrat"/>
                <a:ea typeface="Montserrat"/>
                <a:cs typeface="Montserrat"/>
                <a:sym typeface="Montserrat"/>
              </a:defRPr>
            </a:lvl1pPr>
            <a:lvl2pPr lvl="1" algn="ctr" rtl="0">
              <a:spcBef>
                <a:spcPts val="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2pPr>
            <a:lvl3pPr lvl="2"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3pPr>
            <a:lvl4pPr lvl="3"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4pPr>
            <a:lvl5pPr lvl="4"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5pPr>
            <a:lvl6pPr lvl="5"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6pPr>
            <a:lvl7pPr lvl="6"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7pPr>
            <a:lvl8pPr lvl="7"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8pPr>
            <a:lvl9pPr lvl="8" algn="ctr" rtl="0">
              <a:spcBef>
                <a:spcPts val="1600"/>
              </a:spcBef>
              <a:spcAft>
                <a:spcPts val="1600"/>
              </a:spcAft>
              <a:buClr>
                <a:srgbClr val="A6BFA5"/>
              </a:buClr>
              <a:buSzPts val="2100"/>
              <a:buFont typeface="Montserrat"/>
              <a:buNone/>
              <a:defRPr sz="2100">
                <a:solidFill>
                  <a:srgbClr val="A6BFA5"/>
                </a:solidFill>
                <a:latin typeface="Montserrat"/>
                <a:ea typeface="Montserrat"/>
                <a:cs typeface="Montserrat"/>
                <a:sym typeface="Montserrat"/>
              </a:defRPr>
            </a:lvl9pPr>
          </a:lstStyle>
          <a:p>
            <a:endParaRPr/>
          </a:p>
        </p:txBody>
      </p:sp>
      <p:sp>
        <p:nvSpPr>
          <p:cNvPr id="66" name="Google Shape;66;p15"/>
          <p:cNvSpPr txBox="1">
            <a:spLocks noGrp="1"/>
          </p:cNvSpPr>
          <p:nvPr>
            <p:ph type="subTitle" idx="4"/>
          </p:nvPr>
        </p:nvSpPr>
        <p:spPr>
          <a:xfrm>
            <a:off x="3414744" y="3458731"/>
            <a:ext cx="2314500" cy="184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67" name="Google Shape;67;p15"/>
          <p:cNvSpPr txBox="1">
            <a:spLocks noGrp="1"/>
          </p:cNvSpPr>
          <p:nvPr>
            <p:ph type="subTitle" idx="5"/>
          </p:nvPr>
        </p:nvSpPr>
        <p:spPr>
          <a:xfrm>
            <a:off x="6161824" y="2426297"/>
            <a:ext cx="2311800" cy="692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A6BFA5"/>
              </a:buClr>
              <a:buSzPts val="2100"/>
              <a:buFont typeface="Montserrat"/>
              <a:buNone/>
              <a:defRPr>
                <a:solidFill>
                  <a:srgbClr val="A6BFA5"/>
                </a:solidFill>
                <a:latin typeface="Montserrat"/>
                <a:ea typeface="Montserrat"/>
                <a:cs typeface="Montserrat"/>
                <a:sym typeface="Montserrat"/>
              </a:defRPr>
            </a:lvl1pPr>
            <a:lvl2pPr lvl="1" algn="ctr" rtl="0">
              <a:spcBef>
                <a:spcPts val="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2pPr>
            <a:lvl3pPr lvl="2"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3pPr>
            <a:lvl4pPr lvl="3"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4pPr>
            <a:lvl5pPr lvl="4"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5pPr>
            <a:lvl6pPr lvl="5"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6pPr>
            <a:lvl7pPr lvl="6"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7pPr>
            <a:lvl8pPr lvl="7"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8pPr>
            <a:lvl9pPr lvl="8" algn="ctr" rtl="0">
              <a:spcBef>
                <a:spcPts val="1600"/>
              </a:spcBef>
              <a:spcAft>
                <a:spcPts val="1600"/>
              </a:spcAft>
              <a:buClr>
                <a:srgbClr val="A6BFA5"/>
              </a:buClr>
              <a:buSzPts val="2100"/>
              <a:buFont typeface="Montserrat"/>
              <a:buNone/>
              <a:defRPr sz="2100">
                <a:solidFill>
                  <a:srgbClr val="A6BFA5"/>
                </a:solidFill>
                <a:latin typeface="Montserrat"/>
                <a:ea typeface="Montserrat"/>
                <a:cs typeface="Montserrat"/>
                <a:sym typeface="Montserrat"/>
              </a:defRPr>
            </a:lvl9pPr>
          </a:lstStyle>
          <a:p>
            <a:endParaRPr/>
          </a:p>
        </p:txBody>
      </p:sp>
      <p:sp>
        <p:nvSpPr>
          <p:cNvPr id="68" name="Google Shape;68;p15"/>
          <p:cNvSpPr txBox="1">
            <a:spLocks noGrp="1"/>
          </p:cNvSpPr>
          <p:nvPr>
            <p:ph type="subTitle" idx="6"/>
          </p:nvPr>
        </p:nvSpPr>
        <p:spPr>
          <a:xfrm>
            <a:off x="6161822" y="3458731"/>
            <a:ext cx="2314500" cy="184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algn="ctr"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69" name="Google Shape;69;p15"/>
          <p:cNvSpPr/>
          <p:nvPr/>
        </p:nvSpPr>
        <p:spPr>
          <a:xfrm>
            <a:off x="75" y="0"/>
            <a:ext cx="9144000" cy="7620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70" name="Google Shape;70;p15"/>
          <p:cNvSpPr/>
          <p:nvPr/>
        </p:nvSpPr>
        <p:spPr>
          <a:xfrm rot="10800000">
            <a:off x="100" y="6104000"/>
            <a:ext cx="9144000" cy="7540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Tree>
    <p:extLst>
      <p:ext uri="{BB962C8B-B14F-4D97-AF65-F5344CB8AC3E}">
        <p14:creationId xmlns:p14="http://schemas.microsoft.com/office/powerpoint/2010/main" val="35550865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 body 2">
  <p:cSld name="Title + body 2">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flipH="1">
            <a:off x="667450" y="2124433"/>
            <a:ext cx="3235200" cy="160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rtl="0">
              <a:spcBef>
                <a:spcPts val="0"/>
              </a:spcBef>
              <a:spcAft>
                <a:spcPts val="0"/>
              </a:spcAft>
              <a:buSzPts val="2100"/>
              <a:buFont typeface="Montserrat"/>
              <a:buNone/>
              <a:defRPr sz="2100" b="1">
                <a:latin typeface="Montserrat"/>
                <a:ea typeface="Montserrat"/>
                <a:cs typeface="Montserrat"/>
                <a:sym typeface="Montserrat"/>
              </a:defRPr>
            </a:lvl2pPr>
            <a:lvl3pPr lvl="2" rtl="0">
              <a:spcBef>
                <a:spcPts val="0"/>
              </a:spcBef>
              <a:spcAft>
                <a:spcPts val="0"/>
              </a:spcAft>
              <a:buSzPts val="2100"/>
              <a:buFont typeface="Montserrat"/>
              <a:buNone/>
              <a:defRPr sz="2100" b="1">
                <a:latin typeface="Montserrat"/>
                <a:ea typeface="Montserrat"/>
                <a:cs typeface="Montserrat"/>
                <a:sym typeface="Montserrat"/>
              </a:defRPr>
            </a:lvl3pPr>
            <a:lvl4pPr lvl="3" rtl="0">
              <a:spcBef>
                <a:spcPts val="0"/>
              </a:spcBef>
              <a:spcAft>
                <a:spcPts val="0"/>
              </a:spcAft>
              <a:buSzPts val="2100"/>
              <a:buFont typeface="Montserrat"/>
              <a:buNone/>
              <a:defRPr sz="2100" b="1">
                <a:latin typeface="Montserrat"/>
                <a:ea typeface="Montserrat"/>
                <a:cs typeface="Montserrat"/>
                <a:sym typeface="Montserrat"/>
              </a:defRPr>
            </a:lvl4pPr>
            <a:lvl5pPr lvl="4" rtl="0">
              <a:spcBef>
                <a:spcPts val="0"/>
              </a:spcBef>
              <a:spcAft>
                <a:spcPts val="0"/>
              </a:spcAft>
              <a:buSzPts val="2100"/>
              <a:buFont typeface="Montserrat"/>
              <a:buNone/>
              <a:defRPr sz="2100" b="1">
                <a:latin typeface="Montserrat"/>
                <a:ea typeface="Montserrat"/>
                <a:cs typeface="Montserrat"/>
                <a:sym typeface="Montserrat"/>
              </a:defRPr>
            </a:lvl5pPr>
            <a:lvl6pPr lvl="5" rtl="0">
              <a:spcBef>
                <a:spcPts val="0"/>
              </a:spcBef>
              <a:spcAft>
                <a:spcPts val="0"/>
              </a:spcAft>
              <a:buSzPts val="2100"/>
              <a:buFont typeface="Montserrat"/>
              <a:buNone/>
              <a:defRPr sz="2100" b="1">
                <a:latin typeface="Montserrat"/>
                <a:ea typeface="Montserrat"/>
                <a:cs typeface="Montserrat"/>
                <a:sym typeface="Montserrat"/>
              </a:defRPr>
            </a:lvl6pPr>
            <a:lvl7pPr lvl="6" rtl="0">
              <a:spcBef>
                <a:spcPts val="0"/>
              </a:spcBef>
              <a:spcAft>
                <a:spcPts val="0"/>
              </a:spcAft>
              <a:buSzPts val="2100"/>
              <a:buFont typeface="Montserrat"/>
              <a:buNone/>
              <a:defRPr sz="2100" b="1">
                <a:latin typeface="Montserrat"/>
                <a:ea typeface="Montserrat"/>
                <a:cs typeface="Montserrat"/>
                <a:sym typeface="Montserrat"/>
              </a:defRPr>
            </a:lvl7pPr>
            <a:lvl8pPr lvl="7" rtl="0">
              <a:spcBef>
                <a:spcPts val="0"/>
              </a:spcBef>
              <a:spcAft>
                <a:spcPts val="0"/>
              </a:spcAft>
              <a:buSzPts val="2100"/>
              <a:buFont typeface="Montserrat"/>
              <a:buNone/>
              <a:defRPr sz="2100" b="1">
                <a:latin typeface="Montserrat"/>
                <a:ea typeface="Montserrat"/>
                <a:cs typeface="Montserrat"/>
                <a:sym typeface="Montserrat"/>
              </a:defRPr>
            </a:lvl8pPr>
            <a:lvl9pPr lvl="8"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73" name="Google Shape;73;p16"/>
          <p:cNvSpPr txBox="1">
            <a:spLocks noGrp="1"/>
          </p:cNvSpPr>
          <p:nvPr>
            <p:ph type="subTitle" idx="1"/>
          </p:nvPr>
        </p:nvSpPr>
        <p:spPr>
          <a:xfrm flipH="1">
            <a:off x="667450" y="3725567"/>
            <a:ext cx="3235200" cy="2208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876811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67500" y="1158240"/>
            <a:ext cx="7809000"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76" name="Google Shape;76;p17"/>
          <p:cNvSpPr txBox="1">
            <a:spLocks noGrp="1"/>
          </p:cNvSpPr>
          <p:nvPr>
            <p:ph type="subTitle" idx="1"/>
          </p:nvPr>
        </p:nvSpPr>
        <p:spPr>
          <a:xfrm>
            <a:off x="667500" y="2412252"/>
            <a:ext cx="2486100" cy="5408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000000"/>
              </a:buClr>
              <a:buSzPts val="1800"/>
              <a:buFont typeface="Montserrat"/>
              <a:buNone/>
              <a:defRPr>
                <a:solidFill>
                  <a:srgbClr val="F3F3F3"/>
                </a:solidFill>
                <a:latin typeface="Montserrat"/>
                <a:ea typeface="Montserrat"/>
                <a:cs typeface="Montserrat"/>
                <a:sym typeface="Montserrat"/>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77" name="Google Shape;77;p17"/>
          <p:cNvSpPr txBox="1">
            <a:spLocks noGrp="1"/>
          </p:cNvSpPr>
          <p:nvPr>
            <p:ph type="subTitle" idx="2"/>
          </p:nvPr>
        </p:nvSpPr>
        <p:spPr>
          <a:xfrm>
            <a:off x="667500" y="2953052"/>
            <a:ext cx="2486100" cy="777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a:solidFill>
                  <a:srgbClr val="F3F3F3"/>
                </a:solidFill>
                <a:latin typeface="Montserrat"/>
                <a:ea typeface="Montserrat"/>
                <a:cs typeface="Montserrat"/>
                <a:sym typeface="Montserrat"/>
              </a:defRPr>
            </a:lvl1pPr>
            <a:lvl2pPr lvl="1" rtl="0">
              <a:spcBef>
                <a:spcPts val="160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78" name="Google Shape;78;p17"/>
          <p:cNvSpPr txBox="1">
            <a:spLocks noGrp="1"/>
          </p:cNvSpPr>
          <p:nvPr>
            <p:ph type="subTitle" idx="3"/>
          </p:nvPr>
        </p:nvSpPr>
        <p:spPr>
          <a:xfrm>
            <a:off x="3328950" y="2412252"/>
            <a:ext cx="2486100" cy="54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800"/>
              <a:buFont typeface="Montserrat"/>
              <a:buNone/>
              <a:defRPr>
                <a:solidFill>
                  <a:srgbClr val="F3F3F3"/>
                </a:solidFill>
                <a:latin typeface="Montserrat"/>
                <a:ea typeface="Montserrat"/>
                <a:cs typeface="Montserrat"/>
                <a:sym typeface="Montserrat"/>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9" name="Google Shape;79;p17"/>
          <p:cNvSpPr txBox="1">
            <a:spLocks noGrp="1"/>
          </p:cNvSpPr>
          <p:nvPr>
            <p:ph type="subTitle" idx="4"/>
          </p:nvPr>
        </p:nvSpPr>
        <p:spPr>
          <a:xfrm>
            <a:off x="3328950" y="2953052"/>
            <a:ext cx="2486100" cy="777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a:solidFill>
                  <a:srgbClr val="F3F3F3"/>
                </a:solidFill>
                <a:latin typeface="Montserrat"/>
                <a:ea typeface="Montserrat"/>
                <a:cs typeface="Montserrat"/>
                <a:sym typeface="Montserrat"/>
              </a:defRPr>
            </a:lvl1pPr>
            <a:lvl2pPr lvl="1" rtl="0">
              <a:spcBef>
                <a:spcPts val="160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80" name="Google Shape;80;p17"/>
          <p:cNvSpPr txBox="1">
            <a:spLocks noGrp="1"/>
          </p:cNvSpPr>
          <p:nvPr>
            <p:ph type="subTitle" idx="5"/>
          </p:nvPr>
        </p:nvSpPr>
        <p:spPr>
          <a:xfrm>
            <a:off x="5990400" y="2412252"/>
            <a:ext cx="2486100" cy="54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800"/>
              <a:buFont typeface="Montserrat"/>
              <a:buNone/>
              <a:defRPr>
                <a:solidFill>
                  <a:srgbClr val="F3F3F3"/>
                </a:solidFill>
                <a:latin typeface="Montserrat"/>
                <a:ea typeface="Montserrat"/>
                <a:cs typeface="Montserrat"/>
                <a:sym typeface="Montserrat"/>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1" name="Google Shape;81;p17"/>
          <p:cNvSpPr txBox="1">
            <a:spLocks noGrp="1"/>
          </p:cNvSpPr>
          <p:nvPr>
            <p:ph type="subTitle" idx="6"/>
          </p:nvPr>
        </p:nvSpPr>
        <p:spPr>
          <a:xfrm>
            <a:off x="5990400" y="2953052"/>
            <a:ext cx="2486100" cy="777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a:solidFill>
                  <a:srgbClr val="F3F3F3"/>
                </a:solidFill>
                <a:latin typeface="Montserrat"/>
                <a:ea typeface="Montserrat"/>
                <a:cs typeface="Montserrat"/>
                <a:sym typeface="Montserrat"/>
              </a:defRPr>
            </a:lvl1pPr>
            <a:lvl2pPr lvl="1" rtl="0">
              <a:spcBef>
                <a:spcPts val="160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82" name="Google Shape;82;p17"/>
          <p:cNvSpPr txBox="1">
            <a:spLocks noGrp="1"/>
          </p:cNvSpPr>
          <p:nvPr>
            <p:ph type="subTitle" idx="7"/>
          </p:nvPr>
        </p:nvSpPr>
        <p:spPr>
          <a:xfrm>
            <a:off x="667500" y="4417400"/>
            <a:ext cx="2486100" cy="54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800"/>
              <a:buFont typeface="Montserrat"/>
              <a:buNone/>
              <a:defRPr>
                <a:solidFill>
                  <a:srgbClr val="F3F3F3"/>
                </a:solidFill>
                <a:latin typeface="Montserrat"/>
                <a:ea typeface="Montserrat"/>
                <a:cs typeface="Montserrat"/>
                <a:sym typeface="Montserrat"/>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3" name="Google Shape;83;p17"/>
          <p:cNvSpPr txBox="1">
            <a:spLocks noGrp="1"/>
          </p:cNvSpPr>
          <p:nvPr>
            <p:ph type="subTitle" idx="8"/>
          </p:nvPr>
        </p:nvSpPr>
        <p:spPr>
          <a:xfrm>
            <a:off x="667500" y="4958200"/>
            <a:ext cx="2486100" cy="777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a:solidFill>
                  <a:srgbClr val="F3F3F3"/>
                </a:solidFill>
                <a:latin typeface="Montserrat"/>
                <a:ea typeface="Montserrat"/>
                <a:cs typeface="Montserrat"/>
                <a:sym typeface="Montserrat"/>
              </a:defRPr>
            </a:lvl1pPr>
            <a:lvl2pPr lvl="1" rtl="0">
              <a:spcBef>
                <a:spcPts val="160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84" name="Google Shape;84;p17"/>
          <p:cNvSpPr txBox="1">
            <a:spLocks noGrp="1"/>
          </p:cNvSpPr>
          <p:nvPr>
            <p:ph type="subTitle" idx="9"/>
          </p:nvPr>
        </p:nvSpPr>
        <p:spPr>
          <a:xfrm>
            <a:off x="3328950" y="4417400"/>
            <a:ext cx="2486100" cy="54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800"/>
              <a:buFont typeface="Montserrat"/>
              <a:buNone/>
              <a:defRPr>
                <a:solidFill>
                  <a:srgbClr val="F3F3F3"/>
                </a:solidFill>
                <a:latin typeface="Montserrat"/>
                <a:ea typeface="Montserrat"/>
                <a:cs typeface="Montserrat"/>
                <a:sym typeface="Montserrat"/>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5" name="Google Shape;85;p17"/>
          <p:cNvSpPr txBox="1">
            <a:spLocks noGrp="1"/>
          </p:cNvSpPr>
          <p:nvPr>
            <p:ph type="subTitle" idx="13"/>
          </p:nvPr>
        </p:nvSpPr>
        <p:spPr>
          <a:xfrm>
            <a:off x="3328950" y="4958200"/>
            <a:ext cx="2486100" cy="777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a:solidFill>
                  <a:srgbClr val="F3F3F3"/>
                </a:solidFill>
                <a:latin typeface="Montserrat"/>
                <a:ea typeface="Montserrat"/>
                <a:cs typeface="Montserrat"/>
                <a:sym typeface="Montserrat"/>
              </a:defRPr>
            </a:lvl1pPr>
            <a:lvl2pPr lvl="1" rtl="0">
              <a:spcBef>
                <a:spcPts val="160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86" name="Google Shape;86;p17"/>
          <p:cNvSpPr txBox="1">
            <a:spLocks noGrp="1"/>
          </p:cNvSpPr>
          <p:nvPr>
            <p:ph type="subTitle" idx="14"/>
          </p:nvPr>
        </p:nvSpPr>
        <p:spPr>
          <a:xfrm>
            <a:off x="5990400" y="4417400"/>
            <a:ext cx="2486100" cy="54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800"/>
              <a:buFont typeface="Montserrat"/>
              <a:buNone/>
              <a:defRPr>
                <a:solidFill>
                  <a:srgbClr val="F3F3F3"/>
                </a:solidFill>
                <a:latin typeface="Montserrat"/>
                <a:ea typeface="Montserrat"/>
                <a:cs typeface="Montserrat"/>
                <a:sym typeface="Montserrat"/>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7" name="Google Shape;87;p17"/>
          <p:cNvSpPr txBox="1">
            <a:spLocks noGrp="1"/>
          </p:cNvSpPr>
          <p:nvPr>
            <p:ph type="subTitle" idx="15"/>
          </p:nvPr>
        </p:nvSpPr>
        <p:spPr>
          <a:xfrm>
            <a:off x="5990400" y="4958200"/>
            <a:ext cx="2486100" cy="777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a:solidFill>
                  <a:srgbClr val="F3F3F3"/>
                </a:solidFill>
                <a:latin typeface="Montserrat"/>
                <a:ea typeface="Montserrat"/>
                <a:cs typeface="Montserrat"/>
                <a:sym typeface="Montserrat"/>
              </a:defRPr>
            </a:lvl1pPr>
            <a:lvl2pPr lvl="1" rtl="0">
              <a:spcBef>
                <a:spcPts val="160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40036763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667500" y="1158240"/>
            <a:ext cx="7809000" cy="8536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Font typeface="Playfair Display"/>
              <a:buNone/>
              <a:defRPr sz="2500" b="1">
                <a:latin typeface="Playfair Display"/>
                <a:ea typeface="Playfair Display"/>
                <a:cs typeface="Playfair Display"/>
                <a:sym typeface="Playfair Display"/>
              </a:defRPr>
            </a:lvl1pPr>
            <a:lvl2pPr lvl="1">
              <a:spcBef>
                <a:spcPts val="0"/>
              </a:spcBef>
              <a:spcAft>
                <a:spcPts val="0"/>
              </a:spcAft>
              <a:buSzPts val="2100"/>
              <a:buFont typeface="Playfair Display"/>
              <a:buNone/>
              <a:defRPr sz="2100" b="1">
                <a:latin typeface="Playfair Display"/>
                <a:ea typeface="Playfair Display"/>
                <a:cs typeface="Playfair Display"/>
                <a:sym typeface="Playfair Display"/>
              </a:defRPr>
            </a:lvl2pPr>
            <a:lvl3pPr lvl="2">
              <a:spcBef>
                <a:spcPts val="0"/>
              </a:spcBef>
              <a:spcAft>
                <a:spcPts val="0"/>
              </a:spcAft>
              <a:buSzPts val="2100"/>
              <a:buFont typeface="Playfair Display"/>
              <a:buNone/>
              <a:defRPr sz="2100" b="1">
                <a:latin typeface="Playfair Display"/>
                <a:ea typeface="Playfair Display"/>
                <a:cs typeface="Playfair Display"/>
                <a:sym typeface="Playfair Display"/>
              </a:defRPr>
            </a:lvl3pPr>
            <a:lvl4pPr lvl="3">
              <a:spcBef>
                <a:spcPts val="0"/>
              </a:spcBef>
              <a:spcAft>
                <a:spcPts val="0"/>
              </a:spcAft>
              <a:buSzPts val="2100"/>
              <a:buFont typeface="Playfair Display"/>
              <a:buNone/>
              <a:defRPr sz="2100" b="1">
                <a:latin typeface="Playfair Display"/>
                <a:ea typeface="Playfair Display"/>
                <a:cs typeface="Playfair Display"/>
                <a:sym typeface="Playfair Display"/>
              </a:defRPr>
            </a:lvl4pPr>
            <a:lvl5pPr lvl="4">
              <a:spcBef>
                <a:spcPts val="0"/>
              </a:spcBef>
              <a:spcAft>
                <a:spcPts val="0"/>
              </a:spcAft>
              <a:buSzPts val="2100"/>
              <a:buFont typeface="Playfair Display"/>
              <a:buNone/>
              <a:defRPr sz="2100" b="1">
                <a:latin typeface="Playfair Display"/>
                <a:ea typeface="Playfair Display"/>
                <a:cs typeface="Playfair Display"/>
                <a:sym typeface="Playfair Display"/>
              </a:defRPr>
            </a:lvl5pPr>
            <a:lvl6pPr lvl="5">
              <a:spcBef>
                <a:spcPts val="0"/>
              </a:spcBef>
              <a:spcAft>
                <a:spcPts val="0"/>
              </a:spcAft>
              <a:buSzPts val="2100"/>
              <a:buFont typeface="Playfair Display"/>
              <a:buNone/>
              <a:defRPr sz="2100" b="1">
                <a:latin typeface="Playfair Display"/>
                <a:ea typeface="Playfair Display"/>
                <a:cs typeface="Playfair Display"/>
                <a:sym typeface="Playfair Display"/>
              </a:defRPr>
            </a:lvl6pPr>
            <a:lvl7pPr lvl="6">
              <a:spcBef>
                <a:spcPts val="0"/>
              </a:spcBef>
              <a:spcAft>
                <a:spcPts val="0"/>
              </a:spcAft>
              <a:buSzPts val="2100"/>
              <a:buFont typeface="Playfair Display"/>
              <a:buNone/>
              <a:defRPr sz="2100" b="1">
                <a:latin typeface="Playfair Display"/>
                <a:ea typeface="Playfair Display"/>
                <a:cs typeface="Playfair Display"/>
                <a:sym typeface="Playfair Display"/>
              </a:defRPr>
            </a:lvl7pPr>
            <a:lvl8pPr lvl="7">
              <a:spcBef>
                <a:spcPts val="0"/>
              </a:spcBef>
              <a:spcAft>
                <a:spcPts val="0"/>
              </a:spcAft>
              <a:buSzPts val="2100"/>
              <a:buFont typeface="Playfair Display"/>
              <a:buNone/>
              <a:defRPr sz="2100" b="1">
                <a:latin typeface="Playfair Display"/>
                <a:ea typeface="Playfair Display"/>
                <a:cs typeface="Playfair Display"/>
                <a:sym typeface="Playfair Display"/>
              </a:defRPr>
            </a:lvl8pPr>
            <a:lvl9pPr lvl="8">
              <a:spcBef>
                <a:spcPts val="0"/>
              </a:spcBef>
              <a:spcAft>
                <a:spcPts val="0"/>
              </a:spcAft>
              <a:buSzPts val="2100"/>
              <a:buFont typeface="Playfair Display"/>
              <a:buNone/>
              <a:defRPr sz="2100" b="1">
                <a:latin typeface="Playfair Display"/>
                <a:ea typeface="Playfair Display"/>
                <a:cs typeface="Playfair Display"/>
                <a:sym typeface="Playfair Display"/>
              </a:defRPr>
            </a:lvl9pPr>
          </a:lstStyle>
          <a:p>
            <a:endParaRPr/>
          </a:p>
        </p:txBody>
      </p:sp>
      <p:sp>
        <p:nvSpPr>
          <p:cNvPr id="90" name="Google Shape;90;p18"/>
          <p:cNvSpPr/>
          <p:nvPr/>
        </p:nvSpPr>
        <p:spPr>
          <a:xfrm rot="16200000">
            <a:off x="4187550" y="-4187817"/>
            <a:ext cx="774000" cy="91491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Tree>
    <p:extLst>
      <p:ext uri="{BB962C8B-B14F-4D97-AF65-F5344CB8AC3E}">
        <p14:creationId xmlns:p14="http://schemas.microsoft.com/office/powerpoint/2010/main" val="14742029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667500" y="1158240"/>
            <a:ext cx="7809000" cy="8536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a:spcBef>
                <a:spcPts val="0"/>
              </a:spcBef>
              <a:spcAft>
                <a:spcPts val="0"/>
              </a:spcAft>
              <a:buSzPts val="2100"/>
              <a:buFont typeface="Montserrat"/>
              <a:buNone/>
              <a:defRPr sz="2100" b="1">
                <a:latin typeface="Montserrat"/>
                <a:ea typeface="Montserrat"/>
                <a:cs typeface="Montserrat"/>
                <a:sym typeface="Montserrat"/>
              </a:defRPr>
            </a:lvl2pPr>
            <a:lvl3pPr lvl="2" algn="ctr">
              <a:spcBef>
                <a:spcPts val="0"/>
              </a:spcBef>
              <a:spcAft>
                <a:spcPts val="0"/>
              </a:spcAft>
              <a:buSzPts val="2100"/>
              <a:buFont typeface="Montserrat"/>
              <a:buNone/>
              <a:defRPr sz="2100" b="1">
                <a:latin typeface="Montserrat"/>
                <a:ea typeface="Montserrat"/>
                <a:cs typeface="Montserrat"/>
                <a:sym typeface="Montserrat"/>
              </a:defRPr>
            </a:lvl3pPr>
            <a:lvl4pPr lvl="3" algn="ctr">
              <a:spcBef>
                <a:spcPts val="0"/>
              </a:spcBef>
              <a:spcAft>
                <a:spcPts val="0"/>
              </a:spcAft>
              <a:buSzPts val="2100"/>
              <a:buFont typeface="Montserrat"/>
              <a:buNone/>
              <a:defRPr sz="2100" b="1">
                <a:latin typeface="Montserrat"/>
                <a:ea typeface="Montserrat"/>
                <a:cs typeface="Montserrat"/>
                <a:sym typeface="Montserrat"/>
              </a:defRPr>
            </a:lvl4pPr>
            <a:lvl5pPr lvl="4" algn="ctr">
              <a:spcBef>
                <a:spcPts val="0"/>
              </a:spcBef>
              <a:spcAft>
                <a:spcPts val="0"/>
              </a:spcAft>
              <a:buSzPts val="2100"/>
              <a:buFont typeface="Montserrat"/>
              <a:buNone/>
              <a:defRPr sz="2100" b="1">
                <a:latin typeface="Montserrat"/>
                <a:ea typeface="Montserrat"/>
                <a:cs typeface="Montserrat"/>
                <a:sym typeface="Montserrat"/>
              </a:defRPr>
            </a:lvl5pPr>
            <a:lvl6pPr lvl="5" algn="ctr">
              <a:spcBef>
                <a:spcPts val="0"/>
              </a:spcBef>
              <a:spcAft>
                <a:spcPts val="0"/>
              </a:spcAft>
              <a:buSzPts val="2100"/>
              <a:buFont typeface="Montserrat"/>
              <a:buNone/>
              <a:defRPr sz="2100" b="1">
                <a:latin typeface="Montserrat"/>
                <a:ea typeface="Montserrat"/>
                <a:cs typeface="Montserrat"/>
                <a:sym typeface="Montserrat"/>
              </a:defRPr>
            </a:lvl6pPr>
            <a:lvl7pPr lvl="6" algn="ctr">
              <a:spcBef>
                <a:spcPts val="0"/>
              </a:spcBef>
              <a:spcAft>
                <a:spcPts val="0"/>
              </a:spcAft>
              <a:buSzPts val="2100"/>
              <a:buFont typeface="Montserrat"/>
              <a:buNone/>
              <a:defRPr sz="2100" b="1">
                <a:latin typeface="Montserrat"/>
                <a:ea typeface="Montserrat"/>
                <a:cs typeface="Montserrat"/>
                <a:sym typeface="Montserrat"/>
              </a:defRPr>
            </a:lvl7pPr>
            <a:lvl8pPr lvl="7" algn="ctr">
              <a:spcBef>
                <a:spcPts val="0"/>
              </a:spcBef>
              <a:spcAft>
                <a:spcPts val="0"/>
              </a:spcAft>
              <a:buSzPts val="2100"/>
              <a:buFont typeface="Montserrat"/>
              <a:buNone/>
              <a:defRPr sz="2100" b="1">
                <a:latin typeface="Montserrat"/>
                <a:ea typeface="Montserrat"/>
                <a:cs typeface="Montserrat"/>
                <a:sym typeface="Montserrat"/>
              </a:defRPr>
            </a:lvl8pPr>
            <a:lvl9pPr lvl="8" algn="ctr">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93" name="Google Shape;93;p19"/>
          <p:cNvSpPr/>
          <p:nvPr/>
        </p:nvSpPr>
        <p:spPr>
          <a:xfrm rot="10800000" flipH="1">
            <a:off x="-27750" y="6111200"/>
            <a:ext cx="9171600" cy="7468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94" name="Google Shape;94;p19"/>
          <p:cNvSpPr/>
          <p:nvPr/>
        </p:nvSpPr>
        <p:spPr>
          <a:xfrm rot="10800000" flipH="1">
            <a:off x="0" y="-33"/>
            <a:ext cx="9139800" cy="7692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Tree>
    <p:extLst>
      <p:ext uri="{BB962C8B-B14F-4D97-AF65-F5344CB8AC3E}">
        <p14:creationId xmlns:p14="http://schemas.microsoft.com/office/powerpoint/2010/main" val="29970560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hree big numbers">
  <p:cSld name="Three big numbers">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4572000" y="660400"/>
            <a:ext cx="3904500" cy="749200"/>
          </a:xfrm>
          <a:prstGeom prst="rect">
            <a:avLst/>
          </a:prstGeom>
        </p:spPr>
        <p:txBody>
          <a:bodyPr spcFirstLastPara="1" wrap="square" lIns="91425" tIns="91425" rIns="91425" bIns="91425" anchor="t" anchorCtr="0">
            <a:noAutofit/>
          </a:bodyPr>
          <a:lstStyle>
            <a:lvl1pPr lvl="0">
              <a:spcBef>
                <a:spcPts val="0"/>
              </a:spcBef>
              <a:spcAft>
                <a:spcPts val="0"/>
              </a:spcAft>
              <a:buClr>
                <a:srgbClr val="000000"/>
              </a:buClr>
              <a:buSzPts val="4500"/>
              <a:buFont typeface="Playfair Display"/>
              <a:buNone/>
              <a:defRPr sz="4500">
                <a:solidFill>
                  <a:srgbClr val="A6BFA5"/>
                </a:solidFill>
                <a:latin typeface="Playfair Display"/>
                <a:ea typeface="Playfair Display"/>
                <a:cs typeface="Playfair Display"/>
                <a:sym typeface="Playfair Display"/>
              </a:defRPr>
            </a:lvl1pPr>
            <a:lvl2pPr lvl="1">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2pPr>
            <a:lvl3pPr lvl="2">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3pPr>
            <a:lvl4pPr lvl="3">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4pPr>
            <a:lvl5pPr lvl="4">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5pPr>
            <a:lvl6pPr lvl="5">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6pPr>
            <a:lvl7pPr lvl="6">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7pPr>
            <a:lvl8pPr lvl="7">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8pPr>
            <a:lvl9pPr lvl="8">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9pPr>
          </a:lstStyle>
          <a:p>
            <a:endParaRPr/>
          </a:p>
        </p:txBody>
      </p:sp>
      <p:sp>
        <p:nvSpPr>
          <p:cNvPr id="97" name="Google Shape;97;p20"/>
          <p:cNvSpPr txBox="1">
            <a:spLocks noGrp="1"/>
          </p:cNvSpPr>
          <p:nvPr>
            <p:ph type="subTitle" idx="1"/>
          </p:nvPr>
        </p:nvSpPr>
        <p:spPr>
          <a:xfrm>
            <a:off x="4572000" y="1696751"/>
            <a:ext cx="3904500" cy="472400"/>
          </a:xfrm>
          <a:prstGeom prst="rect">
            <a:avLst/>
          </a:prstGeom>
        </p:spPr>
        <p:txBody>
          <a:bodyPr spcFirstLastPara="1" wrap="square" lIns="91425" tIns="91425" rIns="91425" bIns="91425" anchor="t" anchorCtr="0">
            <a:noAutofit/>
          </a:bodyPr>
          <a:lstStyle>
            <a:lvl1pPr lv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98" name="Google Shape;98;p20"/>
          <p:cNvSpPr txBox="1">
            <a:spLocks noGrp="1"/>
          </p:cNvSpPr>
          <p:nvPr>
            <p:ph type="title" idx="2"/>
          </p:nvPr>
        </p:nvSpPr>
        <p:spPr>
          <a:xfrm>
            <a:off x="4572000" y="2522533"/>
            <a:ext cx="3904500" cy="749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4500"/>
              <a:buFont typeface="Playfair Display"/>
              <a:buNone/>
              <a:defRPr sz="4500">
                <a:solidFill>
                  <a:srgbClr val="A6BFA5"/>
                </a:solidFill>
                <a:latin typeface="Playfair Display"/>
                <a:ea typeface="Playfair Display"/>
                <a:cs typeface="Playfair Display"/>
                <a:sym typeface="Playfair Display"/>
              </a:defRPr>
            </a:lvl1pPr>
            <a:lvl2pPr lvl="1"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2pPr>
            <a:lvl3pPr lvl="2"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3pPr>
            <a:lvl4pPr lvl="3"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4pPr>
            <a:lvl5pPr lvl="4"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5pPr>
            <a:lvl6pPr lvl="5"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6pPr>
            <a:lvl7pPr lvl="6"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7pPr>
            <a:lvl8pPr lvl="7"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8pPr>
            <a:lvl9pPr lvl="8"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9pPr>
          </a:lstStyle>
          <a:p>
            <a:endParaRPr/>
          </a:p>
        </p:txBody>
      </p:sp>
      <p:sp>
        <p:nvSpPr>
          <p:cNvPr id="99" name="Google Shape;99;p20"/>
          <p:cNvSpPr txBox="1">
            <a:spLocks noGrp="1"/>
          </p:cNvSpPr>
          <p:nvPr>
            <p:ph type="subTitle" idx="3"/>
          </p:nvPr>
        </p:nvSpPr>
        <p:spPr>
          <a:xfrm>
            <a:off x="4572000" y="3559100"/>
            <a:ext cx="3904500" cy="472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100" name="Google Shape;100;p20"/>
          <p:cNvSpPr txBox="1">
            <a:spLocks noGrp="1"/>
          </p:cNvSpPr>
          <p:nvPr>
            <p:ph type="title" idx="4"/>
          </p:nvPr>
        </p:nvSpPr>
        <p:spPr>
          <a:xfrm>
            <a:off x="4572000" y="4485600"/>
            <a:ext cx="3904500" cy="749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4500"/>
              <a:buFont typeface="Playfair Display"/>
              <a:buNone/>
              <a:defRPr sz="4500">
                <a:solidFill>
                  <a:srgbClr val="A6BFA5"/>
                </a:solidFill>
                <a:latin typeface="Playfair Display"/>
                <a:ea typeface="Playfair Display"/>
                <a:cs typeface="Playfair Display"/>
                <a:sym typeface="Playfair Display"/>
              </a:defRPr>
            </a:lvl1pPr>
            <a:lvl2pPr lvl="1"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2pPr>
            <a:lvl3pPr lvl="2"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3pPr>
            <a:lvl4pPr lvl="3"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4pPr>
            <a:lvl5pPr lvl="4"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5pPr>
            <a:lvl6pPr lvl="5"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6pPr>
            <a:lvl7pPr lvl="6"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7pPr>
            <a:lvl8pPr lvl="7"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8pPr>
            <a:lvl9pPr lvl="8"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9pPr>
          </a:lstStyle>
          <a:p>
            <a:endParaRPr/>
          </a:p>
        </p:txBody>
      </p:sp>
      <p:sp>
        <p:nvSpPr>
          <p:cNvPr id="101" name="Google Shape;101;p20"/>
          <p:cNvSpPr txBox="1">
            <a:spLocks noGrp="1"/>
          </p:cNvSpPr>
          <p:nvPr>
            <p:ph type="subTitle" idx="5"/>
          </p:nvPr>
        </p:nvSpPr>
        <p:spPr>
          <a:xfrm>
            <a:off x="4572000" y="5522000"/>
            <a:ext cx="3904500" cy="472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102" name="Google Shape;102;p20"/>
          <p:cNvSpPr/>
          <p:nvPr/>
        </p:nvSpPr>
        <p:spPr>
          <a:xfrm>
            <a:off x="0" y="0"/>
            <a:ext cx="3904500" cy="68580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Tree>
    <p:extLst>
      <p:ext uri="{BB962C8B-B14F-4D97-AF65-F5344CB8AC3E}">
        <p14:creationId xmlns:p14="http://schemas.microsoft.com/office/powerpoint/2010/main" val="23532508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 three columns 2">
  <p:cSld name="Title + three columns 2">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667500" y="1158240"/>
            <a:ext cx="7809000"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105" name="Google Shape;105;p21"/>
          <p:cNvSpPr txBox="1">
            <a:spLocks noGrp="1"/>
          </p:cNvSpPr>
          <p:nvPr>
            <p:ph type="subTitle" idx="1"/>
          </p:nvPr>
        </p:nvSpPr>
        <p:spPr>
          <a:xfrm>
            <a:off x="667500" y="4480085"/>
            <a:ext cx="2314500" cy="57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A6BFA5"/>
              </a:buClr>
              <a:buSzPts val="2100"/>
              <a:buFont typeface="Montserrat"/>
              <a:buNone/>
              <a:defRPr>
                <a:solidFill>
                  <a:srgbClr val="A6BFA5"/>
                </a:solidFill>
                <a:latin typeface="Montserrat"/>
                <a:ea typeface="Montserrat"/>
                <a:cs typeface="Montserrat"/>
                <a:sym typeface="Montserrat"/>
              </a:defRPr>
            </a:lvl1pPr>
            <a:lvl2pPr lvl="1"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2pPr>
            <a:lvl3pPr lvl="2"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3pPr>
            <a:lvl4pPr lvl="3"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4pPr>
            <a:lvl5pPr lvl="4"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5pPr>
            <a:lvl6pPr lvl="5"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6pPr>
            <a:lvl7pPr lvl="6"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7pPr>
            <a:lvl8pPr lvl="7"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8pPr>
            <a:lvl9pPr lvl="8" algn="ctr" rtl="0">
              <a:spcBef>
                <a:spcPts val="1600"/>
              </a:spcBef>
              <a:spcAft>
                <a:spcPts val="1600"/>
              </a:spcAft>
              <a:buClr>
                <a:srgbClr val="A6BFA5"/>
              </a:buClr>
              <a:buSzPts val="2100"/>
              <a:buFont typeface="Montserrat"/>
              <a:buNone/>
              <a:defRPr sz="2100">
                <a:solidFill>
                  <a:srgbClr val="A6BFA5"/>
                </a:solidFill>
                <a:latin typeface="Montserrat"/>
                <a:ea typeface="Montserrat"/>
                <a:cs typeface="Montserrat"/>
                <a:sym typeface="Montserrat"/>
              </a:defRPr>
            </a:lvl9pPr>
          </a:lstStyle>
          <a:p>
            <a:endParaRPr/>
          </a:p>
        </p:txBody>
      </p:sp>
      <p:sp>
        <p:nvSpPr>
          <p:cNvPr id="106" name="Google Shape;106;p21"/>
          <p:cNvSpPr txBox="1">
            <a:spLocks noGrp="1"/>
          </p:cNvSpPr>
          <p:nvPr>
            <p:ph type="subTitle" idx="2"/>
          </p:nvPr>
        </p:nvSpPr>
        <p:spPr>
          <a:xfrm>
            <a:off x="667675" y="5015137"/>
            <a:ext cx="2314500" cy="786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107" name="Google Shape;107;p21"/>
          <p:cNvSpPr txBox="1">
            <a:spLocks noGrp="1"/>
          </p:cNvSpPr>
          <p:nvPr>
            <p:ph type="subTitle" idx="3"/>
          </p:nvPr>
        </p:nvSpPr>
        <p:spPr>
          <a:xfrm>
            <a:off x="3414748" y="4480085"/>
            <a:ext cx="2311800" cy="57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A6BFA5"/>
              </a:buClr>
              <a:buSzPts val="2100"/>
              <a:buFont typeface="Montserrat"/>
              <a:buNone/>
              <a:defRPr>
                <a:solidFill>
                  <a:srgbClr val="A6BFA5"/>
                </a:solidFill>
                <a:latin typeface="Montserrat"/>
                <a:ea typeface="Montserrat"/>
                <a:cs typeface="Montserrat"/>
                <a:sym typeface="Montserrat"/>
              </a:defRPr>
            </a:lvl1pPr>
            <a:lvl2pPr lvl="1"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2pPr>
            <a:lvl3pPr lvl="2"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3pPr>
            <a:lvl4pPr lvl="3"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4pPr>
            <a:lvl5pPr lvl="4"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5pPr>
            <a:lvl6pPr lvl="5"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6pPr>
            <a:lvl7pPr lvl="6"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7pPr>
            <a:lvl8pPr lvl="7"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8pPr>
            <a:lvl9pPr lvl="8" algn="ctr" rtl="0">
              <a:spcBef>
                <a:spcPts val="1600"/>
              </a:spcBef>
              <a:spcAft>
                <a:spcPts val="1600"/>
              </a:spcAft>
              <a:buClr>
                <a:srgbClr val="A6BFA5"/>
              </a:buClr>
              <a:buSzPts val="2100"/>
              <a:buFont typeface="Montserrat"/>
              <a:buNone/>
              <a:defRPr sz="2100">
                <a:solidFill>
                  <a:srgbClr val="A6BFA5"/>
                </a:solidFill>
                <a:latin typeface="Montserrat"/>
                <a:ea typeface="Montserrat"/>
                <a:cs typeface="Montserrat"/>
                <a:sym typeface="Montserrat"/>
              </a:defRPr>
            </a:lvl9pPr>
          </a:lstStyle>
          <a:p>
            <a:endParaRPr/>
          </a:p>
        </p:txBody>
      </p:sp>
      <p:sp>
        <p:nvSpPr>
          <p:cNvPr id="108" name="Google Shape;108;p21"/>
          <p:cNvSpPr txBox="1">
            <a:spLocks noGrp="1"/>
          </p:cNvSpPr>
          <p:nvPr>
            <p:ph type="subTitle" idx="4"/>
          </p:nvPr>
        </p:nvSpPr>
        <p:spPr>
          <a:xfrm>
            <a:off x="3414745" y="5015137"/>
            <a:ext cx="2314500" cy="786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109" name="Google Shape;109;p21"/>
          <p:cNvSpPr txBox="1">
            <a:spLocks noGrp="1"/>
          </p:cNvSpPr>
          <p:nvPr>
            <p:ph type="subTitle" idx="5"/>
          </p:nvPr>
        </p:nvSpPr>
        <p:spPr>
          <a:xfrm>
            <a:off x="6161826" y="4480085"/>
            <a:ext cx="2311800" cy="57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A6BFA5"/>
              </a:buClr>
              <a:buSzPts val="2100"/>
              <a:buFont typeface="Montserrat"/>
              <a:buNone/>
              <a:defRPr>
                <a:solidFill>
                  <a:srgbClr val="A6BFA5"/>
                </a:solidFill>
                <a:latin typeface="Montserrat"/>
                <a:ea typeface="Montserrat"/>
                <a:cs typeface="Montserrat"/>
                <a:sym typeface="Montserrat"/>
              </a:defRPr>
            </a:lvl1pPr>
            <a:lvl2pPr lvl="1"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2pPr>
            <a:lvl3pPr lvl="2"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3pPr>
            <a:lvl4pPr lvl="3"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4pPr>
            <a:lvl5pPr lvl="4"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5pPr>
            <a:lvl6pPr lvl="5"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6pPr>
            <a:lvl7pPr lvl="6"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7pPr>
            <a:lvl8pPr lvl="7"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8pPr>
            <a:lvl9pPr lvl="8" algn="ctr" rtl="0">
              <a:spcBef>
                <a:spcPts val="1600"/>
              </a:spcBef>
              <a:spcAft>
                <a:spcPts val="1600"/>
              </a:spcAft>
              <a:buClr>
                <a:srgbClr val="A6BFA5"/>
              </a:buClr>
              <a:buSzPts val="2100"/>
              <a:buFont typeface="Montserrat"/>
              <a:buNone/>
              <a:defRPr sz="2100">
                <a:solidFill>
                  <a:srgbClr val="A6BFA5"/>
                </a:solidFill>
                <a:latin typeface="Montserrat"/>
                <a:ea typeface="Montserrat"/>
                <a:cs typeface="Montserrat"/>
                <a:sym typeface="Montserrat"/>
              </a:defRPr>
            </a:lvl9pPr>
          </a:lstStyle>
          <a:p>
            <a:endParaRPr/>
          </a:p>
        </p:txBody>
      </p:sp>
      <p:sp>
        <p:nvSpPr>
          <p:cNvPr id="110" name="Google Shape;110;p21"/>
          <p:cNvSpPr txBox="1">
            <a:spLocks noGrp="1"/>
          </p:cNvSpPr>
          <p:nvPr>
            <p:ph type="subTitle" idx="6"/>
          </p:nvPr>
        </p:nvSpPr>
        <p:spPr>
          <a:xfrm>
            <a:off x="6161824" y="5015137"/>
            <a:ext cx="2314500" cy="786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111" name="Google Shape;111;p21"/>
          <p:cNvSpPr/>
          <p:nvPr/>
        </p:nvSpPr>
        <p:spPr>
          <a:xfrm>
            <a:off x="0" y="-29500"/>
            <a:ext cx="9162000" cy="786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12" name="Google Shape;112;p21"/>
          <p:cNvSpPr/>
          <p:nvPr/>
        </p:nvSpPr>
        <p:spPr>
          <a:xfrm>
            <a:off x="0" y="6096000"/>
            <a:ext cx="9162000" cy="786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Tree>
    <p:extLst>
      <p:ext uri="{BB962C8B-B14F-4D97-AF65-F5344CB8AC3E}">
        <p14:creationId xmlns:p14="http://schemas.microsoft.com/office/powerpoint/2010/main" val="28501058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 body 3">
  <p:cSld name="Title + body 3">
    <p:spTree>
      <p:nvGrpSpPr>
        <p:cNvPr id="1" name="Shape 113"/>
        <p:cNvGrpSpPr/>
        <p:nvPr/>
      </p:nvGrpSpPr>
      <p:grpSpPr>
        <a:xfrm>
          <a:off x="0" y="0"/>
          <a:ext cx="0" cy="0"/>
          <a:chOff x="0" y="0"/>
          <a:chExt cx="0" cy="0"/>
        </a:xfrm>
      </p:grpSpPr>
      <p:sp>
        <p:nvSpPr>
          <p:cNvPr id="114" name="Google Shape;114;p22"/>
          <p:cNvSpPr/>
          <p:nvPr/>
        </p:nvSpPr>
        <p:spPr>
          <a:xfrm>
            <a:off x="4572050" y="0"/>
            <a:ext cx="4572000" cy="68580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15" name="Google Shape;115;p22"/>
          <p:cNvSpPr txBox="1">
            <a:spLocks noGrp="1"/>
          </p:cNvSpPr>
          <p:nvPr>
            <p:ph type="title"/>
          </p:nvPr>
        </p:nvSpPr>
        <p:spPr>
          <a:xfrm>
            <a:off x="5486400" y="1916231"/>
            <a:ext cx="2990100" cy="1142800"/>
          </a:xfrm>
          <a:prstGeom prst="rect">
            <a:avLst/>
          </a:prstGeom>
        </p:spPr>
        <p:txBody>
          <a:bodyPr spcFirstLastPara="1" wrap="square" lIns="91425" tIns="91425" rIns="91425" bIns="91425" anchor="b" anchorCtr="0">
            <a:noAutofit/>
          </a:bodyPr>
          <a:lstStyle>
            <a:lvl1pPr lvl="0">
              <a:spcBef>
                <a:spcPts val="0"/>
              </a:spcBef>
              <a:spcAft>
                <a:spcPts val="0"/>
              </a:spcAft>
              <a:buSzPts val="2100"/>
              <a:buFont typeface="Montserrat"/>
              <a:buNone/>
              <a:defRPr sz="2500" b="1">
                <a:solidFill>
                  <a:srgbClr val="FFFFFF"/>
                </a:solidFill>
              </a:defRPr>
            </a:lvl1pPr>
            <a:lvl2pPr lvl="1">
              <a:spcBef>
                <a:spcPts val="0"/>
              </a:spcBef>
              <a:spcAft>
                <a:spcPts val="0"/>
              </a:spcAft>
              <a:buSzPts val="2100"/>
              <a:buFont typeface="Montserrat"/>
              <a:buNone/>
              <a:defRPr sz="2100" b="1">
                <a:latin typeface="Montserrat"/>
                <a:ea typeface="Montserrat"/>
                <a:cs typeface="Montserrat"/>
                <a:sym typeface="Montserrat"/>
              </a:defRPr>
            </a:lvl2pPr>
            <a:lvl3pPr lvl="2">
              <a:spcBef>
                <a:spcPts val="0"/>
              </a:spcBef>
              <a:spcAft>
                <a:spcPts val="0"/>
              </a:spcAft>
              <a:buSzPts val="2100"/>
              <a:buFont typeface="Montserrat"/>
              <a:buNone/>
              <a:defRPr sz="2100" b="1">
                <a:latin typeface="Montserrat"/>
                <a:ea typeface="Montserrat"/>
                <a:cs typeface="Montserrat"/>
                <a:sym typeface="Montserrat"/>
              </a:defRPr>
            </a:lvl3pPr>
            <a:lvl4pPr lvl="3">
              <a:spcBef>
                <a:spcPts val="0"/>
              </a:spcBef>
              <a:spcAft>
                <a:spcPts val="0"/>
              </a:spcAft>
              <a:buSzPts val="2100"/>
              <a:buFont typeface="Montserrat"/>
              <a:buNone/>
              <a:defRPr sz="2100" b="1">
                <a:latin typeface="Montserrat"/>
                <a:ea typeface="Montserrat"/>
                <a:cs typeface="Montserrat"/>
                <a:sym typeface="Montserrat"/>
              </a:defRPr>
            </a:lvl4pPr>
            <a:lvl5pPr lvl="4">
              <a:spcBef>
                <a:spcPts val="0"/>
              </a:spcBef>
              <a:spcAft>
                <a:spcPts val="0"/>
              </a:spcAft>
              <a:buSzPts val="2100"/>
              <a:buFont typeface="Montserrat"/>
              <a:buNone/>
              <a:defRPr sz="2100" b="1">
                <a:latin typeface="Montserrat"/>
                <a:ea typeface="Montserrat"/>
                <a:cs typeface="Montserrat"/>
                <a:sym typeface="Montserrat"/>
              </a:defRPr>
            </a:lvl5pPr>
            <a:lvl6pPr lvl="5">
              <a:spcBef>
                <a:spcPts val="0"/>
              </a:spcBef>
              <a:spcAft>
                <a:spcPts val="0"/>
              </a:spcAft>
              <a:buSzPts val="2100"/>
              <a:buFont typeface="Montserrat"/>
              <a:buNone/>
              <a:defRPr sz="2100" b="1">
                <a:latin typeface="Montserrat"/>
                <a:ea typeface="Montserrat"/>
                <a:cs typeface="Montserrat"/>
                <a:sym typeface="Montserrat"/>
              </a:defRPr>
            </a:lvl6pPr>
            <a:lvl7pPr lvl="6">
              <a:spcBef>
                <a:spcPts val="0"/>
              </a:spcBef>
              <a:spcAft>
                <a:spcPts val="0"/>
              </a:spcAft>
              <a:buSzPts val="2100"/>
              <a:buFont typeface="Montserrat"/>
              <a:buNone/>
              <a:defRPr sz="2100" b="1">
                <a:latin typeface="Montserrat"/>
                <a:ea typeface="Montserrat"/>
                <a:cs typeface="Montserrat"/>
                <a:sym typeface="Montserrat"/>
              </a:defRPr>
            </a:lvl7pPr>
            <a:lvl8pPr lvl="7">
              <a:spcBef>
                <a:spcPts val="0"/>
              </a:spcBef>
              <a:spcAft>
                <a:spcPts val="0"/>
              </a:spcAft>
              <a:buSzPts val="2100"/>
              <a:buFont typeface="Montserrat"/>
              <a:buNone/>
              <a:defRPr sz="2100" b="1">
                <a:latin typeface="Montserrat"/>
                <a:ea typeface="Montserrat"/>
                <a:cs typeface="Montserrat"/>
                <a:sym typeface="Montserrat"/>
              </a:defRPr>
            </a:lvl8pPr>
            <a:lvl9pPr lvl="8">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116" name="Google Shape;116;p22"/>
          <p:cNvSpPr txBox="1">
            <a:spLocks noGrp="1"/>
          </p:cNvSpPr>
          <p:nvPr>
            <p:ph type="subTitle" idx="1"/>
          </p:nvPr>
        </p:nvSpPr>
        <p:spPr>
          <a:xfrm>
            <a:off x="5486250" y="3075627"/>
            <a:ext cx="2990100" cy="1506000"/>
          </a:xfrm>
          <a:prstGeom prst="rect">
            <a:avLst/>
          </a:prstGeom>
        </p:spPr>
        <p:txBody>
          <a:bodyPr spcFirstLastPara="1" wrap="square" lIns="91425" tIns="91425" rIns="91425" bIns="91425" anchor="t" anchorCtr="0">
            <a:noAutofit/>
          </a:bodyPr>
          <a:lstStyle>
            <a:lvl1pPr lvl="0">
              <a:spcBef>
                <a:spcPts val="0"/>
              </a:spcBef>
              <a:spcAft>
                <a:spcPts val="0"/>
              </a:spcAft>
              <a:buClr>
                <a:srgbClr val="000000"/>
              </a:buClr>
              <a:buSzPts val="1400"/>
              <a:buFont typeface="Montserrat"/>
              <a:buNone/>
              <a:defRPr sz="1400">
                <a:solidFill>
                  <a:schemeClr val="lt1"/>
                </a:solidFill>
                <a:latin typeface="Montserrat"/>
                <a:ea typeface="Montserrat"/>
                <a:cs typeface="Montserrat"/>
                <a:sym typeface="Montserrat"/>
              </a:defRPr>
            </a:lvl1pPr>
            <a:lvl2pPr lvl="1">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7562927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 body 4">
  <p:cSld name="Title + body 4">
    <p:spTree>
      <p:nvGrpSpPr>
        <p:cNvPr id="1" name="Shape 117"/>
        <p:cNvGrpSpPr/>
        <p:nvPr/>
      </p:nvGrpSpPr>
      <p:grpSpPr>
        <a:xfrm>
          <a:off x="0" y="0"/>
          <a:ext cx="0" cy="0"/>
          <a:chOff x="0" y="0"/>
          <a:chExt cx="0" cy="0"/>
        </a:xfrm>
      </p:grpSpPr>
      <p:sp>
        <p:nvSpPr>
          <p:cNvPr id="118" name="Google Shape;118;p23"/>
          <p:cNvSpPr/>
          <p:nvPr/>
        </p:nvSpPr>
        <p:spPr>
          <a:xfrm>
            <a:off x="0" y="-67"/>
            <a:ext cx="4572000" cy="68580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19" name="Google Shape;119;p23"/>
          <p:cNvSpPr txBox="1">
            <a:spLocks noGrp="1"/>
          </p:cNvSpPr>
          <p:nvPr>
            <p:ph type="title"/>
          </p:nvPr>
        </p:nvSpPr>
        <p:spPr>
          <a:xfrm>
            <a:off x="667650" y="2313733"/>
            <a:ext cx="2990100" cy="7688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Font typeface="Playfair Display"/>
              <a:buNone/>
              <a:defRPr sz="2500" b="1">
                <a:solidFill>
                  <a:srgbClr val="FFFFFF"/>
                </a:solidFill>
                <a:latin typeface="Playfair Display"/>
                <a:ea typeface="Playfair Display"/>
                <a:cs typeface="Playfair Display"/>
                <a:sym typeface="Playfair Display"/>
              </a:defRPr>
            </a:lvl1pPr>
            <a:lvl2pPr lvl="1" rtl="0">
              <a:spcBef>
                <a:spcPts val="0"/>
              </a:spcBef>
              <a:spcAft>
                <a:spcPts val="0"/>
              </a:spcAft>
              <a:buSzPts val="2100"/>
              <a:buFont typeface="Montserrat"/>
              <a:buNone/>
              <a:defRPr sz="2100" b="1">
                <a:latin typeface="Montserrat"/>
                <a:ea typeface="Montserrat"/>
                <a:cs typeface="Montserrat"/>
                <a:sym typeface="Montserrat"/>
              </a:defRPr>
            </a:lvl2pPr>
            <a:lvl3pPr lvl="2" rtl="0">
              <a:spcBef>
                <a:spcPts val="0"/>
              </a:spcBef>
              <a:spcAft>
                <a:spcPts val="0"/>
              </a:spcAft>
              <a:buSzPts val="2100"/>
              <a:buFont typeface="Montserrat"/>
              <a:buNone/>
              <a:defRPr sz="2100" b="1">
                <a:latin typeface="Montserrat"/>
                <a:ea typeface="Montserrat"/>
                <a:cs typeface="Montserrat"/>
                <a:sym typeface="Montserrat"/>
              </a:defRPr>
            </a:lvl3pPr>
            <a:lvl4pPr lvl="3" rtl="0">
              <a:spcBef>
                <a:spcPts val="0"/>
              </a:spcBef>
              <a:spcAft>
                <a:spcPts val="0"/>
              </a:spcAft>
              <a:buSzPts val="2100"/>
              <a:buFont typeface="Montserrat"/>
              <a:buNone/>
              <a:defRPr sz="2100" b="1">
                <a:latin typeface="Montserrat"/>
                <a:ea typeface="Montserrat"/>
                <a:cs typeface="Montserrat"/>
                <a:sym typeface="Montserrat"/>
              </a:defRPr>
            </a:lvl4pPr>
            <a:lvl5pPr lvl="4" rtl="0">
              <a:spcBef>
                <a:spcPts val="0"/>
              </a:spcBef>
              <a:spcAft>
                <a:spcPts val="0"/>
              </a:spcAft>
              <a:buSzPts val="2100"/>
              <a:buFont typeface="Montserrat"/>
              <a:buNone/>
              <a:defRPr sz="2100" b="1">
                <a:latin typeface="Montserrat"/>
                <a:ea typeface="Montserrat"/>
                <a:cs typeface="Montserrat"/>
                <a:sym typeface="Montserrat"/>
              </a:defRPr>
            </a:lvl5pPr>
            <a:lvl6pPr lvl="5" rtl="0">
              <a:spcBef>
                <a:spcPts val="0"/>
              </a:spcBef>
              <a:spcAft>
                <a:spcPts val="0"/>
              </a:spcAft>
              <a:buSzPts val="2100"/>
              <a:buFont typeface="Montserrat"/>
              <a:buNone/>
              <a:defRPr sz="2100" b="1">
                <a:latin typeface="Montserrat"/>
                <a:ea typeface="Montserrat"/>
                <a:cs typeface="Montserrat"/>
                <a:sym typeface="Montserrat"/>
              </a:defRPr>
            </a:lvl6pPr>
            <a:lvl7pPr lvl="6" rtl="0">
              <a:spcBef>
                <a:spcPts val="0"/>
              </a:spcBef>
              <a:spcAft>
                <a:spcPts val="0"/>
              </a:spcAft>
              <a:buSzPts val="2100"/>
              <a:buFont typeface="Montserrat"/>
              <a:buNone/>
              <a:defRPr sz="2100" b="1">
                <a:latin typeface="Montserrat"/>
                <a:ea typeface="Montserrat"/>
                <a:cs typeface="Montserrat"/>
                <a:sym typeface="Montserrat"/>
              </a:defRPr>
            </a:lvl7pPr>
            <a:lvl8pPr lvl="7" rtl="0">
              <a:spcBef>
                <a:spcPts val="0"/>
              </a:spcBef>
              <a:spcAft>
                <a:spcPts val="0"/>
              </a:spcAft>
              <a:buSzPts val="2100"/>
              <a:buFont typeface="Montserrat"/>
              <a:buNone/>
              <a:defRPr sz="2100" b="1">
                <a:latin typeface="Montserrat"/>
                <a:ea typeface="Montserrat"/>
                <a:cs typeface="Montserrat"/>
                <a:sym typeface="Montserrat"/>
              </a:defRPr>
            </a:lvl8pPr>
            <a:lvl9pPr lvl="8"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120" name="Google Shape;120;p23"/>
          <p:cNvSpPr txBox="1">
            <a:spLocks noGrp="1"/>
          </p:cNvSpPr>
          <p:nvPr>
            <p:ph type="subTitle" idx="1"/>
          </p:nvPr>
        </p:nvSpPr>
        <p:spPr>
          <a:xfrm>
            <a:off x="667500" y="3082667"/>
            <a:ext cx="2990100" cy="1461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a:solidFill>
                  <a:schemeClr val="lt1"/>
                </a:solidFill>
                <a:latin typeface="Montserrat"/>
                <a:ea typeface="Montserrat"/>
                <a:cs typeface="Montserrat"/>
                <a:sym typeface="Montserrat"/>
              </a:defRPr>
            </a:lvl1pPr>
            <a:lvl2pPr lvl="1"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600218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2"/>
        </a:solidFill>
        <a:effectLst/>
      </p:bgPr>
    </p:bg>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667500" y="1810000"/>
            <a:ext cx="3904500" cy="1392400"/>
          </a:xfrm>
          <a:prstGeom prst="rect">
            <a:avLst/>
          </a:prstGeom>
        </p:spPr>
        <p:txBody>
          <a:bodyPr spcFirstLastPara="1" wrap="square" lIns="91425" tIns="91425" rIns="91425" bIns="91425" anchor="ctr" anchorCtr="0">
            <a:noAutofit/>
          </a:bodyPr>
          <a:lstStyle>
            <a:lvl1pPr lvl="0" rtl="0">
              <a:spcBef>
                <a:spcPts val="0"/>
              </a:spcBef>
              <a:spcAft>
                <a:spcPts val="0"/>
              </a:spcAft>
              <a:buSzPts val="7500"/>
              <a:buFont typeface="Playfair Display"/>
              <a:buNone/>
              <a:defRPr sz="7500">
                <a:solidFill>
                  <a:srgbClr val="FFFFFF"/>
                </a:solidFill>
                <a:latin typeface="Playfair Display"/>
                <a:ea typeface="Playfair Display"/>
                <a:cs typeface="Playfair Display"/>
                <a:sym typeface="Playfair Display"/>
              </a:defRPr>
            </a:lvl1pPr>
            <a:lvl2pPr lvl="1" algn="ctr" rtl="0">
              <a:spcBef>
                <a:spcPts val="0"/>
              </a:spcBef>
              <a:spcAft>
                <a:spcPts val="0"/>
              </a:spcAft>
              <a:buSzPts val="7500"/>
              <a:buFont typeface="Playfair Display"/>
              <a:buNone/>
              <a:defRPr sz="7500">
                <a:latin typeface="Playfair Display"/>
                <a:ea typeface="Playfair Display"/>
                <a:cs typeface="Playfair Display"/>
                <a:sym typeface="Playfair Display"/>
              </a:defRPr>
            </a:lvl2pPr>
            <a:lvl3pPr lvl="2" algn="ctr" rtl="0">
              <a:spcBef>
                <a:spcPts val="0"/>
              </a:spcBef>
              <a:spcAft>
                <a:spcPts val="0"/>
              </a:spcAft>
              <a:buSzPts val="7500"/>
              <a:buFont typeface="Playfair Display"/>
              <a:buNone/>
              <a:defRPr sz="7500">
                <a:latin typeface="Playfair Display"/>
                <a:ea typeface="Playfair Display"/>
                <a:cs typeface="Playfair Display"/>
                <a:sym typeface="Playfair Display"/>
              </a:defRPr>
            </a:lvl3pPr>
            <a:lvl4pPr lvl="3" algn="ctr" rtl="0">
              <a:spcBef>
                <a:spcPts val="0"/>
              </a:spcBef>
              <a:spcAft>
                <a:spcPts val="0"/>
              </a:spcAft>
              <a:buSzPts val="7500"/>
              <a:buFont typeface="Playfair Display"/>
              <a:buNone/>
              <a:defRPr sz="7500">
                <a:latin typeface="Playfair Display"/>
                <a:ea typeface="Playfair Display"/>
                <a:cs typeface="Playfair Display"/>
                <a:sym typeface="Playfair Display"/>
              </a:defRPr>
            </a:lvl4pPr>
            <a:lvl5pPr lvl="4" algn="ctr" rtl="0">
              <a:spcBef>
                <a:spcPts val="0"/>
              </a:spcBef>
              <a:spcAft>
                <a:spcPts val="0"/>
              </a:spcAft>
              <a:buSzPts val="7500"/>
              <a:buFont typeface="Playfair Display"/>
              <a:buNone/>
              <a:defRPr sz="7500">
                <a:latin typeface="Playfair Display"/>
                <a:ea typeface="Playfair Display"/>
                <a:cs typeface="Playfair Display"/>
                <a:sym typeface="Playfair Display"/>
              </a:defRPr>
            </a:lvl5pPr>
            <a:lvl6pPr lvl="5" algn="ctr" rtl="0">
              <a:spcBef>
                <a:spcPts val="0"/>
              </a:spcBef>
              <a:spcAft>
                <a:spcPts val="0"/>
              </a:spcAft>
              <a:buSzPts val="7500"/>
              <a:buFont typeface="Playfair Display"/>
              <a:buNone/>
              <a:defRPr sz="7500">
                <a:latin typeface="Playfair Display"/>
                <a:ea typeface="Playfair Display"/>
                <a:cs typeface="Playfair Display"/>
                <a:sym typeface="Playfair Display"/>
              </a:defRPr>
            </a:lvl6pPr>
            <a:lvl7pPr lvl="6" algn="ctr" rtl="0">
              <a:spcBef>
                <a:spcPts val="0"/>
              </a:spcBef>
              <a:spcAft>
                <a:spcPts val="0"/>
              </a:spcAft>
              <a:buSzPts val="7500"/>
              <a:buFont typeface="Playfair Display"/>
              <a:buNone/>
              <a:defRPr sz="7500">
                <a:latin typeface="Playfair Display"/>
                <a:ea typeface="Playfair Display"/>
                <a:cs typeface="Playfair Display"/>
                <a:sym typeface="Playfair Display"/>
              </a:defRPr>
            </a:lvl7pPr>
            <a:lvl8pPr lvl="7" algn="ctr" rtl="0">
              <a:spcBef>
                <a:spcPts val="0"/>
              </a:spcBef>
              <a:spcAft>
                <a:spcPts val="0"/>
              </a:spcAft>
              <a:buSzPts val="7500"/>
              <a:buFont typeface="Playfair Display"/>
              <a:buNone/>
              <a:defRPr sz="7500">
                <a:latin typeface="Playfair Display"/>
                <a:ea typeface="Playfair Display"/>
                <a:cs typeface="Playfair Display"/>
                <a:sym typeface="Playfair Display"/>
              </a:defRPr>
            </a:lvl8pPr>
            <a:lvl9pPr lvl="8" algn="ctr" rtl="0">
              <a:spcBef>
                <a:spcPts val="0"/>
              </a:spcBef>
              <a:spcAft>
                <a:spcPts val="0"/>
              </a:spcAft>
              <a:buSzPts val="7500"/>
              <a:buFont typeface="Playfair Display"/>
              <a:buNone/>
              <a:defRPr sz="7500">
                <a:latin typeface="Playfair Display"/>
                <a:ea typeface="Playfair Display"/>
                <a:cs typeface="Playfair Display"/>
                <a:sym typeface="Playfair Display"/>
              </a:defRPr>
            </a:lvl9pPr>
          </a:lstStyle>
          <a:p>
            <a:endParaRPr/>
          </a:p>
        </p:txBody>
      </p:sp>
      <p:sp>
        <p:nvSpPr>
          <p:cNvPr id="123" name="Google Shape;123;p24"/>
          <p:cNvSpPr txBox="1">
            <a:spLocks noGrp="1"/>
          </p:cNvSpPr>
          <p:nvPr>
            <p:ph type="subTitle" idx="1"/>
          </p:nvPr>
        </p:nvSpPr>
        <p:spPr>
          <a:xfrm>
            <a:off x="667500" y="3435600"/>
            <a:ext cx="3904500" cy="139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24" name="Google Shape;124;p24"/>
          <p:cNvSpPr txBox="1"/>
          <p:nvPr/>
        </p:nvSpPr>
        <p:spPr>
          <a:xfrm>
            <a:off x="5106600" y="4962407"/>
            <a:ext cx="3369900" cy="889200"/>
          </a:xfrm>
          <a:prstGeom prst="rect">
            <a:avLst/>
          </a:prstGeom>
          <a:noFill/>
          <a:ln>
            <a:noFill/>
          </a:ln>
        </p:spPr>
        <p:txBody>
          <a:bodyPr spcFirstLastPara="1" wrap="square" lIns="91425" tIns="91425" rIns="91425" bIns="91425" anchor="b" anchorCtr="0">
            <a:noAutofit/>
          </a:bodyPr>
          <a:lstStyle/>
          <a:p>
            <a:pPr marL="0" lvl="0" indent="0" algn="r" rtl="0">
              <a:lnSpc>
                <a:spcPct val="115000"/>
              </a:lnSpc>
              <a:spcBef>
                <a:spcPts val="300"/>
              </a:spcBef>
              <a:spcAft>
                <a:spcPts val="0"/>
              </a:spcAft>
              <a:buNone/>
            </a:pPr>
            <a:r>
              <a:rPr lang="en" sz="1000">
                <a:solidFill>
                  <a:srgbClr val="FFFFFF"/>
                </a:solidFill>
                <a:latin typeface="Montserrat"/>
                <a:ea typeface="Montserrat"/>
                <a:cs typeface="Montserrat"/>
                <a:sym typeface="Montserrat"/>
              </a:rPr>
              <a:t>CREDITS: This presentation template was created by </a:t>
            </a:r>
            <a:r>
              <a:rPr lang="en" sz="1000" b="1">
                <a:solidFill>
                  <a:srgbClr val="FFFFFF"/>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000">
                <a:solidFill>
                  <a:srgbClr val="FFFFFF"/>
                </a:solidFill>
                <a:latin typeface="Montserrat"/>
                <a:ea typeface="Montserrat"/>
                <a:cs typeface="Montserrat"/>
                <a:sym typeface="Montserrat"/>
              </a:rPr>
              <a:t>, including icons by </a:t>
            </a:r>
            <a:r>
              <a:rPr lang="en" sz="1000" b="1">
                <a:solidFill>
                  <a:srgbClr val="FFFFFF"/>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000">
                <a:solidFill>
                  <a:srgbClr val="FFFFFF"/>
                </a:solidFill>
                <a:latin typeface="Montserrat"/>
                <a:ea typeface="Montserrat"/>
                <a:cs typeface="Montserrat"/>
                <a:sym typeface="Montserrat"/>
              </a:rPr>
              <a:t>, and infographics &amp; images by </a:t>
            </a:r>
            <a:r>
              <a:rPr lang="en" sz="1000" b="1">
                <a:solidFill>
                  <a:srgbClr val="FFFFFF"/>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a:t>
            </a:r>
            <a:r>
              <a:rPr lang="en" sz="1000" b="1">
                <a:solidFill>
                  <a:srgbClr val="FFFFFF"/>
                </a:solidFill>
                <a:latin typeface="Montserrat"/>
                <a:ea typeface="Montserrat"/>
                <a:cs typeface="Montserrat"/>
                <a:sym typeface="Montserrat"/>
              </a:rPr>
              <a:t>k</a:t>
            </a:r>
            <a:endParaRPr sz="1000" b="1">
              <a:solidFill>
                <a:srgbClr val="FFFFFF"/>
              </a:solidFill>
              <a:latin typeface="Montserrat"/>
              <a:ea typeface="Montserrat"/>
              <a:cs typeface="Montserrat"/>
              <a:sym typeface="Montserrat"/>
            </a:endParaRPr>
          </a:p>
        </p:txBody>
      </p:sp>
    </p:spTree>
    <p:extLst>
      <p:ext uri="{BB962C8B-B14F-4D97-AF65-F5344CB8AC3E}">
        <p14:creationId xmlns:p14="http://schemas.microsoft.com/office/powerpoint/2010/main" val="4071386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dirty="0">
                <a:solidFill>
                  <a:prstClr val="black"/>
                </a:solidFill>
              </a:rPr>
              <a:t>MEDICAID SAMPLE PRES | MONTH DAY, YYYY | v2</a:t>
            </a: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20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 body 5">
  <p:cSld name="Title + body 5">
    <p:bg>
      <p:bgPr>
        <a:solidFill>
          <a:schemeClr val="dk2"/>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667500" y="762000"/>
            <a:ext cx="4818900" cy="10668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Font typeface="Playfair Display"/>
              <a:buNone/>
              <a:defRPr sz="2500" b="1">
                <a:solidFill>
                  <a:srgbClr val="FFFFFF"/>
                </a:solidFill>
                <a:latin typeface="Playfair Display"/>
                <a:ea typeface="Playfair Display"/>
                <a:cs typeface="Playfair Display"/>
                <a:sym typeface="Playfair Display"/>
              </a:defRPr>
            </a:lvl1pPr>
            <a:lvl2pPr lvl="1" rtl="0">
              <a:spcBef>
                <a:spcPts val="0"/>
              </a:spcBef>
              <a:spcAft>
                <a:spcPts val="0"/>
              </a:spcAft>
              <a:buSzPts val="2500"/>
              <a:buFont typeface="Playfair Display"/>
              <a:buNone/>
              <a:defRPr sz="2500" b="1">
                <a:latin typeface="Playfair Display"/>
                <a:ea typeface="Playfair Display"/>
                <a:cs typeface="Playfair Display"/>
                <a:sym typeface="Playfair Display"/>
              </a:defRPr>
            </a:lvl2pPr>
            <a:lvl3pPr lvl="2" rtl="0">
              <a:spcBef>
                <a:spcPts val="0"/>
              </a:spcBef>
              <a:spcAft>
                <a:spcPts val="0"/>
              </a:spcAft>
              <a:buSzPts val="2500"/>
              <a:buFont typeface="Playfair Display"/>
              <a:buNone/>
              <a:defRPr sz="2500" b="1">
                <a:latin typeface="Playfair Display"/>
                <a:ea typeface="Playfair Display"/>
                <a:cs typeface="Playfair Display"/>
                <a:sym typeface="Playfair Display"/>
              </a:defRPr>
            </a:lvl3pPr>
            <a:lvl4pPr lvl="3" rtl="0">
              <a:spcBef>
                <a:spcPts val="0"/>
              </a:spcBef>
              <a:spcAft>
                <a:spcPts val="0"/>
              </a:spcAft>
              <a:buSzPts val="2500"/>
              <a:buFont typeface="Playfair Display"/>
              <a:buNone/>
              <a:defRPr sz="2500" b="1">
                <a:latin typeface="Playfair Display"/>
                <a:ea typeface="Playfair Display"/>
                <a:cs typeface="Playfair Display"/>
                <a:sym typeface="Playfair Display"/>
              </a:defRPr>
            </a:lvl4pPr>
            <a:lvl5pPr lvl="4" rtl="0">
              <a:spcBef>
                <a:spcPts val="0"/>
              </a:spcBef>
              <a:spcAft>
                <a:spcPts val="0"/>
              </a:spcAft>
              <a:buSzPts val="2500"/>
              <a:buFont typeface="Playfair Display"/>
              <a:buNone/>
              <a:defRPr sz="2500" b="1">
                <a:latin typeface="Playfair Display"/>
                <a:ea typeface="Playfair Display"/>
                <a:cs typeface="Playfair Display"/>
                <a:sym typeface="Playfair Display"/>
              </a:defRPr>
            </a:lvl5pPr>
            <a:lvl6pPr lvl="5" rtl="0">
              <a:spcBef>
                <a:spcPts val="0"/>
              </a:spcBef>
              <a:spcAft>
                <a:spcPts val="0"/>
              </a:spcAft>
              <a:buSzPts val="2500"/>
              <a:buFont typeface="Playfair Display"/>
              <a:buNone/>
              <a:defRPr sz="2500" b="1">
                <a:latin typeface="Playfair Display"/>
                <a:ea typeface="Playfair Display"/>
                <a:cs typeface="Playfair Display"/>
                <a:sym typeface="Playfair Display"/>
              </a:defRPr>
            </a:lvl6pPr>
            <a:lvl7pPr lvl="6" rtl="0">
              <a:spcBef>
                <a:spcPts val="0"/>
              </a:spcBef>
              <a:spcAft>
                <a:spcPts val="0"/>
              </a:spcAft>
              <a:buSzPts val="2500"/>
              <a:buFont typeface="Playfair Display"/>
              <a:buNone/>
              <a:defRPr sz="2500" b="1">
                <a:latin typeface="Playfair Display"/>
                <a:ea typeface="Playfair Display"/>
                <a:cs typeface="Playfair Display"/>
                <a:sym typeface="Playfair Display"/>
              </a:defRPr>
            </a:lvl7pPr>
            <a:lvl8pPr lvl="7" rtl="0">
              <a:spcBef>
                <a:spcPts val="0"/>
              </a:spcBef>
              <a:spcAft>
                <a:spcPts val="0"/>
              </a:spcAft>
              <a:buSzPts val="2500"/>
              <a:buFont typeface="Playfair Display"/>
              <a:buNone/>
              <a:defRPr sz="2500" b="1">
                <a:latin typeface="Playfair Display"/>
                <a:ea typeface="Playfair Display"/>
                <a:cs typeface="Playfair Display"/>
                <a:sym typeface="Playfair Display"/>
              </a:defRPr>
            </a:lvl8pPr>
            <a:lvl9pPr lvl="8" rtl="0">
              <a:spcBef>
                <a:spcPts val="0"/>
              </a:spcBef>
              <a:spcAft>
                <a:spcPts val="0"/>
              </a:spcAft>
              <a:buSzPts val="2500"/>
              <a:buFont typeface="Playfair Display"/>
              <a:buNone/>
              <a:defRPr sz="2500" b="1">
                <a:latin typeface="Playfair Display"/>
                <a:ea typeface="Playfair Display"/>
                <a:cs typeface="Playfair Display"/>
                <a:sym typeface="Playfair Display"/>
              </a:defRPr>
            </a:lvl9pPr>
          </a:lstStyle>
          <a:p>
            <a:endParaRPr/>
          </a:p>
        </p:txBody>
      </p:sp>
      <p:sp>
        <p:nvSpPr>
          <p:cNvPr id="127" name="Google Shape;127;p25"/>
          <p:cNvSpPr txBox="1">
            <a:spLocks noGrp="1"/>
          </p:cNvSpPr>
          <p:nvPr>
            <p:ph type="subTitle" idx="1"/>
          </p:nvPr>
        </p:nvSpPr>
        <p:spPr>
          <a:xfrm>
            <a:off x="667500" y="2083400"/>
            <a:ext cx="7809000" cy="401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Font typeface="Montserrat"/>
              <a:buNone/>
              <a:defRPr sz="1400">
                <a:solidFill>
                  <a:schemeClr val="lt1"/>
                </a:solidFill>
                <a:latin typeface="Montserrat"/>
                <a:ea typeface="Montserrat"/>
                <a:cs typeface="Montserrat"/>
                <a:sym typeface="Montserrat"/>
              </a:defRPr>
            </a:lvl1pPr>
            <a:lvl2pPr lvl="1" rtl="0">
              <a:lnSpc>
                <a:spcPct val="100000"/>
              </a:lnSpc>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rtl="0">
              <a:lnSpc>
                <a:spcPct val="100000"/>
              </a:lnSpc>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rtl="0">
              <a:lnSpc>
                <a:spcPct val="100000"/>
              </a:lnSpc>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rtl="0">
              <a:lnSpc>
                <a:spcPct val="100000"/>
              </a:lnSpc>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rtl="0">
              <a:lnSpc>
                <a:spcPct val="100000"/>
              </a:lnSpc>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rtl="0">
              <a:lnSpc>
                <a:spcPct val="100000"/>
              </a:lnSpc>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rtl="0">
              <a:lnSpc>
                <a:spcPct val="100000"/>
              </a:lnSpc>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rtl="0">
              <a:lnSpc>
                <a:spcPct val="100000"/>
              </a:lnSpc>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56147975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 three columns 3">
  <p:cSld name="Title + three columns 3">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xfrm>
            <a:off x="667500" y="1158240"/>
            <a:ext cx="7809000"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130" name="Google Shape;130;p26"/>
          <p:cNvSpPr txBox="1">
            <a:spLocks noGrp="1"/>
          </p:cNvSpPr>
          <p:nvPr>
            <p:ph type="subTitle" idx="1"/>
          </p:nvPr>
        </p:nvSpPr>
        <p:spPr>
          <a:xfrm>
            <a:off x="735225" y="3219277"/>
            <a:ext cx="2314500" cy="93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100"/>
              <a:buFont typeface="Montserrat"/>
              <a:buNone/>
              <a:defRPr>
                <a:solidFill>
                  <a:srgbClr val="FFFFFF"/>
                </a:solidFill>
                <a:latin typeface="Montserrat"/>
                <a:ea typeface="Montserrat"/>
                <a:cs typeface="Montserrat"/>
                <a:sym typeface="Montserrat"/>
              </a:defRPr>
            </a:lvl1pPr>
            <a:lvl2pPr lvl="1"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2100"/>
              <a:buFont typeface="Montserrat"/>
              <a:buNone/>
              <a:defRPr sz="2100">
                <a:solidFill>
                  <a:srgbClr val="000000"/>
                </a:solidFill>
                <a:latin typeface="Montserrat"/>
                <a:ea typeface="Montserrat"/>
                <a:cs typeface="Montserrat"/>
                <a:sym typeface="Montserrat"/>
              </a:defRPr>
            </a:lvl9pPr>
          </a:lstStyle>
          <a:p>
            <a:endParaRPr/>
          </a:p>
        </p:txBody>
      </p:sp>
      <p:sp>
        <p:nvSpPr>
          <p:cNvPr id="131" name="Google Shape;131;p26"/>
          <p:cNvSpPr txBox="1">
            <a:spLocks noGrp="1"/>
          </p:cNvSpPr>
          <p:nvPr>
            <p:ph type="subTitle" idx="2"/>
          </p:nvPr>
        </p:nvSpPr>
        <p:spPr>
          <a:xfrm>
            <a:off x="735400" y="3768523"/>
            <a:ext cx="2314500" cy="166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a:solidFill>
                  <a:srgbClr val="FFFFFF"/>
                </a:solidFill>
                <a:latin typeface="Montserrat"/>
                <a:ea typeface="Montserrat"/>
                <a:cs typeface="Montserrat"/>
                <a:sym typeface="Montserrat"/>
              </a:defRPr>
            </a:lvl1pPr>
            <a:lvl2pPr lvl="1"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132" name="Google Shape;132;p26"/>
          <p:cNvSpPr txBox="1">
            <a:spLocks noGrp="1"/>
          </p:cNvSpPr>
          <p:nvPr>
            <p:ph type="subTitle" idx="3"/>
          </p:nvPr>
        </p:nvSpPr>
        <p:spPr>
          <a:xfrm>
            <a:off x="3414745" y="3219277"/>
            <a:ext cx="2311800" cy="93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100"/>
              <a:buFont typeface="Montserrat"/>
              <a:buNone/>
              <a:defRPr>
                <a:solidFill>
                  <a:srgbClr val="FFFFFF"/>
                </a:solidFill>
                <a:latin typeface="Montserrat"/>
                <a:ea typeface="Montserrat"/>
                <a:cs typeface="Montserrat"/>
                <a:sym typeface="Montserrat"/>
              </a:defRPr>
            </a:lvl1pPr>
            <a:lvl2pPr lvl="1"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2100"/>
              <a:buFont typeface="Montserrat"/>
              <a:buNone/>
              <a:defRPr sz="2100">
                <a:solidFill>
                  <a:srgbClr val="000000"/>
                </a:solidFill>
                <a:latin typeface="Montserrat"/>
                <a:ea typeface="Montserrat"/>
                <a:cs typeface="Montserrat"/>
                <a:sym typeface="Montserrat"/>
              </a:defRPr>
            </a:lvl9pPr>
          </a:lstStyle>
          <a:p>
            <a:endParaRPr/>
          </a:p>
        </p:txBody>
      </p:sp>
      <p:sp>
        <p:nvSpPr>
          <p:cNvPr id="133" name="Google Shape;133;p26"/>
          <p:cNvSpPr txBox="1">
            <a:spLocks noGrp="1"/>
          </p:cNvSpPr>
          <p:nvPr>
            <p:ph type="subTitle" idx="4"/>
          </p:nvPr>
        </p:nvSpPr>
        <p:spPr>
          <a:xfrm>
            <a:off x="3414744" y="3768523"/>
            <a:ext cx="2314500" cy="166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a:solidFill>
                  <a:srgbClr val="FFFFFF"/>
                </a:solidFill>
                <a:latin typeface="Montserrat"/>
                <a:ea typeface="Montserrat"/>
                <a:cs typeface="Montserrat"/>
                <a:sym typeface="Montserrat"/>
              </a:defRPr>
            </a:lvl1pPr>
            <a:lvl2pPr lvl="1"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134" name="Google Shape;134;p26"/>
          <p:cNvSpPr txBox="1">
            <a:spLocks noGrp="1"/>
          </p:cNvSpPr>
          <p:nvPr>
            <p:ph type="subTitle" idx="5"/>
          </p:nvPr>
        </p:nvSpPr>
        <p:spPr>
          <a:xfrm>
            <a:off x="6161820" y="3219277"/>
            <a:ext cx="2311800" cy="93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100"/>
              <a:buFont typeface="Montserrat"/>
              <a:buNone/>
              <a:defRPr>
                <a:solidFill>
                  <a:srgbClr val="FFFFFF"/>
                </a:solidFill>
                <a:latin typeface="Montserrat"/>
                <a:ea typeface="Montserrat"/>
                <a:cs typeface="Montserrat"/>
                <a:sym typeface="Montserrat"/>
              </a:defRPr>
            </a:lvl1pPr>
            <a:lvl2pPr lvl="1"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2100"/>
              <a:buFont typeface="Montserrat"/>
              <a:buNone/>
              <a:defRPr sz="2100">
                <a:solidFill>
                  <a:srgbClr val="000000"/>
                </a:solidFill>
                <a:latin typeface="Montserrat"/>
                <a:ea typeface="Montserrat"/>
                <a:cs typeface="Montserrat"/>
                <a:sym typeface="Montserrat"/>
              </a:defRPr>
            </a:lvl9pPr>
          </a:lstStyle>
          <a:p>
            <a:endParaRPr/>
          </a:p>
        </p:txBody>
      </p:sp>
      <p:sp>
        <p:nvSpPr>
          <p:cNvPr id="135" name="Google Shape;135;p26"/>
          <p:cNvSpPr txBox="1">
            <a:spLocks noGrp="1"/>
          </p:cNvSpPr>
          <p:nvPr>
            <p:ph type="subTitle" idx="6"/>
          </p:nvPr>
        </p:nvSpPr>
        <p:spPr>
          <a:xfrm>
            <a:off x="6161822" y="3768523"/>
            <a:ext cx="2314500" cy="166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400"/>
              <a:buFont typeface="Montserrat"/>
              <a:buNone/>
              <a:defRPr sz="1400">
                <a:solidFill>
                  <a:srgbClr val="FFFFFF"/>
                </a:solidFill>
                <a:latin typeface="Montserrat"/>
                <a:ea typeface="Montserrat"/>
                <a:cs typeface="Montserrat"/>
                <a:sym typeface="Montserrat"/>
              </a:defRPr>
            </a:lvl1pPr>
            <a:lvl2pPr lvl="1" algn="ctr"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0698036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ig number 2">
  <p:cSld name="Big number 2">
    <p:spTree>
      <p:nvGrpSpPr>
        <p:cNvPr id="1" name="Shape 136"/>
        <p:cNvGrpSpPr/>
        <p:nvPr/>
      </p:nvGrpSpPr>
      <p:grpSpPr>
        <a:xfrm>
          <a:off x="0" y="0"/>
          <a:ext cx="0" cy="0"/>
          <a:chOff x="0" y="0"/>
          <a:chExt cx="0" cy="0"/>
        </a:xfrm>
      </p:grpSpPr>
      <p:sp>
        <p:nvSpPr>
          <p:cNvPr id="137" name="Google Shape;137;p27"/>
          <p:cNvSpPr/>
          <p:nvPr/>
        </p:nvSpPr>
        <p:spPr>
          <a:xfrm>
            <a:off x="3233275" y="0"/>
            <a:ext cx="5910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38" name="Google Shape;138;p27"/>
          <p:cNvSpPr/>
          <p:nvPr/>
        </p:nvSpPr>
        <p:spPr>
          <a:xfrm>
            <a:off x="0" y="762000"/>
            <a:ext cx="6522300" cy="5334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39" name="Google Shape;139;p27"/>
          <p:cNvSpPr txBox="1">
            <a:spLocks noGrp="1"/>
          </p:cNvSpPr>
          <p:nvPr>
            <p:ph type="title" hasCustomPrompt="1"/>
          </p:nvPr>
        </p:nvSpPr>
        <p:spPr>
          <a:xfrm>
            <a:off x="667500" y="2275651"/>
            <a:ext cx="5142000" cy="1677600"/>
          </a:xfrm>
          <a:prstGeom prst="rect">
            <a:avLst/>
          </a:prstGeom>
        </p:spPr>
        <p:txBody>
          <a:bodyPr spcFirstLastPara="1" wrap="square" lIns="91425" tIns="91425" rIns="91425" bIns="91425" anchor="b" anchorCtr="0">
            <a:noAutofit/>
          </a:bodyPr>
          <a:lstStyle>
            <a:lvl1pPr lvl="0" rtl="0">
              <a:spcBef>
                <a:spcPts val="0"/>
              </a:spcBef>
              <a:spcAft>
                <a:spcPts val="0"/>
              </a:spcAft>
              <a:buSzPts val="7500"/>
              <a:buFont typeface="Playfair Display"/>
              <a:buNone/>
              <a:defRPr sz="7500">
                <a:latin typeface="Playfair Display"/>
                <a:ea typeface="Playfair Display"/>
                <a:cs typeface="Playfair Display"/>
                <a:sym typeface="Playfair Display"/>
              </a:defRPr>
            </a:lvl1pPr>
            <a:lvl2pPr lvl="1" rtl="0">
              <a:spcBef>
                <a:spcPts val="0"/>
              </a:spcBef>
              <a:spcAft>
                <a:spcPts val="0"/>
              </a:spcAft>
              <a:buSzPts val="7500"/>
              <a:buFont typeface="Playfair Display"/>
              <a:buNone/>
              <a:defRPr sz="7500">
                <a:latin typeface="Playfair Display"/>
                <a:ea typeface="Playfair Display"/>
                <a:cs typeface="Playfair Display"/>
                <a:sym typeface="Playfair Display"/>
              </a:defRPr>
            </a:lvl2pPr>
            <a:lvl3pPr lvl="2" rtl="0">
              <a:spcBef>
                <a:spcPts val="0"/>
              </a:spcBef>
              <a:spcAft>
                <a:spcPts val="0"/>
              </a:spcAft>
              <a:buSzPts val="7500"/>
              <a:buFont typeface="Playfair Display"/>
              <a:buNone/>
              <a:defRPr sz="7500">
                <a:latin typeface="Playfair Display"/>
                <a:ea typeface="Playfair Display"/>
                <a:cs typeface="Playfair Display"/>
                <a:sym typeface="Playfair Display"/>
              </a:defRPr>
            </a:lvl3pPr>
            <a:lvl4pPr lvl="3" rtl="0">
              <a:spcBef>
                <a:spcPts val="0"/>
              </a:spcBef>
              <a:spcAft>
                <a:spcPts val="0"/>
              </a:spcAft>
              <a:buSzPts val="7500"/>
              <a:buFont typeface="Playfair Display"/>
              <a:buNone/>
              <a:defRPr sz="7500">
                <a:latin typeface="Playfair Display"/>
                <a:ea typeface="Playfair Display"/>
                <a:cs typeface="Playfair Display"/>
                <a:sym typeface="Playfair Display"/>
              </a:defRPr>
            </a:lvl4pPr>
            <a:lvl5pPr lvl="4" rtl="0">
              <a:spcBef>
                <a:spcPts val="0"/>
              </a:spcBef>
              <a:spcAft>
                <a:spcPts val="0"/>
              </a:spcAft>
              <a:buSzPts val="7500"/>
              <a:buFont typeface="Playfair Display"/>
              <a:buNone/>
              <a:defRPr sz="7500">
                <a:latin typeface="Playfair Display"/>
                <a:ea typeface="Playfair Display"/>
                <a:cs typeface="Playfair Display"/>
                <a:sym typeface="Playfair Display"/>
              </a:defRPr>
            </a:lvl5pPr>
            <a:lvl6pPr lvl="5" rtl="0">
              <a:spcBef>
                <a:spcPts val="0"/>
              </a:spcBef>
              <a:spcAft>
                <a:spcPts val="0"/>
              </a:spcAft>
              <a:buSzPts val="7500"/>
              <a:buFont typeface="Playfair Display"/>
              <a:buNone/>
              <a:defRPr sz="7500">
                <a:latin typeface="Playfair Display"/>
                <a:ea typeface="Playfair Display"/>
                <a:cs typeface="Playfair Display"/>
                <a:sym typeface="Playfair Display"/>
              </a:defRPr>
            </a:lvl6pPr>
            <a:lvl7pPr lvl="6" rtl="0">
              <a:spcBef>
                <a:spcPts val="0"/>
              </a:spcBef>
              <a:spcAft>
                <a:spcPts val="0"/>
              </a:spcAft>
              <a:buSzPts val="7500"/>
              <a:buFont typeface="Playfair Display"/>
              <a:buNone/>
              <a:defRPr sz="7500">
                <a:latin typeface="Playfair Display"/>
                <a:ea typeface="Playfair Display"/>
                <a:cs typeface="Playfair Display"/>
                <a:sym typeface="Playfair Display"/>
              </a:defRPr>
            </a:lvl7pPr>
            <a:lvl8pPr lvl="7" rtl="0">
              <a:spcBef>
                <a:spcPts val="0"/>
              </a:spcBef>
              <a:spcAft>
                <a:spcPts val="0"/>
              </a:spcAft>
              <a:buSzPts val="7500"/>
              <a:buFont typeface="Playfair Display"/>
              <a:buNone/>
              <a:defRPr sz="7500">
                <a:latin typeface="Playfair Display"/>
                <a:ea typeface="Playfair Display"/>
                <a:cs typeface="Playfair Display"/>
                <a:sym typeface="Playfair Display"/>
              </a:defRPr>
            </a:lvl8pPr>
            <a:lvl9pPr lvl="8" rtl="0">
              <a:spcBef>
                <a:spcPts val="0"/>
              </a:spcBef>
              <a:spcAft>
                <a:spcPts val="0"/>
              </a:spcAft>
              <a:buSzPts val="7500"/>
              <a:buFont typeface="Playfair Display"/>
              <a:buNone/>
              <a:defRPr sz="7500">
                <a:latin typeface="Playfair Display"/>
                <a:ea typeface="Playfair Display"/>
                <a:cs typeface="Playfair Display"/>
                <a:sym typeface="Playfair Display"/>
              </a:defRPr>
            </a:lvl9pPr>
          </a:lstStyle>
          <a:p>
            <a:r>
              <a:t>xx%</a:t>
            </a:r>
          </a:p>
        </p:txBody>
      </p:sp>
      <p:sp>
        <p:nvSpPr>
          <p:cNvPr id="140" name="Google Shape;140;p27"/>
          <p:cNvSpPr txBox="1">
            <a:spLocks noGrp="1"/>
          </p:cNvSpPr>
          <p:nvPr>
            <p:ph type="subTitle" idx="1"/>
          </p:nvPr>
        </p:nvSpPr>
        <p:spPr>
          <a:xfrm>
            <a:off x="667500" y="3953151"/>
            <a:ext cx="5142000" cy="62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A6BFA5"/>
              </a:buClr>
              <a:buSzPts val="1400"/>
              <a:buFont typeface="Montserrat"/>
              <a:buNone/>
              <a:defRPr sz="1400">
                <a:solidFill>
                  <a:srgbClr val="A6BFA5"/>
                </a:solidFill>
                <a:latin typeface="Montserrat"/>
                <a:ea typeface="Montserrat"/>
                <a:cs typeface="Montserrat"/>
                <a:sym typeface="Montserrat"/>
              </a:defRPr>
            </a:lvl1pPr>
            <a:lvl2pPr lvl="1" rtl="0">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2pPr>
            <a:lvl3pPr lvl="2" rtl="0">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3pPr>
            <a:lvl4pPr lvl="3" rtl="0">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4pPr>
            <a:lvl5pPr lvl="4" rtl="0">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5pPr>
            <a:lvl6pPr lvl="5" rtl="0">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6pPr>
            <a:lvl7pPr lvl="6" rtl="0">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7pPr>
            <a:lvl8pPr lvl="7" rtl="0">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8pPr>
            <a:lvl9pPr lvl="8" rtl="0">
              <a:spcBef>
                <a:spcPts val="1600"/>
              </a:spcBef>
              <a:spcAft>
                <a:spcPts val="1600"/>
              </a:spcAft>
              <a:buClr>
                <a:srgbClr val="A6BFA5"/>
              </a:buClr>
              <a:buSzPts val="1400"/>
              <a:buFont typeface="Montserrat"/>
              <a:buNone/>
              <a:defRPr>
                <a:solidFill>
                  <a:srgbClr val="A6BFA5"/>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406795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 subtitle">
  <p:cSld name="Title + subtitle">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xfrm>
            <a:off x="666000" y="1951267"/>
            <a:ext cx="3908400" cy="2191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1pPr>
            <a:lvl2pPr lvl="1" rtl="0">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2pPr>
            <a:lvl3pPr lvl="2" rtl="0">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3pPr>
            <a:lvl4pPr lvl="3" rtl="0">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4pPr>
            <a:lvl5pPr lvl="4" rtl="0">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5pPr>
            <a:lvl6pPr lvl="5" rtl="0">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6pPr>
            <a:lvl7pPr lvl="6" rtl="0">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7pPr>
            <a:lvl8pPr lvl="7" rtl="0">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8pPr>
            <a:lvl9pPr lvl="8" rtl="0">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9pPr>
          </a:lstStyle>
          <a:p>
            <a:endParaRPr/>
          </a:p>
        </p:txBody>
      </p:sp>
      <p:sp>
        <p:nvSpPr>
          <p:cNvPr id="143" name="Google Shape;143;p28"/>
          <p:cNvSpPr txBox="1">
            <a:spLocks noGrp="1"/>
          </p:cNvSpPr>
          <p:nvPr>
            <p:ph type="subTitle" idx="1"/>
          </p:nvPr>
        </p:nvSpPr>
        <p:spPr>
          <a:xfrm>
            <a:off x="663600" y="4045800"/>
            <a:ext cx="3908400" cy="76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144" name="Google Shape;144;p28"/>
          <p:cNvSpPr/>
          <p:nvPr/>
        </p:nvSpPr>
        <p:spPr>
          <a:xfrm>
            <a:off x="4572000" y="0"/>
            <a:ext cx="4572000" cy="68580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Tree>
    <p:extLst>
      <p:ext uri="{BB962C8B-B14F-4D97-AF65-F5344CB8AC3E}">
        <p14:creationId xmlns:p14="http://schemas.microsoft.com/office/powerpoint/2010/main" val="2162070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hree big numbers">
  <p:cSld name="1_Three big numbers">
    <p:spTree>
      <p:nvGrpSpPr>
        <p:cNvPr id="1" name="Shape 145"/>
        <p:cNvGrpSpPr/>
        <p:nvPr/>
      </p:nvGrpSpPr>
      <p:grpSpPr>
        <a:xfrm>
          <a:off x="0" y="0"/>
          <a:ext cx="0" cy="0"/>
          <a:chOff x="0" y="0"/>
          <a:chExt cx="0" cy="0"/>
        </a:xfrm>
      </p:grpSpPr>
      <p:sp>
        <p:nvSpPr>
          <p:cNvPr id="146" name="Google Shape;146;p29"/>
          <p:cNvSpPr txBox="1">
            <a:spLocks noGrp="1"/>
          </p:cNvSpPr>
          <p:nvPr>
            <p:ph type="subTitle" idx="1"/>
          </p:nvPr>
        </p:nvSpPr>
        <p:spPr>
          <a:xfrm>
            <a:off x="5872236" y="1486400"/>
            <a:ext cx="2738700" cy="86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147" name="Google Shape;147;p29"/>
          <p:cNvSpPr txBox="1">
            <a:spLocks noGrp="1"/>
          </p:cNvSpPr>
          <p:nvPr>
            <p:ph type="subTitle" idx="2"/>
          </p:nvPr>
        </p:nvSpPr>
        <p:spPr>
          <a:xfrm>
            <a:off x="5872236" y="4914400"/>
            <a:ext cx="2738700" cy="86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148" name="Google Shape;148;p29"/>
          <p:cNvSpPr txBox="1">
            <a:spLocks noGrp="1"/>
          </p:cNvSpPr>
          <p:nvPr>
            <p:ph type="subTitle" idx="3"/>
          </p:nvPr>
        </p:nvSpPr>
        <p:spPr>
          <a:xfrm>
            <a:off x="5872236" y="3200400"/>
            <a:ext cx="2738700" cy="86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149" name="Google Shape;149;p29"/>
          <p:cNvSpPr txBox="1">
            <a:spLocks noGrp="1"/>
          </p:cNvSpPr>
          <p:nvPr>
            <p:ph type="title" hasCustomPrompt="1"/>
          </p:nvPr>
        </p:nvSpPr>
        <p:spPr>
          <a:xfrm>
            <a:off x="3421825" y="740460"/>
            <a:ext cx="2602800" cy="190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1pPr>
            <a:lvl2pPr lvl="1"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2pPr>
            <a:lvl3pPr lvl="2"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3pPr>
            <a:lvl4pPr lvl="3"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4pPr>
            <a:lvl5pPr lvl="4"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5pPr>
            <a:lvl6pPr lvl="5"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6pPr>
            <a:lvl7pPr lvl="6"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7pPr>
            <a:lvl8pPr lvl="7"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8pPr>
            <a:lvl9pPr lvl="8"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9pPr>
          </a:lstStyle>
          <a:p>
            <a:r>
              <a:t>xx%</a:t>
            </a:r>
          </a:p>
        </p:txBody>
      </p:sp>
      <p:sp>
        <p:nvSpPr>
          <p:cNvPr id="150" name="Google Shape;150;p29"/>
          <p:cNvSpPr txBox="1">
            <a:spLocks noGrp="1"/>
          </p:cNvSpPr>
          <p:nvPr>
            <p:ph type="title" idx="4" hasCustomPrompt="1"/>
          </p:nvPr>
        </p:nvSpPr>
        <p:spPr>
          <a:xfrm>
            <a:off x="3421825" y="2454460"/>
            <a:ext cx="2602800" cy="190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1pPr>
            <a:lvl2pPr lvl="1"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2pPr>
            <a:lvl3pPr lvl="2"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3pPr>
            <a:lvl4pPr lvl="3"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4pPr>
            <a:lvl5pPr lvl="4"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5pPr>
            <a:lvl6pPr lvl="5"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6pPr>
            <a:lvl7pPr lvl="6"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7pPr>
            <a:lvl8pPr lvl="7"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8pPr>
            <a:lvl9pPr lvl="8"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9pPr>
          </a:lstStyle>
          <a:p>
            <a:r>
              <a:t>xx%</a:t>
            </a:r>
          </a:p>
        </p:txBody>
      </p:sp>
      <p:sp>
        <p:nvSpPr>
          <p:cNvPr id="151" name="Google Shape;151;p29"/>
          <p:cNvSpPr txBox="1">
            <a:spLocks noGrp="1"/>
          </p:cNvSpPr>
          <p:nvPr>
            <p:ph type="title" idx="5" hasCustomPrompt="1"/>
          </p:nvPr>
        </p:nvSpPr>
        <p:spPr>
          <a:xfrm>
            <a:off x="3421825" y="4168460"/>
            <a:ext cx="2602800" cy="190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1pPr>
            <a:lvl2pPr lvl="1"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2pPr>
            <a:lvl3pPr lvl="2"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3pPr>
            <a:lvl4pPr lvl="3"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4pPr>
            <a:lvl5pPr lvl="4"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5pPr>
            <a:lvl6pPr lvl="5"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6pPr>
            <a:lvl7pPr lvl="6"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7pPr>
            <a:lvl8pPr lvl="7"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8pPr>
            <a:lvl9pPr lvl="8"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9pPr>
          </a:lstStyle>
          <a:p>
            <a:r>
              <a:t>xx%</a:t>
            </a:r>
          </a:p>
        </p:txBody>
      </p:sp>
      <p:sp>
        <p:nvSpPr>
          <p:cNvPr id="152" name="Google Shape;152;p29"/>
          <p:cNvSpPr/>
          <p:nvPr/>
        </p:nvSpPr>
        <p:spPr>
          <a:xfrm>
            <a:off x="-9100" y="0"/>
            <a:ext cx="32424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Tree>
    <p:extLst>
      <p:ext uri="{BB962C8B-B14F-4D97-AF65-F5344CB8AC3E}">
        <p14:creationId xmlns:p14="http://schemas.microsoft.com/office/powerpoint/2010/main" val="33535947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667500" y="1158240"/>
            <a:ext cx="7809000"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155" name="Google Shape;155;p30"/>
          <p:cNvSpPr/>
          <p:nvPr/>
        </p:nvSpPr>
        <p:spPr>
          <a:xfrm>
            <a:off x="0" y="-47833"/>
            <a:ext cx="667500" cy="6906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56" name="Google Shape;156;p30"/>
          <p:cNvSpPr/>
          <p:nvPr/>
        </p:nvSpPr>
        <p:spPr>
          <a:xfrm>
            <a:off x="8476500" y="-24000"/>
            <a:ext cx="667500" cy="6906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Tree>
    <p:extLst>
      <p:ext uri="{BB962C8B-B14F-4D97-AF65-F5344CB8AC3E}">
        <p14:creationId xmlns:p14="http://schemas.microsoft.com/office/powerpoint/2010/main" val="32414017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 two columns 2">
  <p:cSld name="Title + two columns 2">
    <p:spTree>
      <p:nvGrpSpPr>
        <p:cNvPr id="1" name="Shape 157"/>
        <p:cNvGrpSpPr/>
        <p:nvPr/>
      </p:nvGrpSpPr>
      <p:grpSpPr>
        <a:xfrm>
          <a:off x="0" y="0"/>
          <a:ext cx="0" cy="0"/>
          <a:chOff x="0" y="0"/>
          <a:chExt cx="0" cy="0"/>
        </a:xfrm>
      </p:grpSpPr>
      <p:sp>
        <p:nvSpPr>
          <p:cNvPr id="158" name="Google Shape;158;p31"/>
          <p:cNvSpPr txBox="1">
            <a:spLocks noGrp="1"/>
          </p:cNvSpPr>
          <p:nvPr>
            <p:ph type="title"/>
          </p:nvPr>
        </p:nvSpPr>
        <p:spPr>
          <a:xfrm>
            <a:off x="667500" y="1158240"/>
            <a:ext cx="7809000"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159" name="Google Shape;159;p31"/>
          <p:cNvSpPr txBox="1">
            <a:spLocks noGrp="1"/>
          </p:cNvSpPr>
          <p:nvPr>
            <p:ph type="subTitle" idx="1"/>
          </p:nvPr>
        </p:nvSpPr>
        <p:spPr>
          <a:xfrm>
            <a:off x="1238525" y="2424633"/>
            <a:ext cx="3008400" cy="688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100"/>
              <a:buFont typeface="Montserrat"/>
              <a:buNone/>
              <a:defRPr>
                <a:latin typeface="Montserrat"/>
                <a:ea typeface="Montserrat"/>
                <a:cs typeface="Montserrat"/>
                <a:sym typeface="Montserrat"/>
              </a:defRPr>
            </a:lvl1pPr>
            <a:lvl2pPr lvl="1" algn="ctr" rtl="0">
              <a:spcBef>
                <a:spcPts val="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2pPr>
            <a:lvl3pPr lvl="2" algn="ctr" rtl="0">
              <a:spcBef>
                <a:spcPts val="160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3pPr>
            <a:lvl4pPr lvl="3" algn="ctr" rtl="0">
              <a:spcBef>
                <a:spcPts val="160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4pPr>
            <a:lvl5pPr lvl="4" algn="ctr" rtl="0">
              <a:spcBef>
                <a:spcPts val="160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5pPr>
            <a:lvl6pPr lvl="5" algn="ctr" rtl="0">
              <a:spcBef>
                <a:spcPts val="160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6pPr>
            <a:lvl7pPr lvl="6" algn="ctr" rtl="0">
              <a:spcBef>
                <a:spcPts val="160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7pPr>
            <a:lvl8pPr lvl="7" algn="ctr" rtl="0">
              <a:spcBef>
                <a:spcPts val="160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8pPr>
            <a:lvl9pPr lvl="8" algn="ctr" rtl="0">
              <a:spcBef>
                <a:spcPts val="1600"/>
              </a:spcBef>
              <a:spcAft>
                <a:spcPts val="1600"/>
              </a:spcAft>
              <a:buClr>
                <a:schemeClr val="dk1"/>
              </a:buClr>
              <a:buSzPts val="2100"/>
              <a:buFont typeface="Montserrat"/>
              <a:buNone/>
              <a:defRPr sz="2100">
                <a:solidFill>
                  <a:schemeClr val="dk1"/>
                </a:solidFill>
                <a:latin typeface="Montserrat"/>
                <a:ea typeface="Montserrat"/>
                <a:cs typeface="Montserrat"/>
                <a:sym typeface="Montserrat"/>
              </a:defRPr>
            </a:lvl9pPr>
          </a:lstStyle>
          <a:p>
            <a:endParaRPr/>
          </a:p>
        </p:txBody>
      </p:sp>
      <p:sp>
        <p:nvSpPr>
          <p:cNvPr id="160" name="Google Shape;160;p31"/>
          <p:cNvSpPr txBox="1">
            <a:spLocks noGrp="1"/>
          </p:cNvSpPr>
          <p:nvPr>
            <p:ph type="subTitle" idx="2"/>
          </p:nvPr>
        </p:nvSpPr>
        <p:spPr>
          <a:xfrm>
            <a:off x="1238525" y="3462533"/>
            <a:ext cx="3008400" cy="15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spcBef>
                <a:spcPts val="1600"/>
              </a:spcBef>
              <a:spcAft>
                <a:spcPts val="160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61" name="Google Shape;161;p31"/>
          <p:cNvSpPr txBox="1">
            <a:spLocks noGrp="1"/>
          </p:cNvSpPr>
          <p:nvPr>
            <p:ph type="subTitle" idx="3"/>
          </p:nvPr>
        </p:nvSpPr>
        <p:spPr>
          <a:xfrm>
            <a:off x="4890650" y="2424633"/>
            <a:ext cx="3008400" cy="688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100"/>
              <a:buFont typeface="Montserrat"/>
              <a:buNone/>
              <a:defRPr>
                <a:latin typeface="Montserrat"/>
                <a:ea typeface="Montserrat"/>
                <a:cs typeface="Montserrat"/>
                <a:sym typeface="Montserrat"/>
              </a:defRPr>
            </a:lvl1pPr>
            <a:lvl2pPr lvl="1" algn="ctr" rtl="0">
              <a:spcBef>
                <a:spcPts val="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2pPr>
            <a:lvl3pPr lvl="2" algn="ctr" rtl="0">
              <a:spcBef>
                <a:spcPts val="160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3pPr>
            <a:lvl4pPr lvl="3" algn="ctr" rtl="0">
              <a:spcBef>
                <a:spcPts val="160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4pPr>
            <a:lvl5pPr lvl="4" algn="ctr" rtl="0">
              <a:spcBef>
                <a:spcPts val="160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5pPr>
            <a:lvl6pPr lvl="5" algn="ctr" rtl="0">
              <a:spcBef>
                <a:spcPts val="160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6pPr>
            <a:lvl7pPr lvl="6" algn="ctr" rtl="0">
              <a:spcBef>
                <a:spcPts val="160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7pPr>
            <a:lvl8pPr lvl="7" algn="ctr" rtl="0">
              <a:spcBef>
                <a:spcPts val="160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8pPr>
            <a:lvl9pPr lvl="8" algn="ctr" rtl="0">
              <a:spcBef>
                <a:spcPts val="1600"/>
              </a:spcBef>
              <a:spcAft>
                <a:spcPts val="1600"/>
              </a:spcAft>
              <a:buClr>
                <a:schemeClr val="dk1"/>
              </a:buClr>
              <a:buSzPts val="2100"/>
              <a:buFont typeface="Montserrat"/>
              <a:buNone/>
              <a:defRPr sz="2100">
                <a:solidFill>
                  <a:schemeClr val="dk1"/>
                </a:solidFill>
                <a:latin typeface="Montserrat"/>
                <a:ea typeface="Montserrat"/>
                <a:cs typeface="Montserrat"/>
                <a:sym typeface="Montserrat"/>
              </a:defRPr>
            </a:lvl9pPr>
          </a:lstStyle>
          <a:p>
            <a:endParaRPr/>
          </a:p>
        </p:txBody>
      </p:sp>
      <p:sp>
        <p:nvSpPr>
          <p:cNvPr id="162" name="Google Shape;162;p31"/>
          <p:cNvSpPr txBox="1">
            <a:spLocks noGrp="1"/>
          </p:cNvSpPr>
          <p:nvPr>
            <p:ph type="subTitle" idx="4"/>
          </p:nvPr>
        </p:nvSpPr>
        <p:spPr>
          <a:xfrm>
            <a:off x="4885400" y="3464367"/>
            <a:ext cx="3008400" cy="15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spcBef>
                <a:spcPts val="1600"/>
              </a:spcBef>
              <a:spcAft>
                <a:spcPts val="160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63" name="Google Shape;163;p31"/>
          <p:cNvSpPr/>
          <p:nvPr/>
        </p:nvSpPr>
        <p:spPr>
          <a:xfrm>
            <a:off x="75" y="0"/>
            <a:ext cx="9144000" cy="7620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64" name="Google Shape;164;p31"/>
          <p:cNvSpPr/>
          <p:nvPr/>
        </p:nvSpPr>
        <p:spPr>
          <a:xfrm rot="10800000">
            <a:off x="100" y="6104000"/>
            <a:ext cx="9144000" cy="7540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Tree>
    <p:extLst>
      <p:ext uri="{BB962C8B-B14F-4D97-AF65-F5344CB8AC3E}">
        <p14:creationId xmlns:p14="http://schemas.microsoft.com/office/powerpoint/2010/main" val="21794625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61555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1" y="3840480"/>
            <a:ext cx="64007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12/14/2022</a:t>
            </a:fld>
            <a:endParaRPr lang="en-US"/>
          </a:p>
        </p:txBody>
      </p:sp>
      <p:sp>
        <p:nvSpPr>
          <p:cNvPr id="6" name="Holder 6"/>
          <p:cNvSpPr>
            <a:spLocks noGrp="1"/>
          </p:cNvSpPr>
          <p:nvPr>
            <p:ph type="sldNum" sz="quarter" idx="7"/>
          </p:nvPr>
        </p:nvSpPr>
        <p:spPr/>
        <p:txBody>
          <a:bodyPr lIns="0" tIns="0" rIns="0" bIns="0"/>
          <a:lstStyle>
            <a:lvl1pPr>
              <a:defRPr sz="600" b="0" i="0">
                <a:solidFill>
                  <a:srgbClr val="FFD966"/>
                </a:solidFill>
                <a:latin typeface="Palatino Linotype"/>
                <a:cs typeface="Palatino Linotype"/>
              </a:defRPr>
            </a:lvl1pPr>
          </a:lstStyle>
          <a:p>
            <a:pPr marL="19050"/>
            <a:fld id="{81D60167-4931-47E6-BA6A-407CBD079E47}" type="slidenum">
              <a:rPr lang="en-US" spc="-4" smtClean="0"/>
              <a:pPr marL="19050"/>
              <a:t>‹#›</a:t>
            </a:fld>
            <a:endParaRPr lang="en-US" spc="-4" dirty="0"/>
          </a:p>
        </p:txBody>
      </p:sp>
    </p:spTree>
    <p:extLst>
      <p:ext uri="{BB962C8B-B14F-4D97-AF65-F5344CB8AC3E}">
        <p14:creationId xmlns:p14="http://schemas.microsoft.com/office/powerpoint/2010/main" val="19524480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81813" y="41046"/>
            <a:ext cx="8780373" cy="461665"/>
          </a:xfrm>
        </p:spPr>
        <p:txBody>
          <a:bodyPr lIns="0" tIns="0" rIns="0" bIns="0"/>
          <a:lstStyle>
            <a:lvl1pPr>
              <a:defRPr sz="30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12/14/2022</a:t>
            </a:fld>
            <a:endParaRPr lang="en-US"/>
          </a:p>
        </p:txBody>
      </p:sp>
      <p:sp>
        <p:nvSpPr>
          <p:cNvPr id="6" name="Holder 6"/>
          <p:cNvSpPr>
            <a:spLocks noGrp="1"/>
          </p:cNvSpPr>
          <p:nvPr>
            <p:ph type="sldNum" sz="quarter" idx="7"/>
          </p:nvPr>
        </p:nvSpPr>
        <p:spPr/>
        <p:txBody>
          <a:bodyPr lIns="0" tIns="0" rIns="0" bIns="0"/>
          <a:lstStyle>
            <a:lvl1pPr>
              <a:defRPr sz="600" b="0" i="0">
                <a:solidFill>
                  <a:srgbClr val="FFD966"/>
                </a:solidFill>
                <a:latin typeface="Palatino Linotype"/>
                <a:cs typeface="Palatino Linotype"/>
              </a:defRPr>
            </a:lvl1pPr>
          </a:lstStyle>
          <a:p>
            <a:pPr marL="19050"/>
            <a:fld id="{81D60167-4931-47E6-BA6A-407CBD079E47}" type="slidenum">
              <a:rPr lang="en-US" spc="-4" smtClean="0"/>
              <a:pPr marL="19050"/>
              <a:t>‹#›</a:t>
            </a:fld>
            <a:endParaRPr lang="en-US" spc="-4" dirty="0"/>
          </a:p>
        </p:txBody>
      </p:sp>
    </p:spTree>
    <p:extLst>
      <p:ext uri="{BB962C8B-B14F-4D97-AF65-F5344CB8AC3E}">
        <p14:creationId xmlns:p14="http://schemas.microsoft.com/office/powerpoint/2010/main" val="41613602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81813" y="41046"/>
            <a:ext cx="8780373" cy="461665"/>
          </a:xfrm>
        </p:spPr>
        <p:txBody>
          <a:bodyPr lIns="0" tIns="0" rIns="0" bIns="0"/>
          <a:lstStyle>
            <a:lvl1pPr>
              <a:defRPr sz="3000" b="0"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12/14/2022</a:t>
            </a:fld>
            <a:endParaRPr lang="en-US"/>
          </a:p>
        </p:txBody>
      </p:sp>
      <p:sp>
        <p:nvSpPr>
          <p:cNvPr id="7" name="Holder 7"/>
          <p:cNvSpPr>
            <a:spLocks noGrp="1"/>
          </p:cNvSpPr>
          <p:nvPr>
            <p:ph type="sldNum" sz="quarter" idx="7"/>
          </p:nvPr>
        </p:nvSpPr>
        <p:spPr/>
        <p:txBody>
          <a:bodyPr lIns="0" tIns="0" rIns="0" bIns="0"/>
          <a:lstStyle>
            <a:lvl1pPr>
              <a:defRPr sz="600" b="0" i="0">
                <a:solidFill>
                  <a:srgbClr val="FFD966"/>
                </a:solidFill>
                <a:latin typeface="Palatino Linotype"/>
                <a:cs typeface="Palatino Linotype"/>
              </a:defRPr>
            </a:lvl1pPr>
          </a:lstStyle>
          <a:p>
            <a:pPr marL="19050"/>
            <a:fld id="{81D60167-4931-47E6-BA6A-407CBD079E47}" type="slidenum">
              <a:rPr lang="en-US" spc="-4" smtClean="0"/>
              <a:pPr marL="19050"/>
              <a:t>‹#›</a:t>
            </a:fld>
            <a:endParaRPr lang="en-US" spc="-4" dirty="0"/>
          </a:p>
        </p:txBody>
      </p:sp>
    </p:spTree>
    <p:extLst>
      <p:ext uri="{BB962C8B-B14F-4D97-AF65-F5344CB8AC3E}">
        <p14:creationId xmlns:p14="http://schemas.microsoft.com/office/powerpoint/2010/main" val="31099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303246159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81813" y="41046"/>
            <a:ext cx="8780373" cy="461665"/>
          </a:xfrm>
        </p:spPr>
        <p:txBody>
          <a:bodyPr lIns="0" tIns="0" rIns="0" bIns="0"/>
          <a:lstStyle>
            <a:lvl1pPr>
              <a:defRPr sz="30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12/14/2022</a:t>
            </a:fld>
            <a:endParaRPr lang="en-US"/>
          </a:p>
        </p:txBody>
      </p:sp>
      <p:sp>
        <p:nvSpPr>
          <p:cNvPr id="5" name="Holder 5"/>
          <p:cNvSpPr>
            <a:spLocks noGrp="1"/>
          </p:cNvSpPr>
          <p:nvPr>
            <p:ph type="sldNum" sz="quarter" idx="7"/>
          </p:nvPr>
        </p:nvSpPr>
        <p:spPr/>
        <p:txBody>
          <a:bodyPr lIns="0" tIns="0" rIns="0" bIns="0"/>
          <a:lstStyle>
            <a:lvl1pPr>
              <a:defRPr sz="600" b="0" i="0">
                <a:solidFill>
                  <a:srgbClr val="FFD966"/>
                </a:solidFill>
                <a:latin typeface="Palatino Linotype"/>
                <a:cs typeface="Palatino Linotype"/>
              </a:defRPr>
            </a:lvl1pPr>
          </a:lstStyle>
          <a:p>
            <a:pPr marL="19050"/>
            <a:fld id="{81D60167-4931-47E6-BA6A-407CBD079E47}" type="slidenum">
              <a:rPr lang="en-US" spc="-4" smtClean="0"/>
              <a:pPr marL="19050"/>
              <a:t>‹#›</a:t>
            </a:fld>
            <a:endParaRPr lang="en-US" spc="-4" dirty="0"/>
          </a:p>
        </p:txBody>
      </p:sp>
    </p:spTree>
    <p:extLst>
      <p:ext uri="{BB962C8B-B14F-4D97-AF65-F5344CB8AC3E}">
        <p14:creationId xmlns:p14="http://schemas.microsoft.com/office/powerpoint/2010/main" val="36879228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12/14/2022</a:t>
            </a:fld>
            <a:endParaRPr lang="en-US"/>
          </a:p>
        </p:txBody>
      </p:sp>
      <p:sp>
        <p:nvSpPr>
          <p:cNvPr id="4" name="Holder 4"/>
          <p:cNvSpPr>
            <a:spLocks noGrp="1"/>
          </p:cNvSpPr>
          <p:nvPr>
            <p:ph type="sldNum" sz="quarter" idx="7"/>
          </p:nvPr>
        </p:nvSpPr>
        <p:spPr/>
        <p:txBody>
          <a:bodyPr lIns="0" tIns="0" rIns="0" bIns="0"/>
          <a:lstStyle>
            <a:lvl1pPr>
              <a:defRPr sz="600" b="0" i="0">
                <a:solidFill>
                  <a:srgbClr val="FFD966"/>
                </a:solidFill>
                <a:latin typeface="Palatino Linotype"/>
                <a:cs typeface="Palatino Linotype"/>
              </a:defRPr>
            </a:lvl1pPr>
          </a:lstStyle>
          <a:p>
            <a:pPr marL="19050"/>
            <a:fld id="{81D60167-4931-47E6-BA6A-407CBD079E47}" type="slidenum">
              <a:rPr lang="en-US" spc="-4" smtClean="0"/>
              <a:pPr marL="19050"/>
              <a:t>‹#›</a:t>
            </a:fld>
            <a:endParaRPr lang="en-US" spc="-4" dirty="0"/>
          </a:p>
        </p:txBody>
      </p:sp>
    </p:spTree>
    <p:extLst>
      <p:ext uri="{BB962C8B-B14F-4D97-AF65-F5344CB8AC3E}">
        <p14:creationId xmlns:p14="http://schemas.microsoft.com/office/powerpoint/2010/main" val="19100049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E10B-8F3C-4D24-8C26-2DA0300E1B7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28CE8-98B4-486B-84D3-DB877AD9C9C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4EA306A-634C-486F-BCEA-12A2B658B4C7}"/>
              </a:ext>
            </a:extLst>
          </p:cNvPr>
          <p:cNvSpPr>
            <a:spLocks noGrp="1"/>
          </p:cNvSpPr>
          <p:nvPr>
            <p:ph type="dt" sz="half" idx="10"/>
          </p:nvPr>
        </p:nvSpPr>
        <p:spPr/>
        <p:txBody>
          <a:bodyPr/>
          <a:lstStyle/>
          <a:p>
            <a:fld id="{01F98F59-6EFB-40A6-9470-D0C9F0C4284B}" type="datetimeFigureOut">
              <a:rPr lang="en-US" smtClean="0"/>
              <a:t>12/14/2022</a:t>
            </a:fld>
            <a:endParaRPr lang="en-US" dirty="0"/>
          </a:p>
        </p:txBody>
      </p:sp>
      <p:sp>
        <p:nvSpPr>
          <p:cNvPr id="5" name="Footer Placeholder 4">
            <a:extLst>
              <a:ext uri="{FF2B5EF4-FFF2-40B4-BE49-F238E27FC236}">
                <a16:creationId xmlns:a16="http://schemas.microsoft.com/office/drawing/2014/main" id="{159CEEF9-B2F6-41B7-B98F-20AC18A78E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C5C7C1-0AA9-4DEC-A1F7-32831280ADB0}"/>
              </a:ext>
            </a:extLst>
          </p:cNvPr>
          <p:cNvSpPr>
            <a:spLocks noGrp="1"/>
          </p:cNvSpPr>
          <p:nvPr>
            <p:ph type="sldNum" sz="quarter" idx="12"/>
          </p:nvPr>
        </p:nvSpPr>
        <p:spPr/>
        <p:txBody>
          <a:bodyPr/>
          <a:lstStyle/>
          <a:p>
            <a:fld id="{64CAD9F4-E860-43B3-ACC2-0CD898B73CC8}" type="slidenum">
              <a:rPr lang="en-US" smtClean="0"/>
              <a:t>‹#›</a:t>
            </a:fld>
            <a:endParaRPr lang="en-US" dirty="0"/>
          </a:p>
        </p:txBody>
      </p:sp>
    </p:spTree>
    <p:extLst>
      <p:ext uri="{BB962C8B-B14F-4D97-AF65-F5344CB8AC3E}">
        <p14:creationId xmlns:p14="http://schemas.microsoft.com/office/powerpoint/2010/main" val="29953601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49A44-0015-459A-87EE-DFDF7F549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DD69F2-1F7E-4C2E-A568-CCB176F9FC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D806C-ABFB-4C71-B577-83040BBC9059}"/>
              </a:ext>
            </a:extLst>
          </p:cNvPr>
          <p:cNvSpPr>
            <a:spLocks noGrp="1"/>
          </p:cNvSpPr>
          <p:nvPr>
            <p:ph type="dt" sz="half" idx="10"/>
          </p:nvPr>
        </p:nvSpPr>
        <p:spPr/>
        <p:txBody>
          <a:bodyPr/>
          <a:lstStyle/>
          <a:p>
            <a:fld id="{01F98F59-6EFB-40A6-9470-D0C9F0C4284B}" type="datetimeFigureOut">
              <a:rPr lang="en-US" smtClean="0"/>
              <a:t>12/14/2022</a:t>
            </a:fld>
            <a:endParaRPr lang="en-US" dirty="0"/>
          </a:p>
        </p:txBody>
      </p:sp>
      <p:sp>
        <p:nvSpPr>
          <p:cNvPr id="5" name="Footer Placeholder 4">
            <a:extLst>
              <a:ext uri="{FF2B5EF4-FFF2-40B4-BE49-F238E27FC236}">
                <a16:creationId xmlns:a16="http://schemas.microsoft.com/office/drawing/2014/main" id="{EC415CFA-315D-431C-8458-2453FDC29A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B6A171-5E57-4CA3-A79E-97C8779D3985}"/>
              </a:ext>
            </a:extLst>
          </p:cNvPr>
          <p:cNvSpPr>
            <a:spLocks noGrp="1"/>
          </p:cNvSpPr>
          <p:nvPr>
            <p:ph type="sldNum" sz="quarter" idx="12"/>
          </p:nvPr>
        </p:nvSpPr>
        <p:spPr/>
        <p:txBody>
          <a:bodyPr/>
          <a:lstStyle/>
          <a:p>
            <a:fld id="{64CAD9F4-E860-43B3-ACC2-0CD898B73CC8}" type="slidenum">
              <a:rPr lang="en-US" smtClean="0"/>
              <a:t>‹#›</a:t>
            </a:fld>
            <a:endParaRPr lang="en-US" dirty="0"/>
          </a:p>
        </p:txBody>
      </p:sp>
    </p:spTree>
    <p:extLst>
      <p:ext uri="{BB962C8B-B14F-4D97-AF65-F5344CB8AC3E}">
        <p14:creationId xmlns:p14="http://schemas.microsoft.com/office/powerpoint/2010/main" val="3858187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CC197-EE37-4160-9DE2-6D85E0FE74B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D205A37-620C-469E-B754-C71A0AA9E23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0A3150-3F80-4669-BB94-B8101FEAAF5F}"/>
              </a:ext>
            </a:extLst>
          </p:cNvPr>
          <p:cNvSpPr>
            <a:spLocks noGrp="1"/>
          </p:cNvSpPr>
          <p:nvPr>
            <p:ph type="dt" sz="half" idx="10"/>
          </p:nvPr>
        </p:nvSpPr>
        <p:spPr/>
        <p:txBody>
          <a:bodyPr/>
          <a:lstStyle/>
          <a:p>
            <a:fld id="{01F98F59-6EFB-40A6-9470-D0C9F0C4284B}" type="datetimeFigureOut">
              <a:rPr lang="en-US" smtClean="0"/>
              <a:t>12/14/2022</a:t>
            </a:fld>
            <a:endParaRPr lang="en-US" dirty="0"/>
          </a:p>
        </p:txBody>
      </p:sp>
      <p:sp>
        <p:nvSpPr>
          <p:cNvPr id="5" name="Footer Placeholder 4">
            <a:extLst>
              <a:ext uri="{FF2B5EF4-FFF2-40B4-BE49-F238E27FC236}">
                <a16:creationId xmlns:a16="http://schemas.microsoft.com/office/drawing/2014/main" id="{7C2A4606-5708-4153-ACC4-9056FB7442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2EA000-A5D2-4A87-AFA9-81B176E32DA2}"/>
              </a:ext>
            </a:extLst>
          </p:cNvPr>
          <p:cNvSpPr>
            <a:spLocks noGrp="1"/>
          </p:cNvSpPr>
          <p:nvPr>
            <p:ph type="sldNum" sz="quarter" idx="12"/>
          </p:nvPr>
        </p:nvSpPr>
        <p:spPr/>
        <p:txBody>
          <a:bodyPr/>
          <a:lstStyle/>
          <a:p>
            <a:fld id="{64CAD9F4-E860-43B3-ACC2-0CD898B73CC8}" type="slidenum">
              <a:rPr lang="en-US" smtClean="0"/>
              <a:t>‹#›</a:t>
            </a:fld>
            <a:endParaRPr lang="en-US" dirty="0"/>
          </a:p>
        </p:txBody>
      </p:sp>
    </p:spTree>
    <p:extLst>
      <p:ext uri="{BB962C8B-B14F-4D97-AF65-F5344CB8AC3E}">
        <p14:creationId xmlns:p14="http://schemas.microsoft.com/office/powerpoint/2010/main" val="64652170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54EE8-94C7-4C19-B612-160BFDDCD8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0D271-715A-4C4E-A15B-B0E21900E60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F9726F-0F23-4423-931E-21F1D2075DD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F2283-5A03-433E-B966-BE9ED4792FBF}"/>
              </a:ext>
            </a:extLst>
          </p:cNvPr>
          <p:cNvSpPr>
            <a:spLocks noGrp="1"/>
          </p:cNvSpPr>
          <p:nvPr>
            <p:ph type="dt" sz="half" idx="10"/>
          </p:nvPr>
        </p:nvSpPr>
        <p:spPr/>
        <p:txBody>
          <a:bodyPr/>
          <a:lstStyle/>
          <a:p>
            <a:fld id="{01F98F59-6EFB-40A6-9470-D0C9F0C4284B}" type="datetimeFigureOut">
              <a:rPr lang="en-US" smtClean="0"/>
              <a:t>12/14/2022</a:t>
            </a:fld>
            <a:endParaRPr lang="en-US" dirty="0"/>
          </a:p>
        </p:txBody>
      </p:sp>
      <p:sp>
        <p:nvSpPr>
          <p:cNvPr id="6" name="Footer Placeholder 5">
            <a:extLst>
              <a:ext uri="{FF2B5EF4-FFF2-40B4-BE49-F238E27FC236}">
                <a16:creationId xmlns:a16="http://schemas.microsoft.com/office/drawing/2014/main" id="{C93C5E74-2CCD-41E3-BACE-3743778AC1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DD311D-7938-42EB-9637-45F8A2065B4C}"/>
              </a:ext>
            </a:extLst>
          </p:cNvPr>
          <p:cNvSpPr>
            <a:spLocks noGrp="1"/>
          </p:cNvSpPr>
          <p:nvPr>
            <p:ph type="sldNum" sz="quarter" idx="12"/>
          </p:nvPr>
        </p:nvSpPr>
        <p:spPr/>
        <p:txBody>
          <a:bodyPr/>
          <a:lstStyle/>
          <a:p>
            <a:fld id="{64CAD9F4-E860-43B3-ACC2-0CD898B73CC8}" type="slidenum">
              <a:rPr lang="en-US" smtClean="0"/>
              <a:t>‹#›</a:t>
            </a:fld>
            <a:endParaRPr lang="en-US" dirty="0"/>
          </a:p>
        </p:txBody>
      </p:sp>
    </p:spTree>
    <p:extLst>
      <p:ext uri="{BB962C8B-B14F-4D97-AF65-F5344CB8AC3E}">
        <p14:creationId xmlns:p14="http://schemas.microsoft.com/office/powerpoint/2010/main" val="24702081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1BD3-0E8C-483D-9B47-545F1F93986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1B2FB5-AE5E-4F0E-B90C-07DBCEBA0AA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94CC9F8-67A0-4FC7-8ECD-F622E2A9923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C4B2AA-AEDC-48CA-A4DB-D45529366D9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474853A-80E0-415B-9963-26962CF91A8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3612EA-13CD-4764-BD36-FF197C6831A7}"/>
              </a:ext>
            </a:extLst>
          </p:cNvPr>
          <p:cNvSpPr>
            <a:spLocks noGrp="1"/>
          </p:cNvSpPr>
          <p:nvPr>
            <p:ph type="dt" sz="half" idx="10"/>
          </p:nvPr>
        </p:nvSpPr>
        <p:spPr/>
        <p:txBody>
          <a:bodyPr/>
          <a:lstStyle/>
          <a:p>
            <a:fld id="{01F98F59-6EFB-40A6-9470-D0C9F0C4284B}" type="datetimeFigureOut">
              <a:rPr lang="en-US" smtClean="0"/>
              <a:t>12/14/2022</a:t>
            </a:fld>
            <a:endParaRPr lang="en-US" dirty="0"/>
          </a:p>
        </p:txBody>
      </p:sp>
      <p:sp>
        <p:nvSpPr>
          <p:cNvPr id="8" name="Footer Placeholder 7">
            <a:extLst>
              <a:ext uri="{FF2B5EF4-FFF2-40B4-BE49-F238E27FC236}">
                <a16:creationId xmlns:a16="http://schemas.microsoft.com/office/drawing/2014/main" id="{88FCB029-200A-4D69-A9A3-C2EF3E83F60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FD5F96E-80F2-42BA-BE67-6E3C6830BFB4}"/>
              </a:ext>
            </a:extLst>
          </p:cNvPr>
          <p:cNvSpPr>
            <a:spLocks noGrp="1"/>
          </p:cNvSpPr>
          <p:nvPr>
            <p:ph type="sldNum" sz="quarter" idx="12"/>
          </p:nvPr>
        </p:nvSpPr>
        <p:spPr/>
        <p:txBody>
          <a:bodyPr/>
          <a:lstStyle/>
          <a:p>
            <a:fld id="{64CAD9F4-E860-43B3-ACC2-0CD898B73CC8}" type="slidenum">
              <a:rPr lang="en-US" smtClean="0"/>
              <a:t>‹#›</a:t>
            </a:fld>
            <a:endParaRPr lang="en-US" dirty="0"/>
          </a:p>
        </p:txBody>
      </p:sp>
    </p:spTree>
    <p:extLst>
      <p:ext uri="{BB962C8B-B14F-4D97-AF65-F5344CB8AC3E}">
        <p14:creationId xmlns:p14="http://schemas.microsoft.com/office/powerpoint/2010/main" val="6781529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80D79-971B-4778-B260-D6DAD8CF02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7B6A8F-E4DF-4F3D-A3AD-AF6F1EA7E2F7}"/>
              </a:ext>
            </a:extLst>
          </p:cNvPr>
          <p:cNvSpPr>
            <a:spLocks noGrp="1"/>
          </p:cNvSpPr>
          <p:nvPr>
            <p:ph type="dt" sz="half" idx="10"/>
          </p:nvPr>
        </p:nvSpPr>
        <p:spPr/>
        <p:txBody>
          <a:bodyPr/>
          <a:lstStyle/>
          <a:p>
            <a:fld id="{01F98F59-6EFB-40A6-9470-D0C9F0C4284B}" type="datetimeFigureOut">
              <a:rPr lang="en-US" smtClean="0"/>
              <a:t>12/14/2022</a:t>
            </a:fld>
            <a:endParaRPr lang="en-US" dirty="0"/>
          </a:p>
        </p:txBody>
      </p:sp>
      <p:sp>
        <p:nvSpPr>
          <p:cNvPr id="4" name="Footer Placeholder 3">
            <a:extLst>
              <a:ext uri="{FF2B5EF4-FFF2-40B4-BE49-F238E27FC236}">
                <a16:creationId xmlns:a16="http://schemas.microsoft.com/office/drawing/2014/main" id="{F425D08E-6ABB-4780-BD29-B87455A9130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225115D-CFFB-40B8-9FB8-69D15F5542FB}"/>
              </a:ext>
            </a:extLst>
          </p:cNvPr>
          <p:cNvSpPr>
            <a:spLocks noGrp="1"/>
          </p:cNvSpPr>
          <p:nvPr>
            <p:ph type="sldNum" sz="quarter" idx="12"/>
          </p:nvPr>
        </p:nvSpPr>
        <p:spPr/>
        <p:txBody>
          <a:bodyPr/>
          <a:lstStyle/>
          <a:p>
            <a:fld id="{64CAD9F4-E860-43B3-ACC2-0CD898B73CC8}" type="slidenum">
              <a:rPr lang="en-US" smtClean="0"/>
              <a:t>‹#›</a:t>
            </a:fld>
            <a:endParaRPr lang="en-US" dirty="0"/>
          </a:p>
        </p:txBody>
      </p:sp>
    </p:spTree>
    <p:extLst>
      <p:ext uri="{BB962C8B-B14F-4D97-AF65-F5344CB8AC3E}">
        <p14:creationId xmlns:p14="http://schemas.microsoft.com/office/powerpoint/2010/main" val="39770411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9A8A9-CAD4-4350-BAE8-FB5B1C8017CF}"/>
              </a:ext>
            </a:extLst>
          </p:cNvPr>
          <p:cNvSpPr>
            <a:spLocks noGrp="1"/>
          </p:cNvSpPr>
          <p:nvPr>
            <p:ph type="dt" sz="half" idx="10"/>
          </p:nvPr>
        </p:nvSpPr>
        <p:spPr/>
        <p:txBody>
          <a:bodyPr/>
          <a:lstStyle/>
          <a:p>
            <a:fld id="{01F98F59-6EFB-40A6-9470-D0C9F0C4284B}" type="datetimeFigureOut">
              <a:rPr lang="en-US" smtClean="0"/>
              <a:t>12/14/2022</a:t>
            </a:fld>
            <a:endParaRPr lang="en-US" dirty="0"/>
          </a:p>
        </p:txBody>
      </p:sp>
      <p:sp>
        <p:nvSpPr>
          <p:cNvPr id="3" name="Footer Placeholder 2">
            <a:extLst>
              <a:ext uri="{FF2B5EF4-FFF2-40B4-BE49-F238E27FC236}">
                <a16:creationId xmlns:a16="http://schemas.microsoft.com/office/drawing/2014/main" id="{FE79FCEE-9A56-4427-9D2F-97A4085BC82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F8B21B6-AAB3-43C3-BC74-FC4A2A3C8943}"/>
              </a:ext>
            </a:extLst>
          </p:cNvPr>
          <p:cNvSpPr>
            <a:spLocks noGrp="1"/>
          </p:cNvSpPr>
          <p:nvPr>
            <p:ph type="sldNum" sz="quarter" idx="12"/>
          </p:nvPr>
        </p:nvSpPr>
        <p:spPr/>
        <p:txBody>
          <a:bodyPr/>
          <a:lstStyle/>
          <a:p>
            <a:fld id="{64CAD9F4-E860-43B3-ACC2-0CD898B73CC8}" type="slidenum">
              <a:rPr lang="en-US" smtClean="0"/>
              <a:t>‹#›</a:t>
            </a:fld>
            <a:endParaRPr lang="en-US" dirty="0"/>
          </a:p>
        </p:txBody>
      </p:sp>
    </p:spTree>
    <p:extLst>
      <p:ext uri="{BB962C8B-B14F-4D97-AF65-F5344CB8AC3E}">
        <p14:creationId xmlns:p14="http://schemas.microsoft.com/office/powerpoint/2010/main" val="10816413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9349B-D321-4158-919B-494DF11D386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14BD4B3-DE75-45AC-A094-DF62C66A3C4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271A07-4C50-4B2A-A163-8A993891C7F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3F35A40-D381-4A99-8B22-EB5844F35D1C}"/>
              </a:ext>
            </a:extLst>
          </p:cNvPr>
          <p:cNvSpPr>
            <a:spLocks noGrp="1"/>
          </p:cNvSpPr>
          <p:nvPr>
            <p:ph type="dt" sz="half" idx="10"/>
          </p:nvPr>
        </p:nvSpPr>
        <p:spPr/>
        <p:txBody>
          <a:bodyPr/>
          <a:lstStyle/>
          <a:p>
            <a:fld id="{01F98F59-6EFB-40A6-9470-D0C9F0C4284B}" type="datetimeFigureOut">
              <a:rPr lang="en-US" smtClean="0"/>
              <a:t>12/14/2022</a:t>
            </a:fld>
            <a:endParaRPr lang="en-US" dirty="0"/>
          </a:p>
        </p:txBody>
      </p:sp>
      <p:sp>
        <p:nvSpPr>
          <p:cNvPr id="6" name="Footer Placeholder 5">
            <a:extLst>
              <a:ext uri="{FF2B5EF4-FFF2-40B4-BE49-F238E27FC236}">
                <a16:creationId xmlns:a16="http://schemas.microsoft.com/office/drawing/2014/main" id="{3BD3DABA-0E9B-4198-8808-C1171820B4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CA0329-396A-42B6-A538-77036826515C}"/>
              </a:ext>
            </a:extLst>
          </p:cNvPr>
          <p:cNvSpPr>
            <a:spLocks noGrp="1"/>
          </p:cNvSpPr>
          <p:nvPr>
            <p:ph type="sldNum" sz="quarter" idx="12"/>
          </p:nvPr>
        </p:nvSpPr>
        <p:spPr/>
        <p:txBody>
          <a:bodyPr/>
          <a:lstStyle/>
          <a:p>
            <a:fld id="{64CAD9F4-E860-43B3-ACC2-0CD898B73CC8}" type="slidenum">
              <a:rPr lang="en-US" smtClean="0"/>
              <a:t>‹#›</a:t>
            </a:fld>
            <a:endParaRPr lang="en-US" dirty="0"/>
          </a:p>
        </p:txBody>
      </p:sp>
    </p:spTree>
    <p:extLst>
      <p:ext uri="{BB962C8B-B14F-4D97-AF65-F5344CB8AC3E}">
        <p14:creationId xmlns:p14="http://schemas.microsoft.com/office/powerpoint/2010/main" val="1066513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D">
    <p:spTree>
      <p:nvGrpSpPr>
        <p:cNvPr id="1" name=""/>
        <p:cNvGrpSpPr/>
        <p:nvPr/>
      </p:nvGrpSpPr>
      <p:grpSpPr>
        <a:xfrm>
          <a:off x="0" y="0"/>
          <a:ext cx="0" cy="0"/>
          <a:chOff x="0" y="0"/>
          <a:chExt cx="0" cy="0"/>
        </a:xfrm>
      </p:grpSpPr>
      <p:sp>
        <p:nvSpPr>
          <p:cNvPr id="2" name="Text Placeholder 5"/>
          <p:cNvSpPr>
            <a:spLocks noGrp="1"/>
          </p:cNvSpPr>
          <p:nvPr>
            <p:ph type="body" sz="quarter" idx="11" hasCustomPrompt="1"/>
          </p:nvPr>
        </p:nvSpPr>
        <p:spPr>
          <a:xfrm>
            <a:off x="457200" y="457200"/>
            <a:ext cx="8229600" cy="274320"/>
          </a:xfrm>
          <a:prstGeom prst="rect">
            <a:avLst/>
          </a:prstGeom>
        </p:spPr>
        <p:txBody>
          <a:bodyPr lIns="0" tIns="0" rIns="0" bIns="0" anchor="t" anchorCtr="0"/>
          <a:lstStyle>
            <a:lvl1pPr marL="0" indent="0" algn="l">
              <a:buFontTx/>
              <a:buNone/>
              <a:defRPr sz="1500" b="1" i="0" baseline="0">
                <a:solidFill>
                  <a:srgbClr val="59A4D2"/>
                </a:solidFill>
                <a:latin typeface="Cabin" panose="020B08030502020200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 TEXT</a:t>
            </a:r>
          </a:p>
        </p:txBody>
      </p:sp>
      <p:sp>
        <p:nvSpPr>
          <p:cNvPr id="3" name="Text Placeholder 5"/>
          <p:cNvSpPr>
            <a:spLocks noGrp="1"/>
          </p:cNvSpPr>
          <p:nvPr>
            <p:ph type="body" sz="quarter" idx="12" hasCustomPrompt="1"/>
          </p:nvPr>
        </p:nvSpPr>
        <p:spPr>
          <a:xfrm>
            <a:off x="457200" y="1005840"/>
            <a:ext cx="8229600" cy="5394960"/>
          </a:xfrm>
          <a:prstGeom prst="rect">
            <a:avLst/>
          </a:prstGeom>
        </p:spPr>
        <p:txBody>
          <a:bodyPr lIns="0" tIns="0" rIns="0" bIns="0" anchor="t" anchorCtr="0"/>
          <a:lstStyle>
            <a:lvl1pPr marL="0" indent="0" algn="l">
              <a:lnSpc>
                <a:spcPct val="100000"/>
              </a:lnSpc>
              <a:spcBef>
                <a:spcPts val="0"/>
              </a:spcBef>
              <a:spcAft>
                <a:spcPts val="0"/>
              </a:spcAft>
              <a:buFontTx/>
              <a:buNone/>
              <a:defRPr sz="1500" b="0" i="0" baseline="0">
                <a:solidFill>
                  <a:schemeClr val="tx1"/>
                </a:solidFill>
                <a:latin typeface="Cabin" panose="020B08030502020200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Main content with placeholder text fill.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Lacus </a:t>
            </a:r>
            <a:r>
              <a:rPr lang="en-US" dirty="0" err="1"/>
              <a:t>vestibulum</a:t>
            </a:r>
            <a:r>
              <a:rPr lang="en-US" dirty="0"/>
              <a:t> </a:t>
            </a:r>
            <a:r>
              <a:rPr lang="en-US" dirty="0" err="1"/>
              <a:t>sed</a:t>
            </a:r>
            <a:r>
              <a:rPr lang="en-US" dirty="0"/>
              <a:t> </a:t>
            </a:r>
            <a:r>
              <a:rPr lang="en-US" dirty="0" err="1"/>
              <a:t>arcu</a:t>
            </a:r>
            <a:r>
              <a:rPr lang="en-US" dirty="0"/>
              <a:t> non </a:t>
            </a:r>
            <a:r>
              <a:rPr lang="en-US" dirty="0" err="1"/>
              <a:t>odio</a:t>
            </a:r>
            <a:r>
              <a:rPr lang="en-US" dirty="0"/>
              <a:t> </a:t>
            </a:r>
            <a:r>
              <a:rPr lang="en-US" dirty="0" err="1"/>
              <a:t>euismod</a:t>
            </a:r>
            <a:r>
              <a:rPr lang="en-US" dirty="0"/>
              <a:t>. </a:t>
            </a:r>
            <a:r>
              <a:rPr lang="en-US" dirty="0" err="1"/>
              <a:t>Donec</a:t>
            </a:r>
            <a:r>
              <a:rPr lang="en-US" dirty="0"/>
              <a:t> </a:t>
            </a:r>
            <a:r>
              <a:rPr lang="en-US" dirty="0" err="1"/>
              <a:t>adipiscing</a:t>
            </a:r>
            <a:r>
              <a:rPr lang="en-US" dirty="0"/>
              <a:t> </a:t>
            </a:r>
            <a:r>
              <a:rPr lang="en-US" dirty="0" err="1"/>
              <a:t>tristique</a:t>
            </a:r>
            <a:r>
              <a:rPr lang="en-US" dirty="0"/>
              <a:t> </a:t>
            </a:r>
            <a:r>
              <a:rPr lang="en-US" dirty="0" err="1"/>
              <a:t>risus</a:t>
            </a:r>
            <a:r>
              <a:rPr lang="en-US" dirty="0"/>
              <a:t> </a:t>
            </a:r>
            <a:r>
              <a:rPr lang="en-US" dirty="0" err="1"/>
              <a:t>nec</a:t>
            </a:r>
            <a:r>
              <a:rPr lang="en-US" dirty="0"/>
              <a:t> </a:t>
            </a:r>
            <a:r>
              <a:rPr lang="en-US" dirty="0" err="1"/>
              <a:t>feugiat</a:t>
            </a:r>
            <a:r>
              <a:rPr lang="en-US" dirty="0"/>
              <a:t> in. </a:t>
            </a:r>
            <a:r>
              <a:rPr lang="en-US" dirty="0" err="1"/>
              <a:t>Vestibulum</a:t>
            </a:r>
            <a:r>
              <a:rPr lang="en-US" dirty="0"/>
              <a:t> </a:t>
            </a:r>
            <a:r>
              <a:rPr lang="en-US" dirty="0" err="1"/>
              <a:t>morbi</a:t>
            </a:r>
            <a:r>
              <a:rPr lang="en-US" dirty="0"/>
              <a:t> </a:t>
            </a:r>
            <a:r>
              <a:rPr lang="en-US" dirty="0" err="1"/>
              <a:t>blandit</a:t>
            </a:r>
            <a:r>
              <a:rPr lang="en-US" dirty="0"/>
              <a:t> cursus </a:t>
            </a:r>
            <a:r>
              <a:rPr lang="en-US" dirty="0" err="1"/>
              <a:t>risus</a:t>
            </a:r>
            <a:r>
              <a:rPr lang="en-US" dirty="0"/>
              <a:t> at </a:t>
            </a:r>
            <a:r>
              <a:rPr lang="en-US" dirty="0" err="1"/>
              <a:t>ultrices</a:t>
            </a:r>
            <a:r>
              <a:rPr lang="en-US" dirty="0"/>
              <a:t> mi tempus. </a:t>
            </a:r>
            <a:r>
              <a:rPr lang="en-US" dirty="0" err="1"/>
              <a:t>Scelerisque</a:t>
            </a:r>
            <a:r>
              <a:rPr lang="en-US" dirty="0"/>
              <a:t> </a:t>
            </a:r>
            <a:r>
              <a:rPr lang="en-US" dirty="0" err="1"/>
              <a:t>eleifend</a:t>
            </a:r>
            <a:r>
              <a:rPr lang="en-US" dirty="0"/>
              <a:t> </a:t>
            </a:r>
            <a:r>
              <a:rPr lang="en-US" dirty="0" err="1"/>
              <a:t>donec</a:t>
            </a:r>
            <a:r>
              <a:rPr lang="en-US" dirty="0"/>
              <a:t> </a:t>
            </a:r>
            <a:r>
              <a:rPr lang="en-US" dirty="0" err="1"/>
              <a:t>pretium</a:t>
            </a:r>
            <a:r>
              <a:rPr lang="en-US" dirty="0"/>
              <a:t> </a:t>
            </a:r>
            <a:r>
              <a:rPr lang="en-US" dirty="0" err="1"/>
              <a:t>vulputate</a:t>
            </a:r>
            <a:r>
              <a:rPr lang="en-US" dirty="0"/>
              <a:t> </a:t>
            </a:r>
            <a:r>
              <a:rPr lang="en-US" dirty="0" err="1"/>
              <a:t>sapien</a:t>
            </a:r>
            <a:r>
              <a:rPr lang="en-US" dirty="0"/>
              <a:t> </a:t>
            </a:r>
            <a:r>
              <a:rPr lang="en-US" dirty="0" err="1"/>
              <a:t>nec</a:t>
            </a:r>
            <a:r>
              <a:rPr lang="en-US" dirty="0"/>
              <a:t>. At in </a:t>
            </a:r>
            <a:r>
              <a:rPr lang="en-US" dirty="0" err="1"/>
              <a:t>tellus</a:t>
            </a:r>
            <a:r>
              <a:rPr lang="en-US" dirty="0"/>
              <a:t> integer </a:t>
            </a:r>
            <a:r>
              <a:rPr lang="en-US" dirty="0" err="1"/>
              <a:t>feugiat</a:t>
            </a:r>
            <a:r>
              <a:rPr lang="en-US" dirty="0"/>
              <a:t> </a:t>
            </a:r>
            <a:r>
              <a:rPr lang="en-US" dirty="0" err="1"/>
              <a:t>scelerisque</a:t>
            </a:r>
            <a:r>
              <a:rPr lang="en-US" dirty="0"/>
              <a:t> </a:t>
            </a:r>
            <a:r>
              <a:rPr lang="en-US" dirty="0" err="1"/>
              <a:t>varius</a:t>
            </a:r>
            <a:r>
              <a:rPr lang="en-US" dirty="0"/>
              <a:t> </a:t>
            </a:r>
            <a:r>
              <a:rPr lang="en-US" dirty="0" err="1"/>
              <a:t>morbi</a:t>
            </a:r>
            <a:r>
              <a:rPr lang="en-US" dirty="0"/>
              <a:t> </a:t>
            </a:r>
            <a:r>
              <a:rPr lang="en-US" dirty="0" err="1"/>
              <a:t>enim</a:t>
            </a:r>
            <a:r>
              <a:rPr lang="en-US" dirty="0"/>
              <a:t> </a:t>
            </a:r>
            <a:r>
              <a:rPr lang="en-US" dirty="0" err="1"/>
              <a:t>nunc</a:t>
            </a:r>
            <a:r>
              <a:rPr lang="en-US" dirty="0"/>
              <a:t>.</a:t>
            </a:r>
            <a:br>
              <a:rPr lang="en-US" dirty="0"/>
            </a:br>
            <a:br>
              <a:rPr lang="en-US" dirty="0"/>
            </a:br>
            <a:r>
              <a:rPr lang="en-US" dirty="0" err="1"/>
              <a:t>Ut</a:t>
            </a:r>
            <a:r>
              <a:rPr lang="en-US" dirty="0"/>
              <a:t> </a:t>
            </a:r>
            <a:r>
              <a:rPr lang="en-US" dirty="0" err="1"/>
              <a:t>consequat</a:t>
            </a:r>
            <a:r>
              <a:rPr lang="en-US" dirty="0"/>
              <a:t> semper </a:t>
            </a:r>
            <a:r>
              <a:rPr lang="en-US" dirty="0" err="1"/>
              <a:t>viverra</a:t>
            </a:r>
            <a:r>
              <a:rPr lang="en-US" dirty="0"/>
              <a:t> </a:t>
            </a:r>
            <a:r>
              <a:rPr lang="en-US" dirty="0" err="1"/>
              <a:t>nam</a:t>
            </a:r>
            <a:r>
              <a:rPr lang="en-US" dirty="0"/>
              <a:t> libero </a:t>
            </a:r>
            <a:r>
              <a:rPr lang="en-US" dirty="0" err="1"/>
              <a:t>justo</a:t>
            </a:r>
            <a:r>
              <a:rPr lang="en-US" dirty="0"/>
              <a:t> </a:t>
            </a:r>
            <a:r>
              <a:rPr lang="en-US" dirty="0" err="1"/>
              <a:t>laoreet</a:t>
            </a:r>
            <a:r>
              <a:rPr lang="en-US" dirty="0"/>
              <a:t> sit </a:t>
            </a:r>
            <a:r>
              <a:rPr lang="en-US" dirty="0" err="1"/>
              <a:t>amet</a:t>
            </a:r>
            <a:r>
              <a:rPr lang="en-US" dirty="0"/>
              <a:t>. A </a:t>
            </a:r>
            <a:r>
              <a:rPr lang="en-US" dirty="0" err="1"/>
              <a:t>scelerisque</a:t>
            </a:r>
            <a:r>
              <a:rPr lang="en-US" dirty="0"/>
              <a:t> </a:t>
            </a:r>
            <a:r>
              <a:rPr lang="en-US" dirty="0" err="1"/>
              <a:t>purus</a:t>
            </a:r>
            <a:r>
              <a:rPr lang="en-US" dirty="0"/>
              <a:t> semper </a:t>
            </a:r>
            <a:r>
              <a:rPr lang="en-US" dirty="0" err="1"/>
              <a:t>eget</a:t>
            </a:r>
            <a:r>
              <a:rPr lang="en-US" dirty="0"/>
              <a: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Egestas</a:t>
            </a:r>
            <a:r>
              <a:rPr lang="en-US" dirty="0"/>
              <a:t> </a:t>
            </a:r>
            <a:r>
              <a:rPr lang="en-US" dirty="0" err="1"/>
              <a:t>sed</a:t>
            </a:r>
            <a:r>
              <a:rPr lang="en-US" dirty="0"/>
              <a:t> tempus </a:t>
            </a:r>
            <a:r>
              <a:rPr lang="en-US" dirty="0" err="1"/>
              <a:t>urna</a:t>
            </a:r>
            <a:r>
              <a:rPr lang="en-US" dirty="0"/>
              <a:t> et pharetra </a:t>
            </a:r>
            <a:r>
              <a:rPr lang="en-US" dirty="0" err="1"/>
              <a:t>pharetra</a:t>
            </a:r>
            <a:r>
              <a:rPr lang="en-US" dirty="0"/>
              <a:t> </a:t>
            </a:r>
            <a:r>
              <a:rPr lang="en-US" dirty="0" err="1"/>
              <a:t>massa</a:t>
            </a:r>
            <a:r>
              <a:rPr lang="en-US" dirty="0"/>
              <a:t> </a:t>
            </a:r>
            <a:r>
              <a:rPr lang="en-US" dirty="0" err="1"/>
              <a:t>massa</a:t>
            </a:r>
            <a:r>
              <a:rPr lang="en-US" dirty="0"/>
              <a:t> </a:t>
            </a:r>
            <a:r>
              <a:rPr lang="en-US" dirty="0" err="1"/>
              <a:t>ultricies</a:t>
            </a:r>
            <a:r>
              <a:rPr lang="en-US" dirty="0"/>
              <a:t>. </a:t>
            </a:r>
            <a:r>
              <a:rPr lang="en-US" dirty="0" err="1"/>
              <a:t>Donec</a:t>
            </a:r>
            <a:r>
              <a:rPr lang="en-US" dirty="0"/>
              <a:t> </a:t>
            </a:r>
            <a:r>
              <a:rPr lang="en-US" dirty="0" err="1"/>
              <a:t>adipiscing</a:t>
            </a:r>
            <a:r>
              <a:rPr lang="en-US" dirty="0"/>
              <a:t> </a:t>
            </a:r>
            <a:r>
              <a:rPr lang="en-US" dirty="0" err="1"/>
              <a:t>tristique</a:t>
            </a:r>
            <a:r>
              <a:rPr lang="en-US" dirty="0"/>
              <a:t> </a:t>
            </a:r>
            <a:r>
              <a:rPr lang="en-US" dirty="0" err="1"/>
              <a:t>risus</a:t>
            </a:r>
            <a:r>
              <a:rPr lang="en-US" dirty="0"/>
              <a:t> </a:t>
            </a:r>
            <a:r>
              <a:rPr lang="en-US" dirty="0" err="1"/>
              <a:t>nec</a:t>
            </a:r>
            <a:r>
              <a:rPr lang="en-US" dirty="0"/>
              <a:t> </a:t>
            </a:r>
            <a:r>
              <a:rPr lang="en-US" dirty="0" err="1"/>
              <a:t>feugiat</a:t>
            </a:r>
            <a:r>
              <a:rPr lang="en-US" dirty="0"/>
              <a:t> in. </a:t>
            </a:r>
            <a:r>
              <a:rPr lang="en-US" dirty="0" err="1"/>
              <a:t>Suspendisse</a:t>
            </a:r>
            <a:r>
              <a:rPr lang="en-US" dirty="0"/>
              <a:t> </a:t>
            </a:r>
            <a:r>
              <a:rPr lang="en-US" dirty="0" err="1"/>
              <a:t>faucibus</a:t>
            </a:r>
            <a:r>
              <a:rPr lang="en-US" dirty="0"/>
              <a:t> </a:t>
            </a:r>
            <a:r>
              <a:rPr lang="en-US" dirty="0" err="1"/>
              <a:t>interdum</a:t>
            </a:r>
            <a:r>
              <a:rPr lang="en-US" dirty="0"/>
              <a:t> </a:t>
            </a:r>
            <a:r>
              <a:rPr lang="en-US" dirty="0" err="1"/>
              <a:t>posuere</a:t>
            </a:r>
            <a:r>
              <a:rPr lang="en-US" dirty="0"/>
              <a:t> lorem. Nunc </a:t>
            </a:r>
            <a:r>
              <a:rPr lang="en-US" dirty="0" err="1"/>
              <a:t>congue</a:t>
            </a:r>
            <a:r>
              <a:rPr lang="en-US" dirty="0"/>
              <a:t> nisi vitae </a:t>
            </a:r>
            <a:r>
              <a:rPr lang="en-US" dirty="0" err="1"/>
              <a:t>suscipit</a:t>
            </a:r>
            <a:r>
              <a:rPr lang="en-US" dirty="0"/>
              <a:t> </a:t>
            </a:r>
            <a:r>
              <a:rPr lang="en-US" dirty="0" err="1"/>
              <a:t>tellus</a:t>
            </a:r>
            <a:r>
              <a:rPr lang="en-US" dirty="0"/>
              <a:t> </a:t>
            </a:r>
            <a:r>
              <a:rPr lang="en-US" dirty="0" err="1"/>
              <a:t>mauris</a:t>
            </a:r>
            <a:r>
              <a:rPr lang="en-US" dirty="0"/>
              <a:t> a diam.</a:t>
            </a:r>
            <a:br>
              <a:rPr lang="en-US" dirty="0"/>
            </a:br>
            <a:br>
              <a:rPr lang="en-US" dirty="0"/>
            </a:br>
            <a:r>
              <a:rPr lang="en-US" dirty="0" err="1"/>
              <a:t>Mi</a:t>
            </a:r>
            <a:r>
              <a:rPr lang="en-US" dirty="0"/>
              <a:t> sit </a:t>
            </a:r>
            <a:r>
              <a:rPr lang="en-US" dirty="0" err="1"/>
              <a:t>amet</a:t>
            </a:r>
            <a:r>
              <a:rPr lang="en-US" dirty="0"/>
              <a:t> </a:t>
            </a:r>
            <a:r>
              <a:rPr lang="en-US" dirty="0" err="1"/>
              <a:t>mauris</a:t>
            </a:r>
            <a:r>
              <a:rPr lang="en-US" dirty="0"/>
              <a:t> </a:t>
            </a:r>
            <a:r>
              <a:rPr lang="en-US" dirty="0" err="1"/>
              <a:t>commodo</a:t>
            </a:r>
            <a:r>
              <a:rPr lang="en-US" dirty="0"/>
              <a:t> </a:t>
            </a:r>
            <a:r>
              <a:rPr lang="en-US" dirty="0" err="1"/>
              <a:t>quis</a:t>
            </a:r>
            <a:r>
              <a:rPr lang="en-US" dirty="0"/>
              <a:t> </a:t>
            </a:r>
            <a:r>
              <a:rPr lang="en-US" dirty="0" err="1"/>
              <a:t>imperdiet</a:t>
            </a:r>
            <a:r>
              <a:rPr lang="en-US" dirty="0"/>
              <a:t> </a:t>
            </a:r>
            <a:r>
              <a:rPr lang="en-US" dirty="0" err="1"/>
              <a:t>massa</a:t>
            </a:r>
            <a:r>
              <a:rPr lang="en-US" dirty="0"/>
              <a:t> </a:t>
            </a:r>
            <a:r>
              <a:rPr lang="en-US" dirty="0" err="1"/>
              <a:t>tincidunt</a:t>
            </a:r>
            <a:r>
              <a:rPr lang="en-US" dirty="0"/>
              <a:t> </a:t>
            </a:r>
            <a:r>
              <a:rPr lang="en-US" dirty="0" err="1"/>
              <a:t>nunc</a:t>
            </a:r>
            <a:r>
              <a:rPr lang="en-US" dirty="0"/>
              <a:t>. Dolor </a:t>
            </a:r>
            <a:r>
              <a:rPr lang="en-US" dirty="0" err="1"/>
              <a:t>morbi</a:t>
            </a:r>
            <a:r>
              <a:rPr lang="en-US" dirty="0"/>
              <a:t> non </a:t>
            </a:r>
            <a:r>
              <a:rPr lang="en-US" dirty="0" err="1"/>
              <a:t>arcu</a:t>
            </a:r>
            <a:r>
              <a:rPr lang="en-US" dirty="0"/>
              <a:t> </a:t>
            </a:r>
            <a:r>
              <a:rPr lang="en-US" dirty="0" err="1"/>
              <a:t>risus</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pellentesque</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Lacus </a:t>
            </a:r>
            <a:r>
              <a:rPr lang="en-US" dirty="0" err="1"/>
              <a:t>vestibulum</a:t>
            </a:r>
            <a:r>
              <a:rPr lang="en-US" dirty="0"/>
              <a:t> </a:t>
            </a:r>
            <a:r>
              <a:rPr lang="en-US" dirty="0" err="1"/>
              <a:t>sed</a:t>
            </a:r>
            <a:r>
              <a:rPr lang="en-US" dirty="0"/>
              <a:t> </a:t>
            </a:r>
            <a:r>
              <a:rPr lang="en-US" dirty="0" err="1"/>
              <a:t>arcu</a:t>
            </a:r>
            <a:r>
              <a:rPr lang="en-US" dirty="0"/>
              <a:t> non </a:t>
            </a:r>
            <a:r>
              <a:rPr lang="en-US" dirty="0" err="1"/>
              <a:t>odio</a:t>
            </a:r>
            <a:r>
              <a:rPr lang="en-US" dirty="0"/>
              <a:t> </a:t>
            </a:r>
            <a:r>
              <a:rPr lang="en-US" dirty="0" err="1"/>
              <a:t>euismod</a:t>
            </a:r>
            <a:r>
              <a:rPr lang="en-US" dirty="0"/>
              <a:t>. </a:t>
            </a:r>
            <a:r>
              <a:rPr lang="en-US" dirty="0" err="1"/>
              <a:t>Donec</a:t>
            </a:r>
            <a:r>
              <a:rPr lang="en-US" dirty="0"/>
              <a:t> </a:t>
            </a:r>
            <a:r>
              <a:rPr lang="en-US" dirty="0" err="1"/>
              <a:t>adipiscing</a:t>
            </a:r>
            <a:r>
              <a:rPr lang="en-US" dirty="0"/>
              <a:t> </a:t>
            </a:r>
            <a:r>
              <a:rPr lang="en-US" dirty="0" err="1"/>
              <a:t>tristique</a:t>
            </a:r>
            <a:r>
              <a:rPr lang="en-US" dirty="0"/>
              <a:t> </a:t>
            </a:r>
            <a:r>
              <a:rPr lang="en-US" dirty="0" err="1"/>
              <a:t>risus</a:t>
            </a:r>
            <a:r>
              <a:rPr lang="en-US" dirty="0"/>
              <a:t> </a:t>
            </a:r>
            <a:r>
              <a:rPr lang="en-US" dirty="0" err="1"/>
              <a:t>nec</a:t>
            </a:r>
            <a:r>
              <a:rPr lang="en-US" dirty="0"/>
              <a:t> </a:t>
            </a:r>
            <a:r>
              <a:rPr lang="en-US" dirty="0" err="1"/>
              <a:t>feugiat</a:t>
            </a:r>
            <a:r>
              <a:rPr lang="en-US" dirty="0"/>
              <a:t> in.</a:t>
            </a:r>
          </a:p>
        </p:txBody>
      </p:sp>
    </p:spTree>
    <p:extLst>
      <p:ext uri="{BB962C8B-B14F-4D97-AF65-F5344CB8AC3E}">
        <p14:creationId xmlns:p14="http://schemas.microsoft.com/office/powerpoint/2010/main" val="1791321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EE6CA-D5C9-4880-ADC1-4716839DC25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B8DA065-A542-4057-A47F-DCC3336D85E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1621CFF2-9865-4E20-923C-AAFA3970F11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69D7FA4-09E2-40F4-A180-21ADC933ECBC}"/>
              </a:ext>
            </a:extLst>
          </p:cNvPr>
          <p:cNvSpPr>
            <a:spLocks noGrp="1"/>
          </p:cNvSpPr>
          <p:nvPr>
            <p:ph type="dt" sz="half" idx="10"/>
          </p:nvPr>
        </p:nvSpPr>
        <p:spPr/>
        <p:txBody>
          <a:bodyPr/>
          <a:lstStyle/>
          <a:p>
            <a:fld id="{01F98F59-6EFB-40A6-9470-D0C9F0C4284B}" type="datetimeFigureOut">
              <a:rPr lang="en-US" smtClean="0"/>
              <a:t>12/14/2022</a:t>
            </a:fld>
            <a:endParaRPr lang="en-US" dirty="0"/>
          </a:p>
        </p:txBody>
      </p:sp>
      <p:sp>
        <p:nvSpPr>
          <p:cNvPr id="6" name="Footer Placeholder 5">
            <a:extLst>
              <a:ext uri="{FF2B5EF4-FFF2-40B4-BE49-F238E27FC236}">
                <a16:creationId xmlns:a16="http://schemas.microsoft.com/office/drawing/2014/main" id="{70B3C64F-CEF3-49DF-A451-5F93E4259D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78E2E2-410B-4CB7-B896-CC640ADADFCE}"/>
              </a:ext>
            </a:extLst>
          </p:cNvPr>
          <p:cNvSpPr>
            <a:spLocks noGrp="1"/>
          </p:cNvSpPr>
          <p:nvPr>
            <p:ph type="sldNum" sz="quarter" idx="12"/>
          </p:nvPr>
        </p:nvSpPr>
        <p:spPr/>
        <p:txBody>
          <a:bodyPr/>
          <a:lstStyle/>
          <a:p>
            <a:fld id="{64CAD9F4-E860-43B3-ACC2-0CD898B73CC8}" type="slidenum">
              <a:rPr lang="en-US" smtClean="0"/>
              <a:t>‹#›</a:t>
            </a:fld>
            <a:endParaRPr lang="en-US" dirty="0"/>
          </a:p>
        </p:txBody>
      </p:sp>
    </p:spTree>
    <p:extLst>
      <p:ext uri="{BB962C8B-B14F-4D97-AF65-F5344CB8AC3E}">
        <p14:creationId xmlns:p14="http://schemas.microsoft.com/office/powerpoint/2010/main" val="84279240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2275-26FA-400D-B475-81381195EE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D1EE75-E9DD-48BD-B966-DF8440B9E2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B6903-DD28-4F8F-8B0B-D615DBF8B58B}"/>
              </a:ext>
            </a:extLst>
          </p:cNvPr>
          <p:cNvSpPr>
            <a:spLocks noGrp="1"/>
          </p:cNvSpPr>
          <p:nvPr>
            <p:ph type="dt" sz="half" idx="10"/>
          </p:nvPr>
        </p:nvSpPr>
        <p:spPr/>
        <p:txBody>
          <a:bodyPr/>
          <a:lstStyle/>
          <a:p>
            <a:fld id="{01F98F59-6EFB-40A6-9470-D0C9F0C4284B}" type="datetimeFigureOut">
              <a:rPr lang="en-US" smtClean="0"/>
              <a:t>12/14/2022</a:t>
            </a:fld>
            <a:endParaRPr lang="en-US" dirty="0"/>
          </a:p>
        </p:txBody>
      </p:sp>
      <p:sp>
        <p:nvSpPr>
          <p:cNvPr id="5" name="Footer Placeholder 4">
            <a:extLst>
              <a:ext uri="{FF2B5EF4-FFF2-40B4-BE49-F238E27FC236}">
                <a16:creationId xmlns:a16="http://schemas.microsoft.com/office/drawing/2014/main" id="{404AF8AB-B2A4-4747-A544-9C78279871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01F58-D3C3-4E70-B6B1-1A90CE0823B5}"/>
              </a:ext>
            </a:extLst>
          </p:cNvPr>
          <p:cNvSpPr>
            <a:spLocks noGrp="1"/>
          </p:cNvSpPr>
          <p:nvPr>
            <p:ph type="sldNum" sz="quarter" idx="12"/>
          </p:nvPr>
        </p:nvSpPr>
        <p:spPr/>
        <p:txBody>
          <a:bodyPr/>
          <a:lstStyle/>
          <a:p>
            <a:fld id="{64CAD9F4-E860-43B3-ACC2-0CD898B73CC8}" type="slidenum">
              <a:rPr lang="en-US" smtClean="0"/>
              <a:t>‹#›</a:t>
            </a:fld>
            <a:endParaRPr lang="en-US" dirty="0"/>
          </a:p>
        </p:txBody>
      </p:sp>
    </p:spTree>
    <p:extLst>
      <p:ext uri="{BB962C8B-B14F-4D97-AF65-F5344CB8AC3E}">
        <p14:creationId xmlns:p14="http://schemas.microsoft.com/office/powerpoint/2010/main" val="33078927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CE8CB6-3FDF-4F67-8D58-470098F5366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54425C-8C88-4B15-85A9-FB73E0995BF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E6A160-0D78-442E-8142-78461ECE34C1}"/>
              </a:ext>
            </a:extLst>
          </p:cNvPr>
          <p:cNvSpPr>
            <a:spLocks noGrp="1"/>
          </p:cNvSpPr>
          <p:nvPr>
            <p:ph type="dt" sz="half" idx="10"/>
          </p:nvPr>
        </p:nvSpPr>
        <p:spPr/>
        <p:txBody>
          <a:bodyPr/>
          <a:lstStyle/>
          <a:p>
            <a:fld id="{01F98F59-6EFB-40A6-9470-D0C9F0C4284B}" type="datetimeFigureOut">
              <a:rPr lang="en-US" smtClean="0"/>
              <a:t>12/14/2022</a:t>
            </a:fld>
            <a:endParaRPr lang="en-US" dirty="0"/>
          </a:p>
        </p:txBody>
      </p:sp>
      <p:sp>
        <p:nvSpPr>
          <p:cNvPr id="5" name="Footer Placeholder 4">
            <a:extLst>
              <a:ext uri="{FF2B5EF4-FFF2-40B4-BE49-F238E27FC236}">
                <a16:creationId xmlns:a16="http://schemas.microsoft.com/office/drawing/2014/main" id="{9CBF8CE8-43DE-4F2A-ADE1-EAA9AC1329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9AD18C-F5E5-4539-BA04-0B5163F52C78}"/>
              </a:ext>
            </a:extLst>
          </p:cNvPr>
          <p:cNvSpPr>
            <a:spLocks noGrp="1"/>
          </p:cNvSpPr>
          <p:nvPr>
            <p:ph type="sldNum" sz="quarter" idx="12"/>
          </p:nvPr>
        </p:nvSpPr>
        <p:spPr/>
        <p:txBody>
          <a:bodyPr/>
          <a:lstStyle/>
          <a:p>
            <a:fld id="{64CAD9F4-E860-43B3-ACC2-0CD898B73CC8}" type="slidenum">
              <a:rPr lang="en-US" smtClean="0"/>
              <a:t>‹#›</a:t>
            </a:fld>
            <a:endParaRPr lang="en-US" dirty="0"/>
          </a:p>
        </p:txBody>
      </p:sp>
    </p:spTree>
    <p:extLst>
      <p:ext uri="{BB962C8B-B14F-4D97-AF65-F5344CB8AC3E}">
        <p14:creationId xmlns:p14="http://schemas.microsoft.com/office/powerpoint/2010/main" val="22926363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67710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1" y="3840480"/>
            <a:ext cx="6400799" cy="4001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750" b="0" i="0">
                <a:solidFill>
                  <a:srgbClr val="8F8F8F"/>
                </a:solidFill>
                <a:latin typeface="Franklin Gothic Book"/>
                <a:cs typeface="Franklin Gothic Book"/>
              </a:defRPr>
            </a:lvl1pPr>
          </a:lstStyle>
          <a:p>
            <a:pPr marL="9525"/>
            <a:r>
              <a:rPr lang="en-US" spc="-8"/>
              <a:t>©</a:t>
            </a:r>
            <a:r>
              <a:rPr lang="en-US" spc="-4"/>
              <a:t> </a:t>
            </a:r>
            <a:r>
              <a:rPr lang="en-US" spc="-8"/>
              <a:t>2021</a:t>
            </a:r>
            <a:r>
              <a:rPr lang="en-US"/>
              <a:t> </a:t>
            </a:r>
            <a:r>
              <a:rPr lang="en-US" spc="-8"/>
              <a:t>Wil</a:t>
            </a:r>
            <a:r>
              <a:rPr lang="en-US"/>
              <a:t>s</a:t>
            </a:r>
            <a:r>
              <a:rPr lang="en-US" spc="-8"/>
              <a:t>on</a:t>
            </a:r>
            <a:r>
              <a:rPr lang="en-US" spc="-11"/>
              <a:t> Ce</a:t>
            </a:r>
            <a:r>
              <a:rPr lang="en-US" spc="-4"/>
              <a:t>nter</a:t>
            </a:r>
            <a:r>
              <a:rPr lang="en-US" spc="4"/>
              <a:t> </a:t>
            </a:r>
            <a:r>
              <a:rPr lang="en-US" spc="-4"/>
              <a:t>for</a:t>
            </a:r>
            <a:r>
              <a:rPr lang="en-US" spc="4"/>
              <a:t> </a:t>
            </a:r>
            <a:r>
              <a:rPr lang="en-US" spc="-8"/>
              <a:t>Science</a:t>
            </a:r>
            <a:r>
              <a:rPr lang="en-US" spc="11"/>
              <a:t> </a:t>
            </a:r>
            <a:r>
              <a:rPr lang="en-US" spc="-8"/>
              <a:t>and </a:t>
            </a:r>
            <a:r>
              <a:rPr lang="en-US" spc="-4"/>
              <a:t>Ju</a:t>
            </a:r>
            <a:r>
              <a:rPr lang="en-US"/>
              <a:t>s</a:t>
            </a:r>
            <a:r>
              <a:rPr lang="en-US" spc="-4"/>
              <a:t>t</a:t>
            </a:r>
            <a:r>
              <a:rPr lang="en-US" spc="-8"/>
              <a:t>i</a:t>
            </a:r>
            <a:r>
              <a:rPr lang="en-US" spc="-4"/>
              <a:t>ce at </a:t>
            </a:r>
            <a:r>
              <a:rPr lang="en-US" spc="-8"/>
              <a:t>Duke</a:t>
            </a:r>
            <a:r>
              <a:rPr lang="en-US" spc="-4"/>
              <a:t> </a:t>
            </a:r>
            <a:r>
              <a:rPr lang="en-US" spc="-8"/>
              <a:t>Law</a:t>
            </a:r>
            <a:endParaRPr lang="en-US" spc="-8"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12/14/2022</a:t>
            </a:fld>
            <a:endParaRPr lang="en-US"/>
          </a:p>
        </p:txBody>
      </p:sp>
      <p:sp>
        <p:nvSpPr>
          <p:cNvPr id="6" name="Holder 6"/>
          <p:cNvSpPr>
            <a:spLocks noGrp="1"/>
          </p:cNvSpPr>
          <p:nvPr>
            <p:ph type="sldNum" sz="quarter" idx="7"/>
          </p:nvPr>
        </p:nvSpPr>
        <p:spPr/>
        <p:txBody>
          <a:bodyPr lIns="0" tIns="0" rIns="0" bIns="0"/>
          <a:lstStyle>
            <a:lvl1pPr>
              <a:defRPr sz="900" b="1" i="0">
                <a:solidFill>
                  <a:srgbClr val="F89E22"/>
                </a:solidFill>
                <a:latin typeface="Cambria"/>
                <a:cs typeface="Cambria"/>
              </a:defRPr>
            </a:lvl1pPr>
          </a:lstStyle>
          <a:p>
            <a:pPr marL="86201"/>
            <a:fld id="{81D60167-4931-47E6-BA6A-407CBD079E47}" type="slidenum">
              <a:rPr lang="en-US" smtClean="0"/>
              <a:pPr marL="86201"/>
              <a:t>‹#›</a:t>
            </a:fld>
            <a:endParaRPr lang="en-US" dirty="0"/>
          </a:p>
        </p:txBody>
      </p:sp>
    </p:spTree>
    <p:extLst>
      <p:ext uri="{BB962C8B-B14F-4D97-AF65-F5344CB8AC3E}">
        <p14:creationId xmlns:p14="http://schemas.microsoft.com/office/powerpoint/2010/main" val="98321260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28149" y="418957"/>
            <a:ext cx="8287702" cy="507831"/>
          </a:xfrm>
        </p:spPr>
        <p:txBody>
          <a:bodyPr lIns="0" tIns="0" rIns="0" bIns="0"/>
          <a:lstStyle>
            <a:lvl1pPr>
              <a:defRPr sz="3300" b="0" i="0">
                <a:solidFill>
                  <a:srgbClr val="22346D"/>
                </a:solidFill>
                <a:latin typeface="Franklin Gothic Medium"/>
                <a:cs typeface="Franklin Gothic Medium"/>
              </a:defRPr>
            </a:lvl1pPr>
          </a:lstStyle>
          <a:p>
            <a:endParaRPr/>
          </a:p>
        </p:txBody>
      </p:sp>
      <p:sp>
        <p:nvSpPr>
          <p:cNvPr id="3" name="Holder 3"/>
          <p:cNvSpPr>
            <a:spLocks noGrp="1"/>
          </p:cNvSpPr>
          <p:nvPr>
            <p:ph type="body" idx="1"/>
          </p:nvPr>
        </p:nvSpPr>
        <p:spPr>
          <a:xfrm>
            <a:off x="361951" y="1674868"/>
            <a:ext cx="8420099" cy="300082"/>
          </a:xfrm>
        </p:spPr>
        <p:txBody>
          <a:bodyPr lIns="0" tIns="0" rIns="0" bIns="0"/>
          <a:lstStyle>
            <a:lvl1pPr>
              <a:defRPr sz="1950" b="0" i="0">
                <a:solidFill>
                  <a:srgbClr val="22346D"/>
                </a:solidFill>
                <a:latin typeface="Franklin Gothic Book"/>
                <a:cs typeface="Franklin Gothic Book"/>
              </a:defRPr>
            </a:lvl1pPr>
          </a:lstStyle>
          <a:p>
            <a:endParaRPr/>
          </a:p>
        </p:txBody>
      </p:sp>
      <p:sp>
        <p:nvSpPr>
          <p:cNvPr id="4" name="Holder 4"/>
          <p:cNvSpPr>
            <a:spLocks noGrp="1"/>
          </p:cNvSpPr>
          <p:nvPr>
            <p:ph type="ftr" sz="quarter" idx="5"/>
          </p:nvPr>
        </p:nvSpPr>
        <p:spPr/>
        <p:txBody>
          <a:bodyPr lIns="0" tIns="0" rIns="0" bIns="0"/>
          <a:lstStyle>
            <a:lvl1pPr>
              <a:defRPr sz="750" b="0" i="0">
                <a:solidFill>
                  <a:srgbClr val="8F8F8F"/>
                </a:solidFill>
                <a:latin typeface="Franklin Gothic Book"/>
                <a:cs typeface="Franklin Gothic Book"/>
              </a:defRPr>
            </a:lvl1pPr>
          </a:lstStyle>
          <a:p>
            <a:pPr marL="9525"/>
            <a:r>
              <a:rPr lang="en-US" spc="-8"/>
              <a:t>©</a:t>
            </a:r>
            <a:r>
              <a:rPr lang="en-US" spc="-4"/>
              <a:t> </a:t>
            </a:r>
            <a:r>
              <a:rPr lang="en-US" spc="-8"/>
              <a:t>2021</a:t>
            </a:r>
            <a:r>
              <a:rPr lang="en-US"/>
              <a:t> </a:t>
            </a:r>
            <a:r>
              <a:rPr lang="en-US" spc="-8"/>
              <a:t>Wil</a:t>
            </a:r>
            <a:r>
              <a:rPr lang="en-US"/>
              <a:t>s</a:t>
            </a:r>
            <a:r>
              <a:rPr lang="en-US" spc="-8"/>
              <a:t>on</a:t>
            </a:r>
            <a:r>
              <a:rPr lang="en-US" spc="-11"/>
              <a:t> Ce</a:t>
            </a:r>
            <a:r>
              <a:rPr lang="en-US" spc="-4"/>
              <a:t>nter</a:t>
            </a:r>
            <a:r>
              <a:rPr lang="en-US" spc="4"/>
              <a:t> </a:t>
            </a:r>
            <a:r>
              <a:rPr lang="en-US" spc="-4"/>
              <a:t>for</a:t>
            </a:r>
            <a:r>
              <a:rPr lang="en-US" spc="4"/>
              <a:t> </a:t>
            </a:r>
            <a:r>
              <a:rPr lang="en-US" spc="-8"/>
              <a:t>Science</a:t>
            </a:r>
            <a:r>
              <a:rPr lang="en-US" spc="11"/>
              <a:t> </a:t>
            </a:r>
            <a:r>
              <a:rPr lang="en-US" spc="-8"/>
              <a:t>and </a:t>
            </a:r>
            <a:r>
              <a:rPr lang="en-US" spc="-4"/>
              <a:t>Ju</a:t>
            </a:r>
            <a:r>
              <a:rPr lang="en-US"/>
              <a:t>s</a:t>
            </a:r>
            <a:r>
              <a:rPr lang="en-US" spc="-4"/>
              <a:t>t</a:t>
            </a:r>
            <a:r>
              <a:rPr lang="en-US" spc="-8"/>
              <a:t>i</a:t>
            </a:r>
            <a:r>
              <a:rPr lang="en-US" spc="-4"/>
              <a:t>ce at </a:t>
            </a:r>
            <a:r>
              <a:rPr lang="en-US" spc="-8"/>
              <a:t>Duke</a:t>
            </a:r>
            <a:r>
              <a:rPr lang="en-US" spc="-4"/>
              <a:t> </a:t>
            </a:r>
            <a:r>
              <a:rPr lang="en-US" spc="-8"/>
              <a:t>Law</a:t>
            </a:r>
            <a:endParaRPr lang="en-US" spc="-8"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12/14/2022</a:t>
            </a:fld>
            <a:endParaRPr lang="en-US"/>
          </a:p>
        </p:txBody>
      </p:sp>
      <p:sp>
        <p:nvSpPr>
          <p:cNvPr id="6" name="Holder 6"/>
          <p:cNvSpPr>
            <a:spLocks noGrp="1"/>
          </p:cNvSpPr>
          <p:nvPr>
            <p:ph type="sldNum" sz="quarter" idx="7"/>
          </p:nvPr>
        </p:nvSpPr>
        <p:spPr/>
        <p:txBody>
          <a:bodyPr lIns="0" tIns="0" rIns="0" bIns="0"/>
          <a:lstStyle>
            <a:lvl1pPr>
              <a:defRPr sz="900" b="1" i="0">
                <a:solidFill>
                  <a:srgbClr val="F89E22"/>
                </a:solidFill>
                <a:latin typeface="Cambria"/>
                <a:cs typeface="Cambria"/>
              </a:defRPr>
            </a:lvl1pPr>
          </a:lstStyle>
          <a:p>
            <a:pPr marL="86201"/>
            <a:fld id="{81D60167-4931-47E6-BA6A-407CBD079E47}" type="slidenum">
              <a:rPr lang="en-US" smtClean="0"/>
              <a:pPr marL="86201"/>
              <a:t>‹#›</a:t>
            </a:fld>
            <a:endParaRPr lang="en-US" dirty="0"/>
          </a:p>
        </p:txBody>
      </p:sp>
    </p:spTree>
    <p:extLst>
      <p:ext uri="{BB962C8B-B14F-4D97-AF65-F5344CB8AC3E}">
        <p14:creationId xmlns:p14="http://schemas.microsoft.com/office/powerpoint/2010/main" val="3538704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060126" y="1"/>
            <a:ext cx="5083874" cy="6857997"/>
          </a:xfrm>
          <a:prstGeom prst="rect">
            <a:avLst/>
          </a:prstGeom>
          <a:blipFill>
            <a:blip r:embed="rId2" cstate="print"/>
            <a:stretch>
              <a:fillRect/>
            </a:stretch>
          </a:blipFill>
        </p:spPr>
        <p:txBody>
          <a:bodyPr wrap="square" lIns="0" tIns="0" rIns="0" bIns="0" rtlCol="0"/>
          <a:lstStyle/>
          <a:p>
            <a:endParaRPr sz="1350"/>
          </a:p>
        </p:txBody>
      </p:sp>
      <p:sp>
        <p:nvSpPr>
          <p:cNvPr id="17" name="bk object 17"/>
          <p:cNvSpPr/>
          <p:nvPr/>
        </p:nvSpPr>
        <p:spPr>
          <a:xfrm>
            <a:off x="588645" y="6356603"/>
            <a:ext cx="284606" cy="364236"/>
          </a:xfrm>
          <a:prstGeom prst="rect">
            <a:avLst/>
          </a:prstGeom>
          <a:blipFill>
            <a:blip r:embed="rId3" cstate="print"/>
            <a:stretch>
              <a:fillRect/>
            </a:stretch>
          </a:blipFill>
        </p:spPr>
        <p:txBody>
          <a:bodyPr wrap="square" lIns="0" tIns="0" rIns="0" bIns="0" rtlCol="0"/>
          <a:lstStyle/>
          <a:p>
            <a:endParaRPr sz="1350"/>
          </a:p>
        </p:txBody>
      </p:sp>
      <p:sp>
        <p:nvSpPr>
          <p:cNvPr id="18" name="bk object 18"/>
          <p:cNvSpPr/>
          <p:nvPr/>
        </p:nvSpPr>
        <p:spPr>
          <a:xfrm>
            <a:off x="0" y="0"/>
            <a:ext cx="512445" cy="6858000"/>
          </a:xfrm>
          <a:custGeom>
            <a:avLst/>
            <a:gdLst/>
            <a:ahLst/>
            <a:cxnLst/>
            <a:rect l="l" t="t" r="r" b="b"/>
            <a:pathLst>
              <a:path w="683260" h="6858000">
                <a:moveTo>
                  <a:pt x="0" y="6858000"/>
                </a:moveTo>
                <a:lnTo>
                  <a:pt x="682752" y="6858000"/>
                </a:lnTo>
                <a:lnTo>
                  <a:pt x="682752" y="0"/>
                </a:lnTo>
                <a:lnTo>
                  <a:pt x="0" y="0"/>
                </a:lnTo>
                <a:lnTo>
                  <a:pt x="0" y="6858000"/>
                </a:lnTo>
              </a:path>
            </a:pathLst>
          </a:custGeom>
          <a:solidFill>
            <a:srgbClr val="FFDF82"/>
          </a:solidFill>
        </p:spPr>
        <p:txBody>
          <a:bodyPr wrap="square" lIns="0" tIns="0" rIns="0" bIns="0" rtlCol="0"/>
          <a:lstStyle/>
          <a:p>
            <a:endParaRPr sz="1350"/>
          </a:p>
        </p:txBody>
      </p:sp>
      <p:sp>
        <p:nvSpPr>
          <p:cNvPr id="2" name="Holder 2"/>
          <p:cNvSpPr>
            <a:spLocks noGrp="1"/>
          </p:cNvSpPr>
          <p:nvPr>
            <p:ph type="title"/>
          </p:nvPr>
        </p:nvSpPr>
        <p:spPr>
          <a:xfrm>
            <a:off x="428149" y="418957"/>
            <a:ext cx="8287702" cy="507831"/>
          </a:xfrm>
        </p:spPr>
        <p:txBody>
          <a:bodyPr lIns="0" tIns="0" rIns="0" bIns="0"/>
          <a:lstStyle>
            <a:lvl1pPr>
              <a:defRPr sz="3300" b="0" i="0">
                <a:solidFill>
                  <a:srgbClr val="22346D"/>
                </a:solidFill>
                <a:latin typeface="Franklin Gothic Medium"/>
                <a:cs typeface="Franklin Gothic Medium"/>
              </a:defRPr>
            </a:lvl1pPr>
          </a:lstStyle>
          <a:p>
            <a:endParaRPr/>
          </a:p>
        </p:txBody>
      </p:sp>
      <p:sp>
        <p:nvSpPr>
          <p:cNvPr id="3" name="Holder 3"/>
          <p:cNvSpPr>
            <a:spLocks noGrp="1"/>
          </p:cNvSpPr>
          <p:nvPr>
            <p:ph sz="half" idx="2"/>
          </p:nvPr>
        </p:nvSpPr>
        <p:spPr>
          <a:xfrm>
            <a:off x="457200" y="1577340"/>
            <a:ext cx="3977640" cy="4001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001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750" b="0" i="0">
                <a:solidFill>
                  <a:srgbClr val="8F8F8F"/>
                </a:solidFill>
                <a:latin typeface="Franklin Gothic Book"/>
                <a:cs typeface="Franklin Gothic Book"/>
              </a:defRPr>
            </a:lvl1pPr>
          </a:lstStyle>
          <a:p>
            <a:pPr marL="9525"/>
            <a:r>
              <a:rPr lang="en-US" spc="-8"/>
              <a:t>©</a:t>
            </a:r>
            <a:r>
              <a:rPr lang="en-US" spc="-4"/>
              <a:t> </a:t>
            </a:r>
            <a:r>
              <a:rPr lang="en-US" spc="-8"/>
              <a:t>2021</a:t>
            </a:r>
            <a:r>
              <a:rPr lang="en-US"/>
              <a:t> </a:t>
            </a:r>
            <a:r>
              <a:rPr lang="en-US" spc="-8"/>
              <a:t>Wil</a:t>
            </a:r>
            <a:r>
              <a:rPr lang="en-US"/>
              <a:t>s</a:t>
            </a:r>
            <a:r>
              <a:rPr lang="en-US" spc="-8"/>
              <a:t>on</a:t>
            </a:r>
            <a:r>
              <a:rPr lang="en-US" spc="-11"/>
              <a:t> Ce</a:t>
            </a:r>
            <a:r>
              <a:rPr lang="en-US" spc="-4"/>
              <a:t>nter</a:t>
            </a:r>
            <a:r>
              <a:rPr lang="en-US" spc="4"/>
              <a:t> </a:t>
            </a:r>
            <a:r>
              <a:rPr lang="en-US" spc="-4"/>
              <a:t>for</a:t>
            </a:r>
            <a:r>
              <a:rPr lang="en-US" spc="4"/>
              <a:t> </a:t>
            </a:r>
            <a:r>
              <a:rPr lang="en-US" spc="-8"/>
              <a:t>Science</a:t>
            </a:r>
            <a:r>
              <a:rPr lang="en-US" spc="11"/>
              <a:t> </a:t>
            </a:r>
            <a:r>
              <a:rPr lang="en-US" spc="-8"/>
              <a:t>and </a:t>
            </a:r>
            <a:r>
              <a:rPr lang="en-US" spc="-4"/>
              <a:t>Ju</a:t>
            </a:r>
            <a:r>
              <a:rPr lang="en-US"/>
              <a:t>s</a:t>
            </a:r>
            <a:r>
              <a:rPr lang="en-US" spc="-4"/>
              <a:t>t</a:t>
            </a:r>
            <a:r>
              <a:rPr lang="en-US" spc="-8"/>
              <a:t>i</a:t>
            </a:r>
            <a:r>
              <a:rPr lang="en-US" spc="-4"/>
              <a:t>ce at </a:t>
            </a:r>
            <a:r>
              <a:rPr lang="en-US" spc="-8"/>
              <a:t>Duke</a:t>
            </a:r>
            <a:r>
              <a:rPr lang="en-US" spc="-4"/>
              <a:t> </a:t>
            </a:r>
            <a:r>
              <a:rPr lang="en-US" spc="-8"/>
              <a:t>Law</a:t>
            </a:r>
            <a:endParaRPr lang="en-US" spc="-8"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12/14/2022</a:t>
            </a:fld>
            <a:endParaRPr lang="en-US"/>
          </a:p>
        </p:txBody>
      </p:sp>
      <p:sp>
        <p:nvSpPr>
          <p:cNvPr id="7" name="Holder 7"/>
          <p:cNvSpPr>
            <a:spLocks noGrp="1"/>
          </p:cNvSpPr>
          <p:nvPr>
            <p:ph type="sldNum" sz="quarter" idx="7"/>
          </p:nvPr>
        </p:nvSpPr>
        <p:spPr/>
        <p:txBody>
          <a:bodyPr lIns="0" tIns="0" rIns="0" bIns="0"/>
          <a:lstStyle>
            <a:lvl1pPr>
              <a:defRPr sz="900" b="1" i="0">
                <a:solidFill>
                  <a:srgbClr val="F89E22"/>
                </a:solidFill>
                <a:latin typeface="Cambria"/>
                <a:cs typeface="Cambria"/>
              </a:defRPr>
            </a:lvl1pPr>
          </a:lstStyle>
          <a:p>
            <a:pPr marL="86201"/>
            <a:fld id="{81D60167-4931-47E6-BA6A-407CBD079E47}" type="slidenum">
              <a:rPr lang="en-US" smtClean="0"/>
              <a:pPr marL="86201"/>
              <a:t>‹#›</a:t>
            </a:fld>
            <a:endParaRPr lang="en-US" dirty="0"/>
          </a:p>
        </p:txBody>
      </p:sp>
    </p:spTree>
    <p:extLst>
      <p:ext uri="{BB962C8B-B14F-4D97-AF65-F5344CB8AC3E}">
        <p14:creationId xmlns:p14="http://schemas.microsoft.com/office/powerpoint/2010/main" val="5949353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28149" y="418957"/>
            <a:ext cx="8287702" cy="507831"/>
          </a:xfrm>
        </p:spPr>
        <p:txBody>
          <a:bodyPr lIns="0" tIns="0" rIns="0" bIns="0"/>
          <a:lstStyle>
            <a:lvl1pPr>
              <a:defRPr sz="3300" b="0" i="0">
                <a:solidFill>
                  <a:srgbClr val="22346D"/>
                </a:solidFill>
                <a:latin typeface="Franklin Gothic Medium"/>
                <a:cs typeface="Franklin Gothic Medium"/>
              </a:defRPr>
            </a:lvl1pPr>
          </a:lstStyle>
          <a:p>
            <a:endParaRPr/>
          </a:p>
        </p:txBody>
      </p:sp>
      <p:sp>
        <p:nvSpPr>
          <p:cNvPr id="3" name="Holder 3"/>
          <p:cNvSpPr>
            <a:spLocks noGrp="1"/>
          </p:cNvSpPr>
          <p:nvPr>
            <p:ph type="ftr" sz="quarter" idx="5"/>
          </p:nvPr>
        </p:nvSpPr>
        <p:spPr/>
        <p:txBody>
          <a:bodyPr lIns="0" tIns="0" rIns="0" bIns="0"/>
          <a:lstStyle>
            <a:lvl1pPr>
              <a:defRPr sz="750" b="0" i="0">
                <a:solidFill>
                  <a:srgbClr val="8F8F8F"/>
                </a:solidFill>
                <a:latin typeface="Franklin Gothic Book"/>
                <a:cs typeface="Franklin Gothic Book"/>
              </a:defRPr>
            </a:lvl1pPr>
          </a:lstStyle>
          <a:p>
            <a:pPr marL="9525"/>
            <a:r>
              <a:rPr lang="en-US" spc="-8"/>
              <a:t>©</a:t>
            </a:r>
            <a:r>
              <a:rPr lang="en-US" spc="-4"/>
              <a:t> </a:t>
            </a:r>
            <a:r>
              <a:rPr lang="en-US" spc="-8"/>
              <a:t>2021</a:t>
            </a:r>
            <a:r>
              <a:rPr lang="en-US"/>
              <a:t> </a:t>
            </a:r>
            <a:r>
              <a:rPr lang="en-US" spc="-8"/>
              <a:t>Wil</a:t>
            </a:r>
            <a:r>
              <a:rPr lang="en-US"/>
              <a:t>s</a:t>
            </a:r>
            <a:r>
              <a:rPr lang="en-US" spc="-8"/>
              <a:t>on</a:t>
            </a:r>
            <a:r>
              <a:rPr lang="en-US" spc="-11"/>
              <a:t> Ce</a:t>
            </a:r>
            <a:r>
              <a:rPr lang="en-US" spc="-4"/>
              <a:t>nter</a:t>
            </a:r>
            <a:r>
              <a:rPr lang="en-US" spc="4"/>
              <a:t> </a:t>
            </a:r>
            <a:r>
              <a:rPr lang="en-US" spc="-4"/>
              <a:t>for</a:t>
            </a:r>
            <a:r>
              <a:rPr lang="en-US" spc="4"/>
              <a:t> </a:t>
            </a:r>
            <a:r>
              <a:rPr lang="en-US" spc="-8"/>
              <a:t>Science</a:t>
            </a:r>
            <a:r>
              <a:rPr lang="en-US" spc="11"/>
              <a:t> </a:t>
            </a:r>
            <a:r>
              <a:rPr lang="en-US" spc="-8"/>
              <a:t>and </a:t>
            </a:r>
            <a:r>
              <a:rPr lang="en-US" spc="-4"/>
              <a:t>Ju</a:t>
            </a:r>
            <a:r>
              <a:rPr lang="en-US"/>
              <a:t>s</a:t>
            </a:r>
            <a:r>
              <a:rPr lang="en-US" spc="-4"/>
              <a:t>t</a:t>
            </a:r>
            <a:r>
              <a:rPr lang="en-US" spc="-8"/>
              <a:t>i</a:t>
            </a:r>
            <a:r>
              <a:rPr lang="en-US" spc="-4"/>
              <a:t>ce at </a:t>
            </a:r>
            <a:r>
              <a:rPr lang="en-US" spc="-8"/>
              <a:t>Duke</a:t>
            </a:r>
            <a:r>
              <a:rPr lang="en-US" spc="-4"/>
              <a:t> </a:t>
            </a:r>
            <a:r>
              <a:rPr lang="en-US" spc="-8"/>
              <a:t>Law</a:t>
            </a:r>
            <a:endParaRPr lang="en-US" spc="-8"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12/14/2022</a:t>
            </a:fld>
            <a:endParaRPr lang="en-US"/>
          </a:p>
        </p:txBody>
      </p:sp>
      <p:sp>
        <p:nvSpPr>
          <p:cNvPr id="5" name="Holder 5"/>
          <p:cNvSpPr>
            <a:spLocks noGrp="1"/>
          </p:cNvSpPr>
          <p:nvPr>
            <p:ph type="sldNum" sz="quarter" idx="7"/>
          </p:nvPr>
        </p:nvSpPr>
        <p:spPr/>
        <p:txBody>
          <a:bodyPr lIns="0" tIns="0" rIns="0" bIns="0"/>
          <a:lstStyle>
            <a:lvl1pPr>
              <a:defRPr sz="900" b="1" i="0">
                <a:solidFill>
                  <a:srgbClr val="F89E22"/>
                </a:solidFill>
                <a:latin typeface="Cambria"/>
                <a:cs typeface="Cambria"/>
              </a:defRPr>
            </a:lvl1pPr>
          </a:lstStyle>
          <a:p>
            <a:pPr marL="86201"/>
            <a:fld id="{81D60167-4931-47E6-BA6A-407CBD079E47}" type="slidenum">
              <a:rPr lang="en-US" smtClean="0"/>
              <a:pPr marL="86201"/>
              <a:t>‹#›</a:t>
            </a:fld>
            <a:endParaRPr lang="en-US" dirty="0"/>
          </a:p>
        </p:txBody>
      </p:sp>
    </p:spTree>
    <p:extLst>
      <p:ext uri="{BB962C8B-B14F-4D97-AF65-F5344CB8AC3E}">
        <p14:creationId xmlns:p14="http://schemas.microsoft.com/office/powerpoint/2010/main" val="26797098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750" b="0" i="0">
                <a:solidFill>
                  <a:srgbClr val="8F8F8F"/>
                </a:solidFill>
                <a:latin typeface="Franklin Gothic Book"/>
                <a:cs typeface="Franklin Gothic Book"/>
              </a:defRPr>
            </a:lvl1pPr>
          </a:lstStyle>
          <a:p>
            <a:pPr marL="9525"/>
            <a:r>
              <a:rPr lang="en-US" spc="-8"/>
              <a:t>©</a:t>
            </a:r>
            <a:r>
              <a:rPr lang="en-US" spc="-4"/>
              <a:t> </a:t>
            </a:r>
            <a:r>
              <a:rPr lang="en-US" spc="-8"/>
              <a:t>2021</a:t>
            </a:r>
            <a:r>
              <a:rPr lang="en-US"/>
              <a:t> </a:t>
            </a:r>
            <a:r>
              <a:rPr lang="en-US" spc="-8"/>
              <a:t>Wil</a:t>
            </a:r>
            <a:r>
              <a:rPr lang="en-US"/>
              <a:t>s</a:t>
            </a:r>
            <a:r>
              <a:rPr lang="en-US" spc="-8"/>
              <a:t>on</a:t>
            </a:r>
            <a:r>
              <a:rPr lang="en-US" spc="-11"/>
              <a:t> Ce</a:t>
            </a:r>
            <a:r>
              <a:rPr lang="en-US" spc="-4"/>
              <a:t>nter</a:t>
            </a:r>
            <a:r>
              <a:rPr lang="en-US" spc="4"/>
              <a:t> </a:t>
            </a:r>
            <a:r>
              <a:rPr lang="en-US" spc="-4"/>
              <a:t>for</a:t>
            </a:r>
            <a:r>
              <a:rPr lang="en-US" spc="4"/>
              <a:t> </a:t>
            </a:r>
            <a:r>
              <a:rPr lang="en-US" spc="-8"/>
              <a:t>Science</a:t>
            </a:r>
            <a:r>
              <a:rPr lang="en-US" spc="11"/>
              <a:t> </a:t>
            </a:r>
            <a:r>
              <a:rPr lang="en-US" spc="-8"/>
              <a:t>and </a:t>
            </a:r>
            <a:r>
              <a:rPr lang="en-US" spc="-4"/>
              <a:t>Ju</a:t>
            </a:r>
            <a:r>
              <a:rPr lang="en-US"/>
              <a:t>s</a:t>
            </a:r>
            <a:r>
              <a:rPr lang="en-US" spc="-4"/>
              <a:t>t</a:t>
            </a:r>
            <a:r>
              <a:rPr lang="en-US" spc="-8"/>
              <a:t>i</a:t>
            </a:r>
            <a:r>
              <a:rPr lang="en-US" spc="-4"/>
              <a:t>ce at </a:t>
            </a:r>
            <a:r>
              <a:rPr lang="en-US" spc="-8"/>
              <a:t>Duke</a:t>
            </a:r>
            <a:r>
              <a:rPr lang="en-US" spc="-4"/>
              <a:t> </a:t>
            </a:r>
            <a:r>
              <a:rPr lang="en-US" spc="-8"/>
              <a:t>Law</a:t>
            </a:r>
            <a:endParaRPr lang="en-US" spc="-8"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12/14/2022</a:t>
            </a:fld>
            <a:endParaRPr lang="en-US"/>
          </a:p>
        </p:txBody>
      </p:sp>
      <p:sp>
        <p:nvSpPr>
          <p:cNvPr id="4" name="Holder 4"/>
          <p:cNvSpPr>
            <a:spLocks noGrp="1"/>
          </p:cNvSpPr>
          <p:nvPr>
            <p:ph type="sldNum" sz="quarter" idx="7"/>
          </p:nvPr>
        </p:nvSpPr>
        <p:spPr/>
        <p:txBody>
          <a:bodyPr lIns="0" tIns="0" rIns="0" bIns="0"/>
          <a:lstStyle>
            <a:lvl1pPr>
              <a:defRPr sz="900" b="1" i="0">
                <a:solidFill>
                  <a:srgbClr val="F89E22"/>
                </a:solidFill>
                <a:latin typeface="Cambria"/>
                <a:cs typeface="Cambria"/>
              </a:defRPr>
            </a:lvl1pPr>
          </a:lstStyle>
          <a:p>
            <a:pPr marL="86201"/>
            <a:fld id="{81D60167-4931-47E6-BA6A-407CBD079E47}" type="slidenum">
              <a:rPr lang="en-US" smtClean="0"/>
              <a:pPr marL="86201"/>
              <a:t>‹#›</a:t>
            </a:fld>
            <a:endParaRPr lang="en-US" dirty="0"/>
          </a:p>
        </p:txBody>
      </p:sp>
    </p:spTree>
    <p:extLst>
      <p:ext uri="{BB962C8B-B14F-4D97-AF65-F5344CB8AC3E}">
        <p14:creationId xmlns:p14="http://schemas.microsoft.com/office/powerpoint/2010/main" val="2821292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A">
  <p:cSld name="Content A">
    <p:spTree>
      <p:nvGrpSpPr>
        <p:cNvPr id="1" name="Shape 20"/>
        <p:cNvGrpSpPr/>
        <p:nvPr/>
      </p:nvGrpSpPr>
      <p:grpSpPr>
        <a:xfrm>
          <a:off x="0" y="0"/>
          <a:ext cx="0" cy="0"/>
          <a:chOff x="0" y="0"/>
          <a:chExt cx="0" cy="0"/>
        </a:xfrm>
      </p:grpSpPr>
      <p:sp>
        <p:nvSpPr>
          <p:cNvPr id="21" name="Google Shape;21;p145"/>
          <p:cNvSpPr txBox="1">
            <a:spLocks noGrp="1"/>
          </p:cNvSpPr>
          <p:nvPr>
            <p:ph type="body" idx="1"/>
          </p:nvPr>
        </p:nvSpPr>
        <p:spPr>
          <a:xfrm>
            <a:off x="457200" y="457200"/>
            <a:ext cx="8229600" cy="457200"/>
          </a:xfrm>
          <a:prstGeom prst="rect">
            <a:avLst/>
          </a:prstGeom>
          <a:noFill/>
          <a:ln>
            <a:noFill/>
          </a:ln>
        </p:spPr>
        <p:txBody>
          <a:bodyPr spcFirstLastPara="1" wrap="square" lIns="0" tIns="0" rIns="0" bIns="0" anchor="t" anchorCtr="0">
            <a:noAutofit/>
          </a:bodyPr>
          <a:lstStyle>
            <a:lvl1pPr marL="342900" marR="0" lvl="0" indent="-171450" algn="l" rtl="0">
              <a:lnSpc>
                <a:spcPct val="90000"/>
              </a:lnSpc>
              <a:spcBef>
                <a:spcPts val="750"/>
              </a:spcBef>
              <a:spcAft>
                <a:spcPts val="0"/>
              </a:spcAft>
              <a:buClr>
                <a:srgbClr val="69AD46"/>
              </a:buClr>
              <a:buSzPts val="3500"/>
              <a:buFont typeface="Arial"/>
              <a:buNone/>
              <a:defRPr sz="2625" b="1" u="none" strike="noStrike" cap="none">
                <a:solidFill>
                  <a:srgbClr val="69AD46"/>
                </a:solidFill>
                <a:latin typeface="Cabin"/>
                <a:ea typeface="Cabin"/>
                <a:cs typeface="Cabin"/>
                <a:sym typeface="Cabin"/>
              </a:defRPr>
            </a:lvl1pPr>
            <a:lvl2pPr marL="685800" marR="0" lvl="1" indent="-171450"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 name="Google Shape;22;p145"/>
          <p:cNvSpPr txBox="1">
            <a:spLocks noGrp="1"/>
          </p:cNvSpPr>
          <p:nvPr>
            <p:ph type="body" idx="2"/>
          </p:nvPr>
        </p:nvSpPr>
        <p:spPr>
          <a:xfrm>
            <a:off x="457200" y="1280160"/>
            <a:ext cx="8229600" cy="274200"/>
          </a:xfrm>
          <a:prstGeom prst="rect">
            <a:avLst/>
          </a:prstGeom>
          <a:noFill/>
          <a:ln>
            <a:noFill/>
          </a:ln>
        </p:spPr>
        <p:txBody>
          <a:bodyPr spcFirstLastPara="1" wrap="square" lIns="0" tIns="0" rIns="0" bIns="0" anchor="t" anchorCtr="0">
            <a:noAutofit/>
          </a:bodyPr>
          <a:lstStyle>
            <a:lvl1pPr marL="342900" marR="0" lvl="0" indent="-171450" algn="l" rtl="0">
              <a:lnSpc>
                <a:spcPct val="90000"/>
              </a:lnSpc>
              <a:spcBef>
                <a:spcPts val="750"/>
              </a:spcBef>
              <a:spcAft>
                <a:spcPts val="0"/>
              </a:spcAft>
              <a:buClr>
                <a:srgbClr val="59A4D2"/>
              </a:buClr>
              <a:buSzPts val="2000"/>
              <a:buFont typeface="Arial"/>
              <a:buNone/>
              <a:defRPr sz="1500" b="1" i="0" u="none" strike="noStrike" cap="none">
                <a:solidFill>
                  <a:srgbClr val="59A4D2"/>
                </a:solidFill>
                <a:latin typeface="Cabin"/>
                <a:ea typeface="Cabin"/>
                <a:cs typeface="Cabin"/>
                <a:sym typeface="Cabin"/>
              </a:defRPr>
            </a:lvl1pPr>
            <a:lvl2pPr marL="685800" marR="0" lvl="1" indent="-171450"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 name="Google Shape;23;p145"/>
          <p:cNvSpPr txBox="1">
            <a:spLocks noGrp="1"/>
          </p:cNvSpPr>
          <p:nvPr>
            <p:ph type="body" idx="3"/>
          </p:nvPr>
        </p:nvSpPr>
        <p:spPr>
          <a:xfrm>
            <a:off x="457200" y="1828800"/>
            <a:ext cx="8229600" cy="4572000"/>
          </a:xfrm>
          <a:prstGeom prst="rect">
            <a:avLst/>
          </a:prstGeom>
          <a:noFill/>
          <a:ln>
            <a:noFill/>
          </a:ln>
        </p:spPr>
        <p:txBody>
          <a:bodyPr spcFirstLastPara="1" wrap="square" lIns="0" tIns="0" rIns="0" bIns="0" anchor="t" anchorCtr="0">
            <a:noAutofit/>
          </a:bodyPr>
          <a:lstStyle>
            <a:lvl1pPr marL="342900" marR="0" lvl="0" indent="-171450" algn="l" rtl="0">
              <a:lnSpc>
                <a:spcPct val="100000"/>
              </a:lnSpc>
              <a:spcBef>
                <a:spcPts val="0"/>
              </a:spcBef>
              <a:spcAft>
                <a:spcPts val="0"/>
              </a:spcAft>
              <a:buClr>
                <a:schemeClr val="dk1"/>
              </a:buClr>
              <a:buSzPts val="2000"/>
              <a:buFont typeface="Arial"/>
              <a:buNone/>
              <a:defRPr sz="1500" b="0" i="0" u="none" strike="noStrike" cap="none">
                <a:solidFill>
                  <a:schemeClr val="dk1"/>
                </a:solidFill>
                <a:latin typeface="Cabin"/>
                <a:ea typeface="Cabin"/>
                <a:cs typeface="Cabin"/>
                <a:sym typeface="Cabin"/>
              </a:defRPr>
            </a:lvl1pPr>
            <a:lvl2pPr marL="685800" marR="0" lvl="1" indent="-171450"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8118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A">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457200" y="457200"/>
            <a:ext cx="8229600" cy="457200"/>
          </a:xfrm>
          <a:prstGeom prst="rect">
            <a:avLst/>
          </a:prstGeom>
        </p:spPr>
        <p:txBody>
          <a:bodyPr lIns="0" tIns="0" rIns="0" bIns="0" anchor="t" anchorCtr="0"/>
          <a:lstStyle>
            <a:lvl1pPr marL="0" indent="0" algn="l">
              <a:buFontTx/>
              <a:buNone/>
              <a:defRPr sz="2625" b="1" i="1" baseline="0">
                <a:solidFill>
                  <a:srgbClr val="69AD46"/>
                </a:solidFill>
                <a:latin typeface="Cabin" panose="020B08030502020200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Optional Section or Slide Title</a:t>
            </a:r>
          </a:p>
        </p:txBody>
      </p:sp>
      <p:sp>
        <p:nvSpPr>
          <p:cNvPr id="4" name="Text Placeholder 5"/>
          <p:cNvSpPr>
            <a:spLocks noGrp="1"/>
          </p:cNvSpPr>
          <p:nvPr>
            <p:ph type="body" sz="quarter" idx="11" hasCustomPrompt="1"/>
          </p:nvPr>
        </p:nvSpPr>
        <p:spPr>
          <a:xfrm>
            <a:off x="457200" y="1280160"/>
            <a:ext cx="8229600" cy="274320"/>
          </a:xfrm>
          <a:prstGeom prst="rect">
            <a:avLst/>
          </a:prstGeom>
        </p:spPr>
        <p:txBody>
          <a:bodyPr lIns="0" tIns="0" rIns="0" bIns="0" anchor="t" anchorCtr="0"/>
          <a:lstStyle>
            <a:lvl1pPr marL="0" indent="0" algn="l">
              <a:buFontTx/>
              <a:buNone/>
              <a:defRPr sz="1500" b="1" i="0" baseline="0">
                <a:solidFill>
                  <a:srgbClr val="59A4D2"/>
                </a:solidFill>
                <a:latin typeface="Cabin" panose="020B08030502020200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 TEXT</a:t>
            </a:r>
          </a:p>
        </p:txBody>
      </p:sp>
      <p:sp>
        <p:nvSpPr>
          <p:cNvPr id="5" name="Text Placeholder 5"/>
          <p:cNvSpPr>
            <a:spLocks noGrp="1"/>
          </p:cNvSpPr>
          <p:nvPr>
            <p:ph type="body" sz="quarter" idx="12" hasCustomPrompt="1"/>
          </p:nvPr>
        </p:nvSpPr>
        <p:spPr>
          <a:xfrm>
            <a:off x="457200" y="1828800"/>
            <a:ext cx="8229600" cy="4572000"/>
          </a:xfrm>
          <a:prstGeom prst="rect">
            <a:avLst/>
          </a:prstGeom>
        </p:spPr>
        <p:txBody>
          <a:bodyPr lIns="0" tIns="0" rIns="0" bIns="0" anchor="t" anchorCtr="0"/>
          <a:lstStyle>
            <a:lvl1pPr marL="0" indent="0" algn="l">
              <a:lnSpc>
                <a:spcPct val="100000"/>
              </a:lnSpc>
              <a:spcBef>
                <a:spcPts val="0"/>
              </a:spcBef>
              <a:spcAft>
                <a:spcPts val="0"/>
              </a:spcAft>
              <a:buFontTx/>
              <a:buNone/>
              <a:defRPr sz="1500" b="0" i="0" baseline="0">
                <a:solidFill>
                  <a:schemeClr val="tx1"/>
                </a:solidFill>
                <a:latin typeface="Cabin" panose="020B08030502020200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Main content with placeholder text fill.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Lacus </a:t>
            </a:r>
            <a:r>
              <a:rPr lang="en-US" dirty="0" err="1"/>
              <a:t>vestibulum</a:t>
            </a:r>
            <a:r>
              <a:rPr lang="en-US" dirty="0"/>
              <a:t> </a:t>
            </a:r>
            <a:r>
              <a:rPr lang="en-US" dirty="0" err="1"/>
              <a:t>sed</a:t>
            </a:r>
            <a:r>
              <a:rPr lang="en-US" dirty="0"/>
              <a:t> </a:t>
            </a:r>
            <a:r>
              <a:rPr lang="en-US" dirty="0" err="1"/>
              <a:t>arcu</a:t>
            </a:r>
            <a:r>
              <a:rPr lang="en-US" dirty="0"/>
              <a:t> non </a:t>
            </a:r>
            <a:r>
              <a:rPr lang="en-US" dirty="0" err="1"/>
              <a:t>odio</a:t>
            </a:r>
            <a:r>
              <a:rPr lang="en-US" dirty="0"/>
              <a:t> </a:t>
            </a:r>
            <a:r>
              <a:rPr lang="en-US" dirty="0" err="1"/>
              <a:t>euismod</a:t>
            </a:r>
            <a:r>
              <a:rPr lang="en-US" dirty="0"/>
              <a:t>. </a:t>
            </a:r>
            <a:r>
              <a:rPr lang="en-US" dirty="0" err="1"/>
              <a:t>Donec</a:t>
            </a:r>
            <a:r>
              <a:rPr lang="en-US" dirty="0"/>
              <a:t> </a:t>
            </a:r>
            <a:r>
              <a:rPr lang="en-US" dirty="0" err="1"/>
              <a:t>adipiscing</a:t>
            </a:r>
            <a:r>
              <a:rPr lang="en-US" dirty="0"/>
              <a:t> </a:t>
            </a:r>
            <a:r>
              <a:rPr lang="en-US" dirty="0" err="1"/>
              <a:t>tristique</a:t>
            </a:r>
            <a:r>
              <a:rPr lang="en-US" dirty="0"/>
              <a:t> </a:t>
            </a:r>
            <a:r>
              <a:rPr lang="en-US" dirty="0" err="1"/>
              <a:t>risus</a:t>
            </a:r>
            <a:r>
              <a:rPr lang="en-US" dirty="0"/>
              <a:t> </a:t>
            </a:r>
            <a:r>
              <a:rPr lang="en-US" dirty="0" err="1"/>
              <a:t>nec</a:t>
            </a:r>
            <a:r>
              <a:rPr lang="en-US" dirty="0"/>
              <a:t> </a:t>
            </a:r>
            <a:r>
              <a:rPr lang="en-US" dirty="0" err="1"/>
              <a:t>feugiat</a:t>
            </a:r>
            <a:r>
              <a:rPr lang="en-US" dirty="0"/>
              <a:t> in. </a:t>
            </a:r>
            <a:r>
              <a:rPr lang="en-US" dirty="0" err="1"/>
              <a:t>Vestibulum</a:t>
            </a:r>
            <a:r>
              <a:rPr lang="en-US" dirty="0"/>
              <a:t> </a:t>
            </a:r>
            <a:r>
              <a:rPr lang="en-US" dirty="0" err="1"/>
              <a:t>morbi</a:t>
            </a:r>
            <a:r>
              <a:rPr lang="en-US" dirty="0"/>
              <a:t> </a:t>
            </a:r>
            <a:r>
              <a:rPr lang="en-US" dirty="0" err="1"/>
              <a:t>blandit</a:t>
            </a:r>
            <a:r>
              <a:rPr lang="en-US" dirty="0"/>
              <a:t> cursus </a:t>
            </a:r>
            <a:r>
              <a:rPr lang="en-US" dirty="0" err="1"/>
              <a:t>risus</a:t>
            </a:r>
            <a:r>
              <a:rPr lang="en-US" dirty="0"/>
              <a:t> at </a:t>
            </a:r>
            <a:r>
              <a:rPr lang="en-US" dirty="0" err="1"/>
              <a:t>ultrices</a:t>
            </a:r>
            <a:r>
              <a:rPr lang="en-US" dirty="0"/>
              <a:t> mi tempus. </a:t>
            </a:r>
            <a:r>
              <a:rPr lang="en-US" dirty="0" err="1"/>
              <a:t>Scelerisque</a:t>
            </a:r>
            <a:r>
              <a:rPr lang="en-US" dirty="0"/>
              <a:t> </a:t>
            </a:r>
            <a:r>
              <a:rPr lang="en-US" dirty="0" err="1"/>
              <a:t>eleifend</a:t>
            </a:r>
            <a:r>
              <a:rPr lang="en-US" dirty="0"/>
              <a:t> </a:t>
            </a:r>
            <a:r>
              <a:rPr lang="en-US" dirty="0" err="1"/>
              <a:t>donec</a:t>
            </a:r>
            <a:r>
              <a:rPr lang="en-US" dirty="0"/>
              <a:t> </a:t>
            </a:r>
            <a:r>
              <a:rPr lang="en-US" dirty="0" err="1"/>
              <a:t>pretium</a:t>
            </a:r>
            <a:r>
              <a:rPr lang="en-US" dirty="0"/>
              <a:t> </a:t>
            </a:r>
            <a:r>
              <a:rPr lang="en-US" dirty="0" err="1"/>
              <a:t>vulputate</a:t>
            </a:r>
            <a:r>
              <a:rPr lang="en-US" dirty="0"/>
              <a:t> </a:t>
            </a:r>
            <a:r>
              <a:rPr lang="en-US" dirty="0" err="1"/>
              <a:t>sapien</a:t>
            </a:r>
            <a:r>
              <a:rPr lang="en-US" dirty="0"/>
              <a:t> </a:t>
            </a:r>
            <a:r>
              <a:rPr lang="en-US" dirty="0" err="1"/>
              <a:t>nec</a:t>
            </a:r>
            <a:r>
              <a:rPr lang="en-US" dirty="0"/>
              <a:t>. At in </a:t>
            </a:r>
            <a:r>
              <a:rPr lang="en-US" dirty="0" err="1"/>
              <a:t>tellus</a:t>
            </a:r>
            <a:r>
              <a:rPr lang="en-US" dirty="0"/>
              <a:t> integer </a:t>
            </a:r>
            <a:r>
              <a:rPr lang="en-US" dirty="0" err="1"/>
              <a:t>feugiat</a:t>
            </a:r>
            <a:r>
              <a:rPr lang="en-US" dirty="0"/>
              <a:t> </a:t>
            </a:r>
            <a:r>
              <a:rPr lang="en-US" dirty="0" err="1"/>
              <a:t>scelerisque</a:t>
            </a:r>
            <a:r>
              <a:rPr lang="en-US" dirty="0"/>
              <a:t> </a:t>
            </a:r>
            <a:r>
              <a:rPr lang="en-US" dirty="0" err="1"/>
              <a:t>varius</a:t>
            </a:r>
            <a:r>
              <a:rPr lang="en-US" dirty="0"/>
              <a:t> </a:t>
            </a:r>
            <a:r>
              <a:rPr lang="en-US" dirty="0" err="1"/>
              <a:t>morbi</a:t>
            </a:r>
            <a:r>
              <a:rPr lang="en-US" dirty="0"/>
              <a:t> </a:t>
            </a:r>
            <a:r>
              <a:rPr lang="en-US" dirty="0" err="1"/>
              <a:t>enim</a:t>
            </a:r>
            <a:r>
              <a:rPr lang="en-US" dirty="0"/>
              <a:t> </a:t>
            </a:r>
            <a:r>
              <a:rPr lang="en-US" dirty="0" err="1"/>
              <a:t>nunc</a:t>
            </a:r>
            <a:r>
              <a:rPr lang="en-US" dirty="0"/>
              <a:t>.</a:t>
            </a:r>
            <a:br>
              <a:rPr lang="en-US" dirty="0"/>
            </a:br>
            <a:br>
              <a:rPr lang="en-US" dirty="0"/>
            </a:br>
            <a:r>
              <a:rPr lang="en-US" dirty="0" err="1"/>
              <a:t>Ut</a:t>
            </a:r>
            <a:r>
              <a:rPr lang="en-US" dirty="0"/>
              <a:t> </a:t>
            </a:r>
            <a:r>
              <a:rPr lang="en-US" dirty="0" err="1"/>
              <a:t>consequat</a:t>
            </a:r>
            <a:r>
              <a:rPr lang="en-US" dirty="0"/>
              <a:t> semper </a:t>
            </a:r>
            <a:r>
              <a:rPr lang="en-US" dirty="0" err="1"/>
              <a:t>viverra</a:t>
            </a:r>
            <a:r>
              <a:rPr lang="en-US" dirty="0"/>
              <a:t> </a:t>
            </a:r>
            <a:r>
              <a:rPr lang="en-US" dirty="0" err="1"/>
              <a:t>nam</a:t>
            </a:r>
            <a:r>
              <a:rPr lang="en-US" dirty="0"/>
              <a:t> libero </a:t>
            </a:r>
            <a:r>
              <a:rPr lang="en-US" dirty="0" err="1"/>
              <a:t>justo</a:t>
            </a:r>
            <a:r>
              <a:rPr lang="en-US" dirty="0"/>
              <a:t> </a:t>
            </a:r>
            <a:r>
              <a:rPr lang="en-US" dirty="0" err="1"/>
              <a:t>laoreet</a:t>
            </a:r>
            <a:r>
              <a:rPr lang="en-US" dirty="0"/>
              <a:t> sit </a:t>
            </a:r>
            <a:r>
              <a:rPr lang="en-US" dirty="0" err="1"/>
              <a:t>amet</a:t>
            </a:r>
            <a:r>
              <a:rPr lang="en-US" dirty="0"/>
              <a:t>. A </a:t>
            </a:r>
            <a:r>
              <a:rPr lang="en-US" dirty="0" err="1"/>
              <a:t>scelerisque</a:t>
            </a:r>
            <a:r>
              <a:rPr lang="en-US" dirty="0"/>
              <a:t> </a:t>
            </a:r>
            <a:r>
              <a:rPr lang="en-US" dirty="0" err="1"/>
              <a:t>purus</a:t>
            </a:r>
            <a:r>
              <a:rPr lang="en-US" dirty="0"/>
              <a:t> semper </a:t>
            </a:r>
            <a:r>
              <a:rPr lang="en-US" dirty="0" err="1"/>
              <a:t>eget</a:t>
            </a:r>
            <a:r>
              <a:rPr lang="en-US" dirty="0"/>
              <a: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Egestas</a:t>
            </a:r>
            <a:r>
              <a:rPr lang="en-US" dirty="0"/>
              <a:t> </a:t>
            </a:r>
            <a:r>
              <a:rPr lang="en-US" dirty="0" err="1"/>
              <a:t>sed</a:t>
            </a:r>
            <a:r>
              <a:rPr lang="en-US" dirty="0"/>
              <a:t> tempus </a:t>
            </a:r>
            <a:r>
              <a:rPr lang="en-US" dirty="0" err="1"/>
              <a:t>urna</a:t>
            </a:r>
            <a:r>
              <a:rPr lang="en-US" dirty="0"/>
              <a:t> et pharetra </a:t>
            </a:r>
            <a:r>
              <a:rPr lang="en-US" dirty="0" err="1"/>
              <a:t>pharetra</a:t>
            </a:r>
            <a:r>
              <a:rPr lang="en-US" dirty="0"/>
              <a:t> </a:t>
            </a:r>
            <a:r>
              <a:rPr lang="en-US" dirty="0" err="1"/>
              <a:t>massa</a:t>
            </a:r>
            <a:r>
              <a:rPr lang="en-US" dirty="0"/>
              <a:t> </a:t>
            </a:r>
            <a:r>
              <a:rPr lang="en-US" dirty="0" err="1"/>
              <a:t>massa</a:t>
            </a:r>
            <a:r>
              <a:rPr lang="en-US" dirty="0"/>
              <a:t> </a:t>
            </a:r>
            <a:r>
              <a:rPr lang="en-US" dirty="0" err="1"/>
              <a:t>ultricies</a:t>
            </a:r>
            <a:r>
              <a:rPr lang="en-US" dirty="0"/>
              <a:t>. </a:t>
            </a:r>
            <a:r>
              <a:rPr lang="en-US" dirty="0" err="1"/>
              <a:t>Donec</a:t>
            </a:r>
            <a:r>
              <a:rPr lang="en-US" dirty="0"/>
              <a:t> </a:t>
            </a:r>
            <a:r>
              <a:rPr lang="en-US" dirty="0" err="1"/>
              <a:t>adipiscing</a:t>
            </a:r>
            <a:r>
              <a:rPr lang="en-US" dirty="0"/>
              <a:t> </a:t>
            </a:r>
            <a:r>
              <a:rPr lang="en-US" dirty="0" err="1"/>
              <a:t>tristique</a:t>
            </a:r>
            <a:r>
              <a:rPr lang="en-US" dirty="0"/>
              <a:t> </a:t>
            </a:r>
            <a:r>
              <a:rPr lang="en-US" dirty="0" err="1"/>
              <a:t>risus</a:t>
            </a:r>
            <a:r>
              <a:rPr lang="en-US" dirty="0"/>
              <a:t> </a:t>
            </a:r>
            <a:r>
              <a:rPr lang="en-US" dirty="0" err="1"/>
              <a:t>nec</a:t>
            </a:r>
            <a:r>
              <a:rPr lang="en-US" dirty="0"/>
              <a:t> </a:t>
            </a:r>
            <a:r>
              <a:rPr lang="en-US" dirty="0" err="1"/>
              <a:t>feugiat</a:t>
            </a:r>
            <a:r>
              <a:rPr lang="en-US" dirty="0"/>
              <a:t> in. </a:t>
            </a:r>
            <a:r>
              <a:rPr lang="en-US" dirty="0" err="1"/>
              <a:t>Suspendisse</a:t>
            </a:r>
            <a:r>
              <a:rPr lang="en-US" dirty="0"/>
              <a:t> </a:t>
            </a:r>
            <a:r>
              <a:rPr lang="en-US" dirty="0" err="1"/>
              <a:t>faucibus</a:t>
            </a:r>
            <a:r>
              <a:rPr lang="en-US" dirty="0"/>
              <a:t> </a:t>
            </a:r>
            <a:r>
              <a:rPr lang="en-US" dirty="0" err="1"/>
              <a:t>interdum</a:t>
            </a:r>
            <a:r>
              <a:rPr lang="en-US" dirty="0"/>
              <a:t> </a:t>
            </a:r>
            <a:r>
              <a:rPr lang="en-US" dirty="0" err="1"/>
              <a:t>posuere</a:t>
            </a:r>
            <a:r>
              <a:rPr lang="en-US" dirty="0"/>
              <a:t> lorem. Nunc </a:t>
            </a:r>
            <a:r>
              <a:rPr lang="en-US" dirty="0" err="1"/>
              <a:t>congue</a:t>
            </a:r>
            <a:r>
              <a:rPr lang="en-US" dirty="0"/>
              <a:t> nisi vitae </a:t>
            </a:r>
            <a:r>
              <a:rPr lang="en-US" dirty="0" err="1"/>
              <a:t>suscipit</a:t>
            </a:r>
            <a:r>
              <a:rPr lang="en-US" dirty="0"/>
              <a:t> </a:t>
            </a:r>
            <a:r>
              <a:rPr lang="en-US" dirty="0" err="1"/>
              <a:t>tellus</a:t>
            </a:r>
            <a:r>
              <a:rPr lang="en-US" dirty="0"/>
              <a:t> </a:t>
            </a:r>
            <a:r>
              <a:rPr lang="en-US" dirty="0" err="1"/>
              <a:t>mauris</a:t>
            </a:r>
            <a:r>
              <a:rPr lang="en-US" dirty="0"/>
              <a:t> a diam.</a:t>
            </a:r>
            <a:br>
              <a:rPr lang="en-US" dirty="0"/>
            </a:br>
            <a:br>
              <a:rPr lang="en-US" dirty="0"/>
            </a:br>
            <a:r>
              <a:rPr lang="en-US" dirty="0" err="1"/>
              <a:t>Mi</a:t>
            </a:r>
            <a:r>
              <a:rPr lang="en-US" dirty="0"/>
              <a:t> sit </a:t>
            </a:r>
            <a:r>
              <a:rPr lang="en-US" dirty="0" err="1"/>
              <a:t>amet</a:t>
            </a:r>
            <a:r>
              <a:rPr lang="en-US" dirty="0"/>
              <a:t> </a:t>
            </a:r>
            <a:r>
              <a:rPr lang="en-US" dirty="0" err="1"/>
              <a:t>mauris</a:t>
            </a:r>
            <a:r>
              <a:rPr lang="en-US" dirty="0"/>
              <a:t> </a:t>
            </a:r>
            <a:r>
              <a:rPr lang="en-US" dirty="0" err="1"/>
              <a:t>commodo</a:t>
            </a:r>
            <a:r>
              <a:rPr lang="en-US" dirty="0"/>
              <a:t> </a:t>
            </a:r>
            <a:r>
              <a:rPr lang="en-US" dirty="0" err="1"/>
              <a:t>quis</a:t>
            </a:r>
            <a:r>
              <a:rPr lang="en-US" dirty="0"/>
              <a:t> </a:t>
            </a:r>
            <a:r>
              <a:rPr lang="en-US" dirty="0" err="1"/>
              <a:t>imperdiet</a:t>
            </a:r>
            <a:r>
              <a:rPr lang="en-US" dirty="0"/>
              <a:t> </a:t>
            </a:r>
            <a:r>
              <a:rPr lang="en-US" dirty="0" err="1"/>
              <a:t>massa</a:t>
            </a:r>
            <a:r>
              <a:rPr lang="en-US" dirty="0"/>
              <a:t> </a:t>
            </a:r>
            <a:r>
              <a:rPr lang="en-US" dirty="0" err="1"/>
              <a:t>tincidunt</a:t>
            </a:r>
            <a:r>
              <a:rPr lang="en-US" dirty="0"/>
              <a:t> </a:t>
            </a:r>
            <a:r>
              <a:rPr lang="en-US" dirty="0" err="1"/>
              <a:t>nunc</a:t>
            </a:r>
            <a:r>
              <a:rPr lang="en-US" dirty="0"/>
              <a:t>. Dolor </a:t>
            </a:r>
            <a:r>
              <a:rPr lang="en-US" dirty="0" err="1"/>
              <a:t>morbi</a:t>
            </a:r>
            <a:r>
              <a:rPr lang="en-US" dirty="0"/>
              <a:t> non </a:t>
            </a:r>
            <a:r>
              <a:rPr lang="en-US" dirty="0" err="1"/>
              <a:t>arcu</a:t>
            </a:r>
            <a:r>
              <a:rPr lang="en-US" dirty="0"/>
              <a:t> </a:t>
            </a:r>
            <a:r>
              <a:rPr lang="en-US" dirty="0" err="1"/>
              <a:t>risus</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pellentesque</a:t>
            </a:r>
            <a:r>
              <a:rPr lang="en-US" dirty="0"/>
              <a:t>.</a:t>
            </a:r>
          </a:p>
        </p:txBody>
      </p:sp>
    </p:spTree>
    <p:extLst>
      <p:ext uri="{BB962C8B-B14F-4D97-AF65-F5344CB8AC3E}">
        <p14:creationId xmlns:p14="http://schemas.microsoft.com/office/powerpoint/2010/main" val="3777606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F">
    <p:spTree>
      <p:nvGrpSpPr>
        <p:cNvPr id="1" name=""/>
        <p:cNvGrpSpPr/>
        <p:nvPr/>
      </p:nvGrpSpPr>
      <p:grpSpPr>
        <a:xfrm>
          <a:off x="0" y="0"/>
          <a:ext cx="0" cy="0"/>
          <a:chOff x="0" y="0"/>
          <a:chExt cx="0" cy="0"/>
        </a:xfrm>
      </p:grpSpPr>
      <p:sp>
        <p:nvSpPr>
          <p:cNvPr id="3" name="Text Placeholder 5"/>
          <p:cNvSpPr>
            <a:spLocks noGrp="1"/>
          </p:cNvSpPr>
          <p:nvPr>
            <p:ph type="body" sz="quarter" idx="11" hasCustomPrompt="1"/>
          </p:nvPr>
        </p:nvSpPr>
        <p:spPr>
          <a:xfrm>
            <a:off x="457200" y="457200"/>
            <a:ext cx="8229600" cy="274320"/>
          </a:xfrm>
          <a:prstGeom prst="rect">
            <a:avLst/>
          </a:prstGeom>
        </p:spPr>
        <p:txBody>
          <a:bodyPr lIns="0" tIns="0" rIns="0" bIns="0" anchor="t" anchorCtr="0"/>
          <a:lstStyle>
            <a:lvl1pPr marL="0" indent="0" algn="l">
              <a:buFontTx/>
              <a:buNone/>
              <a:defRPr sz="1500" b="1" i="0" baseline="0">
                <a:solidFill>
                  <a:srgbClr val="59A4D2"/>
                </a:solidFill>
                <a:latin typeface="Cabin" panose="020B08030502020200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 TEXT</a:t>
            </a:r>
          </a:p>
        </p:txBody>
      </p:sp>
      <p:sp>
        <p:nvSpPr>
          <p:cNvPr id="5" name="Text Placeholder 5"/>
          <p:cNvSpPr>
            <a:spLocks noGrp="1"/>
          </p:cNvSpPr>
          <p:nvPr>
            <p:ph type="body" sz="quarter" idx="12" hasCustomPrompt="1"/>
          </p:nvPr>
        </p:nvSpPr>
        <p:spPr>
          <a:xfrm>
            <a:off x="457200" y="1005840"/>
            <a:ext cx="8229600" cy="914400"/>
          </a:xfrm>
          <a:prstGeom prst="rect">
            <a:avLst/>
          </a:prstGeom>
        </p:spPr>
        <p:txBody>
          <a:bodyPr lIns="0" tIns="0" rIns="0" bIns="0" anchor="t" anchorCtr="0"/>
          <a:lstStyle>
            <a:lvl1pPr marL="0" indent="0" algn="l">
              <a:lnSpc>
                <a:spcPct val="100000"/>
              </a:lnSpc>
              <a:spcBef>
                <a:spcPts val="0"/>
              </a:spcBef>
              <a:spcAft>
                <a:spcPts val="0"/>
              </a:spcAft>
              <a:buFontTx/>
              <a:buNone/>
              <a:defRPr sz="1500" b="0" i="0" baseline="0">
                <a:solidFill>
                  <a:schemeClr val="tx1"/>
                </a:solidFill>
                <a:latin typeface="Cabin" panose="020B08030502020200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Main content with placeholder text fill.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Lacus </a:t>
            </a:r>
            <a:r>
              <a:rPr lang="en-US" dirty="0" err="1"/>
              <a:t>vestibulum</a:t>
            </a:r>
            <a:r>
              <a:rPr lang="en-US" dirty="0"/>
              <a:t> </a:t>
            </a:r>
            <a:r>
              <a:rPr lang="en-US" dirty="0" err="1"/>
              <a:t>sed</a:t>
            </a:r>
            <a:r>
              <a:rPr lang="en-US" dirty="0"/>
              <a:t> </a:t>
            </a:r>
            <a:r>
              <a:rPr lang="en-US" dirty="0" err="1"/>
              <a:t>arcu</a:t>
            </a:r>
            <a:r>
              <a:rPr lang="en-US" dirty="0"/>
              <a:t> non </a:t>
            </a:r>
            <a:r>
              <a:rPr lang="en-US" dirty="0" err="1"/>
              <a:t>odio</a:t>
            </a:r>
            <a:r>
              <a:rPr lang="en-US" dirty="0"/>
              <a:t> </a:t>
            </a:r>
            <a:r>
              <a:rPr lang="en-US" dirty="0" err="1"/>
              <a:t>euismod</a:t>
            </a:r>
            <a:r>
              <a:rPr lang="en-US" dirty="0"/>
              <a:t>.</a:t>
            </a:r>
          </a:p>
        </p:txBody>
      </p:sp>
      <p:sp>
        <p:nvSpPr>
          <p:cNvPr id="6" name="Picture Placeholder 9"/>
          <p:cNvSpPr>
            <a:spLocks noGrp="1"/>
          </p:cNvSpPr>
          <p:nvPr>
            <p:ph type="pic" sz="quarter" idx="13" hasCustomPrompt="1"/>
          </p:nvPr>
        </p:nvSpPr>
        <p:spPr>
          <a:xfrm>
            <a:off x="457200" y="2377440"/>
            <a:ext cx="8229600" cy="4023360"/>
          </a:xfrm>
          <a:prstGeom prst="rect">
            <a:avLst/>
          </a:prstGeom>
          <a:solidFill>
            <a:schemeClr val="bg2"/>
          </a:solidFill>
        </p:spPr>
        <p:txBody>
          <a:bodyPr lIns="0" tIns="0" rIns="0" bIns="0" anchor="ctr" anchorCtr="0"/>
          <a:lstStyle>
            <a:lvl1pPr marL="0" indent="0" algn="ctr">
              <a:buNone/>
              <a:defRPr sz="1500" b="1">
                <a:solidFill>
                  <a:schemeClr val="bg2">
                    <a:lumMod val="75000"/>
                  </a:schemeClr>
                </a:solidFill>
                <a:latin typeface="Cabin" panose="020B0803050202020004" pitchFamily="34" charset="0"/>
              </a:defRPr>
            </a:lvl1pPr>
          </a:lstStyle>
          <a:p>
            <a:r>
              <a:rPr lang="en-US" dirty="0"/>
              <a:t>[ INSERT IMAGE ]</a:t>
            </a:r>
          </a:p>
        </p:txBody>
      </p:sp>
    </p:spTree>
    <p:extLst>
      <p:ext uri="{BB962C8B-B14F-4D97-AF65-F5344CB8AC3E}">
        <p14:creationId xmlns:p14="http://schemas.microsoft.com/office/powerpoint/2010/main" val="65267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Header-Bullets-Footer">
    <p:spTree>
      <p:nvGrpSpPr>
        <p:cNvPr id="1" name=""/>
        <p:cNvGrpSpPr/>
        <p:nvPr/>
      </p:nvGrpSpPr>
      <p:grpSpPr>
        <a:xfrm>
          <a:off x="0" y="0"/>
          <a:ext cx="0" cy="0"/>
          <a:chOff x="0" y="0"/>
          <a:chExt cx="0" cy="0"/>
        </a:xfrm>
      </p:grpSpPr>
      <p:sp>
        <p:nvSpPr>
          <p:cNvPr id="8" name="Rectangle 7"/>
          <p:cNvSpPr/>
          <p:nvPr userDrawn="1"/>
        </p:nvSpPr>
        <p:spPr>
          <a:xfrm>
            <a:off x="0" y="3860"/>
            <a:ext cx="9144000" cy="548640"/>
          </a:xfrm>
          <a:prstGeom prst="rect">
            <a:avLst/>
          </a:prstGeom>
          <a:solidFill>
            <a:srgbClr val="E9F0F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155406" y="6243108"/>
            <a:ext cx="8833187" cy="330200"/>
          </a:xfrm>
          <a:prstGeom prst="rect">
            <a:avLst/>
          </a:prstGeom>
          <a:noFill/>
        </p:spPr>
        <p:txBody>
          <a:bodyPr anchor="b">
            <a:noAutofit/>
          </a:bodyPr>
          <a:lstStyle>
            <a:lvl1pPr marL="0" indent="0">
              <a:lnSpc>
                <a:spcPct val="100000"/>
              </a:lnSpc>
              <a:spcBef>
                <a:spcPts val="0"/>
              </a:spcBef>
              <a:buNone/>
              <a:defRPr sz="900" b="0" i="0" baseline="0">
                <a:latin typeface="Franklin Gothic Medium Cond" panose="020B0606030402020204" pitchFamily="34" charset="0"/>
                <a:ea typeface="Franklin Gothic Medium Cond" panose="020B0606030402020204" pitchFamily="34" charset="0"/>
                <a:cs typeface="Arial" panose="020B0604020202020204" pitchFamily="34" charset="0"/>
              </a:defRPr>
            </a:lvl1pPr>
          </a:lstStyle>
          <a:p>
            <a:pPr lvl="0"/>
            <a:r>
              <a:rPr lang="en-US"/>
              <a:t>Click to add footnote, reference or source</a:t>
            </a:r>
          </a:p>
        </p:txBody>
      </p:sp>
      <p:sp>
        <p:nvSpPr>
          <p:cNvPr id="12" name="Text Placeholder 11">
            <a:extLst>
              <a:ext uri="{FF2B5EF4-FFF2-40B4-BE49-F238E27FC236}">
                <a16:creationId xmlns:a16="http://schemas.microsoft.com/office/drawing/2014/main" id="{5B99C3FC-5AF5-4C0E-A082-956E3CCEEE42}"/>
              </a:ext>
            </a:extLst>
          </p:cNvPr>
          <p:cNvSpPr>
            <a:spLocks noGrp="1"/>
          </p:cNvSpPr>
          <p:nvPr>
            <p:ph type="body" sz="quarter" idx="13" hasCustomPrompt="1"/>
          </p:nvPr>
        </p:nvSpPr>
        <p:spPr>
          <a:xfrm>
            <a:off x="155406" y="0"/>
            <a:ext cx="8832850" cy="548640"/>
          </a:xfrm>
          <a:prstGeom prst="rect">
            <a:avLst/>
          </a:prstGeom>
        </p:spPr>
        <p:txBody>
          <a:bodyPr/>
          <a:lstStyle>
            <a:lvl1pPr marL="0" indent="0">
              <a:lnSpc>
                <a:spcPct val="100000"/>
              </a:lnSpc>
              <a:buNone/>
              <a:defRPr sz="2400" b="0">
                <a:solidFill>
                  <a:schemeClr val="tx2">
                    <a:lumMod val="75000"/>
                  </a:schemeClr>
                </a:solidFill>
                <a:latin typeface="Franklin Gothic Demi Cond" panose="020B0706030402020204" pitchFamily="34" charset="0"/>
              </a:defRPr>
            </a:lvl1pPr>
          </a:lstStyle>
          <a:p>
            <a:pPr lvl="0"/>
            <a:r>
              <a:rPr lang="en-US"/>
              <a:t>Click to add title; 1 line max</a:t>
            </a:r>
          </a:p>
        </p:txBody>
      </p:sp>
      <p:sp>
        <p:nvSpPr>
          <p:cNvPr id="14" name="Text Placeholder 13">
            <a:extLst>
              <a:ext uri="{FF2B5EF4-FFF2-40B4-BE49-F238E27FC236}">
                <a16:creationId xmlns:a16="http://schemas.microsoft.com/office/drawing/2014/main" id="{0B62FB87-FD5D-4FE2-9A00-F7FD9B07999A}"/>
              </a:ext>
            </a:extLst>
          </p:cNvPr>
          <p:cNvSpPr>
            <a:spLocks noGrp="1"/>
          </p:cNvSpPr>
          <p:nvPr>
            <p:ph type="body" sz="quarter" idx="14" hasCustomPrompt="1"/>
          </p:nvPr>
        </p:nvSpPr>
        <p:spPr>
          <a:xfrm>
            <a:off x="155576" y="818147"/>
            <a:ext cx="8832850" cy="5420728"/>
          </a:xfrm>
          <a:prstGeom prst="rect">
            <a:avLst/>
          </a:prstGeom>
        </p:spPr>
        <p:txBody>
          <a:bodyPr/>
          <a:lstStyle>
            <a:lvl1pPr marL="216694" indent="-216694">
              <a:lnSpc>
                <a:spcPct val="100000"/>
              </a:lnSpc>
              <a:spcBef>
                <a:spcPts val="0"/>
              </a:spcBef>
              <a:spcAft>
                <a:spcPts val="450"/>
              </a:spcAft>
              <a:defRPr sz="2100" b="0">
                <a:latin typeface="Franklin Gothic Medium" panose="020B0603020102020204" pitchFamily="34" charset="0"/>
              </a:defRPr>
            </a:lvl1pPr>
            <a:lvl2pPr marL="640556" indent="-257175">
              <a:lnSpc>
                <a:spcPct val="100000"/>
              </a:lnSpc>
              <a:spcBef>
                <a:spcPts val="0"/>
              </a:spcBef>
              <a:spcAft>
                <a:spcPts val="450"/>
              </a:spcAft>
              <a:buFont typeface="Courier New" panose="02070309020205020404" pitchFamily="49" charset="0"/>
              <a:buChar char="o"/>
              <a:defRPr sz="1800" b="0">
                <a:latin typeface="Franklin Gothic Medium" panose="020B0603020102020204" pitchFamily="34" charset="0"/>
              </a:defRPr>
            </a:lvl2pPr>
            <a:lvl3pPr marL="983456" indent="-207169">
              <a:lnSpc>
                <a:spcPct val="100000"/>
              </a:lnSpc>
              <a:spcBef>
                <a:spcPts val="0"/>
              </a:spcBef>
              <a:spcAft>
                <a:spcPts val="450"/>
              </a:spcAft>
              <a:buFont typeface="Franklin Gothic Medium" panose="020B0603020102020204" pitchFamily="34" charset="0"/>
              <a:buChar char="−"/>
              <a:defRPr sz="1500" b="0">
                <a:latin typeface="Franklin Gothic Medium" panose="020B0603020102020204" pitchFamily="34" charset="0"/>
              </a:defRPr>
            </a:lvl3pPr>
          </a:lstStyle>
          <a:p>
            <a:pPr lvl="0"/>
            <a:r>
              <a:rPr lang="en-US"/>
              <a:t>Click to add bullet level 1</a:t>
            </a:r>
          </a:p>
          <a:p>
            <a:pPr lvl="1"/>
            <a:r>
              <a:rPr lang="en-US"/>
              <a:t>Click to add bullet level 2</a:t>
            </a:r>
          </a:p>
          <a:p>
            <a:pPr lvl="2"/>
            <a:r>
              <a:rPr lang="en-US"/>
              <a:t>Click to add bullet level 3</a:t>
            </a:r>
          </a:p>
        </p:txBody>
      </p:sp>
    </p:spTree>
    <p:extLst>
      <p:ext uri="{BB962C8B-B14F-4D97-AF65-F5344CB8AC3E}">
        <p14:creationId xmlns:p14="http://schemas.microsoft.com/office/powerpoint/2010/main" val="628896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er-Footer">
    <p:spTree>
      <p:nvGrpSpPr>
        <p:cNvPr id="1" name=""/>
        <p:cNvGrpSpPr/>
        <p:nvPr/>
      </p:nvGrpSpPr>
      <p:grpSpPr>
        <a:xfrm>
          <a:off x="0" y="0"/>
          <a:ext cx="0" cy="0"/>
          <a:chOff x="0" y="0"/>
          <a:chExt cx="0" cy="0"/>
        </a:xfrm>
      </p:grpSpPr>
      <p:sp>
        <p:nvSpPr>
          <p:cNvPr id="8" name="Rectangle 7"/>
          <p:cNvSpPr/>
          <p:nvPr userDrawn="1"/>
        </p:nvSpPr>
        <p:spPr>
          <a:xfrm>
            <a:off x="0" y="3860"/>
            <a:ext cx="9144000" cy="548640"/>
          </a:xfrm>
          <a:prstGeom prst="rect">
            <a:avLst/>
          </a:prstGeom>
          <a:solidFill>
            <a:srgbClr val="E9F0F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155406" y="6243108"/>
            <a:ext cx="8833187" cy="330200"/>
          </a:xfrm>
          <a:prstGeom prst="rect">
            <a:avLst/>
          </a:prstGeom>
          <a:noFill/>
        </p:spPr>
        <p:txBody>
          <a:bodyPr anchor="b">
            <a:noAutofit/>
          </a:bodyPr>
          <a:lstStyle>
            <a:lvl1pPr marL="0" indent="0">
              <a:lnSpc>
                <a:spcPct val="100000"/>
              </a:lnSpc>
              <a:spcBef>
                <a:spcPts val="0"/>
              </a:spcBef>
              <a:buNone/>
              <a:defRPr sz="900" b="0" i="0" baseline="0">
                <a:latin typeface="Franklin Gothic Medium Cond" panose="020B0606030402020204" pitchFamily="34" charset="0"/>
                <a:ea typeface="Franklin Gothic Medium Cond" panose="020B0606030402020204" pitchFamily="34" charset="0"/>
                <a:cs typeface="Arial" panose="020B0604020202020204" pitchFamily="34" charset="0"/>
              </a:defRPr>
            </a:lvl1pPr>
          </a:lstStyle>
          <a:p>
            <a:pPr lvl="0"/>
            <a:r>
              <a:rPr lang="en-US"/>
              <a:t>Click to add footnote, reference or source</a:t>
            </a:r>
          </a:p>
        </p:txBody>
      </p:sp>
      <p:sp>
        <p:nvSpPr>
          <p:cNvPr id="2" name="Title 1"/>
          <p:cNvSpPr>
            <a:spLocks noGrp="1"/>
          </p:cNvSpPr>
          <p:nvPr>
            <p:ph type="title" hasCustomPrompt="1"/>
          </p:nvPr>
        </p:nvSpPr>
        <p:spPr>
          <a:xfrm>
            <a:off x="155406" y="10373"/>
            <a:ext cx="8833188" cy="542129"/>
          </a:xfrm>
          <a:prstGeom prst="rect">
            <a:avLst/>
          </a:prstGeom>
        </p:spPr>
        <p:txBody>
          <a:bodyPr anchor="t">
            <a:noAutofit/>
          </a:bodyPr>
          <a:lstStyle>
            <a:lvl1pPr algn="l">
              <a:lnSpc>
                <a:spcPct val="100000"/>
              </a:lnSpc>
              <a:defRPr sz="2400" b="0" i="0" baseline="0">
                <a:solidFill>
                  <a:schemeClr val="tx2">
                    <a:lumMod val="75000"/>
                  </a:schemeClr>
                </a:solidFill>
                <a:latin typeface="Franklin Gothic Demi Cond" panose="020B0706030402020204" pitchFamily="34" charset="0"/>
                <a:ea typeface="Franklin Gothic Demi Cond" panose="020B0706030402020204" pitchFamily="34" charset="0"/>
                <a:cs typeface="Arial" panose="020B0604020202020204" pitchFamily="34" charset="0"/>
              </a:defRPr>
            </a:lvl1pPr>
          </a:lstStyle>
          <a:p>
            <a:r>
              <a:rPr lang="en-US"/>
              <a:t>Click to add title, 1 line max, lower case</a:t>
            </a:r>
          </a:p>
        </p:txBody>
      </p:sp>
    </p:spTree>
    <p:extLst>
      <p:ext uri="{BB962C8B-B14F-4D97-AF65-F5344CB8AC3E}">
        <p14:creationId xmlns:p14="http://schemas.microsoft.com/office/powerpoint/2010/main" val="1328131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274320" y="1447801"/>
            <a:ext cx="7888288" cy="4592638"/>
          </a:xfrm>
          <a:prstGeom prst="rect">
            <a:avLst/>
          </a:prstGeom>
        </p:spPr>
        <p:txBody>
          <a:bodyPr>
            <a:noAutofit/>
          </a:bodyPr>
          <a:lstStyle>
            <a:lvl1pPr marL="171446" indent="-171446">
              <a:lnSpc>
                <a:spcPct val="100000"/>
              </a:lnSpc>
              <a:spcBef>
                <a:spcPts val="900"/>
              </a:spcBef>
              <a:defRPr sz="2100">
                <a:latin typeface="Franklin Gothic Medium" panose="020B0603020102020204" pitchFamily="34" charset="0"/>
              </a:defRPr>
            </a:lvl1pPr>
            <a:lvl2pPr marL="432186" indent="-175018">
              <a:lnSpc>
                <a:spcPct val="100000"/>
              </a:lnSpc>
              <a:buFont typeface="Franklin Gothic Medium" panose="020B0603020102020204" pitchFamily="34" charset="0"/>
              <a:buChar char="−"/>
              <a:defRPr sz="1800">
                <a:latin typeface="Franklin Gothic Medium" panose="020B0603020102020204" pitchFamily="34" charset="0"/>
              </a:defRPr>
            </a:lvl2pPr>
            <a:lvl3pPr marL="729836" indent="-171446">
              <a:lnSpc>
                <a:spcPct val="100000"/>
              </a:lnSpc>
              <a:defRPr sz="15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274324" y="6243108"/>
            <a:ext cx="7992005" cy="330200"/>
          </a:xfrm>
          <a:prstGeom prst="rect">
            <a:avLst/>
          </a:prstGeom>
        </p:spPr>
        <p:txBody>
          <a:bodyPr anchor="b">
            <a:noAutofit/>
          </a:bodyPr>
          <a:lstStyle>
            <a:lvl1pPr marL="0" indent="0">
              <a:lnSpc>
                <a:spcPct val="100000"/>
              </a:lnSpc>
              <a:spcBef>
                <a:spcPts val="0"/>
              </a:spcBef>
              <a:buNone/>
              <a:defRPr sz="900" baseline="0">
                <a:latin typeface="Franklin Gothic Medium Cond" panose="020B0606030402020204" pitchFamily="34" charset="0"/>
              </a:defRPr>
            </a:lvl1pPr>
          </a:lstStyle>
          <a:p>
            <a:pPr lvl="0"/>
            <a:r>
              <a:rPr lang="en-US"/>
              <a:t>Click to add footnote, reference or source</a:t>
            </a:r>
          </a:p>
        </p:txBody>
      </p:sp>
      <p:sp>
        <p:nvSpPr>
          <p:cNvPr id="21" name="Footer Placeholder 20"/>
          <p:cNvSpPr>
            <a:spLocks noGrp="1"/>
          </p:cNvSpPr>
          <p:nvPr>
            <p:ph type="ftr" sz="quarter" idx="13"/>
          </p:nvPr>
        </p:nvSpPr>
        <p:spPr>
          <a:xfrm>
            <a:off x="274324" y="6573308"/>
            <a:ext cx="7682971" cy="284692"/>
          </a:xfrm>
          <a:prstGeom prst="rect">
            <a:avLst/>
          </a:prstGeom>
        </p:spPr>
        <p:txBody>
          <a:bodyPr/>
          <a:lstStyle>
            <a:lvl1pPr algn="l">
              <a:defRPr sz="750" cap="all" baseline="0">
                <a:solidFill>
                  <a:schemeClr val="tx1"/>
                </a:solidFill>
                <a:latin typeface="Franklin Gothic Demi Cond" panose="020B0706030402020204" pitchFamily="34" charset="0"/>
              </a:defRPr>
            </a:lvl1pPr>
          </a:lstStyle>
          <a:p>
            <a:r>
              <a:rPr lang="en-US" dirty="0">
                <a:solidFill>
                  <a:prstClr val="black"/>
                </a:solidFill>
              </a:rPr>
              <a:t>NCMT_TP_MEMBER_TOUCHPOINT_2021_1012</a:t>
            </a:r>
          </a:p>
        </p:txBody>
      </p:sp>
      <p:sp>
        <p:nvSpPr>
          <p:cNvPr id="22" name="Slide Number Placeholder 21"/>
          <p:cNvSpPr>
            <a:spLocks noGrp="1"/>
          </p:cNvSpPr>
          <p:nvPr>
            <p:ph type="sldNum" sz="quarter" idx="14"/>
          </p:nvPr>
        </p:nvSpPr>
        <p:spPr>
          <a:xfrm>
            <a:off x="8305801" y="6573308"/>
            <a:ext cx="564098" cy="284692"/>
          </a:xfrm>
          <a:prstGeom prst="rect">
            <a:avLst/>
          </a:prstGeom>
        </p:spPr>
        <p:txBody>
          <a:bodyPr/>
          <a:lstStyle>
            <a:lvl1pPr>
              <a:defRPr sz="75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274324" y="457200"/>
            <a:ext cx="7843267" cy="548640"/>
          </a:xfrm>
          <a:prstGeom prst="rect">
            <a:avLst/>
          </a:prstGeo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378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6"/>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a:prstGeom prst="rect">
            <a:avLst/>
          </a:prstGeom>
        </p:spPr>
        <p:txBody>
          <a:bodyPr anchor="ctr">
            <a:noAutofit/>
          </a:bodyPr>
          <a:lstStyle>
            <a:lvl1pPr marL="0" indent="0">
              <a:buNone/>
              <a:defRPr sz="2400" b="0" i="0" baseline="0">
                <a:latin typeface="Gotham Bold" charset="0"/>
                <a:ea typeface="Gotham Bold" charset="0"/>
                <a:cs typeface="Gotham Bold"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a:prstGeom prst="rect">
            <a:avLst/>
          </a:prstGeom>
        </p:spPr>
        <p:txBody>
          <a:bodyPr anchor="b">
            <a:noAutofit/>
          </a:bodyPr>
          <a:lstStyle>
            <a:lvl1pPr marL="0" indent="0">
              <a:lnSpc>
                <a:spcPct val="100000"/>
              </a:lnSpc>
              <a:spcBef>
                <a:spcPts val="0"/>
              </a:spcBef>
              <a:buNone/>
              <a:defRPr sz="2100" b="0" i="0" baseline="0">
                <a:latin typeface="Gotham Bold" charset="0"/>
                <a:ea typeface="Gotham Bold" charset="0"/>
                <a:cs typeface="Gotham Bold"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a:prstGeom prst="rect">
            <a:avLst/>
          </a:prstGeom>
        </p:spPr>
        <p:txBody>
          <a:bodyPr anchor="b">
            <a:normAutofit/>
          </a:bodyPr>
          <a:lstStyle>
            <a:lvl1pPr marL="0" indent="0">
              <a:buNone/>
              <a:defRPr sz="1800" b="0" i="0" baseline="0">
                <a:latin typeface="Gotham Bold" charset="0"/>
                <a:ea typeface="Gotham Bold" charset="0"/>
                <a:cs typeface="Gotham Bold"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2929999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157247985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 Color Seal">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a:t>Click to Add Date</a:t>
            </a:r>
          </a:p>
        </p:txBody>
      </p:sp>
      <p:sp>
        <p:nvSpPr>
          <p:cNvPr id="14" name="Rectangle 13"/>
          <p:cNvSpPr/>
          <p:nvPr/>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3029130155"/>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 Black Seal">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a:t>Click to Add Date</a:t>
            </a:r>
          </a:p>
        </p:txBody>
      </p:sp>
    </p:spTree>
    <p:extLst>
      <p:ext uri="{BB962C8B-B14F-4D97-AF65-F5344CB8AC3E}">
        <p14:creationId xmlns:p14="http://schemas.microsoft.com/office/powerpoint/2010/main" val="318606670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Gotham Bold" charset="0"/>
                <a:ea typeface="Gotham Bold" charset="0"/>
                <a:cs typeface="Gotham Bold" charset="0"/>
              </a:defRPr>
            </a:lvl1pPr>
            <a:lvl2pPr marL="576263" indent="-233363">
              <a:lnSpc>
                <a:spcPct val="100000"/>
              </a:lnSpc>
              <a:buFont typeface="Franklin Gothic Medium" panose="020B0603020102020204" pitchFamily="34" charset="0"/>
              <a:buChar char="−"/>
              <a:defRPr sz="2400" b="1" i="0">
                <a:latin typeface="Gotham Bold" charset="0"/>
                <a:ea typeface="Gotham Bold" charset="0"/>
                <a:cs typeface="Gotham Bold" charset="0"/>
              </a:defRPr>
            </a:lvl2pPr>
            <a:lvl3pPr marL="973138" indent="-228600">
              <a:lnSpc>
                <a:spcPct val="100000"/>
              </a:lnSpc>
              <a:defRPr sz="20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Gotham Bold" charset="0"/>
                <a:ea typeface="Gotham Bold" charset="0"/>
                <a:cs typeface="Gotham Bold" charset="0"/>
              </a:defRPr>
            </a:lvl1pPr>
          </a:lstStyle>
          <a:p>
            <a:pPr lvl="0"/>
            <a:r>
              <a:rPr lang="en-US"/>
              <a:t>Click to add footnote, reference or source</a:t>
            </a:r>
          </a:p>
        </p:txBody>
      </p:sp>
      <p:cxnSp>
        <p:nvCxnSpPr>
          <p:cNvPr id="18" name="Straight Connector 17"/>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528041"/>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0" i="0">
                <a:latin typeface="Gotham Bold" charset="0"/>
                <a:ea typeface="Gotham Bold" charset="0"/>
                <a:cs typeface="Gotham Bold" charset="0"/>
              </a:defRPr>
            </a:lvl1pPr>
            <a:lvl2pPr marL="576263" indent="-233363">
              <a:lnSpc>
                <a:spcPct val="100000"/>
              </a:lnSpc>
              <a:spcBef>
                <a:spcPts val="0"/>
              </a:spcBef>
              <a:buFont typeface="Franklin Gothic Medium" panose="020B0603020102020204" pitchFamily="34" charset="0"/>
              <a:buChar char="−"/>
              <a:defRPr sz="2000" b="0" i="0">
                <a:latin typeface="Gotham Bold" charset="0"/>
                <a:ea typeface="Gotham Bold" charset="0"/>
                <a:cs typeface="Gotham Bold" charset="0"/>
              </a:defRPr>
            </a:lvl2pPr>
            <a:lvl3pPr marL="973138" indent="-228600">
              <a:lnSpc>
                <a:spcPct val="100000"/>
              </a:lnSpc>
              <a:spcBef>
                <a:spcPts val="0"/>
              </a:spcBef>
              <a:defRPr sz="2000" b="0"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0" i="0" baseline="0">
                <a:latin typeface="Gotham Bold" charset="0"/>
                <a:ea typeface="Gotham Bold" charset="0"/>
                <a:cs typeface="Gotham Bold" charset="0"/>
              </a:defRPr>
            </a:lvl1pPr>
          </a:lstStyle>
          <a:p>
            <a:pPr lvl="0"/>
            <a:r>
              <a:rPr lang="en-US"/>
              <a:t>Click icon below to add table or chart</a:t>
            </a:r>
          </a:p>
        </p:txBody>
      </p:sp>
      <p:cxnSp>
        <p:nvCxnSpPr>
          <p:cNvPr id="7" name="Straight Connector 6"/>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286380"/>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0" i="0" baseline="0">
                <a:latin typeface="Gotham Bold" charset="0"/>
                <a:ea typeface="Gotham Bold" charset="0"/>
                <a:cs typeface="Gotham Bold" charset="0"/>
              </a:defRPr>
            </a:lvl1pPr>
          </a:lstStyle>
          <a:p>
            <a:pPr lvl="0"/>
            <a:r>
              <a:rPr lang="en-US"/>
              <a:t>Click icon below to add table or chart</a:t>
            </a:r>
          </a:p>
        </p:txBody>
      </p:sp>
      <p:cxnSp>
        <p:nvCxnSpPr>
          <p:cNvPr id="6" name="Straight Connector 5"/>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996880"/>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0" i="0" baseline="0">
                <a:latin typeface="Gotham Bold" charset="0"/>
                <a:ea typeface="Gotham Bold" charset="0"/>
                <a:cs typeface="Gotham Bold"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0" i="0" baseline="0">
                <a:latin typeface="Gotham Bold" charset="0"/>
                <a:ea typeface="Gotham Bold" charset="0"/>
                <a:cs typeface="Gotham Bold"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a:t>Click to add title</a:t>
            </a:r>
          </a:p>
        </p:txBody>
      </p:sp>
      <p:cxnSp>
        <p:nvCxnSpPr>
          <p:cNvPr id="11" name="Straight Connector 10"/>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68876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0" i="0">
                <a:latin typeface="Gotham Bold" charset="0"/>
                <a:ea typeface="Gotham Bold" charset="0"/>
                <a:cs typeface="Gotham Bold" charset="0"/>
              </a:defRPr>
            </a:lvl1pPr>
            <a:lvl2pPr marL="514350" indent="-171450">
              <a:buFont typeface="Franklin Gothic Medium Cond" panose="020B0606030402020204" pitchFamily="34" charset="0"/>
              <a:buChar char="–"/>
              <a:defRPr sz="2000" b="0" i="0">
                <a:latin typeface="Gotham Bold" charset="0"/>
                <a:ea typeface="Gotham Bold" charset="0"/>
                <a:cs typeface="Gotham Bold" charset="0"/>
              </a:defRPr>
            </a:lvl2pPr>
            <a:lvl3pPr>
              <a:defRPr sz="2000" b="0" i="0">
                <a:latin typeface="Gotham Bold" charset="0"/>
                <a:ea typeface="Gotham Bold" charset="0"/>
                <a:cs typeface="Gotham Bold"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0" i="0">
                <a:latin typeface="Gotham Bold" charset="0"/>
                <a:ea typeface="Gotham Bold" charset="0"/>
                <a:cs typeface="Gotham Bold" charset="0"/>
              </a:defRPr>
            </a:lvl1pPr>
            <a:lvl2pPr marL="514350" indent="-171450">
              <a:buFont typeface="Franklin Gothic Medium Cond" panose="020B0606030402020204" pitchFamily="34" charset="0"/>
              <a:buChar char="–"/>
              <a:defRPr sz="2000" b="0" i="0" baseline="0">
                <a:latin typeface="Gotham Bold" charset="0"/>
                <a:ea typeface="Gotham Bold" charset="0"/>
                <a:cs typeface="Gotham Bold" charset="0"/>
              </a:defRPr>
            </a:lvl2pPr>
            <a:lvl3pPr>
              <a:defRPr sz="2000" b="0" i="0" baseline="0">
                <a:latin typeface="Gotham Bold" charset="0"/>
                <a:ea typeface="Gotham Bold" charset="0"/>
                <a:cs typeface="Gotham Bold"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0945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206545"/>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ver Slide - Lighthouse, Mountains, Full Logo, Title and Subtit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150" y="1985775"/>
            <a:ext cx="1895338" cy="1883383"/>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264842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7" y="2061987"/>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a:prstGeom prst="rect">
            <a:avLst/>
          </a:prstGeom>
        </p:spPr>
        <p:txBody>
          <a:bodyPr anchor="ctr">
            <a:noAutofit/>
          </a:bodyPr>
          <a:lstStyle>
            <a:lvl1pPr marL="0" indent="0">
              <a:buNone/>
              <a:defRPr sz="2400" b="0" i="0" baseline="0">
                <a:latin typeface="Gotham Bold" charset="0"/>
                <a:ea typeface="Gotham Bold" charset="0"/>
                <a:cs typeface="Gotham Bold"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a:prstGeom prst="rect">
            <a:avLst/>
          </a:prstGeom>
        </p:spPr>
        <p:txBody>
          <a:bodyPr anchor="b">
            <a:noAutofit/>
          </a:bodyPr>
          <a:lstStyle>
            <a:lvl1pPr marL="0" indent="0">
              <a:lnSpc>
                <a:spcPct val="100000"/>
              </a:lnSpc>
              <a:spcBef>
                <a:spcPts val="0"/>
              </a:spcBef>
              <a:buNone/>
              <a:defRPr sz="2100" b="0" i="0" baseline="0">
                <a:latin typeface="Gotham Bold" charset="0"/>
                <a:ea typeface="Gotham Bold" charset="0"/>
                <a:cs typeface="Gotham Bold"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a:prstGeom prst="rect">
            <a:avLst/>
          </a:prstGeom>
        </p:spPr>
        <p:txBody>
          <a:bodyPr anchor="b">
            <a:normAutofit/>
          </a:bodyPr>
          <a:lstStyle>
            <a:lvl1pPr marL="0" indent="0">
              <a:buNone/>
              <a:defRPr sz="1800" b="0" i="0" baseline="0">
                <a:latin typeface="Gotham Bold" charset="0"/>
                <a:ea typeface="Gotham Bold" charset="0"/>
                <a:cs typeface="Gotham Bold" charset="0"/>
              </a:defRPr>
            </a:lvl1pPr>
          </a:lstStyle>
          <a:p>
            <a:pPr lvl="0"/>
            <a:r>
              <a:rPr lang="en-US" dirty="0"/>
              <a:t>Click to Add Date</a:t>
            </a:r>
          </a:p>
        </p:txBody>
      </p:sp>
    </p:spTree>
    <p:extLst>
      <p:ext uri="{BB962C8B-B14F-4D97-AF65-F5344CB8AC3E}">
        <p14:creationId xmlns:p14="http://schemas.microsoft.com/office/powerpoint/2010/main" val="28234379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2" name="Title 1"/>
          <p:cNvSpPr>
            <a:spLocks noGrp="1"/>
          </p:cNvSpPr>
          <p:nvPr>
            <p:ph type="title" hasCustomPrompt="1"/>
          </p:nvPr>
        </p:nvSpPr>
        <p:spPr>
          <a:xfrm>
            <a:off x="674368" y="640080"/>
            <a:ext cx="7843267" cy="548640"/>
          </a:xfrm>
        </p:spPr>
        <p:txBody>
          <a:bodyPr>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of Item</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622979" y="0"/>
            <a:ext cx="51390" cy="10787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628650" y="1520825"/>
            <a:ext cx="7888288" cy="4519613"/>
          </a:xfrm>
        </p:spPr>
        <p:txBody>
          <a:bodyPr/>
          <a:lstStyle>
            <a:lvl1pPr>
              <a:lnSpc>
                <a:spcPct val="100000"/>
              </a:lnSpc>
              <a:spcBef>
                <a:spcPts val="1200"/>
              </a:spcBef>
              <a:defRPr sz="2800">
                <a:latin typeface="Franklin Gothic Medium" panose="020B0603020102020204" pitchFamily="34" charset="0"/>
              </a:defRPr>
            </a:lvl1pPr>
            <a:lvl2pPr marL="514350" indent="-171450">
              <a:lnSpc>
                <a:spcPct val="100000"/>
              </a:lnSpc>
              <a:buFont typeface="Franklin Gothic Medium" panose="020B0603020102020204" pitchFamily="34" charset="0"/>
              <a:buChar char="−"/>
              <a:defRPr sz="2400">
                <a:latin typeface="Franklin Gothic Medium" panose="020B0603020102020204" pitchFamily="34" charset="0"/>
              </a:defRPr>
            </a:lvl2pPr>
            <a:lvl3pPr>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Edit Master text styles</a:t>
            </a:r>
          </a:p>
          <a:p>
            <a:pPr lvl="1"/>
            <a:r>
              <a:rPr lang="en-US"/>
              <a:t> Second level</a:t>
            </a:r>
          </a:p>
          <a:p>
            <a:pPr lvl="2"/>
            <a:r>
              <a:rPr lang="en-US"/>
              <a:t>Third level</a:t>
            </a:r>
          </a:p>
        </p:txBody>
      </p:sp>
    </p:spTree>
    <p:extLst>
      <p:ext uri="{BB962C8B-B14F-4D97-AF65-F5344CB8AC3E}">
        <p14:creationId xmlns:p14="http://schemas.microsoft.com/office/powerpoint/2010/main" val="145790877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2" name="Title 1"/>
          <p:cNvSpPr>
            <a:spLocks noGrp="1"/>
          </p:cNvSpPr>
          <p:nvPr>
            <p:ph type="title" hasCustomPrompt="1"/>
          </p:nvPr>
        </p:nvSpPr>
        <p:spPr>
          <a:xfrm>
            <a:off x="630936" y="640080"/>
            <a:ext cx="7886700" cy="548640"/>
          </a:xfrm>
          <a:prstGeom prst="rect">
            <a:avLst/>
          </a:prstGeom>
        </p:spPr>
        <p:txBody>
          <a:bodyPr>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of Item</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6" name="Rectangle 5">
            <a:extLst>
              <a:ext uri="{FF2B5EF4-FFF2-40B4-BE49-F238E27FC236}">
                <a16:creationId xmlns:a16="http://schemas.microsoft.com/office/drawing/2014/main" id="{A4982C14-D6E8-4DC2-8E70-A77C4904A886}"/>
              </a:ext>
            </a:extLst>
          </p:cNvPr>
          <p:cNvSpPr/>
          <p:nvPr userDrawn="1"/>
        </p:nvSpPr>
        <p:spPr>
          <a:xfrm>
            <a:off x="622979" y="0"/>
            <a:ext cx="51390" cy="10787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10">
            <a:extLst>
              <a:ext uri="{FF2B5EF4-FFF2-40B4-BE49-F238E27FC236}">
                <a16:creationId xmlns:a16="http://schemas.microsoft.com/office/drawing/2014/main" id="{681B9B26-849E-4389-8A34-9CBFB3AC9E65}"/>
              </a:ext>
            </a:extLst>
          </p:cNvPr>
          <p:cNvSpPr>
            <a:spLocks noGrp="1"/>
          </p:cNvSpPr>
          <p:nvPr>
            <p:ph type="sldNum" sz="quarter" idx="13"/>
          </p:nvPr>
        </p:nvSpPr>
        <p:spPr>
          <a:xfrm>
            <a:off x="7086600" y="6592387"/>
            <a:ext cx="2057400" cy="265614"/>
          </a:xfrm>
        </p:spPr>
        <p:txBody>
          <a:bodyPr/>
          <a:lstStyle>
            <a:lvl1pPr>
              <a:defRPr sz="1600" b="1">
                <a:solidFill>
                  <a:schemeClr val="bg1"/>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069525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7492" y="1998134"/>
            <a:ext cx="349758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08498" y="1998134"/>
            <a:ext cx="349758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5042C1-9E7D-4229-9364-7FAF17D605F3}" type="datetimeFigureOut">
              <a:rPr lang="en-US" smtClean="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9E1706-6544-43F3-AA81-0ED1B3613CF4}" type="slidenum">
              <a:rPr lang="en-US" smtClean="0"/>
              <a:t>‹#›</a:t>
            </a:fld>
            <a:endParaRPr lang="en-US" dirty="0"/>
          </a:p>
        </p:txBody>
      </p:sp>
    </p:spTree>
    <p:extLst>
      <p:ext uri="{BB962C8B-B14F-4D97-AF65-F5344CB8AC3E}">
        <p14:creationId xmlns:p14="http://schemas.microsoft.com/office/powerpoint/2010/main" val="734090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692" t="13639" r="14012" b="13765"/>
          <a:stretch/>
        </p:blipFill>
        <p:spPr>
          <a:xfrm>
            <a:off x="-4767" y="230096"/>
            <a:ext cx="1815585" cy="1215776"/>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52570" y="231756"/>
            <a:ext cx="1820301" cy="1210214"/>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62853" y="232512"/>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20640231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38969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9193010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1"/>
            <a:ext cx="9144000" cy="118872"/>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298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118872"/>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969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118872"/>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9418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118872"/>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930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69174"/>
            <a:ext cx="7843267" cy="548640"/>
          </a:xfrm>
          <a:prstGeom prst="rect">
            <a:avLst/>
          </a:prstGeom>
        </p:spPr>
        <p:txBody>
          <a:bodyPr anchor="t">
            <a:noAutofit/>
          </a:bodyPr>
          <a:lstStyle>
            <a:lvl1pPr algn="l">
              <a:defRPr sz="2400" b="1"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171450" indent="-171450">
              <a:lnSpc>
                <a:spcPct val="100000"/>
              </a:lnSpc>
              <a:spcBef>
                <a:spcPts val="900"/>
              </a:spcBef>
              <a:defRPr sz="2100" b="1" i="0">
                <a:latin typeface="Gotham Bold" charset="0"/>
                <a:ea typeface="Gotham Bold" charset="0"/>
                <a:cs typeface="Gotham Bold" charset="0"/>
              </a:defRPr>
            </a:lvl1pPr>
            <a:lvl2pPr marL="432197" indent="-175022">
              <a:lnSpc>
                <a:spcPct val="100000"/>
              </a:lnSpc>
              <a:buFont typeface="Franklin Gothic Medium" panose="020B0603020102020204" pitchFamily="34" charset="0"/>
              <a:buChar char="−"/>
              <a:defRPr sz="1800" b="1" i="0">
                <a:latin typeface="Gotham Bold" charset="0"/>
                <a:ea typeface="Gotham Bold" charset="0"/>
                <a:cs typeface="Gotham Bold" charset="0"/>
              </a:defRPr>
            </a:lvl2pPr>
            <a:lvl3pPr marL="729854" indent="-171450">
              <a:lnSpc>
                <a:spcPct val="100000"/>
              </a:lnSpc>
              <a:defRPr sz="15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663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118872"/>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0640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118872"/>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022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5533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Bulle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62258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dirty="0">
              <a:latin typeface="Calibri"/>
              <a:ea typeface="+mj-ea"/>
              <a:cs typeface="Times New Roman"/>
              <a:sym typeface="Calibri"/>
            </a:endParaRP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cxnSp>
        <p:nvCxnSpPr>
          <p:cNvPr id="3" name="Straight Connector 2"/>
          <p:cNvCxnSpPr/>
          <p:nvPr/>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34418997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 Column 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880658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dirty="0">
              <a:latin typeface="Calibri"/>
              <a:ea typeface="+mj-ea"/>
              <a:cs typeface="Times New Roman"/>
              <a:sym typeface="Calibri"/>
            </a:endParaRPr>
          </a:p>
        </p:txBody>
      </p:sp>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a:latin typeface="+mn-lt"/>
              </a:defRPr>
            </a:lvl2pPr>
            <a:lvl3pPr>
              <a:defRPr sz="2000">
                <a:latin typeface="+mn-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baseline="0">
                <a:latin typeface="+mn-lt"/>
              </a:defRPr>
            </a:lvl2pPr>
            <a:lvl3pPr>
              <a:defRPr sz="2000" baseline="0">
                <a:latin typeface="+mn-lt"/>
              </a:defRPr>
            </a:lvl3pPr>
          </a:lstStyle>
          <a:p>
            <a:pPr lvl="0"/>
            <a:r>
              <a:rPr lang="en-US" dirty="0"/>
              <a:t>Click to add bullets</a:t>
            </a:r>
          </a:p>
          <a:p>
            <a:pPr lvl="1"/>
            <a:r>
              <a:rPr lang="en-US" dirty="0"/>
              <a:t>Bullet 2</a:t>
            </a:r>
          </a:p>
          <a:p>
            <a:pPr lvl="2"/>
            <a:r>
              <a:rPr lang="en-US" dirty="0"/>
              <a:t>Bullet 3</a:t>
            </a:r>
          </a:p>
        </p:txBody>
      </p:sp>
      <p:sp>
        <p:nvSpPr>
          <p:cNvPr id="12" name="Line 12"/>
          <p:cNvSpPr>
            <a:spLocks noChangeShapeType="1"/>
          </p:cNvSpPr>
          <p:nvPr/>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8"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9"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0"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21" name="Straight Connector 20"/>
          <p:cNvCxnSpPr/>
          <p:nvPr/>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7168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2 Column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741696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dirty="0">
              <a:latin typeface="Calibri"/>
              <a:ea typeface="+mj-ea"/>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n-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n-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7" name="Line 12"/>
          <p:cNvSpPr>
            <a:spLocks noChangeShapeType="1"/>
          </p:cNvSpPr>
          <p:nvPr/>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22"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23"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4" name="Slide Number Placeholder 21"/>
          <p:cNvSpPr>
            <a:spLocks noGrp="1"/>
          </p:cNvSpPr>
          <p:nvPr>
            <p:ph type="sldNum" sz="quarter" idx="18"/>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25" name="Straight Connector 24"/>
          <p:cNvCxnSpPr/>
          <p:nvPr/>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4041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2818906507"/>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 Color Seal">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a:t>Click to Add Date</a:t>
            </a:r>
          </a:p>
        </p:txBody>
      </p:sp>
      <p:sp>
        <p:nvSpPr>
          <p:cNvPr id="14" name="Rectangle 13"/>
          <p:cNvSpPr/>
          <p:nvPr/>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4076709803"/>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Slide - Black Seal">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a:t>Click to Add Date</a:t>
            </a:r>
          </a:p>
        </p:txBody>
      </p:sp>
    </p:spTree>
    <p:extLst>
      <p:ext uri="{BB962C8B-B14F-4D97-AF65-F5344CB8AC3E}">
        <p14:creationId xmlns:p14="http://schemas.microsoft.com/office/powerpoint/2010/main" val="1888343605"/>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Gotham Bold" charset="0"/>
                <a:ea typeface="Gotham Bold" charset="0"/>
                <a:cs typeface="Gotham Bold" charset="0"/>
              </a:defRPr>
            </a:lvl1pPr>
            <a:lvl2pPr marL="576263" indent="-233363">
              <a:lnSpc>
                <a:spcPct val="100000"/>
              </a:lnSpc>
              <a:buFont typeface="Franklin Gothic Medium" panose="020B0603020102020204" pitchFamily="34" charset="0"/>
              <a:buChar char="−"/>
              <a:defRPr sz="2400" b="1" i="0">
                <a:latin typeface="Gotham Bold" charset="0"/>
                <a:ea typeface="Gotham Bold" charset="0"/>
                <a:cs typeface="Gotham Bold" charset="0"/>
              </a:defRPr>
            </a:lvl2pPr>
            <a:lvl3pPr marL="973138" indent="-228600">
              <a:lnSpc>
                <a:spcPct val="100000"/>
              </a:lnSpc>
              <a:defRPr sz="20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Gotham Bold" charset="0"/>
                <a:ea typeface="Gotham Bold" charset="0"/>
                <a:cs typeface="Gotham Bold" charset="0"/>
              </a:defRPr>
            </a:lvl1pPr>
          </a:lstStyle>
          <a:p>
            <a:pPr lvl="0"/>
            <a:r>
              <a:rPr lang="en-US"/>
              <a:t>Click to add footnote, reference or source</a:t>
            </a:r>
          </a:p>
        </p:txBody>
      </p:sp>
      <p:cxnSp>
        <p:nvCxnSpPr>
          <p:cNvPr id="18" name="Straight Connector 17"/>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7189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4"/>
            <a:ext cx="7888288" cy="1212895"/>
          </a:xfrm>
          <a:prstGeom prst="rect">
            <a:avLst/>
          </a:prstGeom>
        </p:spPr>
        <p:txBody>
          <a:bodyPr>
            <a:noAutofit/>
          </a:bodyPr>
          <a:lstStyle>
            <a:lvl1pPr marL="171450" indent="-171450">
              <a:lnSpc>
                <a:spcPct val="100000"/>
              </a:lnSpc>
              <a:spcBef>
                <a:spcPts val="0"/>
              </a:spcBef>
              <a:defRPr sz="1500" b="0" i="0">
                <a:latin typeface="Gotham Bold" charset="0"/>
                <a:ea typeface="Gotham Bold" charset="0"/>
                <a:cs typeface="Gotham Bold" charset="0"/>
              </a:defRPr>
            </a:lvl1pPr>
            <a:lvl2pPr marL="432197" indent="-175022">
              <a:lnSpc>
                <a:spcPct val="100000"/>
              </a:lnSpc>
              <a:spcBef>
                <a:spcPts val="0"/>
              </a:spcBef>
              <a:buFont typeface="Franklin Gothic Medium" panose="020B0603020102020204" pitchFamily="34" charset="0"/>
              <a:buChar char="−"/>
              <a:defRPr sz="1500" b="0" i="0">
                <a:latin typeface="Gotham Bold" charset="0"/>
                <a:ea typeface="Gotham Bold" charset="0"/>
                <a:cs typeface="Gotham Bold" charset="0"/>
              </a:defRPr>
            </a:lvl2pPr>
            <a:lvl3pPr marL="729854" indent="-171450">
              <a:lnSpc>
                <a:spcPct val="100000"/>
              </a:lnSpc>
              <a:spcBef>
                <a:spcPts val="0"/>
              </a:spcBef>
              <a:defRPr sz="1500" b="0"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8" y="6251575"/>
            <a:ext cx="7992005" cy="330200"/>
          </a:xfrm>
          <a:prstGeom prst="rect">
            <a:avLst/>
          </a:prstGeom>
        </p:spPr>
        <p:txBody>
          <a:bodyPr anchor="b">
            <a:noAutofit/>
          </a:bodyPr>
          <a:lstStyle>
            <a:lvl1pPr marL="0" indent="0">
              <a:lnSpc>
                <a:spcPct val="100000"/>
              </a:lnSpc>
              <a:spcBef>
                <a:spcPts val="0"/>
              </a:spcBef>
              <a:buNone/>
              <a:defRPr sz="900" b="0" i="0" baseline="0">
                <a:latin typeface="Gotham Bold" charset="0"/>
                <a:ea typeface="Gotham Bold" charset="0"/>
                <a:cs typeface="Gotham Bold"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1800" b="0" i="0" baseline="0">
                <a:latin typeface="Gotham Bold" charset="0"/>
                <a:ea typeface="Gotham Bold" charset="0"/>
                <a:cs typeface="Gotham Bold"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8025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0" i="0">
                <a:latin typeface="Gotham Bold" charset="0"/>
                <a:ea typeface="Gotham Bold" charset="0"/>
                <a:cs typeface="Gotham Bold" charset="0"/>
              </a:defRPr>
            </a:lvl1pPr>
            <a:lvl2pPr marL="576263" indent="-233363">
              <a:lnSpc>
                <a:spcPct val="100000"/>
              </a:lnSpc>
              <a:spcBef>
                <a:spcPts val="0"/>
              </a:spcBef>
              <a:buFont typeface="Franklin Gothic Medium" panose="020B0603020102020204" pitchFamily="34" charset="0"/>
              <a:buChar char="−"/>
              <a:defRPr sz="2000" b="0" i="0">
                <a:latin typeface="Gotham Bold" charset="0"/>
                <a:ea typeface="Gotham Bold" charset="0"/>
                <a:cs typeface="Gotham Bold" charset="0"/>
              </a:defRPr>
            </a:lvl2pPr>
            <a:lvl3pPr marL="973138" indent="-228600">
              <a:lnSpc>
                <a:spcPct val="100000"/>
              </a:lnSpc>
              <a:spcBef>
                <a:spcPts val="0"/>
              </a:spcBef>
              <a:defRPr sz="2000" b="0"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0" i="0" baseline="0">
                <a:latin typeface="Gotham Bold" charset="0"/>
                <a:ea typeface="Gotham Bold" charset="0"/>
                <a:cs typeface="Gotham Bold" charset="0"/>
              </a:defRPr>
            </a:lvl1pPr>
          </a:lstStyle>
          <a:p>
            <a:pPr lvl="0"/>
            <a:r>
              <a:rPr lang="en-US"/>
              <a:t>Click icon below to add table or chart</a:t>
            </a:r>
          </a:p>
        </p:txBody>
      </p:sp>
      <p:cxnSp>
        <p:nvCxnSpPr>
          <p:cNvPr id="7" name="Straight Connector 6"/>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623723"/>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0" i="0" baseline="0">
                <a:latin typeface="Gotham Bold" charset="0"/>
                <a:ea typeface="Gotham Bold" charset="0"/>
                <a:cs typeface="Gotham Bold" charset="0"/>
              </a:defRPr>
            </a:lvl1pPr>
          </a:lstStyle>
          <a:p>
            <a:pPr lvl="0"/>
            <a:r>
              <a:rPr lang="en-US"/>
              <a:t>Click icon below to add table or chart</a:t>
            </a:r>
          </a:p>
        </p:txBody>
      </p:sp>
      <p:cxnSp>
        <p:nvCxnSpPr>
          <p:cNvPr id="6" name="Straight Connector 5"/>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331484"/>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0" i="0" baseline="0">
                <a:latin typeface="Gotham Bold" charset="0"/>
                <a:ea typeface="Gotham Bold" charset="0"/>
                <a:cs typeface="Gotham Bold"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0" i="0" baseline="0">
                <a:latin typeface="Gotham Bold" charset="0"/>
                <a:ea typeface="Gotham Bold" charset="0"/>
                <a:cs typeface="Gotham Bold"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a:t>Click to add title</a:t>
            </a:r>
          </a:p>
        </p:txBody>
      </p:sp>
      <p:cxnSp>
        <p:nvCxnSpPr>
          <p:cNvPr id="11" name="Straight Connector 10"/>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280705"/>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0" i="0">
                <a:latin typeface="Gotham Bold" charset="0"/>
                <a:ea typeface="Gotham Bold" charset="0"/>
                <a:cs typeface="Gotham Bold" charset="0"/>
              </a:defRPr>
            </a:lvl1pPr>
            <a:lvl2pPr marL="514350" indent="-171450">
              <a:buFont typeface="Franklin Gothic Medium Cond" panose="020B0606030402020204" pitchFamily="34" charset="0"/>
              <a:buChar char="–"/>
              <a:defRPr sz="2000" b="0" i="0">
                <a:latin typeface="Gotham Bold" charset="0"/>
                <a:ea typeface="Gotham Bold" charset="0"/>
                <a:cs typeface="Gotham Bold" charset="0"/>
              </a:defRPr>
            </a:lvl2pPr>
            <a:lvl3pPr>
              <a:defRPr sz="2000" b="0" i="0">
                <a:latin typeface="Gotham Bold" charset="0"/>
                <a:ea typeface="Gotham Bold" charset="0"/>
                <a:cs typeface="Gotham Bold"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0" i="0">
                <a:latin typeface="Gotham Bold" charset="0"/>
                <a:ea typeface="Gotham Bold" charset="0"/>
                <a:cs typeface="Gotham Bold" charset="0"/>
              </a:defRPr>
            </a:lvl1pPr>
            <a:lvl2pPr marL="514350" indent="-171450">
              <a:buFont typeface="Franklin Gothic Medium Cond" panose="020B0606030402020204" pitchFamily="34" charset="0"/>
              <a:buChar char="–"/>
              <a:defRPr sz="2000" b="0" i="0" baseline="0">
                <a:latin typeface="Gotham Bold" charset="0"/>
                <a:ea typeface="Gotham Bold" charset="0"/>
                <a:cs typeface="Gotham Bold" charset="0"/>
              </a:defRPr>
            </a:lvl2pPr>
            <a:lvl3pPr>
              <a:defRPr sz="2000" b="0" i="0" baseline="0">
                <a:latin typeface="Gotham Bold" charset="0"/>
                <a:ea typeface="Gotham Bold" charset="0"/>
                <a:cs typeface="Gotham Bold"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298992"/>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235288"/>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over Slide - Lighthouse, Mountains, Full Logo, Title and Subtit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150" y="1985775"/>
            <a:ext cx="1895338" cy="1883383"/>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4264935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a:p>
        </p:txBody>
      </p:sp>
      <p:sp>
        <p:nvSpPr>
          <p:cNvPr id="2" name="Title 1"/>
          <p:cNvSpPr>
            <a:spLocks noGrp="1"/>
          </p:cNvSpPr>
          <p:nvPr>
            <p:ph type="title" hasCustomPrompt="1"/>
          </p:nvPr>
        </p:nvSpPr>
        <p:spPr>
          <a:xfrm>
            <a:off x="674368" y="640080"/>
            <a:ext cx="7843267" cy="548640"/>
          </a:xfrm>
        </p:spPr>
        <p:txBody>
          <a:bodyPr>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of Item</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622979" y="0"/>
            <a:ext cx="51390" cy="10787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628650" y="1520825"/>
            <a:ext cx="7888288" cy="4519613"/>
          </a:xfrm>
        </p:spPr>
        <p:txBody>
          <a:bodyPr/>
          <a:lstStyle>
            <a:lvl1pPr>
              <a:lnSpc>
                <a:spcPct val="100000"/>
              </a:lnSpc>
              <a:spcBef>
                <a:spcPts val="1200"/>
              </a:spcBef>
              <a:defRPr sz="2800">
                <a:latin typeface="Franklin Gothic Medium" panose="020B0603020102020204" pitchFamily="34" charset="0"/>
              </a:defRPr>
            </a:lvl1pPr>
            <a:lvl2pPr marL="514350" indent="-171450">
              <a:lnSpc>
                <a:spcPct val="100000"/>
              </a:lnSpc>
              <a:buFont typeface="Franklin Gothic Medium" panose="020B0603020102020204" pitchFamily="34" charset="0"/>
              <a:buChar char="−"/>
              <a:defRPr sz="2400">
                <a:latin typeface="Franklin Gothic Medium" panose="020B0603020102020204" pitchFamily="34" charset="0"/>
              </a:defRPr>
            </a:lvl2pPr>
            <a:lvl3pPr>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Edit Master text styles</a:t>
            </a:r>
          </a:p>
          <a:p>
            <a:pPr lvl="1"/>
            <a:r>
              <a:rPr lang="en-US"/>
              <a:t> Second level</a:t>
            </a:r>
          </a:p>
          <a:p>
            <a:pPr lvl="2"/>
            <a:r>
              <a:rPr lang="en-US"/>
              <a:t>Third level</a:t>
            </a:r>
          </a:p>
        </p:txBody>
      </p:sp>
    </p:spTree>
    <p:extLst>
      <p:ext uri="{BB962C8B-B14F-4D97-AF65-F5344CB8AC3E}">
        <p14:creationId xmlns:p14="http://schemas.microsoft.com/office/powerpoint/2010/main" val="3405593293"/>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a:p>
        </p:txBody>
      </p:sp>
      <p:sp>
        <p:nvSpPr>
          <p:cNvPr id="2" name="Title 1"/>
          <p:cNvSpPr>
            <a:spLocks noGrp="1"/>
          </p:cNvSpPr>
          <p:nvPr>
            <p:ph type="title" hasCustomPrompt="1"/>
          </p:nvPr>
        </p:nvSpPr>
        <p:spPr>
          <a:xfrm>
            <a:off x="630936" y="640080"/>
            <a:ext cx="7886700" cy="548640"/>
          </a:xfrm>
          <a:prstGeom prst="rect">
            <a:avLst/>
          </a:prstGeom>
        </p:spPr>
        <p:txBody>
          <a:bodyPr>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of Item</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6" name="Rectangle 5">
            <a:extLst>
              <a:ext uri="{FF2B5EF4-FFF2-40B4-BE49-F238E27FC236}">
                <a16:creationId xmlns:a16="http://schemas.microsoft.com/office/drawing/2014/main" id="{A4982C14-D6E8-4DC2-8E70-A77C4904A886}"/>
              </a:ext>
            </a:extLst>
          </p:cNvPr>
          <p:cNvSpPr/>
          <p:nvPr userDrawn="1"/>
        </p:nvSpPr>
        <p:spPr>
          <a:xfrm>
            <a:off x="622979" y="0"/>
            <a:ext cx="51390" cy="10787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0">
            <a:extLst>
              <a:ext uri="{FF2B5EF4-FFF2-40B4-BE49-F238E27FC236}">
                <a16:creationId xmlns:a16="http://schemas.microsoft.com/office/drawing/2014/main" id="{681B9B26-849E-4389-8A34-9CBFB3AC9E65}"/>
              </a:ext>
            </a:extLst>
          </p:cNvPr>
          <p:cNvSpPr>
            <a:spLocks noGrp="1"/>
          </p:cNvSpPr>
          <p:nvPr>
            <p:ph type="sldNum" sz="quarter" idx="13"/>
          </p:nvPr>
        </p:nvSpPr>
        <p:spPr>
          <a:xfrm>
            <a:off x="7086600" y="6592387"/>
            <a:ext cx="2057400" cy="265614"/>
          </a:xfrm>
        </p:spPr>
        <p:txBody>
          <a:bodyPr/>
          <a:lstStyle>
            <a:lvl1pPr>
              <a:defRPr sz="1600" b="1">
                <a:solidFill>
                  <a:schemeClr val="bg1"/>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3051899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7492" y="1998134"/>
            <a:ext cx="349758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08498" y="1998134"/>
            <a:ext cx="349758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5042C1-9E7D-4229-9364-7FAF17D605F3}"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E1706-6544-43F3-AA81-0ED1B3613CF4}" type="slidenum">
              <a:rPr lang="en-US" smtClean="0"/>
              <a:t>‹#›</a:t>
            </a:fld>
            <a:endParaRPr lang="en-US"/>
          </a:p>
        </p:txBody>
      </p:sp>
    </p:spTree>
    <p:extLst>
      <p:ext uri="{BB962C8B-B14F-4D97-AF65-F5344CB8AC3E}">
        <p14:creationId xmlns:p14="http://schemas.microsoft.com/office/powerpoint/2010/main" val="40841656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23685540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6249458"/>
            <a:ext cx="7992005" cy="330200"/>
          </a:xfrm>
          <a:prstGeom prst="rect">
            <a:avLst/>
          </a:prstGeom>
        </p:spPr>
        <p:txBody>
          <a:bodyPr anchor="b">
            <a:noAutofit/>
          </a:bodyPr>
          <a:lstStyle>
            <a:lvl1pPr marL="0" indent="0">
              <a:lnSpc>
                <a:spcPct val="100000"/>
              </a:lnSpc>
              <a:spcBef>
                <a:spcPts val="0"/>
              </a:spcBef>
              <a:buNone/>
              <a:defRPr sz="900" b="0" i="0" baseline="0">
                <a:latin typeface="Gotham Bold" charset="0"/>
                <a:ea typeface="Gotham Bold" charset="0"/>
                <a:cs typeface="Gotham Bold"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0" i="0" baseline="0">
                <a:latin typeface="Gotham Bold" charset="0"/>
                <a:ea typeface="Gotham Bold" charset="0"/>
                <a:cs typeface="Gotham Bold"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9770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Slide - Color Seal">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dirty="0"/>
              <a:t>Click to Add Date</a:t>
            </a:r>
          </a:p>
        </p:txBody>
      </p:sp>
      <p:sp>
        <p:nvSpPr>
          <p:cNvPr id="14" name="Rectangle 13"/>
          <p:cNvSpPr/>
          <p:nvPr/>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519663328"/>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Slide - Black Seal">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dirty="0"/>
              <a:t>Click to Add Date</a:t>
            </a:r>
          </a:p>
        </p:txBody>
      </p:sp>
    </p:spTree>
    <p:extLst>
      <p:ext uri="{BB962C8B-B14F-4D97-AF65-F5344CB8AC3E}">
        <p14:creationId xmlns:p14="http://schemas.microsoft.com/office/powerpoint/2010/main" val="4233749003"/>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Gotham Bold" charset="0"/>
                <a:ea typeface="Gotham Bold" charset="0"/>
                <a:cs typeface="Gotham Bold" charset="0"/>
              </a:defRPr>
            </a:lvl1pPr>
            <a:lvl2pPr marL="576263" indent="-233363">
              <a:lnSpc>
                <a:spcPct val="100000"/>
              </a:lnSpc>
              <a:buFont typeface="Franklin Gothic Medium" panose="020B0603020102020204" pitchFamily="34" charset="0"/>
              <a:buChar char="−"/>
              <a:defRPr sz="2400" b="1" i="0">
                <a:latin typeface="Gotham Bold" charset="0"/>
                <a:ea typeface="Gotham Bold" charset="0"/>
                <a:cs typeface="Gotham Bold" charset="0"/>
              </a:defRPr>
            </a:lvl2pPr>
            <a:lvl3pPr marL="973138" indent="-228600">
              <a:lnSpc>
                <a:spcPct val="100000"/>
              </a:lnSpc>
              <a:defRPr sz="20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Gotham Bold" charset="0"/>
                <a:ea typeface="Gotham Bold" charset="0"/>
                <a:cs typeface="Gotham Bold" charset="0"/>
              </a:defRPr>
            </a:lvl1pPr>
          </a:lstStyle>
          <a:p>
            <a:pPr lvl="0"/>
            <a:r>
              <a:rPr lang="en-US" dirty="0"/>
              <a:t>Click to add footnote, reference or source</a:t>
            </a:r>
          </a:p>
        </p:txBody>
      </p:sp>
      <p:cxnSp>
        <p:nvCxnSpPr>
          <p:cNvPr id="18" name="Straight Connector 17"/>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51546"/>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0" i="0">
                <a:latin typeface="Gotham Bold" charset="0"/>
                <a:ea typeface="Gotham Bold" charset="0"/>
                <a:cs typeface="Gotham Bold" charset="0"/>
              </a:defRPr>
            </a:lvl1pPr>
            <a:lvl2pPr marL="576263" indent="-233363">
              <a:lnSpc>
                <a:spcPct val="100000"/>
              </a:lnSpc>
              <a:spcBef>
                <a:spcPts val="0"/>
              </a:spcBef>
              <a:buFont typeface="Franklin Gothic Medium" panose="020B0603020102020204" pitchFamily="34" charset="0"/>
              <a:buChar char="−"/>
              <a:defRPr sz="2000" b="0" i="0">
                <a:latin typeface="Gotham Bold" charset="0"/>
                <a:ea typeface="Gotham Bold" charset="0"/>
                <a:cs typeface="Gotham Bold" charset="0"/>
              </a:defRPr>
            </a:lvl2pPr>
            <a:lvl3pPr marL="973138" indent="-228600">
              <a:lnSpc>
                <a:spcPct val="100000"/>
              </a:lnSpc>
              <a:spcBef>
                <a:spcPts val="0"/>
              </a:spcBef>
              <a:defRPr sz="2000" b="0"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0" i="0" baseline="0">
                <a:latin typeface="Gotham Bold" charset="0"/>
                <a:ea typeface="Gotham Bold" charset="0"/>
                <a:cs typeface="Gotham Bold" charset="0"/>
              </a:defRPr>
            </a:lvl1pPr>
          </a:lstStyle>
          <a:p>
            <a:pPr lvl="0"/>
            <a:r>
              <a:rPr lang="en-US" dirty="0"/>
              <a:t>Click icon below to add table or chart</a:t>
            </a:r>
          </a:p>
        </p:txBody>
      </p:sp>
      <p:cxnSp>
        <p:nvCxnSpPr>
          <p:cNvPr id="7" name="Straight Connector 6"/>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962071"/>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0" i="0" baseline="0">
                <a:latin typeface="Gotham Bold" charset="0"/>
                <a:ea typeface="Gotham Bold" charset="0"/>
                <a:cs typeface="Gotham Bold" charset="0"/>
              </a:defRPr>
            </a:lvl1pPr>
          </a:lstStyle>
          <a:p>
            <a:pPr lvl="0"/>
            <a:r>
              <a:rPr lang="en-US" dirty="0"/>
              <a:t>Click icon below to add table or chart</a:t>
            </a:r>
          </a:p>
        </p:txBody>
      </p:sp>
      <p:cxnSp>
        <p:nvCxnSpPr>
          <p:cNvPr id="6" name="Straight Connector 5"/>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423378"/>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0" i="0" baseline="0">
                <a:latin typeface="Gotham Bold" charset="0"/>
                <a:ea typeface="Gotham Bold" charset="0"/>
                <a:cs typeface="Gotham Bold"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0" i="0" baseline="0">
                <a:latin typeface="Gotham Bold" charset="0"/>
                <a:ea typeface="Gotham Bold" charset="0"/>
                <a:cs typeface="Gotham Bold"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dirty="0"/>
              <a:t>Click to add title</a:t>
            </a:r>
          </a:p>
        </p:txBody>
      </p:sp>
      <p:cxnSp>
        <p:nvCxnSpPr>
          <p:cNvPr id="11" name="Straight Connector 10"/>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409716"/>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0" i="0">
                <a:latin typeface="Gotham Bold" charset="0"/>
                <a:ea typeface="Gotham Bold" charset="0"/>
                <a:cs typeface="Gotham Bold" charset="0"/>
              </a:defRPr>
            </a:lvl1pPr>
            <a:lvl2pPr marL="514350" indent="-171450">
              <a:buFont typeface="Franklin Gothic Medium Cond" panose="020B0606030402020204" pitchFamily="34" charset="0"/>
              <a:buChar char="–"/>
              <a:defRPr sz="2000" b="0" i="0">
                <a:latin typeface="Gotham Bold" charset="0"/>
                <a:ea typeface="Gotham Bold" charset="0"/>
                <a:cs typeface="Gotham Bold" charset="0"/>
              </a:defRPr>
            </a:lvl2pPr>
            <a:lvl3pPr>
              <a:defRPr sz="2000" b="0" i="0">
                <a:latin typeface="Gotham Bold" charset="0"/>
                <a:ea typeface="Gotham Bold" charset="0"/>
                <a:cs typeface="Gotham Bold"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0" i="0">
                <a:latin typeface="Gotham Bold" charset="0"/>
                <a:ea typeface="Gotham Bold" charset="0"/>
                <a:cs typeface="Gotham Bold" charset="0"/>
              </a:defRPr>
            </a:lvl1pPr>
            <a:lvl2pPr marL="514350" indent="-171450">
              <a:buFont typeface="Franklin Gothic Medium Cond" panose="020B0606030402020204" pitchFamily="34" charset="0"/>
              <a:buChar char="–"/>
              <a:defRPr sz="2000" b="0" i="0" baseline="0">
                <a:latin typeface="Gotham Bold" charset="0"/>
                <a:ea typeface="Gotham Bold" charset="0"/>
                <a:cs typeface="Gotham Bold" charset="0"/>
              </a:defRPr>
            </a:lvl2pPr>
            <a:lvl3pPr>
              <a:defRPr sz="2000" b="0" i="0" baseline="0">
                <a:latin typeface="Gotham Bold" charset="0"/>
                <a:ea typeface="Gotham Bold" charset="0"/>
                <a:cs typeface="Gotham Bold"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472985"/>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840517"/>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2 Col-Chart/Table">
    <p:spTree>
      <p:nvGrpSpPr>
        <p:cNvPr id="1" name=""/>
        <p:cNvGrpSpPr/>
        <p:nvPr/>
      </p:nvGrpSpPr>
      <p:grpSpPr>
        <a:xfrm>
          <a:off x="0" y="0"/>
          <a:ext cx="0" cy="0"/>
          <a:chOff x="0" y="0"/>
          <a:chExt cx="0" cy="0"/>
        </a:xfrm>
      </p:grpSpPr>
      <p:cxnSp>
        <p:nvCxnSpPr>
          <p:cNvPr id="2" name="Straight Connector 1"/>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922502"/>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over Slide - Lighthouse, Mountains, Full Logo, Title and Subtit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150" y="1985775"/>
            <a:ext cx="1895338" cy="1883383"/>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265827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6249458"/>
            <a:ext cx="7992005" cy="330200"/>
          </a:xfrm>
          <a:prstGeom prst="rect">
            <a:avLst/>
          </a:prstGeom>
        </p:spPr>
        <p:txBody>
          <a:bodyPr anchor="b">
            <a:noAutofit/>
          </a:bodyPr>
          <a:lstStyle>
            <a:lvl1pPr marL="0" indent="0">
              <a:lnSpc>
                <a:spcPct val="100000"/>
              </a:lnSpc>
              <a:spcBef>
                <a:spcPts val="0"/>
              </a:spcBef>
              <a:buNone/>
              <a:defRPr sz="900" b="0" i="0" baseline="0">
                <a:latin typeface="Gotham Bold" charset="0"/>
                <a:ea typeface="Gotham Bold" charset="0"/>
                <a:cs typeface="Gotham Bold"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1500" b="0" i="0" baseline="0">
                <a:latin typeface="Gotham Bold" charset="0"/>
                <a:ea typeface="Gotham Bold" charset="0"/>
                <a:cs typeface="Gotham Bold"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1500" b="0" i="0" baseline="0">
                <a:latin typeface="Gotham Bold" charset="0"/>
                <a:ea typeface="Gotham Bold" charset="0"/>
                <a:cs typeface="Gotham Bold"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6"/>
            <a:ext cx="3840480" cy="500063"/>
          </a:xfrm>
          <a:prstGeom prst="rect">
            <a:avLst/>
          </a:prstGeom>
        </p:spPr>
        <p:txBody>
          <a:bodyPr anchor="b">
            <a:noAutofit/>
          </a:bodyPr>
          <a:lstStyle>
            <a:lvl1pPr marL="0" indent="0" algn="ctr">
              <a:buNone/>
              <a:defRPr sz="1800" b="0" i="0">
                <a:latin typeface="Gotham Bold" charset="0"/>
                <a:ea typeface="Gotham Bold" charset="0"/>
                <a:cs typeface="Gotham Bold"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6"/>
            <a:ext cx="3840480" cy="500063"/>
          </a:xfrm>
          <a:prstGeom prst="rect">
            <a:avLst/>
          </a:prstGeom>
        </p:spPr>
        <p:txBody>
          <a:bodyPr anchor="b">
            <a:noAutofit/>
          </a:bodyPr>
          <a:lstStyle>
            <a:lvl1pPr marL="0" indent="0" algn="ctr">
              <a:buNone/>
              <a:defRPr sz="1800" b="0" i="0">
                <a:latin typeface="Gotham Bold" charset="0"/>
                <a:ea typeface="Gotham Bold" charset="0"/>
                <a:cs typeface="Gotham Bold"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289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2" name="Title 1"/>
          <p:cNvSpPr>
            <a:spLocks noGrp="1"/>
          </p:cNvSpPr>
          <p:nvPr>
            <p:ph type="title" hasCustomPrompt="1"/>
          </p:nvPr>
        </p:nvSpPr>
        <p:spPr>
          <a:xfrm>
            <a:off x="674368" y="640080"/>
            <a:ext cx="7843267" cy="548640"/>
          </a:xfrm>
        </p:spPr>
        <p:txBody>
          <a:bodyPr>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of Item</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622979" y="0"/>
            <a:ext cx="51390" cy="10787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628650" y="1520825"/>
            <a:ext cx="7888288" cy="4519613"/>
          </a:xfrm>
        </p:spPr>
        <p:txBody>
          <a:bodyPr/>
          <a:lstStyle>
            <a:lvl1pPr>
              <a:lnSpc>
                <a:spcPct val="100000"/>
              </a:lnSpc>
              <a:spcBef>
                <a:spcPts val="1200"/>
              </a:spcBef>
              <a:defRPr sz="2800">
                <a:latin typeface="Franklin Gothic Medium" panose="020B0603020102020204" pitchFamily="34" charset="0"/>
              </a:defRPr>
            </a:lvl1pPr>
            <a:lvl2pPr marL="514350" indent="-171450">
              <a:lnSpc>
                <a:spcPct val="100000"/>
              </a:lnSpc>
              <a:buFont typeface="Franklin Gothic Medium" panose="020B0603020102020204" pitchFamily="34" charset="0"/>
              <a:buChar char="−"/>
              <a:defRPr sz="2400">
                <a:latin typeface="Franklin Gothic Medium" panose="020B0603020102020204" pitchFamily="34" charset="0"/>
              </a:defRPr>
            </a:lvl2pPr>
            <a:lvl3pPr>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Edit Master text styles</a:t>
            </a:r>
          </a:p>
          <a:p>
            <a:pPr lvl="1"/>
            <a:r>
              <a:rPr lang="en-US" dirty="0"/>
              <a:t> Second level</a:t>
            </a:r>
          </a:p>
          <a:p>
            <a:pPr lvl="2"/>
            <a:r>
              <a:rPr lang="en-US" dirty="0"/>
              <a:t>Third level</a:t>
            </a:r>
          </a:p>
        </p:txBody>
      </p:sp>
    </p:spTree>
    <p:extLst>
      <p:ext uri="{BB962C8B-B14F-4D97-AF65-F5344CB8AC3E}">
        <p14:creationId xmlns:p14="http://schemas.microsoft.com/office/powerpoint/2010/main" val="348879839"/>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2" name="Title 1"/>
          <p:cNvSpPr>
            <a:spLocks noGrp="1"/>
          </p:cNvSpPr>
          <p:nvPr>
            <p:ph type="title" hasCustomPrompt="1"/>
          </p:nvPr>
        </p:nvSpPr>
        <p:spPr>
          <a:xfrm>
            <a:off x="630936" y="640080"/>
            <a:ext cx="7886700" cy="548640"/>
          </a:xfrm>
          <a:prstGeom prst="rect">
            <a:avLst/>
          </a:prstGeom>
        </p:spPr>
        <p:txBody>
          <a:bodyPr>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of Item</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6" name="Rectangle 5">
            <a:extLst>
              <a:ext uri="{FF2B5EF4-FFF2-40B4-BE49-F238E27FC236}">
                <a16:creationId xmlns:a16="http://schemas.microsoft.com/office/drawing/2014/main" id="{A4982C14-D6E8-4DC2-8E70-A77C4904A886}"/>
              </a:ext>
            </a:extLst>
          </p:cNvPr>
          <p:cNvSpPr/>
          <p:nvPr userDrawn="1"/>
        </p:nvSpPr>
        <p:spPr>
          <a:xfrm>
            <a:off x="622979" y="0"/>
            <a:ext cx="51390" cy="10787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10">
            <a:extLst>
              <a:ext uri="{FF2B5EF4-FFF2-40B4-BE49-F238E27FC236}">
                <a16:creationId xmlns:a16="http://schemas.microsoft.com/office/drawing/2014/main" id="{681B9B26-849E-4389-8A34-9CBFB3AC9E65}"/>
              </a:ext>
            </a:extLst>
          </p:cNvPr>
          <p:cNvSpPr>
            <a:spLocks noGrp="1"/>
          </p:cNvSpPr>
          <p:nvPr>
            <p:ph type="sldNum" sz="quarter" idx="13"/>
          </p:nvPr>
        </p:nvSpPr>
        <p:spPr>
          <a:xfrm>
            <a:off x="7086600" y="6592387"/>
            <a:ext cx="2057400" cy="265614"/>
          </a:xfrm>
        </p:spPr>
        <p:txBody>
          <a:bodyPr/>
          <a:lstStyle>
            <a:lvl1pPr>
              <a:defRPr sz="1600" b="1">
                <a:solidFill>
                  <a:schemeClr val="bg1"/>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14255086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ext or object onl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50E658-114E-4518-9F83-8FC6C529763D}"/>
              </a:ext>
            </a:extLst>
          </p:cNvPr>
          <p:cNvSpPr>
            <a:spLocks noGrp="1"/>
          </p:cNvSpPr>
          <p:nvPr>
            <p:ph sz="quarter" idx="10"/>
          </p:nvPr>
        </p:nvSpPr>
        <p:spPr>
          <a:xfrm>
            <a:off x="120650" y="128588"/>
            <a:ext cx="8885238" cy="6354762"/>
          </a:xfrm>
          <a:prstGeom prst="rect">
            <a:avLst/>
          </a:prstGeom>
        </p:spPr>
        <p:txBody>
          <a:bodyPr>
            <a:normAutofit/>
          </a:bodyPr>
          <a:lstStyle>
            <a:lvl1pPr>
              <a:defRPr sz="2400"/>
            </a:lvl1pPr>
            <a:lvl2pPr marL="514350" indent="-171450">
              <a:buFont typeface="Wingdings" panose="05000000000000000000" pitchFamily="2" charset="2"/>
              <a:buChar char="§"/>
              <a:defRPr sz="2000"/>
            </a:lvl2pPr>
            <a:lvl3pPr marL="857250" indent="-171450">
              <a:buFont typeface="Courier New" panose="02070309020205020404" pitchFamily="49" charset="0"/>
              <a:buChar char="o"/>
              <a:defRPr sz="1600"/>
            </a:lvl3pPr>
            <a:lvl4pPr>
              <a:defRPr sz="1400"/>
            </a:lvl4pPr>
            <a:lvl5pPr marL="1543050" indent="-171450">
              <a:buFont typeface="Wingdings" panose="05000000000000000000" pitchFamily="2" charset="2"/>
              <a:buChar cha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CC675EA9-2EAB-4C70-890E-635EB5D97009}"/>
              </a:ext>
            </a:extLst>
          </p:cNvPr>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8" name="Slide Number Placeholder 10">
            <a:extLst>
              <a:ext uri="{FF2B5EF4-FFF2-40B4-BE49-F238E27FC236}">
                <a16:creationId xmlns:a16="http://schemas.microsoft.com/office/drawing/2014/main" id="{5FC06B2B-BDD9-4B81-9CBC-689E0D09D26C}"/>
              </a:ext>
            </a:extLst>
          </p:cNvPr>
          <p:cNvSpPr>
            <a:spLocks noGrp="1"/>
          </p:cNvSpPr>
          <p:nvPr>
            <p:ph type="sldNum" sz="quarter" idx="13"/>
          </p:nvPr>
        </p:nvSpPr>
        <p:spPr>
          <a:xfrm>
            <a:off x="7086600" y="6592387"/>
            <a:ext cx="2057400" cy="265614"/>
          </a:xfrm>
        </p:spPr>
        <p:txBody>
          <a:bodyPr/>
          <a:lstStyle>
            <a:lvl1pPr>
              <a:defRPr sz="1600" b="1">
                <a:solidFill>
                  <a:schemeClr val="bg1"/>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16123809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29460059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392744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25213588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8839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6838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2324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233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1" y="1849440"/>
            <a:ext cx="3840163" cy="4402137"/>
          </a:xfrm>
          <a:prstGeom prst="rect">
            <a:avLst/>
          </a:prstGeom>
        </p:spPr>
        <p:txBody>
          <a:bodyPr>
            <a:noAutofit/>
          </a:bodyPr>
          <a:lstStyle>
            <a:lvl1pPr>
              <a:lnSpc>
                <a:spcPct val="100000"/>
              </a:lnSpc>
              <a:spcBef>
                <a:spcPts val="0"/>
              </a:spcBef>
              <a:spcAft>
                <a:spcPts val="0"/>
              </a:spcAft>
              <a:defRPr sz="1500" b="0" i="0">
                <a:latin typeface="Gotham Bold" charset="0"/>
                <a:ea typeface="Gotham Bold" charset="0"/>
                <a:cs typeface="Gotham Bold" charset="0"/>
              </a:defRPr>
            </a:lvl1pPr>
            <a:lvl2pPr marL="385763" indent="-128588">
              <a:buFont typeface="Franklin Gothic Medium Cond" panose="020B0606030402020204" pitchFamily="34" charset="0"/>
              <a:buChar char="–"/>
              <a:defRPr sz="1500" b="0" i="0">
                <a:latin typeface="Gotham Bold" charset="0"/>
                <a:ea typeface="Gotham Bold" charset="0"/>
                <a:cs typeface="Gotham Bold" charset="0"/>
              </a:defRPr>
            </a:lvl2pPr>
            <a:lvl3pPr>
              <a:defRPr sz="1500" b="0" i="0">
                <a:latin typeface="Gotham Bold" charset="0"/>
                <a:ea typeface="Gotham Bold" charset="0"/>
                <a:cs typeface="Gotham Bold"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6251575"/>
            <a:ext cx="7992005" cy="330200"/>
          </a:xfrm>
          <a:prstGeom prst="rect">
            <a:avLst/>
          </a:prstGeom>
        </p:spPr>
        <p:txBody>
          <a:bodyPr anchor="b">
            <a:noAutofit/>
          </a:bodyPr>
          <a:lstStyle>
            <a:lvl1pPr marL="0" indent="0">
              <a:lnSpc>
                <a:spcPct val="100000"/>
              </a:lnSpc>
              <a:spcBef>
                <a:spcPts val="0"/>
              </a:spcBef>
              <a:buNone/>
              <a:defRPr sz="900" b="0" i="0" baseline="0">
                <a:latin typeface="Gotham Bold" charset="0"/>
                <a:ea typeface="Gotham Bold" charset="0"/>
                <a:cs typeface="Gotham Bold"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6"/>
            <a:ext cx="3840480" cy="500063"/>
          </a:xfrm>
          <a:prstGeom prst="rect">
            <a:avLst/>
          </a:prstGeom>
        </p:spPr>
        <p:txBody>
          <a:bodyPr anchor="b">
            <a:noAutofit/>
          </a:bodyPr>
          <a:lstStyle>
            <a:lvl1pPr marL="0" indent="0" algn="ctr">
              <a:buNone/>
              <a:defRPr sz="1800" b="0" i="0">
                <a:latin typeface="Gotham Bold" charset="0"/>
                <a:ea typeface="Gotham Bold" charset="0"/>
                <a:cs typeface="Gotham Bold"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6"/>
            <a:ext cx="3840480" cy="500063"/>
          </a:xfrm>
          <a:prstGeom prst="rect">
            <a:avLst/>
          </a:prstGeom>
        </p:spPr>
        <p:txBody>
          <a:bodyPr anchor="b">
            <a:noAutofit/>
          </a:bodyPr>
          <a:lstStyle>
            <a:lvl1pPr marL="0" indent="0" algn="ctr">
              <a:buNone/>
              <a:defRPr sz="1800" b="0" i="0">
                <a:latin typeface="Gotham Bold" charset="0"/>
                <a:ea typeface="Gotham Bold" charset="0"/>
                <a:cs typeface="Gotham Bold"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50" y="1840561"/>
            <a:ext cx="3840163" cy="4402137"/>
          </a:xfrm>
          <a:prstGeom prst="rect">
            <a:avLst/>
          </a:prstGeom>
        </p:spPr>
        <p:txBody>
          <a:bodyPr>
            <a:noAutofit/>
          </a:bodyPr>
          <a:lstStyle>
            <a:lvl1pPr>
              <a:lnSpc>
                <a:spcPct val="100000"/>
              </a:lnSpc>
              <a:spcBef>
                <a:spcPts val="0"/>
              </a:spcBef>
              <a:spcAft>
                <a:spcPts val="0"/>
              </a:spcAft>
              <a:defRPr sz="1500" b="0" i="0">
                <a:latin typeface="Gotham Bold" charset="0"/>
                <a:ea typeface="Gotham Bold" charset="0"/>
                <a:cs typeface="Gotham Bold" charset="0"/>
              </a:defRPr>
            </a:lvl1pPr>
            <a:lvl2pPr marL="385763" indent="-128588">
              <a:buFont typeface="Franklin Gothic Medium Cond" panose="020B0606030402020204" pitchFamily="34" charset="0"/>
              <a:buChar char="–"/>
              <a:defRPr sz="1500" b="0" i="0" baseline="0">
                <a:latin typeface="Gotham Bold" charset="0"/>
                <a:ea typeface="Gotham Bold" charset="0"/>
                <a:cs typeface="Gotham Bold" charset="0"/>
              </a:defRPr>
            </a:lvl2pPr>
            <a:lvl3pPr>
              <a:defRPr sz="1500" b="0" i="0" baseline="0">
                <a:latin typeface="Gotham Bold" charset="0"/>
                <a:ea typeface="Gotham Bold" charset="0"/>
                <a:cs typeface="Gotham Bold"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526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794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012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0EFD80-4D0C-45DA-BB35-FB4EB9B578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388FE18-2E10-4128-9787-0383E4EB25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ADEC0C9-73BB-4BAD-ACFA-06D83F1BB7BF}"/>
              </a:ext>
            </a:extLst>
          </p:cNvPr>
          <p:cNvSpPr>
            <a:spLocks noGrp="1" noChangeArrowheads="1"/>
          </p:cNvSpPr>
          <p:nvPr>
            <p:ph type="sldNum" sz="quarter" idx="12"/>
          </p:nvPr>
        </p:nvSpPr>
        <p:spPr>
          <a:ln/>
        </p:spPr>
        <p:txBody>
          <a:bodyPr/>
          <a:lstStyle>
            <a:lvl1pPr>
              <a:defRPr/>
            </a:lvl1pPr>
          </a:lstStyle>
          <a:p>
            <a:pPr>
              <a:defRPr/>
            </a:pPr>
            <a:fld id="{F4525A5C-503D-5F4E-AF4A-B20C899223DA}" type="slidenum">
              <a:rPr lang="en-US" altLang="en-US"/>
              <a:pPr>
                <a:defRPr/>
              </a:pPr>
              <a:t>‹#›</a:t>
            </a:fld>
            <a:endParaRPr lang="en-US" altLang="en-US"/>
          </a:p>
        </p:txBody>
      </p:sp>
    </p:spTree>
    <p:extLst>
      <p:ext uri="{BB962C8B-B14F-4D97-AF65-F5344CB8AC3E}">
        <p14:creationId xmlns:p14="http://schemas.microsoft.com/office/powerpoint/2010/main" val="5210730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solidFill>
                <a:srgbClr val="FFFFFF"/>
              </a:solidFill>
            </a:endParaRPr>
          </a:p>
        </p:txBody>
      </p:sp>
      <p:sp>
        <p:nvSpPr>
          <p:cNvPr id="2" name="Title 1"/>
          <p:cNvSpPr>
            <a:spLocks noGrp="1"/>
          </p:cNvSpPr>
          <p:nvPr>
            <p:ph type="title" hasCustomPrompt="1"/>
          </p:nvPr>
        </p:nvSpPr>
        <p:spPr>
          <a:xfrm>
            <a:off x="674368" y="640080"/>
            <a:ext cx="7843267" cy="548640"/>
          </a:xfrm>
        </p:spPr>
        <p:txBody>
          <a:bodyPr>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of Item</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622979" y="0"/>
            <a:ext cx="51390" cy="10787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ext Placeholder 3"/>
          <p:cNvSpPr>
            <a:spLocks noGrp="1"/>
          </p:cNvSpPr>
          <p:nvPr>
            <p:ph type="body" sz="quarter" idx="10"/>
          </p:nvPr>
        </p:nvSpPr>
        <p:spPr>
          <a:xfrm>
            <a:off x="628650" y="1520825"/>
            <a:ext cx="7888288" cy="4519613"/>
          </a:xfrm>
        </p:spPr>
        <p:txBody>
          <a:bodyPr/>
          <a:lstStyle>
            <a:lvl1pPr>
              <a:lnSpc>
                <a:spcPct val="100000"/>
              </a:lnSpc>
              <a:spcBef>
                <a:spcPts val="1200"/>
              </a:spcBef>
              <a:defRPr sz="2800">
                <a:latin typeface="Franklin Gothic Medium" panose="020B0603020102020204" pitchFamily="34" charset="0"/>
              </a:defRPr>
            </a:lvl1pPr>
            <a:lvl2pPr marL="514350" indent="-171450">
              <a:lnSpc>
                <a:spcPct val="100000"/>
              </a:lnSpc>
              <a:buFont typeface="Franklin Gothic Medium" panose="020B0603020102020204" pitchFamily="34" charset="0"/>
              <a:buChar char="−"/>
              <a:defRPr sz="2400">
                <a:latin typeface="Franklin Gothic Medium" panose="020B0603020102020204" pitchFamily="34" charset="0"/>
              </a:defRPr>
            </a:lvl2pPr>
            <a:lvl3pPr>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Edit Master text styles</a:t>
            </a:r>
          </a:p>
          <a:p>
            <a:pPr lvl="1"/>
            <a:r>
              <a:rPr lang="en-US" dirty="0"/>
              <a:t> Second level</a:t>
            </a:r>
          </a:p>
          <a:p>
            <a:pPr lvl="2"/>
            <a:r>
              <a:rPr lang="en-US" dirty="0"/>
              <a:t>Third level</a:t>
            </a:r>
          </a:p>
        </p:txBody>
      </p:sp>
    </p:spTree>
    <p:extLst>
      <p:ext uri="{BB962C8B-B14F-4D97-AF65-F5344CB8AC3E}">
        <p14:creationId xmlns:p14="http://schemas.microsoft.com/office/powerpoint/2010/main" val="4106826102"/>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Blank Page &amp; Bar - No NC">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900184" y="6659709"/>
            <a:ext cx="2057400" cy="138112"/>
          </a:xfrm>
        </p:spPr>
        <p:txBody>
          <a:bodyPr/>
          <a:lstStyle>
            <a:lvl1pPr algn="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4740979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2 Col-Chart/Table">
    <p:spTree>
      <p:nvGrpSpPr>
        <p:cNvPr id="1" name=""/>
        <p:cNvGrpSpPr/>
        <p:nvPr/>
      </p:nvGrpSpPr>
      <p:grpSpPr>
        <a:xfrm>
          <a:off x="0" y="0"/>
          <a:ext cx="0" cy="0"/>
          <a:chOff x="0" y="0"/>
          <a:chExt cx="0" cy="0"/>
        </a:xfrm>
      </p:grpSpPr>
      <p:cxnSp>
        <p:nvCxnSpPr>
          <p:cNvPr id="2" name="Straight Connector 1"/>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528429"/>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ext or object onl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50E658-114E-4518-9F83-8FC6C529763D}"/>
              </a:ext>
            </a:extLst>
          </p:cNvPr>
          <p:cNvSpPr>
            <a:spLocks noGrp="1"/>
          </p:cNvSpPr>
          <p:nvPr>
            <p:ph sz="quarter" idx="10"/>
          </p:nvPr>
        </p:nvSpPr>
        <p:spPr>
          <a:xfrm>
            <a:off x="120650" y="128588"/>
            <a:ext cx="8885238" cy="6354762"/>
          </a:xfrm>
          <a:prstGeom prst="rect">
            <a:avLst/>
          </a:prstGeom>
        </p:spPr>
        <p:txBody>
          <a:bodyPr>
            <a:normAutofit/>
          </a:bodyPr>
          <a:lstStyle>
            <a:lvl1pPr>
              <a:defRPr sz="2400"/>
            </a:lvl1pPr>
            <a:lvl2pPr marL="514350" indent="-171450">
              <a:buFont typeface="Wingdings" panose="05000000000000000000" pitchFamily="2" charset="2"/>
              <a:buChar char="§"/>
              <a:defRPr sz="2000"/>
            </a:lvl2pPr>
            <a:lvl3pPr marL="857250" indent="-171450">
              <a:buFont typeface="Courier New" panose="02070309020205020404" pitchFamily="49" charset="0"/>
              <a:buChar char="o"/>
              <a:defRPr sz="1600"/>
            </a:lvl3pPr>
            <a:lvl4pPr>
              <a:defRPr sz="1400"/>
            </a:lvl4pPr>
            <a:lvl5pPr marL="1543050" indent="-171450">
              <a:buFont typeface="Wingdings" panose="05000000000000000000" pitchFamily="2" charset="2"/>
              <a:buChar cha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CC675EA9-2EAB-4C70-890E-635EB5D97009}"/>
              </a:ext>
            </a:extLst>
          </p:cNvPr>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8" name="Slide Number Placeholder 10">
            <a:extLst>
              <a:ext uri="{FF2B5EF4-FFF2-40B4-BE49-F238E27FC236}">
                <a16:creationId xmlns:a16="http://schemas.microsoft.com/office/drawing/2014/main" id="{5FC06B2B-BDD9-4B81-9CBC-689E0D09D26C}"/>
              </a:ext>
            </a:extLst>
          </p:cNvPr>
          <p:cNvSpPr>
            <a:spLocks noGrp="1"/>
          </p:cNvSpPr>
          <p:nvPr>
            <p:ph type="sldNum" sz="quarter" idx="13"/>
          </p:nvPr>
        </p:nvSpPr>
        <p:spPr>
          <a:xfrm>
            <a:off x="7086600" y="6592387"/>
            <a:ext cx="2057400" cy="265614"/>
          </a:xfrm>
        </p:spPr>
        <p:txBody>
          <a:bodyPr/>
          <a:lstStyle>
            <a:lvl1pPr>
              <a:defRPr sz="1600" b="1">
                <a:solidFill>
                  <a:schemeClr val="bg1"/>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7996765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FBEFCE"/>
        </a:solidFill>
        <a:effectLst/>
      </p:bgPr>
    </p:bg>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674369" y="2502567"/>
            <a:ext cx="7843267" cy="92643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7365D"/>
              </a:buClr>
              <a:buSzPts val="6600"/>
              <a:buFont typeface="Montserrat"/>
              <a:buNone/>
              <a:defRPr sz="6600" b="1" i="0" u="none" strike="noStrike" cap="none">
                <a:solidFill>
                  <a:srgbClr val="17365D"/>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5"/>
          <p:cNvSpPr/>
          <p:nvPr/>
        </p:nvSpPr>
        <p:spPr>
          <a:xfrm>
            <a:off x="0" y="3860"/>
            <a:ext cx="9144000" cy="457316"/>
          </a:xfrm>
          <a:prstGeom prst="rect">
            <a:avLst/>
          </a:prstGeom>
          <a:gradFill>
            <a:gsLst>
              <a:gs pos="0">
                <a:srgbClr val="17365D"/>
              </a:gs>
              <a:gs pos="60000">
                <a:srgbClr val="D1E3ED"/>
              </a:gs>
              <a:gs pos="100000">
                <a:srgbClr val="E8F0F5"/>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400"/>
              <a:buFont typeface="Arial"/>
              <a:buNone/>
            </a:pPr>
            <a:endParaRPr sz="1400" b="1" i="0" u="none" strike="noStrike" cap="none">
              <a:solidFill>
                <a:srgbClr val="17365D"/>
              </a:solidFill>
              <a:latin typeface="Montserrat"/>
              <a:ea typeface="Montserrat"/>
              <a:cs typeface="Montserrat"/>
              <a:sym typeface="Montserrat"/>
            </a:endParaRPr>
          </a:p>
        </p:txBody>
      </p:sp>
      <p:cxnSp>
        <p:nvCxnSpPr>
          <p:cNvPr id="31" name="Google Shape;31;p5"/>
          <p:cNvCxnSpPr/>
          <p:nvPr/>
        </p:nvCxnSpPr>
        <p:spPr>
          <a:xfrm>
            <a:off x="0" y="6573308"/>
            <a:ext cx="9144000" cy="0"/>
          </a:xfrm>
          <a:prstGeom prst="straightConnector1">
            <a:avLst/>
          </a:prstGeom>
          <a:noFill/>
          <a:ln w="22225" cap="flat" cmpd="sng">
            <a:solidFill>
              <a:srgbClr val="17365D"/>
            </a:solidFill>
            <a:prstDash val="solid"/>
            <a:miter lim="800000"/>
            <a:headEnd type="none" w="sm" len="sm"/>
            <a:tailEnd type="none" w="sm" len="sm"/>
          </a:ln>
        </p:spPr>
      </p:cxnSp>
      <p:sp>
        <p:nvSpPr>
          <p:cNvPr id="32" name="Google Shape;32;p5"/>
          <p:cNvSpPr txBox="1">
            <a:spLocks noGrp="1"/>
          </p:cNvSpPr>
          <p:nvPr>
            <p:ph type="body" idx="1"/>
          </p:nvPr>
        </p:nvSpPr>
        <p:spPr>
          <a:xfrm>
            <a:off x="674369" y="3455300"/>
            <a:ext cx="7843267" cy="926434"/>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1" i="0" u="none" strike="noStrike" cap="none">
                <a:solidFill>
                  <a:schemeClr val="dk1"/>
                </a:solidFill>
                <a:latin typeface="Helvetica Neue"/>
                <a:ea typeface="Helvetica Neue"/>
                <a:cs typeface="Helvetica Neue"/>
                <a:sym typeface="Helvetica Neue"/>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8456825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4570200" y="0"/>
            <a:ext cx="45738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4" name="Google Shape;14;p3"/>
          <p:cNvSpPr txBox="1">
            <a:spLocks noGrp="1"/>
          </p:cNvSpPr>
          <p:nvPr>
            <p:ph type="title"/>
          </p:nvPr>
        </p:nvSpPr>
        <p:spPr>
          <a:xfrm>
            <a:off x="5226600" y="3170561"/>
            <a:ext cx="3262500" cy="8288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2500"/>
              <a:buFont typeface="Playfair Display"/>
              <a:buNone/>
              <a:defRPr sz="4000" b="1">
                <a:solidFill>
                  <a:srgbClr val="FFFFFF"/>
                </a:solidFill>
                <a:latin typeface="Playfair Display"/>
                <a:ea typeface="Playfair Display"/>
                <a:cs typeface="Playfair Display"/>
                <a:sym typeface="Playfair Display"/>
              </a:defRPr>
            </a:lvl1pPr>
            <a:lvl2pPr lvl="1">
              <a:spcBef>
                <a:spcPts val="0"/>
              </a:spcBef>
              <a:spcAft>
                <a:spcPts val="0"/>
              </a:spcAft>
              <a:buClr>
                <a:srgbClr val="FFFFFF"/>
              </a:buClr>
              <a:buSzPts val="2500"/>
              <a:buFont typeface="Playfair Display"/>
              <a:buNone/>
              <a:defRPr sz="2500" b="1">
                <a:solidFill>
                  <a:srgbClr val="FFFFFF"/>
                </a:solidFill>
                <a:latin typeface="Playfair Display"/>
                <a:ea typeface="Playfair Display"/>
                <a:cs typeface="Playfair Display"/>
                <a:sym typeface="Playfair Display"/>
              </a:defRPr>
            </a:lvl2pPr>
            <a:lvl3pPr lvl="2">
              <a:spcBef>
                <a:spcPts val="0"/>
              </a:spcBef>
              <a:spcAft>
                <a:spcPts val="0"/>
              </a:spcAft>
              <a:buClr>
                <a:srgbClr val="FFFFFF"/>
              </a:buClr>
              <a:buSzPts val="2500"/>
              <a:buFont typeface="Playfair Display"/>
              <a:buNone/>
              <a:defRPr sz="2500" b="1">
                <a:solidFill>
                  <a:srgbClr val="FFFFFF"/>
                </a:solidFill>
                <a:latin typeface="Playfair Display"/>
                <a:ea typeface="Playfair Display"/>
                <a:cs typeface="Playfair Display"/>
                <a:sym typeface="Playfair Display"/>
              </a:defRPr>
            </a:lvl3pPr>
            <a:lvl4pPr lvl="3">
              <a:spcBef>
                <a:spcPts val="0"/>
              </a:spcBef>
              <a:spcAft>
                <a:spcPts val="0"/>
              </a:spcAft>
              <a:buClr>
                <a:srgbClr val="FFFFFF"/>
              </a:buClr>
              <a:buSzPts val="2500"/>
              <a:buFont typeface="Playfair Display"/>
              <a:buNone/>
              <a:defRPr sz="2500" b="1">
                <a:solidFill>
                  <a:srgbClr val="FFFFFF"/>
                </a:solidFill>
                <a:latin typeface="Playfair Display"/>
                <a:ea typeface="Playfair Display"/>
                <a:cs typeface="Playfair Display"/>
                <a:sym typeface="Playfair Display"/>
              </a:defRPr>
            </a:lvl4pPr>
            <a:lvl5pPr lvl="4">
              <a:spcBef>
                <a:spcPts val="0"/>
              </a:spcBef>
              <a:spcAft>
                <a:spcPts val="0"/>
              </a:spcAft>
              <a:buClr>
                <a:srgbClr val="FFFFFF"/>
              </a:buClr>
              <a:buSzPts val="2500"/>
              <a:buFont typeface="Playfair Display"/>
              <a:buNone/>
              <a:defRPr sz="2500" b="1">
                <a:solidFill>
                  <a:srgbClr val="FFFFFF"/>
                </a:solidFill>
                <a:latin typeface="Playfair Display"/>
                <a:ea typeface="Playfair Display"/>
                <a:cs typeface="Playfair Display"/>
                <a:sym typeface="Playfair Display"/>
              </a:defRPr>
            </a:lvl5pPr>
            <a:lvl6pPr lvl="5">
              <a:spcBef>
                <a:spcPts val="0"/>
              </a:spcBef>
              <a:spcAft>
                <a:spcPts val="0"/>
              </a:spcAft>
              <a:buClr>
                <a:srgbClr val="FFFFFF"/>
              </a:buClr>
              <a:buSzPts val="2500"/>
              <a:buFont typeface="Playfair Display"/>
              <a:buNone/>
              <a:defRPr sz="2500" b="1">
                <a:solidFill>
                  <a:srgbClr val="FFFFFF"/>
                </a:solidFill>
                <a:latin typeface="Playfair Display"/>
                <a:ea typeface="Playfair Display"/>
                <a:cs typeface="Playfair Display"/>
                <a:sym typeface="Playfair Display"/>
              </a:defRPr>
            </a:lvl6pPr>
            <a:lvl7pPr lvl="6">
              <a:spcBef>
                <a:spcPts val="0"/>
              </a:spcBef>
              <a:spcAft>
                <a:spcPts val="0"/>
              </a:spcAft>
              <a:buClr>
                <a:srgbClr val="FFFFFF"/>
              </a:buClr>
              <a:buSzPts val="2500"/>
              <a:buFont typeface="Playfair Display"/>
              <a:buNone/>
              <a:defRPr sz="2500" b="1">
                <a:solidFill>
                  <a:srgbClr val="FFFFFF"/>
                </a:solidFill>
                <a:latin typeface="Playfair Display"/>
                <a:ea typeface="Playfair Display"/>
                <a:cs typeface="Playfair Display"/>
                <a:sym typeface="Playfair Display"/>
              </a:defRPr>
            </a:lvl7pPr>
            <a:lvl8pPr lvl="7">
              <a:spcBef>
                <a:spcPts val="0"/>
              </a:spcBef>
              <a:spcAft>
                <a:spcPts val="0"/>
              </a:spcAft>
              <a:buClr>
                <a:srgbClr val="FFFFFF"/>
              </a:buClr>
              <a:buSzPts val="2500"/>
              <a:buFont typeface="Playfair Display"/>
              <a:buNone/>
              <a:defRPr sz="2500" b="1">
                <a:solidFill>
                  <a:srgbClr val="FFFFFF"/>
                </a:solidFill>
                <a:latin typeface="Playfair Display"/>
                <a:ea typeface="Playfair Display"/>
                <a:cs typeface="Playfair Display"/>
                <a:sym typeface="Playfair Display"/>
              </a:defRPr>
            </a:lvl8pPr>
            <a:lvl9pPr lvl="8">
              <a:spcBef>
                <a:spcPts val="0"/>
              </a:spcBef>
              <a:spcAft>
                <a:spcPts val="0"/>
              </a:spcAft>
              <a:buClr>
                <a:srgbClr val="FFFFFF"/>
              </a:buClr>
              <a:buSzPts val="2500"/>
              <a:buFont typeface="Playfair Display"/>
              <a:buNone/>
              <a:defRPr sz="2500" b="1">
                <a:solidFill>
                  <a:srgbClr val="FFFFFF"/>
                </a:solidFill>
                <a:latin typeface="Playfair Display"/>
                <a:ea typeface="Playfair Display"/>
                <a:cs typeface="Playfair Display"/>
                <a:sym typeface="Playfair Display"/>
              </a:defRPr>
            </a:lvl9pPr>
          </a:lstStyle>
          <a:p>
            <a:endParaRPr/>
          </a:p>
        </p:txBody>
      </p:sp>
      <p:sp>
        <p:nvSpPr>
          <p:cNvPr id="15" name="Google Shape;15;p3"/>
          <p:cNvSpPr txBox="1">
            <a:spLocks noGrp="1"/>
          </p:cNvSpPr>
          <p:nvPr>
            <p:ph type="subTitle" idx="1"/>
          </p:nvPr>
        </p:nvSpPr>
        <p:spPr>
          <a:xfrm>
            <a:off x="5226600" y="3953551"/>
            <a:ext cx="3262500" cy="11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Font typeface="Montserrat"/>
              <a:buNone/>
              <a:defRPr sz="1400">
                <a:solidFill>
                  <a:srgbClr val="FFFFFF"/>
                </a:solidFill>
                <a:latin typeface="Montserrat"/>
                <a:ea typeface="Montserrat"/>
                <a:cs typeface="Montserrat"/>
                <a:sym typeface="Montserrat"/>
              </a:defRPr>
            </a:lvl1pPr>
            <a:lvl2pPr lvl="1" rtl="0">
              <a:spcBef>
                <a:spcPts val="160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2pPr>
            <a:lvl3pPr lvl="2" rtl="0">
              <a:spcBef>
                <a:spcPts val="160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3pPr>
            <a:lvl4pPr lvl="3" rtl="0">
              <a:spcBef>
                <a:spcPts val="160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4pPr>
            <a:lvl5pPr lvl="4" rtl="0">
              <a:spcBef>
                <a:spcPts val="160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5pPr>
            <a:lvl6pPr lvl="5" rtl="0">
              <a:spcBef>
                <a:spcPts val="160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6pPr>
            <a:lvl7pPr lvl="6" rtl="0">
              <a:spcBef>
                <a:spcPts val="160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7pPr>
            <a:lvl8pPr lvl="7" rtl="0">
              <a:spcBef>
                <a:spcPts val="160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8pPr>
            <a:lvl9pPr lvl="8" rtl="0">
              <a:spcBef>
                <a:spcPts val="1600"/>
              </a:spcBef>
              <a:spcAft>
                <a:spcPts val="1600"/>
              </a:spcAft>
              <a:buClr>
                <a:srgbClr val="FFFFFF"/>
              </a:buClr>
              <a:buSzPts val="1400"/>
              <a:buFont typeface="Montserrat"/>
              <a:buNone/>
              <a:defRPr>
                <a:solidFill>
                  <a:srgbClr val="FFFFFF"/>
                </a:solidFill>
                <a:latin typeface="Montserrat"/>
                <a:ea typeface="Montserrat"/>
                <a:cs typeface="Montserrat"/>
                <a:sym typeface="Montserrat"/>
              </a:defRPr>
            </a:lvl9pPr>
          </a:lstStyle>
          <a:p>
            <a:endParaRPr/>
          </a:p>
        </p:txBody>
      </p:sp>
      <p:sp>
        <p:nvSpPr>
          <p:cNvPr id="16" name="Google Shape;16;p3"/>
          <p:cNvSpPr txBox="1">
            <a:spLocks noGrp="1"/>
          </p:cNvSpPr>
          <p:nvPr>
            <p:ph type="title" idx="2" hasCustomPrompt="1"/>
          </p:nvPr>
        </p:nvSpPr>
        <p:spPr>
          <a:xfrm>
            <a:off x="5226600" y="2123756"/>
            <a:ext cx="3262500" cy="61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100"/>
              <a:buFont typeface="Playfair Display"/>
              <a:buNone/>
              <a:defRPr sz="4000" b="1">
                <a:solidFill>
                  <a:schemeClr val="lt1"/>
                </a:solidFill>
                <a:latin typeface="Playfair Display"/>
                <a:ea typeface="Playfair Display"/>
                <a:cs typeface="Playfair Display"/>
                <a:sym typeface="Playfair Display"/>
              </a:defRPr>
            </a:lvl1pPr>
            <a:lvl2pPr lvl="1" rtl="0">
              <a:spcBef>
                <a:spcPts val="0"/>
              </a:spcBef>
              <a:spcAft>
                <a:spcPts val="0"/>
              </a:spcAft>
              <a:buClr>
                <a:srgbClr val="FFFFFF"/>
              </a:buClr>
              <a:buSzPts val="2100"/>
              <a:buFont typeface="Playfair Display"/>
              <a:buNone/>
              <a:defRPr sz="2100">
                <a:solidFill>
                  <a:srgbClr val="FFFFFF"/>
                </a:solidFill>
                <a:latin typeface="Playfair Display"/>
                <a:ea typeface="Playfair Display"/>
                <a:cs typeface="Playfair Display"/>
                <a:sym typeface="Playfair Display"/>
              </a:defRPr>
            </a:lvl2pPr>
            <a:lvl3pPr lvl="2" rtl="0">
              <a:spcBef>
                <a:spcPts val="0"/>
              </a:spcBef>
              <a:spcAft>
                <a:spcPts val="0"/>
              </a:spcAft>
              <a:buClr>
                <a:srgbClr val="FFFFFF"/>
              </a:buClr>
              <a:buSzPts val="2100"/>
              <a:buFont typeface="Playfair Display"/>
              <a:buNone/>
              <a:defRPr sz="2100">
                <a:solidFill>
                  <a:srgbClr val="FFFFFF"/>
                </a:solidFill>
                <a:latin typeface="Playfair Display"/>
                <a:ea typeface="Playfair Display"/>
                <a:cs typeface="Playfair Display"/>
                <a:sym typeface="Playfair Display"/>
              </a:defRPr>
            </a:lvl3pPr>
            <a:lvl4pPr lvl="3" rtl="0">
              <a:spcBef>
                <a:spcPts val="0"/>
              </a:spcBef>
              <a:spcAft>
                <a:spcPts val="0"/>
              </a:spcAft>
              <a:buClr>
                <a:srgbClr val="FFFFFF"/>
              </a:buClr>
              <a:buSzPts val="2100"/>
              <a:buFont typeface="Playfair Display"/>
              <a:buNone/>
              <a:defRPr sz="2100">
                <a:solidFill>
                  <a:srgbClr val="FFFFFF"/>
                </a:solidFill>
                <a:latin typeface="Playfair Display"/>
                <a:ea typeface="Playfair Display"/>
                <a:cs typeface="Playfair Display"/>
                <a:sym typeface="Playfair Display"/>
              </a:defRPr>
            </a:lvl4pPr>
            <a:lvl5pPr lvl="4" rtl="0">
              <a:spcBef>
                <a:spcPts val="0"/>
              </a:spcBef>
              <a:spcAft>
                <a:spcPts val="0"/>
              </a:spcAft>
              <a:buClr>
                <a:srgbClr val="FFFFFF"/>
              </a:buClr>
              <a:buSzPts val="2100"/>
              <a:buFont typeface="Playfair Display"/>
              <a:buNone/>
              <a:defRPr sz="2100">
                <a:solidFill>
                  <a:srgbClr val="FFFFFF"/>
                </a:solidFill>
                <a:latin typeface="Playfair Display"/>
                <a:ea typeface="Playfair Display"/>
                <a:cs typeface="Playfair Display"/>
                <a:sym typeface="Playfair Display"/>
              </a:defRPr>
            </a:lvl5pPr>
            <a:lvl6pPr lvl="5" rtl="0">
              <a:spcBef>
                <a:spcPts val="0"/>
              </a:spcBef>
              <a:spcAft>
                <a:spcPts val="0"/>
              </a:spcAft>
              <a:buClr>
                <a:srgbClr val="FFFFFF"/>
              </a:buClr>
              <a:buSzPts val="2100"/>
              <a:buFont typeface="Playfair Display"/>
              <a:buNone/>
              <a:defRPr sz="2100">
                <a:solidFill>
                  <a:srgbClr val="FFFFFF"/>
                </a:solidFill>
                <a:latin typeface="Playfair Display"/>
                <a:ea typeface="Playfair Display"/>
                <a:cs typeface="Playfair Display"/>
                <a:sym typeface="Playfair Display"/>
              </a:defRPr>
            </a:lvl6pPr>
            <a:lvl7pPr lvl="6" rtl="0">
              <a:spcBef>
                <a:spcPts val="0"/>
              </a:spcBef>
              <a:spcAft>
                <a:spcPts val="0"/>
              </a:spcAft>
              <a:buClr>
                <a:srgbClr val="FFFFFF"/>
              </a:buClr>
              <a:buSzPts val="2100"/>
              <a:buFont typeface="Playfair Display"/>
              <a:buNone/>
              <a:defRPr sz="2100">
                <a:solidFill>
                  <a:srgbClr val="FFFFFF"/>
                </a:solidFill>
                <a:latin typeface="Playfair Display"/>
                <a:ea typeface="Playfair Display"/>
                <a:cs typeface="Playfair Display"/>
                <a:sym typeface="Playfair Display"/>
              </a:defRPr>
            </a:lvl7pPr>
            <a:lvl8pPr lvl="7" rtl="0">
              <a:spcBef>
                <a:spcPts val="0"/>
              </a:spcBef>
              <a:spcAft>
                <a:spcPts val="0"/>
              </a:spcAft>
              <a:buClr>
                <a:srgbClr val="FFFFFF"/>
              </a:buClr>
              <a:buSzPts val="2100"/>
              <a:buFont typeface="Playfair Display"/>
              <a:buNone/>
              <a:defRPr sz="2100">
                <a:solidFill>
                  <a:srgbClr val="FFFFFF"/>
                </a:solidFill>
                <a:latin typeface="Playfair Display"/>
                <a:ea typeface="Playfair Display"/>
                <a:cs typeface="Playfair Display"/>
                <a:sym typeface="Playfair Display"/>
              </a:defRPr>
            </a:lvl8pPr>
            <a:lvl9pPr lvl="8" rtl="0">
              <a:spcBef>
                <a:spcPts val="0"/>
              </a:spcBef>
              <a:spcAft>
                <a:spcPts val="0"/>
              </a:spcAft>
              <a:buClr>
                <a:srgbClr val="FFFFFF"/>
              </a:buClr>
              <a:buSzPts val="2100"/>
              <a:buFont typeface="Playfair Display"/>
              <a:buNone/>
              <a:defRPr sz="2100">
                <a:solidFill>
                  <a:srgbClr val="FFFFFF"/>
                </a:solidFill>
                <a:latin typeface="Playfair Display"/>
                <a:ea typeface="Playfair Display"/>
                <a:cs typeface="Playfair Display"/>
                <a:sym typeface="Playfair Display"/>
              </a:defRPr>
            </a:lvl9pPr>
          </a:lstStyle>
          <a:p>
            <a:r>
              <a:t>xx%</a:t>
            </a:r>
          </a:p>
        </p:txBody>
      </p:sp>
    </p:spTree>
    <p:extLst>
      <p:ext uri="{BB962C8B-B14F-4D97-AF65-F5344CB8AC3E}">
        <p14:creationId xmlns:p14="http://schemas.microsoft.com/office/powerpoint/2010/main" val="42727198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667500" y="762000"/>
            <a:ext cx="7809000" cy="594800"/>
          </a:xfrm>
          <a:prstGeom prst="rect">
            <a:avLst/>
          </a:prstGeom>
        </p:spPr>
        <p:txBody>
          <a:bodyPr spcFirstLastPara="1" wrap="square" lIns="91425" tIns="91425" rIns="91425" bIns="91425" anchor="t" anchorCtr="0">
            <a:noAutofit/>
          </a:bodyPr>
          <a:lstStyle>
            <a:lvl1pPr lvl="0">
              <a:spcBef>
                <a:spcPts val="0"/>
              </a:spcBef>
              <a:spcAft>
                <a:spcPts val="0"/>
              </a:spcAft>
              <a:buSzPts val="2100"/>
              <a:buFont typeface="Montserrat"/>
              <a:buNone/>
              <a:defRPr sz="2500" b="1">
                <a:solidFill>
                  <a:schemeClr val="lt1"/>
                </a:solidFill>
                <a:latin typeface="Playfair Display"/>
                <a:ea typeface="Playfair Display"/>
                <a:cs typeface="Playfair Display"/>
                <a:sym typeface="Playfair Display"/>
              </a:defRPr>
            </a:lvl1pPr>
            <a:lvl2pPr lvl="1">
              <a:spcBef>
                <a:spcPts val="0"/>
              </a:spcBef>
              <a:spcAft>
                <a:spcPts val="0"/>
              </a:spcAft>
              <a:buSzPts val="2100"/>
              <a:buFont typeface="Montserrat"/>
              <a:buNone/>
              <a:defRPr sz="2100" b="1">
                <a:latin typeface="Montserrat"/>
                <a:ea typeface="Montserrat"/>
                <a:cs typeface="Montserrat"/>
                <a:sym typeface="Montserrat"/>
              </a:defRPr>
            </a:lvl2pPr>
            <a:lvl3pPr lvl="2">
              <a:spcBef>
                <a:spcPts val="0"/>
              </a:spcBef>
              <a:spcAft>
                <a:spcPts val="0"/>
              </a:spcAft>
              <a:buSzPts val="2100"/>
              <a:buFont typeface="Montserrat"/>
              <a:buNone/>
              <a:defRPr sz="2100" b="1">
                <a:latin typeface="Montserrat"/>
                <a:ea typeface="Montserrat"/>
                <a:cs typeface="Montserrat"/>
                <a:sym typeface="Montserrat"/>
              </a:defRPr>
            </a:lvl3pPr>
            <a:lvl4pPr lvl="3">
              <a:spcBef>
                <a:spcPts val="0"/>
              </a:spcBef>
              <a:spcAft>
                <a:spcPts val="0"/>
              </a:spcAft>
              <a:buSzPts val="2100"/>
              <a:buFont typeface="Montserrat"/>
              <a:buNone/>
              <a:defRPr sz="2100" b="1">
                <a:latin typeface="Montserrat"/>
                <a:ea typeface="Montserrat"/>
                <a:cs typeface="Montserrat"/>
                <a:sym typeface="Montserrat"/>
              </a:defRPr>
            </a:lvl4pPr>
            <a:lvl5pPr lvl="4">
              <a:spcBef>
                <a:spcPts val="0"/>
              </a:spcBef>
              <a:spcAft>
                <a:spcPts val="0"/>
              </a:spcAft>
              <a:buSzPts val="2100"/>
              <a:buFont typeface="Montserrat"/>
              <a:buNone/>
              <a:defRPr sz="2100" b="1">
                <a:latin typeface="Montserrat"/>
                <a:ea typeface="Montserrat"/>
                <a:cs typeface="Montserrat"/>
                <a:sym typeface="Montserrat"/>
              </a:defRPr>
            </a:lvl5pPr>
            <a:lvl6pPr lvl="5">
              <a:spcBef>
                <a:spcPts val="0"/>
              </a:spcBef>
              <a:spcAft>
                <a:spcPts val="0"/>
              </a:spcAft>
              <a:buSzPts val="2100"/>
              <a:buFont typeface="Montserrat"/>
              <a:buNone/>
              <a:defRPr sz="2100" b="1">
                <a:latin typeface="Montserrat"/>
                <a:ea typeface="Montserrat"/>
                <a:cs typeface="Montserrat"/>
                <a:sym typeface="Montserrat"/>
              </a:defRPr>
            </a:lvl6pPr>
            <a:lvl7pPr lvl="6">
              <a:spcBef>
                <a:spcPts val="0"/>
              </a:spcBef>
              <a:spcAft>
                <a:spcPts val="0"/>
              </a:spcAft>
              <a:buSzPts val="2100"/>
              <a:buFont typeface="Montserrat"/>
              <a:buNone/>
              <a:defRPr sz="2100" b="1">
                <a:latin typeface="Montserrat"/>
                <a:ea typeface="Montserrat"/>
                <a:cs typeface="Montserrat"/>
                <a:sym typeface="Montserrat"/>
              </a:defRPr>
            </a:lvl7pPr>
            <a:lvl8pPr lvl="7">
              <a:spcBef>
                <a:spcPts val="0"/>
              </a:spcBef>
              <a:spcAft>
                <a:spcPts val="0"/>
              </a:spcAft>
              <a:buSzPts val="2100"/>
              <a:buFont typeface="Montserrat"/>
              <a:buNone/>
              <a:defRPr sz="2100" b="1">
                <a:latin typeface="Montserrat"/>
                <a:ea typeface="Montserrat"/>
                <a:cs typeface="Montserrat"/>
                <a:sym typeface="Montserrat"/>
              </a:defRPr>
            </a:lvl8pPr>
            <a:lvl9pPr lvl="8">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19" name="Google Shape;19;p4"/>
          <p:cNvSpPr txBox="1">
            <a:spLocks noGrp="1"/>
          </p:cNvSpPr>
          <p:nvPr>
            <p:ph type="body" idx="1"/>
          </p:nvPr>
        </p:nvSpPr>
        <p:spPr>
          <a:xfrm>
            <a:off x="667500" y="1604567"/>
            <a:ext cx="8092800" cy="4747600"/>
          </a:xfrm>
          <a:prstGeom prst="rect">
            <a:avLst/>
          </a:prstGeom>
        </p:spPr>
        <p:txBody>
          <a:bodyPr spcFirstLastPara="1" wrap="square" lIns="91425" tIns="91425" rIns="91425" bIns="91425" anchor="t" anchorCtr="0">
            <a:noAutofit/>
          </a:bodyPr>
          <a:lstStyle>
            <a:lvl1pPr marL="457189" lvl="0" indent="-292093">
              <a:lnSpc>
                <a:spcPct val="100000"/>
              </a:lnSpc>
              <a:spcBef>
                <a:spcPts val="0"/>
              </a:spcBef>
              <a:spcAft>
                <a:spcPts val="0"/>
              </a:spcAft>
              <a:buClr>
                <a:schemeClr val="lt1"/>
              </a:buClr>
              <a:buSzPts val="1000"/>
              <a:buFont typeface="Livvic"/>
              <a:buAutoNum type="arabicPeriod"/>
              <a:defRPr sz="1200">
                <a:solidFill>
                  <a:schemeClr val="lt1"/>
                </a:solidFill>
              </a:defRPr>
            </a:lvl1pPr>
            <a:lvl2pPr marL="914378" lvl="1" indent="-292093">
              <a:spcBef>
                <a:spcPts val="1600"/>
              </a:spcBef>
              <a:spcAft>
                <a:spcPts val="0"/>
              </a:spcAft>
              <a:buClr>
                <a:schemeClr val="lt1"/>
              </a:buClr>
              <a:buSzPts val="1000"/>
              <a:buFont typeface="Roboto Condensed Light"/>
              <a:buAutoNum type="alphaLcPeriod"/>
              <a:defRPr sz="1200">
                <a:solidFill>
                  <a:schemeClr val="lt1"/>
                </a:solidFill>
              </a:defRPr>
            </a:lvl2pPr>
            <a:lvl3pPr marL="1371566" lvl="2" indent="-292093">
              <a:spcBef>
                <a:spcPts val="1600"/>
              </a:spcBef>
              <a:spcAft>
                <a:spcPts val="0"/>
              </a:spcAft>
              <a:buClr>
                <a:schemeClr val="lt1"/>
              </a:buClr>
              <a:buSzPts val="1000"/>
              <a:buFont typeface="Roboto Condensed Light"/>
              <a:buAutoNum type="romanLcPeriod"/>
              <a:defRPr sz="1200">
                <a:solidFill>
                  <a:schemeClr val="lt1"/>
                </a:solidFill>
              </a:defRPr>
            </a:lvl3pPr>
            <a:lvl4pPr marL="1828754" lvl="3" indent="-292093">
              <a:spcBef>
                <a:spcPts val="1600"/>
              </a:spcBef>
              <a:spcAft>
                <a:spcPts val="0"/>
              </a:spcAft>
              <a:buClr>
                <a:schemeClr val="lt1"/>
              </a:buClr>
              <a:buSzPts val="1000"/>
              <a:buFont typeface="Roboto Condensed Light"/>
              <a:buAutoNum type="arabicPeriod"/>
              <a:defRPr sz="1200">
                <a:solidFill>
                  <a:schemeClr val="lt1"/>
                </a:solidFill>
              </a:defRPr>
            </a:lvl4pPr>
            <a:lvl5pPr marL="2285943" lvl="4" indent="-292093">
              <a:spcBef>
                <a:spcPts val="1600"/>
              </a:spcBef>
              <a:spcAft>
                <a:spcPts val="0"/>
              </a:spcAft>
              <a:buClr>
                <a:schemeClr val="lt1"/>
              </a:buClr>
              <a:buSzPts val="1000"/>
              <a:buFont typeface="Roboto Condensed Light"/>
              <a:buAutoNum type="alphaLcPeriod"/>
              <a:defRPr sz="1200">
                <a:solidFill>
                  <a:schemeClr val="lt1"/>
                </a:solidFill>
              </a:defRPr>
            </a:lvl5pPr>
            <a:lvl6pPr marL="2743132" lvl="5" indent="-292093">
              <a:spcBef>
                <a:spcPts val="1600"/>
              </a:spcBef>
              <a:spcAft>
                <a:spcPts val="0"/>
              </a:spcAft>
              <a:buClr>
                <a:schemeClr val="lt1"/>
              </a:buClr>
              <a:buSzPts val="1000"/>
              <a:buFont typeface="Roboto Condensed Light"/>
              <a:buAutoNum type="romanLcPeriod"/>
              <a:defRPr sz="1200">
                <a:solidFill>
                  <a:schemeClr val="lt1"/>
                </a:solidFill>
              </a:defRPr>
            </a:lvl6pPr>
            <a:lvl7pPr marL="3200320" lvl="6" indent="-292093">
              <a:spcBef>
                <a:spcPts val="1600"/>
              </a:spcBef>
              <a:spcAft>
                <a:spcPts val="0"/>
              </a:spcAft>
              <a:buClr>
                <a:schemeClr val="lt1"/>
              </a:buClr>
              <a:buSzPts val="1000"/>
              <a:buFont typeface="Roboto Condensed Light"/>
              <a:buAutoNum type="arabicPeriod"/>
              <a:defRPr sz="1200">
                <a:solidFill>
                  <a:schemeClr val="lt1"/>
                </a:solidFill>
              </a:defRPr>
            </a:lvl7pPr>
            <a:lvl8pPr marL="3657509" lvl="7" indent="-292093">
              <a:spcBef>
                <a:spcPts val="1600"/>
              </a:spcBef>
              <a:spcAft>
                <a:spcPts val="0"/>
              </a:spcAft>
              <a:buClr>
                <a:schemeClr val="lt1"/>
              </a:buClr>
              <a:buSzPts val="1000"/>
              <a:buFont typeface="Roboto Condensed Light"/>
              <a:buAutoNum type="alphaLcPeriod"/>
              <a:defRPr sz="1200">
                <a:solidFill>
                  <a:schemeClr val="lt1"/>
                </a:solidFill>
              </a:defRPr>
            </a:lvl8pPr>
            <a:lvl9pPr marL="4114697" lvl="8" indent="-292093">
              <a:spcBef>
                <a:spcPts val="1600"/>
              </a:spcBef>
              <a:spcAft>
                <a:spcPts val="1600"/>
              </a:spcAft>
              <a:buClr>
                <a:schemeClr val="lt1"/>
              </a:buClr>
              <a:buSzPts val="1000"/>
              <a:buFont typeface="Roboto Condensed Light"/>
              <a:buAutoNum type="romanLcPeriod"/>
              <a:defRPr sz="1200">
                <a:solidFill>
                  <a:schemeClr val="lt1"/>
                </a:solidFill>
              </a:defRPr>
            </a:lvl9pPr>
          </a:lstStyle>
          <a:p>
            <a:endParaRPr/>
          </a:p>
        </p:txBody>
      </p:sp>
    </p:spTree>
    <p:extLst>
      <p:ext uri="{BB962C8B-B14F-4D97-AF65-F5344CB8AC3E}">
        <p14:creationId xmlns:p14="http://schemas.microsoft.com/office/powerpoint/2010/main" val="366118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3559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20"/>
        <p:cNvGrpSpPr/>
        <p:nvPr/>
      </p:nvGrpSpPr>
      <p:grpSpPr>
        <a:xfrm>
          <a:off x="0" y="0"/>
          <a:ext cx="0" cy="0"/>
          <a:chOff x="0" y="0"/>
          <a:chExt cx="0" cy="0"/>
        </a:xfrm>
      </p:grpSpPr>
      <p:sp>
        <p:nvSpPr>
          <p:cNvPr id="21" name="Google Shape;21;p5"/>
          <p:cNvSpPr/>
          <p:nvPr/>
        </p:nvSpPr>
        <p:spPr>
          <a:xfrm>
            <a:off x="658875" y="762000"/>
            <a:ext cx="7809000" cy="5334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2" name="Google Shape;22;p5"/>
          <p:cNvSpPr txBox="1">
            <a:spLocks noGrp="1"/>
          </p:cNvSpPr>
          <p:nvPr>
            <p:ph type="title"/>
          </p:nvPr>
        </p:nvSpPr>
        <p:spPr>
          <a:xfrm>
            <a:off x="667500" y="1158240"/>
            <a:ext cx="7809000" cy="8536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a:spcBef>
                <a:spcPts val="0"/>
              </a:spcBef>
              <a:spcAft>
                <a:spcPts val="0"/>
              </a:spcAft>
              <a:buSzPts val="2100"/>
              <a:buFont typeface="Montserrat"/>
              <a:buNone/>
              <a:defRPr sz="2100" b="1">
                <a:latin typeface="Montserrat"/>
                <a:ea typeface="Montserrat"/>
                <a:cs typeface="Montserrat"/>
                <a:sym typeface="Montserrat"/>
              </a:defRPr>
            </a:lvl2pPr>
            <a:lvl3pPr lvl="2" algn="ctr">
              <a:spcBef>
                <a:spcPts val="0"/>
              </a:spcBef>
              <a:spcAft>
                <a:spcPts val="0"/>
              </a:spcAft>
              <a:buSzPts val="2100"/>
              <a:buFont typeface="Montserrat"/>
              <a:buNone/>
              <a:defRPr sz="2100" b="1">
                <a:latin typeface="Montserrat"/>
                <a:ea typeface="Montserrat"/>
                <a:cs typeface="Montserrat"/>
                <a:sym typeface="Montserrat"/>
              </a:defRPr>
            </a:lvl3pPr>
            <a:lvl4pPr lvl="3" algn="ctr">
              <a:spcBef>
                <a:spcPts val="0"/>
              </a:spcBef>
              <a:spcAft>
                <a:spcPts val="0"/>
              </a:spcAft>
              <a:buSzPts val="2100"/>
              <a:buFont typeface="Montserrat"/>
              <a:buNone/>
              <a:defRPr sz="2100" b="1">
                <a:latin typeface="Montserrat"/>
                <a:ea typeface="Montserrat"/>
                <a:cs typeface="Montserrat"/>
                <a:sym typeface="Montserrat"/>
              </a:defRPr>
            </a:lvl4pPr>
            <a:lvl5pPr lvl="4" algn="ctr">
              <a:spcBef>
                <a:spcPts val="0"/>
              </a:spcBef>
              <a:spcAft>
                <a:spcPts val="0"/>
              </a:spcAft>
              <a:buSzPts val="2100"/>
              <a:buFont typeface="Montserrat"/>
              <a:buNone/>
              <a:defRPr sz="2100" b="1">
                <a:latin typeface="Montserrat"/>
                <a:ea typeface="Montserrat"/>
                <a:cs typeface="Montserrat"/>
                <a:sym typeface="Montserrat"/>
              </a:defRPr>
            </a:lvl5pPr>
            <a:lvl6pPr lvl="5" algn="ctr">
              <a:spcBef>
                <a:spcPts val="0"/>
              </a:spcBef>
              <a:spcAft>
                <a:spcPts val="0"/>
              </a:spcAft>
              <a:buSzPts val="2100"/>
              <a:buFont typeface="Montserrat"/>
              <a:buNone/>
              <a:defRPr sz="2100" b="1">
                <a:latin typeface="Montserrat"/>
                <a:ea typeface="Montserrat"/>
                <a:cs typeface="Montserrat"/>
                <a:sym typeface="Montserrat"/>
              </a:defRPr>
            </a:lvl6pPr>
            <a:lvl7pPr lvl="6" algn="ctr">
              <a:spcBef>
                <a:spcPts val="0"/>
              </a:spcBef>
              <a:spcAft>
                <a:spcPts val="0"/>
              </a:spcAft>
              <a:buSzPts val="2100"/>
              <a:buFont typeface="Montserrat"/>
              <a:buNone/>
              <a:defRPr sz="2100" b="1">
                <a:latin typeface="Montserrat"/>
                <a:ea typeface="Montserrat"/>
                <a:cs typeface="Montserrat"/>
                <a:sym typeface="Montserrat"/>
              </a:defRPr>
            </a:lvl7pPr>
            <a:lvl8pPr lvl="7" algn="ctr">
              <a:spcBef>
                <a:spcPts val="0"/>
              </a:spcBef>
              <a:spcAft>
                <a:spcPts val="0"/>
              </a:spcAft>
              <a:buSzPts val="2100"/>
              <a:buFont typeface="Montserrat"/>
              <a:buNone/>
              <a:defRPr sz="2100" b="1">
                <a:latin typeface="Montserrat"/>
                <a:ea typeface="Montserrat"/>
                <a:cs typeface="Montserrat"/>
                <a:sym typeface="Montserrat"/>
              </a:defRPr>
            </a:lvl8pPr>
            <a:lvl9pPr lvl="8" algn="ctr">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23" name="Google Shape;23;p5"/>
          <p:cNvSpPr txBox="1">
            <a:spLocks noGrp="1"/>
          </p:cNvSpPr>
          <p:nvPr>
            <p:ph type="subTitle" idx="1"/>
          </p:nvPr>
        </p:nvSpPr>
        <p:spPr>
          <a:xfrm>
            <a:off x="1244988" y="2529567"/>
            <a:ext cx="3008700" cy="590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rgbClr val="A6BFA5"/>
              </a:buClr>
              <a:buSzPts val="2100"/>
              <a:buFont typeface="Montserrat"/>
              <a:buNone/>
              <a:defRPr>
                <a:solidFill>
                  <a:srgbClr val="A6BFA5"/>
                </a:solidFill>
                <a:latin typeface="Montserrat"/>
                <a:ea typeface="Montserrat"/>
                <a:cs typeface="Montserrat"/>
                <a:sym typeface="Montserrat"/>
              </a:defRPr>
            </a:lvl1pPr>
            <a:lvl2pPr lvl="1" algn="ctr">
              <a:spcBef>
                <a:spcPts val="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2pPr>
            <a:lvl3pPr lvl="2" algn="ctr">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3pPr>
            <a:lvl4pPr lvl="3" algn="ctr">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4pPr>
            <a:lvl5pPr lvl="4" algn="ctr">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5pPr>
            <a:lvl6pPr lvl="5" algn="ctr">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6pPr>
            <a:lvl7pPr lvl="6" algn="ctr">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7pPr>
            <a:lvl8pPr lvl="7" algn="ctr">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8pPr>
            <a:lvl9pPr lvl="8" algn="ctr">
              <a:spcBef>
                <a:spcPts val="1600"/>
              </a:spcBef>
              <a:spcAft>
                <a:spcPts val="1600"/>
              </a:spcAft>
              <a:buClr>
                <a:srgbClr val="A6BFA5"/>
              </a:buClr>
              <a:buSzPts val="2100"/>
              <a:buFont typeface="Montserrat"/>
              <a:buNone/>
              <a:defRPr sz="2100">
                <a:solidFill>
                  <a:srgbClr val="A6BFA5"/>
                </a:solidFill>
                <a:latin typeface="Montserrat"/>
                <a:ea typeface="Montserrat"/>
                <a:cs typeface="Montserrat"/>
                <a:sym typeface="Montserrat"/>
              </a:defRPr>
            </a:lvl9pPr>
          </a:lstStyle>
          <a:p>
            <a:endParaRPr/>
          </a:p>
        </p:txBody>
      </p:sp>
      <p:sp>
        <p:nvSpPr>
          <p:cNvPr id="24" name="Google Shape;24;p5"/>
          <p:cNvSpPr txBox="1">
            <a:spLocks noGrp="1"/>
          </p:cNvSpPr>
          <p:nvPr>
            <p:ph type="subTitle" idx="2"/>
          </p:nvPr>
        </p:nvSpPr>
        <p:spPr>
          <a:xfrm>
            <a:off x="1238525" y="3460433"/>
            <a:ext cx="3008700" cy="165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algn="ctr"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25" name="Google Shape;25;p5"/>
          <p:cNvSpPr txBox="1">
            <a:spLocks noGrp="1"/>
          </p:cNvSpPr>
          <p:nvPr>
            <p:ph type="subTitle" idx="3"/>
          </p:nvPr>
        </p:nvSpPr>
        <p:spPr>
          <a:xfrm>
            <a:off x="4893617" y="2529567"/>
            <a:ext cx="3005400" cy="59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A6BFA5"/>
              </a:buClr>
              <a:buSzPts val="2100"/>
              <a:buFont typeface="Montserrat"/>
              <a:buNone/>
              <a:defRPr>
                <a:solidFill>
                  <a:srgbClr val="A6BFA5"/>
                </a:solidFill>
                <a:latin typeface="Montserrat"/>
                <a:ea typeface="Montserrat"/>
                <a:cs typeface="Montserrat"/>
                <a:sym typeface="Montserrat"/>
              </a:defRPr>
            </a:lvl1pPr>
            <a:lvl2pPr lvl="1" algn="ctr" rtl="0">
              <a:spcBef>
                <a:spcPts val="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2pPr>
            <a:lvl3pPr lvl="2"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3pPr>
            <a:lvl4pPr lvl="3"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4pPr>
            <a:lvl5pPr lvl="4"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5pPr>
            <a:lvl6pPr lvl="5"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6pPr>
            <a:lvl7pPr lvl="6"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7pPr>
            <a:lvl8pPr lvl="7"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8pPr>
            <a:lvl9pPr lvl="8" algn="ctr" rtl="0">
              <a:spcBef>
                <a:spcPts val="1600"/>
              </a:spcBef>
              <a:spcAft>
                <a:spcPts val="1600"/>
              </a:spcAft>
              <a:buClr>
                <a:srgbClr val="A6BFA5"/>
              </a:buClr>
              <a:buSzPts val="2100"/>
              <a:buFont typeface="Montserrat"/>
              <a:buNone/>
              <a:defRPr sz="2100">
                <a:solidFill>
                  <a:srgbClr val="A6BFA5"/>
                </a:solidFill>
                <a:latin typeface="Montserrat"/>
                <a:ea typeface="Montserrat"/>
                <a:cs typeface="Montserrat"/>
                <a:sym typeface="Montserrat"/>
              </a:defRPr>
            </a:lvl9pPr>
          </a:lstStyle>
          <a:p>
            <a:endParaRPr/>
          </a:p>
        </p:txBody>
      </p:sp>
      <p:sp>
        <p:nvSpPr>
          <p:cNvPr id="26" name="Google Shape;26;p5"/>
          <p:cNvSpPr txBox="1">
            <a:spLocks noGrp="1"/>
          </p:cNvSpPr>
          <p:nvPr>
            <p:ph type="subTitle" idx="4"/>
          </p:nvPr>
        </p:nvSpPr>
        <p:spPr>
          <a:xfrm>
            <a:off x="4886911" y="3460433"/>
            <a:ext cx="3008700" cy="165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algn="ctr"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5764421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667500" y="1158240"/>
            <a:ext cx="7809000" cy="8536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a:spcBef>
                <a:spcPts val="0"/>
              </a:spcBef>
              <a:spcAft>
                <a:spcPts val="0"/>
              </a:spcAft>
              <a:buSzPts val="2100"/>
              <a:buFont typeface="Montserrat"/>
              <a:buNone/>
              <a:defRPr sz="2100" b="1">
                <a:latin typeface="Montserrat"/>
                <a:ea typeface="Montserrat"/>
                <a:cs typeface="Montserrat"/>
                <a:sym typeface="Montserrat"/>
              </a:defRPr>
            </a:lvl2pPr>
            <a:lvl3pPr lvl="2" algn="ctr">
              <a:spcBef>
                <a:spcPts val="0"/>
              </a:spcBef>
              <a:spcAft>
                <a:spcPts val="0"/>
              </a:spcAft>
              <a:buSzPts val="2100"/>
              <a:buFont typeface="Montserrat"/>
              <a:buNone/>
              <a:defRPr sz="2100" b="1">
                <a:latin typeface="Montserrat"/>
                <a:ea typeface="Montserrat"/>
                <a:cs typeface="Montserrat"/>
                <a:sym typeface="Montserrat"/>
              </a:defRPr>
            </a:lvl3pPr>
            <a:lvl4pPr lvl="3" algn="ctr">
              <a:spcBef>
                <a:spcPts val="0"/>
              </a:spcBef>
              <a:spcAft>
                <a:spcPts val="0"/>
              </a:spcAft>
              <a:buSzPts val="2100"/>
              <a:buFont typeface="Montserrat"/>
              <a:buNone/>
              <a:defRPr sz="2100" b="1">
                <a:latin typeface="Montserrat"/>
                <a:ea typeface="Montserrat"/>
                <a:cs typeface="Montserrat"/>
                <a:sym typeface="Montserrat"/>
              </a:defRPr>
            </a:lvl4pPr>
            <a:lvl5pPr lvl="4" algn="ctr">
              <a:spcBef>
                <a:spcPts val="0"/>
              </a:spcBef>
              <a:spcAft>
                <a:spcPts val="0"/>
              </a:spcAft>
              <a:buSzPts val="2100"/>
              <a:buFont typeface="Montserrat"/>
              <a:buNone/>
              <a:defRPr sz="2100" b="1">
                <a:latin typeface="Montserrat"/>
                <a:ea typeface="Montserrat"/>
                <a:cs typeface="Montserrat"/>
                <a:sym typeface="Montserrat"/>
              </a:defRPr>
            </a:lvl5pPr>
            <a:lvl6pPr lvl="5" algn="ctr">
              <a:spcBef>
                <a:spcPts val="0"/>
              </a:spcBef>
              <a:spcAft>
                <a:spcPts val="0"/>
              </a:spcAft>
              <a:buSzPts val="2100"/>
              <a:buFont typeface="Montserrat"/>
              <a:buNone/>
              <a:defRPr sz="2100" b="1">
                <a:latin typeface="Montserrat"/>
                <a:ea typeface="Montserrat"/>
                <a:cs typeface="Montserrat"/>
                <a:sym typeface="Montserrat"/>
              </a:defRPr>
            </a:lvl6pPr>
            <a:lvl7pPr lvl="6" algn="ctr">
              <a:spcBef>
                <a:spcPts val="0"/>
              </a:spcBef>
              <a:spcAft>
                <a:spcPts val="0"/>
              </a:spcAft>
              <a:buSzPts val="2100"/>
              <a:buFont typeface="Montserrat"/>
              <a:buNone/>
              <a:defRPr sz="2100" b="1">
                <a:latin typeface="Montserrat"/>
                <a:ea typeface="Montserrat"/>
                <a:cs typeface="Montserrat"/>
                <a:sym typeface="Montserrat"/>
              </a:defRPr>
            </a:lvl7pPr>
            <a:lvl8pPr lvl="7" algn="ctr">
              <a:spcBef>
                <a:spcPts val="0"/>
              </a:spcBef>
              <a:spcAft>
                <a:spcPts val="0"/>
              </a:spcAft>
              <a:buSzPts val="2100"/>
              <a:buFont typeface="Montserrat"/>
              <a:buNone/>
              <a:defRPr sz="2100" b="1">
                <a:latin typeface="Montserrat"/>
                <a:ea typeface="Montserrat"/>
                <a:cs typeface="Montserrat"/>
                <a:sym typeface="Montserrat"/>
              </a:defRPr>
            </a:lvl8pPr>
            <a:lvl9pPr lvl="8" algn="ctr">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29" name="Google Shape;29;p6"/>
          <p:cNvSpPr/>
          <p:nvPr/>
        </p:nvSpPr>
        <p:spPr>
          <a:xfrm>
            <a:off x="0" y="0"/>
            <a:ext cx="9144000" cy="7620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0" name="Google Shape;30;p6"/>
          <p:cNvSpPr/>
          <p:nvPr/>
        </p:nvSpPr>
        <p:spPr>
          <a:xfrm>
            <a:off x="0" y="6096000"/>
            <a:ext cx="9144000" cy="7620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Tree>
    <p:extLst>
      <p:ext uri="{BB962C8B-B14F-4D97-AF65-F5344CB8AC3E}">
        <p14:creationId xmlns:p14="http://schemas.microsoft.com/office/powerpoint/2010/main" val="32036164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5226600" y="2420733"/>
            <a:ext cx="2607600" cy="703200"/>
          </a:xfrm>
          <a:prstGeom prst="rect">
            <a:avLst/>
          </a:prstGeom>
        </p:spPr>
        <p:txBody>
          <a:bodyPr spcFirstLastPara="1" wrap="square" lIns="91425" tIns="91425" rIns="91425" bIns="91425" anchor="b" anchorCtr="0">
            <a:noAutofit/>
          </a:bodyPr>
          <a:lstStyle>
            <a:lvl1pPr lvl="0">
              <a:spcBef>
                <a:spcPts val="0"/>
              </a:spcBef>
              <a:spcAft>
                <a:spcPts val="0"/>
              </a:spcAft>
              <a:buSzPts val="2100"/>
              <a:buFont typeface="Montserrat"/>
              <a:buNone/>
              <a:defRPr sz="4000" b="1">
                <a:latin typeface="Playfair Display"/>
                <a:ea typeface="Playfair Display"/>
                <a:cs typeface="Playfair Display"/>
                <a:sym typeface="Playfair Display"/>
              </a:defRPr>
            </a:lvl1pPr>
            <a:lvl2pPr lvl="1">
              <a:spcBef>
                <a:spcPts val="0"/>
              </a:spcBef>
              <a:spcAft>
                <a:spcPts val="0"/>
              </a:spcAft>
              <a:buSzPts val="2100"/>
              <a:buFont typeface="Montserrat"/>
              <a:buNone/>
              <a:defRPr sz="2100" b="1">
                <a:latin typeface="Montserrat"/>
                <a:ea typeface="Montserrat"/>
                <a:cs typeface="Montserrat"/>
                <a:sym typeface="Montserrat"/>
              </a:defRPr>
            </a:lvl2pPr>
            <a:lvl3pPr lvl="2">
              <a:spcBef>
                <a:spcPts val="0"/>
              </a:spcBef>
              <a:spcAft>
                <a:spcPts val="0"/>
              </a:spcAft>
              <a:buSzPts val="2100"/>
              <a:buFont typeface="Montserrat"/>
              <a:buNone/>
              <a:defRPr sz="2100" b="1">
                <a:latin typeface="Montserrat"/>
                <a:ea typeface="Montserrat"/>
                <a:cs typeface="Montserrat"/>
                <a:sym typeface="Montserrat"/>
              </a:defRPr>
            </a:lvl3pPr>
            <a:lvl4pPr lvl="3">
              <a:spcBef>
                <a:spcPts val="0"/>
              </a:spcBef>
              <a:spcAft>
                <a:spcPts val="0"/>
              </a:spcAft>
              <a:buSzPts val="2100"/>
              <a:buFont typeface="Montserrat"/>
              <a:buNone/>
              <a:defRPr sz="2100" b="1">
                <a:latin typeface="Montserrat"/>
                <a:ea typeface="Montserrat"/>
                <a:cs typeface="Montserrat"/>
                <a:sym typeface="Montserrat"/>
              </a:defRPr>
            </a:lvl4pPr>
            <a:lvl5pPr lvl="4">
              <a:spcBef>
                <a:spcPts val="0"/>
              </a:spcBef>
              <a:spcAft>
                <a:spcPts val="0"/>
              </a:spcAft>
              <a:buSzPts val="2100"/>
              <a:buFont typeface="Montserrat"/>
              <a:buNone/>
              <a:defRPr sz="2100" b="1">
                <a:latin typeface="Montserrat"/>
                <a:ea typeface="Montserrat"/>
                <a:cs typeface="Montserrat"/>
                <a:sym typeface="Montserrat"/>
              </a:defRPr>
            </a:lvl5pPr>
            <a:lvl6pPr lvl="5">
              <a:spcBef>
                <a:spcPts val="0"/>
              </a:spcBef>
              <a:spcAft>
                <a:spcPts val="0"/>
              </a:spcAft>
              <a:buSzPts val="2100"/>
              <a:buFont typeface="Montserrat"/>
              <a:buNone/>
              <a:defRPr sz="2100" b="1">
                <a:latin typeface="Montserrat"/>
                <a:ea typeface="Montserrat"/>
                <a:cs typeface="Montserrat"/>
                <a:sym typeface="Montserrat"/>
              </a:defRPr>
            </a:lvl6pPr>
            <a:lvl7pPr lvl="6">
              <a:spcBef>
                <a:spcPts val="0"/>
              </a:spcBef>
              <a:spcAft>
                <a:spcPts val="0"/>
              </a:spcAft>
              <a:buSzPts val="2100"/>
              <a:buFont typeface="Montserrat"/>
              <a:buNone/>
              <a:defRPr sz="2100" b="1">
                <a:latin typeface="Montserrat"/>
                <a:ea typeface="Montserrat"/>
                <a:cs typeface="Montserrat"/>
                <a:sym typeface="Montserrat"/>
              </a:defRPr>
            </a:lvl7pPr>
            <a:lvl8pPr lvl="7">
              <a:spcBef>
                <a:spcPts val="0"/>
              </a:spcBef>
              <a:spcAft>
                <a:spcPts val="0"/>
              </a:spcAft>
              <a:buSzPts val="2100"/>
              <a:buFont typeface="Montserrat"/>
              <a:buNone/>
              <a:defRPr sz="2100" b="1">
                <a:latin typeface="Montserrat"/>
                <a:ea typeface="Montserrat"/>
                <a:cs typeface="Montserrat"/>
                <a:sym typeface="Montserrat"/>
              </a:defRPr>
            </a:lvl8pPr>
            <a:lvl9pPr lvl="8">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33" name="Google Shape;33;p7"/>
          <p:cNvSpPr txBox="1">
            <a:spLocks noGrp="1"/>
          </p:cNvSpPr>
          <p:nvPr>
            <p:ph type="subTitle" idx="1"/>
          </p:nvPr>
        </p:nvSpPr>
        <p:spPr>
          <a:xfrm>
            <a:off x="5226600" y="3074600"/>
            <a:ext cx="2607600" cy="1403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34" name="Google Shape;34;p7"/>
          <p:cNvSpPr/>
          <p:nvPr/>
        </p:nvSpPr>
        <p:spPr>
          <a:xfrm>
            <a:off x="0" y="0"/>
            <a:ext cx="45738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Tree>
    <p:extLst>
      <p:ext uri="{BB962C8B-B14F-4D97-AF65-F5344CB8AC3E}">
        <p14:creationId xmlns:p14="http://schemas.microsoft.com/office/powerpoint/2010/main" val="17362103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p:nvPr/>
        </p:nvSpPr>
        <p:spPr>
          <a:xfrm>
            <a:off x="658875" y="762000"/>
            <a:ext cx="7809000" cy="5334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7" name="Google Shape;37;p8"/>
          <p:cNvSpPr txBox="1">
            <a:spLocks noGrp="1"/>
          </p:cNvSpPr>
          <p:nvPr>
            <p:ph type="title"/>
          </p:nvPr>
        </p:nvSpPr>
        <p:spPr>
          <a:xfrm>
            <a:off x="667500" y="2235000"/>
            <a:ext cx="7809000" cy="1154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1pPr>
            <a:lvl2pPr lvl="1" algn="ctr">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2pPr>
            <a:lvl3pPr lvl="2" algn="ctr">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3pPr>
            <a:lvl4pPr lvl="3" algn="ctr">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4pPr>
            <a:lvl5pPr lvl="4" algn="ctr">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5pPr>
            <a:lvl6pPr lvl="5" algn="ctr">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6pPr>
            <a:lvl7pPr lvl="6" algn="ctr">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7pPr>
            <a:lvl8pPr lvl="7" algn="ctr">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8pPr>
            <a:lvl9pPr lvl="8" algn="ctr">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9pPr>
          </a:lstStyle>
          <a:p>
            <a:endParaRPr/>
          </a:p>
        </p:txBody>
      </p:sp>
      <p:sp>
        <p:nvSpPr>
          <p:cNvPr id="38" name="Google Shape;38;p8"/>
          <p:cNvSpPr txBox="1">
            <a:spLocks noGrp="1"/>
          </p:cNvSpPr>
          <p:nvPr>
            <p:ph type="subTitle" idx="1"/>
          </p:nvPr>
        </p:nvSpPr>
        <p:spPr>
          <a:xfrm>
            <a:off x="663600" y="3645000"/>
            <a:ext cx="7809000" cy="978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algn="ctr">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lgn="ctr">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lgn="ctr">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lgn="ctr">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lgn="ctr">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lgn="ctr">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lgn="ctr">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lgn="ctr">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9320507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2113988" y="1158240"/>
            <a:ext cx="4915200" cy="853600"/>
          </a:xfrm>
          <a:prstGeom prst="rect">
            <a:avLst/>
          </a:prstGeom>
        </p:spPr>
        <p:txBody>
          <a:bodyPr spcFirstLastPara="1" wrap="square" lIns="91425" tIns="91425" rIns="91425" bIns="91425" anchor="t" anchorCtr="0">
            <a:noAutofit/>
          </a:bodyPr>
          <a:lstStyle>
            <a:lvl1pPr lvl="0">
              <a:spcBef>
                <a:spcPts val="0"/>
              </a:spcBef>
              <a:spcAft>
                <a:spcPts val="0"/>
              </a:spcAft>
              <a:buSzPts val="2400"/>
              <a:buFont typeface="Montserrat"/>
              <a:buNone/>
              <a:defRPr sz="2500" b="1">
                <a:solidFill>
                  <a:schemeClr val="lt1"/>
                </a:solidFill>
                <a:latin typeface="Playfair Display"/>
                <a:ea typeface="Playfair Display"/>
                <a:cs typeface="Playfair Display"/>
                <a:sym typeface="Playfair Display"/>
              </a:defRPr>
            </a:lvl1pPr>
            <a:lvl2pPr lvl="1">
              <a:spcBef>
                <a:spcPts val="0"/>
              </a:spcBef>
              <a:spcAft>
                <a:spcPts val="0"/>
              </a:spcAft>
              <a:buSzPts val="2100"/>
              <a:buFont typeface="Montserrat"/>
              <a:buNone/>
              <a:defRPr sz="2100" b="1">
                <a:latin typeface="Montserrat"/>
                <a:ea typeface="Montserrat"/>
                <a:cs typeface="Montserrat"/>
                <a:sym typeface="Montserrat"/>
              </a:defRPr>
            </a:lvl2pPr>
            <a:lvl3pPr lvl="2">
              <a:spcBef>
                <a:spcPts val="0"/>
              </a:spcBef>
              <a:spcAft>
                <a:spcPts val="0"/>
              </a:spcAft>
              <a:buSzPts val="2100"/>
              <a:buFont typeface="Montserrat"/>
              <a:buNone/>
              <a:defRPr sz="2100" b="1">
                <a:latin typeface="Montserrat"/>
                <a:ea typeface="Montserrat"/>
                <a:cs typeface="Montserrat"/>
                <a:sym typeface="Montserrat"/>
              </a:defRPr>
            </a:lvl3pPr>
            <a:lvl4pPr lvl="3">
              <a:spcBef>
                <a:spcPts val="0"/>
              </a:spcBef>
              <a:spcAft>
                <a:spcPts val="0"/>
              </a:spcAft>
              <a:buSzPts val="2100"/>
              <a:buFont typeface="Montserrat"/>
              <a:buNone/>
              <a:defRPr sz="2100" b="1">
                <a:latin typeface="Montserrat"/>
                <a:ea typeface="Montserrat"/>
                <a:cs typeface="Montserrat"/>
                <a:sym typeface="Montserrat"/>
              </a:defRPr>
            </a:lvl4pPr>
            <a:lvl5pPr lvl="4">
              <a:spcBef>
                <a:spcPts val="0"/>
              </a:spcBef>
              <a:spcAft>
                <a:spcPts val="0"/>
              </a:spcAft>
              <a:buSzPts val="2100"/>
              <a:buFont typeface="Montserrat"/>
              <a:buNone/>
              <a:defRPr sz="2100" b="1">
                <a:latin typeface="Montserrat"/>
                <a:ea typeface="Montserrat"/>
                <a:cs typeface="Montserrat"/>
                <a:sym typeface="Montserrat"/>
              </a:defRPr>
            </a:lvl5pPr>
            <a:lvl6pPr lvl="5">
              <a:spcBef>
                <a:spcPts val="0"/>
              </a:spcBef>
              <a:spcAft>
                <a:spcPts val="0"/>
              </a:spcAft>
              <a:buSzPts val="2100"/>
              <a:buFont typeface="Montserrat"/>
              <a:buNone/>
              <a:defRPr sz="2100" b="1">
                <a:latin typeface="Montserrat"/>
                <a:ea typeface="Montserrat"/>
                <a:cs typeface="Montserrat"/>
                <a:sym typeface="Montserrat"/>
              </a:defRPr>
            </a:lvl6pPr>
            <a:lvl7pPr lvl="6">
              <a:spcBef>
                <a:spcPts val="0"/>
              </a:spcBef>
              <a:spcAft>
                <a:spcPts val="0"/>
              </a:spcAft>
              <a:buSzPts val="2100"/>
              <a:buFont typeface="Montserrat"/>
              <a:buNone/>
              <a:defRPr sz="2100" b="1">
                <a:latin typeface="Montserrat"/>
                <a:ea typeface="Montserrat"/>
                <a:cs typeface="Montserrat"/>
                <a:sym typeface="Montserrat"/>
              </a:defRPr>
            </a:lvl7pPr>
            <a:lvl8pPr lvl="7">
              <a:spcBef>
                <a:spcPts val="0"/>
              </a:spcBef>
              <a:spcAft>
                <a:spcPts val="0"/>
              </a:spcAft>
              <a:buSzPts val="2100"/>
              <a:buFont typeface="Montserrat"/>
              <a:buNone/>
              <a:defRPr sz="2100" b="1">
                <a:latin typeface="Montserrat"/>
                <a:ea typeface="Montserrat"/>
                <a:cs typeface="Montserrat"/>
                <a:sym typeface="Montserrat"/>
              </a:defRPr>
            </a:lvl8pPr>
            <a:lvl9pPr lvl="8">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41" name="Google Shape;41;p9"/>
          <p:cNvSpPr txBox="1">
            <a:spLocks noGrp="1"/>
          </p:cNvSpPr>
          <p:nvPr>
            <p:ph type="body" idx="1"/>
          </p:nvPr>
        </p:nvSpPr>
        <p:spPr>
          <a:xfrm>
            <a:off x="2114813" y="2368204"/>
            <a:ext cx="4915200" cy="3738400"/>
          </a:xfrm>
          <a:prstGeom prst="rect">
            <a:avLst/>
          </a:prstGeom>
        </p:spPr>
        <p:txBody>
          <a:bodyPr spcFirstLastPara="1" wrap="square" lIns="91425" tIns="91425" rIns="91425" bIns="91425" anchor="t" anchorCtr="0">
            <a:noAutofit/>
          </a:bodyPr>
          <a:lstStyle>
            <a:lvl1pPr marL="457189" lvl="0" indent="-317492">
              <a:lnSpc>
                <a:spcPct val="100000"/>
              </a:lnSpc>
              <a:spcBef>
                <a:spcPts val="0"/>
              </a:spcBef>
              <a:spcAft>
                <a:spcPts val="0"/>
              </a:spcAft>
              <a:buClr>
                <a:schemeClr val="lt1"/>
              </a:buClr>
              <a:buSzPts val="1400"/>
              <a:buChar char="●"/>
              <a:defRPr sz="1400">
                <a:solidFill>
                  <a:schemeClr val="lt1"/>
                </a:solidFill>
              </a:defRPr>
            </a:lvl1pPr>
            <a:lvl2pPr marL="914378" lvl="1" indent="-292093">
              <a:spcBef>
                <a:spcPts val="1600"/>
              </a:spcBef>
              <a:spcAft>
                <a:spcPts val="0"/>
              </a:spcAft>
              <a:buClr>
                <a:schemeClr val="lt1"/>
              </a:buClr>
              <a:buSzPts val="1000"/>
              <a:buChar char="○"/>
              <a:defRPr sz="1000">
                <a:solidFill>
                  <a:schemeClr val="lt1"/>
                </a:solidFill>
              </a:defRPr>
            </a:lvl2pPr>
            <a:lvl3pPr marL="1371566" lvl="2" indent="-292093">
              <a:spcBef>
                <a:spcPts val="1600"/>
              </a:spcBef>
              <a:spcAft>
                <a:spcPts val="0"/>
              </a:spcAft>
              <a:buClr>
                <a:schemeClr val="lt1"/>
              </a:buClr>
              <a:buSzPts val="1000"/>
              <a:buChar char="■"/>
              <a:defRPr sz="1000">
                <a:solidFill>
                  <a:schemeClr val="lt1"/>
                </a:solidFill>
              </a:defRPr>
            </a:lvl3pPr>
            <a:lvl4pPr marL="1828754" lvl="3" indent="-292093">
              <a:spcBef>
                <a:spcPts val="1600"/>
              </a:spcBef>
              <a:spcAft>
                <a:spcPts val="0"/>
              </a:spcAft>
              <a:buClr>
                <a:schemeClr val="lt1"/>
              </a:buClr>
              <a:buSzPts val="1000"/>
              <a:buChar char="●"/>
              <a:defRPr sz="1000">
                <a:solidFill>
                  <a:schemeClr val="lt1"/>
                </a:solidFill>
              </a:defRPr>
            </a:lvl4pPr>
            <a:lvl5pPr marL="2285943" lvl="4" indent="-292093">
              <a:spcBef>
                <a:spcPts val="1600"/>
              </a:spcBef>
              <a:spcAft>
                <a:spcPts val="0"/>
              </a:spcAft>
              <a:buClr>
                <a:schemeClr val="lt1"/>
              </a:buClr>
              <a:buSzPts val="1000"/>
              <a:buChar char="○"/>
              <a:defRPr sz="1000">
                <a:solidFill>
                  <a:schemeClr val="lt1"/>
                </a:solidFill>
              </a:defRPr>
            </a:lvl5pPr>
            <a:lvl6pPr marL="2743132" lvl="5" indent="-292093">
              <a:spcBef>
                <a:spcPts val="1600"/>
              </a:spcBef>
              <a:spcAft>
                <a:spcPts val="0"/>
              </a:spcAft>
              <a:buClr>
                <a:schemeClr val="lt1"/>
              </a:buClr>
              <a:buSzPts val="1000"/>
              <a:buChar char="■"/>
              <a:defRPr sz="1000">
                <a:solidFill>
                  <a:schemeClr val="lt1"/>
                </a:solidFill>
              </a:defRPr>
            </a:lvl6pPr>
            <a:lvl7pPr marL="3200320" lvl="6" indent="-292093">
              <a:spcBef>
                <a:spcPts val="1600"/>
              </a:spcBef>
              <a:spcAft>
                <a:spcPts val="0"/>
              </a:spcAft>
              <a:buClr>
                <a:schemeClr val="lt1"/>
              </a:buClr>
              <a:buSzPts val="1000"/>
              <a:buChar char="●"/>
              <a:defRPr sz="1000">
                <a:solidFill>
                  <a:schemeClr val="lt1"/>
                </a:solidFill>
              </a:defRPr>
            </a:lvl7pPr>
            <a:lvl8pPr marL="3657509" lvl="7" indent="-292093">
              <a:spcBef>
                <a:spcPts val="1600"/>
              </a:spcBef>
              <a:spcAft>
                <a:spcPts val="0"/>
              </a:spcAft>
              <a:buClr>
                <a:schemeClr val="lt1"/>
              </a:buClr>
              <a:buSzPts val="1000"/>
              <a:buChar char="○"/>
              <a:defRPr sz="1000">
                <a:solidFill>
                  <a:schemeClr val="lt1"/>
                </a:solidFill>
              </a:defRPr>
            </a:lvl8pPr>
            <a:lvl9pPr marL="4114697" lvl="8" indent="-292093">
              <a:spcBef>
                <a:spcPts val="1600"/>
              </a:spcBef>
              <a:spcAft>
                <a:spcPts val="1600"/>
              </a:spcAft>
              <a:buClr>
                <a:schemeClr val="lt1"/>
              </a:buClr>
              <a:buSzPts val="1000"/>
              <a:buChar char="■"/>
              <a:defRPr sz="1000">
                <a:solidFill>
                  <a:schemeClr val="lt1"/>
                </a:solidFill>
              </a:defRPr>
            </a:lvl9pPr>
          </a:lstStyle>
          <a:p>
            <a:endParaRPr/>
          </a:p>
        </p:txBody>
      </p:sp>
    </p:spTree>
    <p:extLst>
      <p:ext uri="{BB962C8B-B14F-4D97-AF65-F5344CB8AC3E}">
        <p14:creationId xmlns:p14="http://schemas.microsoft.com/office/powerpoint/2010/main" val="34584199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5391900" y="3025600"/>
            <a:ext cx="3084600" cy="806800"/>
          </a:xfrm>
          <a:prstGeom prst="rect">
            <a:avLst/>
          </a:prstGeom>
        </p:spPr>
        <p:txBody>
          <a:bodyPr spcFirstLastPara="1" wrap="square" lIns="91425" tIns="91425" rIns="91425" bIns="91425" anchor="ctr" anchorCtr="0">
            <a:noAutofit/>
          </a:bodyPr>
          <a:lstStyle>
            <a:lvl1pPr marL="457189" lvl="0" indent="-228594" algn="r">
              <a:lnSpc>
                <a:spcPct val="100000"/>
              </a:lnSpc>
              <a:spcBef>
                <a:spcPts val="0"/>
              </a:spcBef>
              <a:spcAft>
                <a:spcPts val="0"/>
              </a:spcAft>
              <a:buClr>
                <a:srgbClr val="000000"/>
              </a:buClr>
              <a:buSzPts val="2100"/>
              <a:buFont typeface="Montserrat"/>
              <a:buNone/>
              <a:defRPr sz="2500" b="1">
                <a:solidFill>
                  <a:srgbClr val="000000"/>
                </a:solidFill>
                <a:latin typeface="Playfair Display"/>
                <a:ea typeface="Playfair Display"/>
                <a:cs typeface="Playfair Display"/>
                <a:sym typeface="Playfair Display"/>
              </a:defRPr>
            </a:lvl1pPr>
          </a:lstStyle>
          <a:p>
            <a:endParaRPr/>
          </a:p>
        </p:txBody>
      </p:sp>
    </p:spTree>
    <p:extLst>
      <p:ext uri="{BB962C8B-B14F-4D97-AF65-F5344CB8AC3E}">
        <p14:creationId xmlns:p14="http://schemas.microsoft.com/office/powerpoint/2010/main" val="5070997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2"/>
        </a:solidFill>
        <a:effectLst/>
      </p:bgPr>
    </p:bg>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667500" y="1982833"/>
            <a:ext cx="7809000" cy="1954000"/>
          </a:xfrm>
          <a:prstGeom prst="rect">
            <a:avLst/>
          </a:prstGeom>
        </p:spPr>
        <p:txBody>
          <a:bodyPr spcFirstLastPara="1" wrap="square" lIns="91425" tIns="91425" rIns="91425" bIns="91425" anchor="b" anchorCtr="0">
            <a:noAutofit/>
          </a:bodyPr>
          <a:lstStyle>
            <a:lvl1pPr lvl="0" algn="ctr">
              <a:spcBef>
                <a:spcPts val="0"/>
              </a:spcBef>
              <a:spcAft>
                <a:spcPts val="0"/>
              </a:spcAft>
              <a:buSzPts val="7500"/>
              <a:buFont typeface="Playfair Display"/>
              <a:buNone/>
              <a:defRPr sz="7500">
                <a:solidFill>
                  <a:srgbClr val="FFFFFF"/>
                </a:solidFill>
                <a:latin typeface="Playfair Display"/>
                <a:ea typeface="Playfair Display"/>
                <a:cs typeface="Playfair Display"/>
                <a:sym typeface="Playfair Display"/>
              </a:defRPr>
            </a:lvl1pPr>
            <a:lvl2pPr lvl="1" algn="ctr">
              <a:spcBef>
                <a:spcPts val="0"/>
              </a:spcBef>
              <a:spcAft>
                <a:spcPts val="0"/>
              </a:spcAft>
              <a:buSzPts val="7500"/>
              <a:buFont typeface="Playfair Display"/>
              <a:buNone/>
              <a:defRPr sz="7500">
                <a:latin typeface="Playfair Display"/>
                <a:ea typeface="Playfair Display"/>
                <a:cs typeface="Playfair Display"/>
                <a:sym typeface="Playfair Display"/>
              </a:defRPr>
            </a:lvl2pPr>
            <a:lvl3pPr lvl="2" algn="ctr">
              <a:spcBef>
                <a:spcPts val="0"/>
              </a:spcBef>
              <a:spcAft>
                <a:spcPts val="0"/>
              </a:spcAft>
              <a:buSzPts val="7500"/>
              <a:buFont typeface="Playfair Display"/>
              <a:buNone/>
              <a:defRPr sz="7500">
                <a:latin typeface="Playfair Display"/>
                <a:ea typeface="Playfair Display"/>
                <a:cs typeface="Playfair Display"/>
                <a:sym typeface="Playfair Display"/>
              </a:defRPr>
            </a:lvl3pPr>
            <a:lvl4pPr lvl="3" algn="ctr">
              <a:spcBef>
                <a:spcPts val="0"/>
              </a:spcBef>
              <a:spcAft>
                <a:spcPts val="0"/>
              </a:spcAft>
              <a:buSzPts val="7500"/>
              <a:buFont typeface="Playfair Display"/>
              <a:buNone/>
              <a:defRPr sz="7500">
                <a:latin typeface="Playfair Display"/>
                <a:ea typeface="Playfair Display"/>
                <a:cs typeface="Playfair Display"/>
                <a:sym typeface="Playfair Display"/>
              </a:defRPr>
            </a:lvl4pPr>
            <a:lvl5pPr lvl="4" algn="ctr">
              <a:spcBef>
                <a:spcPts val="0"/>
              </a:spcBef>
              <a:spcAft>
                <a:spcPts val="0"/>
              </a:spcAft>
              <a:buSzPts val="7500"/>
              <a:buFont typeface="Playfair Display"/>
              <a:buNone/>
              <a:defRPr sz="7500">
                <a:latin typeface="Playfair Display"/>
                <a:ea typeface="Playfair Display"/>
                <a:cs typeface="Playfair Display"/>
                <a:sym typeface="Playfair Display"/>
              </a:defRPr>
            </a:lvl5pPr>
            <a:lvl6pPr lvl="5" algn="ctr">
              <a:spcBef>
                <a:spcPts val="0"/>
              </a:spcBef>
              <a:spcAft>
                <a:spcPts val="0"/>
              </a:spcAft>
              <a:buSzPts val="7500"/>
              <a:buFont typeface="Playfair Display"/>
              <a:buNone/>
              <a:defRPr sz="7500">
                <a:latin typeface="Playfair Display"/>
                <a:ea typeface="Playfair Display"/>
                <a:cs typeface="Playfair Display"/>
                <a:sym typeface="Playfair Display"/>
              </a:defRPr>
            </a:lvl6pPr>
            <a:lvl7pPr lvl="6" algn="ctr">
              <a:spcBef>
                <a:spcPts val="0"/>
              </a:spcBef>
              <a:spcAft>
                <a:spcPts val="0"/>
              </a:spcAft>
              <a:buSzPts val="7500"/>
              <a:buFont typeface="Playfair Display"/>
              <a:buNone/>
              <a:defRPr sz="7500">
                <a:latin typeface="Playfair Display"/>
                <a:ea typeface="Playfair Display"/>
                <a:cs typeface="Playfair Display"/>
                <a:sym typeface="Playfair Display"/>
              </a:defRPr>
            </a:lvl7pPr>
            <a:lvl8pPr lvl="7" algn="ctr">
              <a:spcBef>
                <a:spcPts val="0"/>
              </a:spcBef>
              <a:spcAft>
                <a:spcPts val="0"/>
              </a:spcAft>
              <a:buSzPts val="7500"/>
              <a:buFont typeface="Playfair Display"/>
              <a:buNone/>
              <a:defRPr sz="7500">
                <a:latin typeface="Playfair Display"/>
                <a:ea typeface="Playfair Display"/>
                <a:cs typeface="Playfair Display"/>
                <a:sym typeface="Playfair Display"/>
              </a:defRPr>
            </a:lvl8pPr>
            <a:lvl9pPr lvl="8" algn="ctr">
              <a:spcBef>
                <a:spcPts val="0"/>
              </a:spcBef>
              <a:spcAft>
                <a:spcPts val="0"/>
              </a:spcAft>
              <a:buSzPts val="7500"/>
              <a:buFont typeface="Playfair Display"/>
              <a:buNone/>
              <a:defRPr sz="7500">
                <a:latin typeface="Playfair Display"/>
                <a:ea typeface="Playfair Display"/>
                <a:cs typeface="Playfair Display"/>
                <a:sym typeface="Playfair Display"/>
              </a:defRPr>
            </a:lvl9pPr>
          </a:lstStyle>
          <a:p>
            <a:r>
              <a:t>xx%</a:t>
            </a:r>
          </a:p>
        </p:txBody>
      </p:sp>
      <p:sp>
        <p:nvSpPr>
          <p:cNvPr id="46" name="Google Shape;46;p11"/>
          <p:cNvSpPr txBox="1">
            <a:spLocks noGrp="1"/>
          </p:cNvSpPr>
          <p:nvPr>
            <p:ph type="subTitle" idx="1"/>
          </p:nvPr>
        </p:nvSpPr>
        <p:spPr>
          <a:xfrm>
            <a:off x="685800" y="4069500"/>
            <a:ext cx="7809000" cy="812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A6BFA5"/>
              </a:buClr>
              <a:buSzPts val="1400"/>
              <a:buFont typeface="Montserrat"/>
              <a:buNone/>
              <a:defRPr sz="1400">
                <a:solidFill>
                  <a:srgbClr val="FFFFFF"/>
                </a:solidFill>
                <a:latin typeface="Montserrat"/>
                <a:ea typeface="Montserrat"/>
                <a:cs typeface="Montserrat"/>
                <a:sym typeface="Montserrat"/>
              </a:defRPr>
            </a:lvl1pPr>
            <a:lvl2pPr lvl="1" algn="ctr">
              <a:spcBef>
                <a:spcPts val="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2pPr>
            <a:lvl3pPr lvl="2" algn="ctr">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3pPr>
            <a:lvl4pPr lvl="3" algn="ctr">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4pPr>
            <a:lvl5pPr lvl="4" algn="ctr">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5pPr>
            <a:lvl6pPr lvl="5" algn="ctr">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6pPr>
            <a:lvl7pPr lvl="6" algn="ctr">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7pPr>
            <a:lvl8pPr lvl="7" algn="ctr">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8pPr>
            <a:lvl9pPr lvl="8" algn="ctr">
              <a:spcBef>
                <a:spcPts val="1600"/>
              </a:spcBef>
              <a:spcAft>
                <a:spcPts val="1600"/>
              </a:spcAft>
              <a:buClr>
                <a:srgbClr val="A6BFA5"/>
              </a:buClr>
              <a:buSzPts val="1400"/>
              <a:buFont typeface="Montserrat"/>
              <a:buNone/>
              <a:defRPr>
                <a:solidFill>
                  <a:srgbClr val="A6BFA5"/>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6615199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30470262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Percenteges">
  <p:cSld name="Percenteges">
    <p:spTree>
      <p:nvGrpSpPr>
        <p:cNvPr id="1" name="Shape 48"/>
        <p:cNvGrpSpPr/>
        <p:nvPr/>
      </p:nvGrpSpPr>
      <p:grpSpPr>
        <a:xfrm>
          <a:off x="0" y="0"/>
          <a:ext cx="0" cy="0"/>
          <a:chOff x="0" y="0"/>
          <a:chExt cx="0" cy="0"/>
        </a:xfrm>
      </p:grpSpPr>
      <p:sp>
        <p:nvSpPr>
          <p:cNvPr id="49" name="Google Shape;49;p13"/>
          <p:cNvSpPr/>
          <p:nvPr/>
        </p:nvSpPr>
        <p:spPr>
          <a:xfrm>
            <a:off x="2275" y="-8533"/>
            <a:ext cx="32304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50" name="Google Shape;50;p13"/>
          <p:cNvSpPr/>
          <p:nvPr/>
        </p:nvSpPr>
        <p:spPr>
          <a:xfrm>
            <a:off x="5896500" y="-8533"/>
            <a:ext cx="32304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51" name="Google Shape;51;p13"/>
          <p:cNvSpPr/>
          <p:nvPr/>
        </p:nvSpPr>
        <p:spPr>
          <a:xfrm>
            <a:off x="663325" y="762000"/>
            <a:ext cx="7809000" cy="5334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52" name="Google Shape;52;p13"/>
          <p:cNvSpPr/>
          <p:nvPr/>
        </p:nvSpPr>
        <p:spPr>
          <a:xfrm>
            <a:off x="1494850" y="762000"/>
            <a:ext cx="6470700" cy="5334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53" name="Google Shape;53;p13"/>
          <p:cNvSpPr txBox="1">
            <a:spLocks noGrp="1"/>
          </p:cNvSpPr>
          <p:nvPr>
            <p:ph type="title"/>
          </p:nvPr>
        </p:nvSpPr>
        <p:spPr>
          <a:xfrm>
            <a:off x="667500" y="1168400"/>
            <a:ext cx="7809000" cy="594800"/>
          </a:xfrm>
          <a:prstGeom prst="rect">
            <a:avLst/>
          </a:prstGeom>
        </p:spPr>
        <p:txBody>
          <a:bodyPr spcFirstLastPara="1" wrap="square" lIns="91425" tIns="91425" rIns="91425" bIns="91425" anchor="t" anchorCtr="0">
            <a:noAutofit/>
          </a:bodyPr>
          <a:lstStyle>
            <a:lvl1pPr lvl="0" algn="ctr">
              <a:spcBef>
                <a:spcPts val="0"/>
              </a:spcBef>
              <a:spcAft>
                <a:spcPts val="0"/>
              </a:spcAft>
              <a:buSzPts val="2500"/>
              <a:buNone/>
              <a:defRPr sz="2500" b="1"/>
            </a:lvl1pPr>
            <a:lvl2pPr lvl="1" algn="ctr">
              <a:spcBef>
                <a:spcPts val="0"/>
              </a:spcBef>
              <a:spcAft>
                <a:spcPts val="0"/>
              </a:spcAft>
              <a:buSzPts val="2500"/>
              <a:buFont typeface="Playfair Display"/>
              <a:buNone/>
              <a:defRPr sz="2500" b="1">
                <a:latin typeface="Playfair Display"/>
                <a:ea typeface="Playfair Display"/>
                <a:cs typeface="Playfair Display"/>
                <a:sym typeface="Playfair Display"/>
              </a:defRPr>
            </a:lvl2pPr>
            <a:lvl3pPr lvl="2" algn="ctr">
              <a:spcBef>
                <a:spcPts val="0"/>
              </a:spcBef>
              <a:spcAft>
                <a:spcPts val="0"/>
              </a:spcAft>
              <a:buSzPts val="2500"/>
              <a:buFont typeface="Playfair Display"/>
              <a:buNone/>
              <a:defRPr sz="2500" b="1">
                <a:latin typeface="Playfair Display"/>
                <a:ea typeface="Playfair Display"/>
                <a:cs typeface="Playfair Display"/>
                <a:sym typeface="Playfair Display"/>
              </a:defRPr>
            </a:lvl3pPr>
            <a:lvl4pPr lvl="3" algn="ctr">
              <a:spcBef>
                <a:spcPts val="0"/>
              </a:spcBef>
              <a:spcAft>
                <a:spcPts val="0"/>
              </a:spcAft>
              <a:buSzPts val="2500"/>
              <a:buFont typeface="Playfair Display"/>
              <a:buNone/>
              <a:defRPr sz="2500" b="1">
                <a:latin typeface="Playfair Display"/>
                <a:ea typeface="Playfair Display"/>
                <a:cs typeface="Playfair Display"/>
                <a:sym typeface="Playfair Display"/>
              </a:defRPr>
            </a:lvl4pPr>
            <a:lvl5pPr lvl="4" algn="ctr">
              <a:spcBef>
                <a:spcPts val="0"/>
              </a:spcBef>
              <a:spcAft>
                <a:spcPts val="0"/>
              </a:spcAft>
              <a:buSzPts val="2500"/>
              <a:buFont typeface="Playfair Display"/>
              <a:buNone/>
              <a:defRPr sz="2500" b="1">
                <a:latin typeface="Playfair Display"/>
                <a:ea typeface="Playfair Display"/>
                <a:cs typeface="Playfair Display"/>
                <a:sym typeface="Playfair Display"/>
              </a:defRPr>
            </a:lvl5pPr>
            <a:lvl6pPr lvl="5" algn="ctr">
              <a:spcBef>
                <a:spcPts val="0"/>
              </a:spcBef>
              <a:spcAft>
                <a:spcPts val="0"/>
              </a:spcAft>
              <a:buSzPts val="2500"/>
              <a:buFont typeface="Playfair Display"/>
              <a:buNone/>
              <a:defRPr sz="2500" b="1">
                <a:latin typeface="Playfair Display"/>
                <a:ea typeface="Playfair Display"/>
                <a:cs typeface="Playfair Display"/>
                <a:sym typeface="Playfair Display"/>
              </a:defRPr>
            </a:lvl6pPr>
            <a:lvl7pPr lvl="6" algn="ctr">
              <a:spcBef>
                <a:spcPts val="0"/>
              </a:spcBef>
              <a:spcAft>
                <a:spcPts val="0"/>
              </a:spcAft>
              <a:buSzPts val="2500"/>
              <a:buFont typeface="Playfair Display"/>
              <a:buNone/>
              <a:defRPr sz="2500" b="1">
                <a:latin typeface="Playfair Display"/>
                <a:ea typeface="Playfair Display"/>
                <a:cs typeface="Playfair Display"/>
                <a:sym typeface="Playfair Display"/>
              </a:defRPr>
            </a:lvl7pPr>
            <a:lvl8pPr lvl="7" algn="ctr">
              <a:spcBef>
                <a:spcPts val="0"/>
              </a:spcBef>
              <a:spcAft>
                <a:spcPts val="0"/>
              </a:spcAft>
              <a:buSzPts val="2500"/>
              <a:buFont typeface="Playfair Display"/>
              <a:buNone/>
              <a:defRPr sz="2500" b="1">
                <a:latin typeface="Playfair Display"/>
                <a:ea typeface="Playfair Display"/>
                <a:cs typeface="Playfair Display"/>
                <a:sym typeface="Playfair Display"/>
              </a:defRPr>
            </a:lvl8pPr>
            <a:lvl9pPr lvl="8" algn="ctr">
              <a:spcBef>
                <a:spcPts val="0"/>
              </a:spcBef>
              <a:spcAft>
                <a:spcPts val="0"/>
              </a:spcAft>
              <a:buSzPts val="2500"/>
              <a:buFont typeface="Playfair Display"/>
              <a:buNone/>
              <a:defRPr sz="2500" b="1">
                <a:latin typeface="Playfair Display"/>
                <a:ea typeface="Playfair Display"/>
                <a:cs typeface="Playfair Display"/>
                <a:sym typeface="Playfair Display"/>
              </a:defRPr>
            </a:lvl9pPr>
          </a:lstStyle>
          <a:p>
            <a:endParaRPr/>
          </a:p>
        </p:txBody>
      </p:sp>
      <p:sp>
        <p:nvSpPr>
          <p:cNvPr id="54" name="Google Shape;54;p13"/>
          <p:cNvSpPr txBox="1">
            <a:spLocks noGrp="1"/>
          </p:cNvSpPr>
          <p:nvPr>
            <p:ph type="title" idx="2" hasCustomPrompt="1"/>
          </p:nvPr>
        </p:nvSpPr>
        <p:spPr>
          <a:xfrm>
            <a:off x="1493150" y="2817633"/>
            <a:ext cx="2964000" cy="195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7500"/>
              <a:buFont typeface="Playfair Display"/>
              <a:buNone/>
              <a:defRPr sz="10000">
                <a:solidFill>
                  <a:srgbClr val="000000"/>
                </a:solidFill>
                <a:latin typeface="Playfair Display"/>
                <a:ea typeface="Playfair Display"/>
                <a:cs typeface="Playfair Display"/>
                <a:sym typeface="Playfair Display"/>
              </a:defRPr>
            </a:lvl1pPr>
            <a:lvl2pPr lvl="1"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2pPr>
            <a:lvl3pPr lvl="2"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3pPr>
            <a:lvl4pPr lvl="3"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4pPr>
            <a:lvl5pPr lvl="4"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5pPr>
            <a:lvl6pPr lvl="5"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6pPr>
            <a:lvl7pPr lvl="6"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7pPr>
            <a:lvl8pPr lvl="7"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8pPr>
            <a:lvl9pPr lvl="8"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9pPr>
          </a:lstStyle>
          <a:p>
            <a:r>
              <a:t>xx%</a:t>
            </a:r>
          </a:p>
        </p:txBody>
      </p:sp>
      <p:sp>
        <p:nvSpPr>
          <p:cNvPr id="55" name="Google Shape;55;p13"/>
          <p:cNvSpPr txBox="1">
            <a:spLocks noGrp="1"/>
          </p:cNvSpPr>
          <p:nvPr>
            <p:ph type="subTitle" idx="1"/>
          </p:nvPr>
        </p:nvSpPr>
        <p:spPr>
          <a:xfrm>
            <a:off x="1493300" y="4695967"/>
            <a:ext cx="2964000" cy="7124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1400">
                <a:solidFill>
                  <a:schemeClr val="dk1"/>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56" name="Google Shape;56;p13"/>
          <p:cNvSpPr txBox="1">
            <a:spLocks noGrp="1"/>
          </p:cNvSpPr>
          <p:nvPr>
            <p:ph type="title" idx="3" hasCustomPrompt="1"/>
          </p:nvPr>
        </p:nvSpPr>
        <p:spPr>
          <a:xfrm>
            <a:off x="4686675" y="2817633"/>
            <a:ext cx="2964000" cy="195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7500"/>
              <a:buFont typeface="Playfair Display"/>
              <a:buNone/>
              <a:defRPr sz="10000">
                <a:solidFill>
                  <a:srgbClr val="000000"/>
                </a:solidFill>
                <a:latin typeface="Playfair Display"/>
                <a:ea typeface="Playfair Display"/>
                <a:cs typeface="Playfair Display"/>
                <a:sym typeface="Playfair Display"/>
              </a:defRPr>
            </a:lvl1pPr>
            <a:lvl2pPr lvl="1"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2pPr>
            <a:lvl3pPr lvl="2"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3pPr>
            <a:lvl4pPr lvl="3"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4pPr>
            <a:lvl5pPr lvl="4"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5pPr>
            <a:lvl6pPr lvl="5"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6pPr>
            <a:lvl7pPr lvl="6"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7pPr>
            <a:lvl8pPr lvl="7"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8pPr>
            <a:lvl9pPr lvl="8"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9pPr>
          </a:lstStyle>
          <a:p>
            <a:r>
              <a:t>xx%</a:t>
            </a:r>
          </a:p>
        </p:txBody>
      </p:sp>
      <p:sp>
        <p:nvSpPr>
          <p:cNvPr id="57" name="Google Shape;57;p13"/>
          <p:cNvSpPr txBox="1">
            <a:spLocks noGrp="1"/>
          </p:cNvSpPr>
          <p:nvPr>
            <p:ph type="subTitle" idx="4"/>
          </p:nvPr>
        </p:nvSpPr>
        <p:spPr>
          <a:xfrm>
            <a:off x="4686825" y="4695967"/>
            <a:ext cx="2964000" cy="7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solidFill>
                  <a:schemeClr val="dk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8457061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5226600" y="3838001"/>
            <a:ext cx="2990100" cy="542800"/>
          </a:xfrm>
          <a:prstGeom prst="rect">
            <a:avLst/>
          </a:prstGeom>
        </p:spPr>
        <p:txBody>
          <a:bodyPr spcFirstLastPara="1" wrap="square" lIns="91425" tIns="91425" rIns="91425" bIns="91425" anchor="t" anchorCtr="0">
            <a:noAutofit/>
          </a:bodyPr>
          <a:lstStyle>
            <a:lvl1pPr lvl="0">
              <a:spcBef>
                <a:spcPts val="0"/>
              </a:spcBef>
              <a:spcAft>
                <a:spcPts val="0"/>
              </a:spcAft>
              <a:buSzPts val="1400"/>
              <a:buFont typeface="Montserrat"/>
              <a:buNone/>
              <a:defRPr sz="1400">
                <a:latin typeface="Playfair Display SemiBold"/>
                <a:ea typeface="Playfair Display SemiBold"/>
                <a:cs typeface="Playfair Display SemiBold"/>
                <a:sym typeface="Playfair Display SemiBold"/>
              </a:defRPr>
            </a:lvl1pPr>
            <a:lvl2pPr lvl="1">
              <a:spcBef>
                <a:spcPts val="0"/>
              </a:spcBef>
              <a:spcAft>
                <a:spcPts val="0"/>
              </a:spcAft>
              <a:buSzPts val="1400"/>
              <a:buFont typeface="Montserrat"/>
              <a:buNone/>
              <a:defRPr sz="1400" b="1">
                <a:latin typeface="Montserrat"/>
                <a:ea typeface="Montserrat"/>
                <a:cs typeface="Montserrat"/>
                <a:sym typeface="Montserrat"/>
              </a:defRPr>
            </a:lvl2pPr>
            <a:lvl3pPr lvl="2">
              <a:spcBef>
                <a:spcPts val="0"/>
              </a:spcBef>
              <a:spcAft>
                <a:spcPts val="0"/>
              </a:spcAft>
              <a:buSzPts val="1400"/>
              <a:buFont typeface="Montserrat"/>
              <a:buNone/>
              <a:defRPr sz="1400" b="1">
                <a:latin typeface="Montserrat"/>
                <a:ea typeface="Montserrat"/>
                <a:cs typeface="Montserrat"/>
                <a:sym typeface="Montserrat"/>
              </a:defRPr>
            </a:lvl3pPr>
            <a:lvl4pPr lvl="3">
              <a:spcBef>
                <a:spcPts val="0"/>
              </a:spcBef>
              <a:spcAft>
                <a:spcPts val="0"/>
              </a:spcAft>
              <a:buSzPts val="1400"/>
              <a:buFont typeface="Montserrat"/>
              <a:buNone/>
              <a:defRPr sz="1400" b="1">
                <a:latin typeface="Montserrat"/>
                <a:ea typeface="Montserrat"/>
                <a:cs typeface="Montserrat"/>
                <a:sym typeface="Montserrat"/>
              </a:defRPr>
            </a:lvl4pPr>
            <a:lvl5pPr lvl="4">
              <a:spcBef>
                <a:spcPts val="0"/>
              </a:spcBef>
              <a:spcAft>
                <a:spcPts val="0"/>
              </a:spcAft>
              <a:buSzPts val="1400"/>
              <a:buFont typeface="Montserrat"/>
              <a:buNone/>
              <a:defRPr sz="1400" b="1">
                <a:latin typeface="Montserrat"/>
                <a:ea typeface="Montserrat"/>
                <a:cs typeface="Montserrat"/>
                <a:sym typeface="Montserrat"/>
              </a:defRPr>
            </a:lvl5pPr>
            <a:lvl6pPr lvl="5">
              <a:spcBef>
                <a:spcPts val="0"/>
              </a:spcBef>
              <a:spcAft>
                <a:spcPts val="0"/>
              </a:spcAft>
              <a:buSzPts val="1400"/>
              <a:buFont typeface="Montserrat"/>
              <a:buNone/>
              <a:defRPr sz="1400" b="1">
                <a:latin typeface="Montserrat"/>
                <a:ea typeface="Montserrat"/>
                <a:cs typeface="Montserrat"/>
                <a:sym typeface="Montserrat"/>
              </a:defRPr>
            </a:lvl6pPr>
            <a:lvl7pPr lvl="6">
              <a:spcBef>
                <a:spcPts val="0"/>
              </a:spcBef>
              <a:spcAft>
                <a:spcPts val="0"/>
              </a:spcAft>
              <a:buSzPts val="1400"/>
              <a:buFont typeface="Montserrat"/>
              <a:buNone/>
              <a:defRPr sz="1400" b="1">
                <a:latin typeface="Montserrat"/>
                <a:ea typeface="Montserrat"/>
                <a:cs typeface="Montserrat"/>
                <a:sym typeface="Montserrat"/>
              </a:defRPr>
            </a:lvl7pPr>
            <a:lvl8pPr lvl="7">
              <a:spcBef>
                <a:spcPts val="0"/>
              </a:spcBef>
              <a:spcAft>
                <a:spcPts val="0"/>
              </a:spcAft>
              <a:buSzPts val="1400"/>
              <a:buFont typeface="Montserrat"/>
              <a:buNone/>
              <a:defRPr sz="1400" b="1">
                <a:latin typeface="Montserrat"/>
                <a:ea typeface="Montserrat"/>
                <a:cs typeface="Montserrat"/>
                <a:sym typeface="Montserrat"/>
              </a:defRPr>
            </a:lvl8pPr>
            <a:lvl9pPr lvl="8">
              <a:spcBef>
                <a:spcPts val="0"/>
              </a:spcBef>
              <a:spcAft>
                <a:spcPts val="0"/>
              </a:spcAft>
              <a:buSzPts val="1400"/>
              <a:buFont typeface="Montserrat"/>
              <a:buNone/>
              <a:defRPr sz="1400" b="1">
                <a:latin typeface="Montserrat"/>
                <a:ea typeface="Montserrat"/>
                <a:cs typeface="Montserrat"/>
                <a:sym typeface="Montserrat"/>
              </a:defRPr>
            </a:lvl9pPr>
          </a:lstStyle>
          <a:p>
            <a:endParaRPr/>
          </a:p>
        </p:txBody>
      </p:sp>
      <p:sp>
        <p:nvSpPr>
          <p:cNvPr id="60" name="Google Shape;60;p14"/>
          <p:cNvSpPr txBox="1">
            <a:spLocks noGrp="1"/>
          </p:cNvSpPr>
          <p:nvPr>
            <p:ph type="title" idx="2"/>
          </p:nvPr>
        </p:nvSpPr>
        <p:spPr>
          <a:xfrm>
            <a:off x="5226600" y="2522367"/>
            <a:ext cx="2990100" cy="12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Montserrat"/>
              <a:buNone/>
              <a:defRPr sz="1400" i="1">
                <a:latin typeface="Montserrat"/>
                <a:ea typeface="Montserrat"/>
                <a:cs typeface="Montserrat"/>
                <a:sym typeface="Montserrat"/>
              </a:defRPr>
            </a:lvl1pPr>
            <a:lvl2pPr lvl="1" rtl="0">
              <a:spcBef>
                <a:spcPts val="0"/>
              </a:spcBef>
              <a:spcAft>
                <a:spcPts val="0"/>
              </a:spcAft>
              <a:buSzPts val="1400"/>
              <a:buFont typeface="Montserrat"/>
              <a:buNone/>
              <a:defRPr sz="1400">
                <a:latin typeface="Montserrat"/>
                <a:ea typeface="Montserrat"/>
                <a:cs typeface="Montserrat"/>
                <a:sym typeface="Montserrat"/>
              </a:defRPr>
            </a:lvl2pPr>
            <a:lvl3pPr lvl="2" rtl="0">
              <a:spcBef>
                <a:spcPts val="0"/>
              </a:spcBef>
              <a:spcAft>
                <a:spcPts val="0"/>
              </a:spcAft>
              <a:buSzPts val="1400"/>
              <a:buFont typeface="Montserrat"/>
              <a:buNone/>
              <a:defRPr sz="1400">
                <a:latin typeface="Montserrat"/>
                <a:ea typeface="Montserrat"/>
                <a:cs typeface="Montserrat"/>
                <a:sym typeface="Montserrat"/>
              </a:defRPr>
            </a:lvl3pPr>
            <a:lvl4pPr lvl="3" rtl="0">
              <a:spcBef>
                <a:spcPts val="0"/>
              </a:spcBef>
              <a:spcAft>
                <a:spcPts val="0"/>
              </a:spcAft>
              <a:buSzPts val="1400"/>
              <a:buFont typeface="Montserrat"/>
              <a:buNone/>
              <a:defRPr sz="1400">
                <a:latin typeface="Montserrat"/>
                <a:ea typeface="Montserrat"/>
                <a:cs typeface="Montserrat"/>
                <a:sym typeface="Montserrat"/>
              </a:defRPr>
            </a:lvl4pPr>
            <a:lvl5pPr lvl="4" rtl="0">
              <a:spcBef>
                <a:spcPts val="0"/>
              </a:spcBef>
              <a:spcAft>
                <a:spcPts val="0"/>
              </a:spcAft>
              <a:buSzPts val="1400"/>
              <a:buFont typeface="Montserrat"/>
              <a:buNone/>
              <a:defRPr sz="1400">
                <a:latin typeface="Montserrat"/>
                <a:ea typeface="Montserrat"/>
                <a:cs typeface="Montserrat"/>
                <a:sym typeface="Montserrat"/>
              </a:defRPr>
            </a:lvl5pPr>
            <a:lvl6pPr lvl="5" rtl="0">
              <a:spcBef>
                <a:spcPts val="0"/>
              </a:spcBef>
              <a:spcAft>
                <a:spcPts val="0"/>
              </a:spcAft>
              <a:buSzPts val="1400"/>
              <a:buFont typeface="Montserrat"/>
              <a:buNone/>
              <a:defRPr sz="1400">
                <a:latin typeface="Montserrat"/>
                <a:ea typeface="Montserrat"/>
                <a:cs typeface="Montserrat"/>
                <a:sym typeface="Montserrat"/>
              </a:defRPr>
            </a:lvl6pPr>
            <a:lvl7pPr lvl="6" rtl="0">
              <a:spcBef>
                <a:spcPts val="0"/>
              </a:spcBef>
              <a:spcAft>
                <a:spcPts val="0"/>
              </a:spcAft>
              <a:buSzPts val="1400"/>
              <a:buFont typeface="Montserrat"/>
              <a:buNone/>
              <a:defRPr sz="1400">
                <a:latin typeface="Montserrat"/>
                <a:ea typeface="Montserrat"/>
                <a:cs typeface="Montserrat"/>
                <a:sym typeface="Montserrat"/>
              </a:defRPr>
            </a:lvl7pPr>
            <a:lvl8pPr lvl="7" rtl="0">
              <a:spcBef>
                <a:spcPts val="0"/>
              </a:spcBef>
              <a:spcAft>
                <a:spcPts val="0"/>
              </a:spcAft>
              <a:buSzPts val="1400"/>
              <a:buFont typeface="Montserrat"/>
              <a:buNone/>
              <a:defRPr sz="1400">
                <a:latin typeface="Montserrat"/>
                <a:ea typeface="Montserrat"/>
                <a:cs typeface="Montserrat"/>
                <a:sym typeface="Montserrat"/>
              </a:defRPr>
            </a:lvl8pPr>
            <a:lvl9pPr lvl="8" rtl="0">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788463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35.xml"/><Relationship Id="rId7" Type="http://schemas.openxmlformats.org/officeDocument/2006/relationships/image" Target="../media/image13.png"/><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theme" Target="../theme/theme10.xml"/><Relationship Id="rId5" Type="http://schemas.openxmlformats.org/officeDocument/2006/relationships/slideLayout" Target="../slideLayouts/slideLayout137.xml"/><Relationship Id="rId4" Type="http://schemas.openxmlformats.org/officeDocument/2006/relationships/slideLayout" Target="../slideLayouts/slideLayout13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5.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theme" Target="../theme/theme6.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19.xml"/><Relationship Id="rId7" Type="http://schemas.openxmlformats.org/officeDocument/2006/relationships/image" Target="../media/image12.jpg"/><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theme" Target="../theme/theme8.xml"/><Relationship Id="rId5" Type="http://schemas.openxmlformats.org/officeDocument/2006/relationships/slideLayout" Target="../slideLayouts/slideLayout121.xml"/><Relationship Id="rId4" Type="http://schemas.openxmlformats.org/officeDocument/2006/relationships/slideLayout" Target="../slideLayouts/slideLayout12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9.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 Placeholder 8"/>
          <p:cNvSpPr txBox="1">
            <a:spLocks/>
          </p:cNvSpPr>
          <p:nvPr userDrawn="1"/>
        </p:nvSpPr>
        <p:spPr>
          <a:xfrm>
            <a:off x="522288"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latin typeface="Arial" panose="020B0604020202020204" pitchFamily="34" charset="0"/>
                <a:cs typeface="Arial" panose="020B0604020202020204" pitchFamily="34" charset="0"/>
              </a:rPr>
              <a:t>NCDHHS, Division of Public Health | OPDAAC Meeting | December 9, 2022</a:t>
            </a:r>
          </a:p>
        </p:txBody>
      </p:sp>
      <p:sp>
        <p:nvSpPr>
          <p:cNvPr id="5" name="Text Placeholder 13"/>
          <p:cNvSpPr txBox="1">
            <a:spLocks/>
          </p:cNvSpPr>
          <p:nvPr userDrawn="1"/>
        </p:nvSpPr>
        <p:spPr>
          <a:xfrm>
            <a:off x="8627269" y="6600159"/>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675" smtClean="0"/>
              <a:pPr/>
              <a:t>‹#›</a:t>
            </a:fld>
            <a:endParaRPr lang="en-US" sz="675" dirty="0"/>
          </a:p>
        </p:txBody>
      </p:sp>
    </p:spTree>
    <p:extLst>
      <p:ext uri="{BB962C8B-B14F-4D97-AF65-F5344CB8AC3E}">
        <p14:creationId xmlns:p14="http://schemas.microsoft.com/office/powerpoint/2010/main" val="720313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881" r:id="rId11"/>
    <p:sldLayoutId id="2147483883" r:id="rId12"/>
    <p:sldLayoutId id="2147483887" r:id="rId13"/>
    <p:sldLayoutId id="2147483888" r:id="rId14"/>
    <p:sldLayoutId id="2147483889" r:id="rId15"/>
    <p:sldLayoutId id="2147483890" r:id="rId16"/>
    <p:sldLayoutId id="2147483958" r:id="rId17"/>
    <p:sldLayoutId id="2147483959" r:id="rId18"/>
    <p:sldLayoutId id="2147483960" r:id="rId19"/>
  </p:sldLayoutIdLst>
  <p:hf hdr="0" dt="0"/>
  <p:txStyles>
    <p:titleStyle>
      <a:lvl1pPr algn="l" defTabSz="514350" rtl="0" eaLnBrk="1" latinLnBrk="0" hangingPunct="1">
        <a:lnSpc>
          <a:spcPct val="90000"/>
        </a:lnSpc>
        <a:spcBef>
          <a:spcPct val="0"/>
        </a:spcBef>
        <a:buNone/>
        <a:defRPr sz="2475" b="1" i="0" kern="1200">
          <a:solidFill>
            <a:schemeClr val="tx1"/>
          </a:solidFill>
          <a:latin typeface="Helvetica" charset="0"/>
          <a:ea typeface="Helvetica" charset="0"/>
          <a:cs typeface="Helvetica" charset="0"/>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b="1" i="0" kern="1200">
          <a:solidFill>
            <a:schemeClr val="tx1"/>
          </a:solidFill>
          <a:latin typeface="Helvetica" charset="0"/>
          <a:ea typeface="Helvetica" charset="0"/>
          <a:cs typeface="Helvetica"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b="1" i="0" kern="1200">
          <a:solidFill>
            <a:schemeClr val="tx1"/>
          </a:solidFill>
          <a:latin typeface="Helvetica" charset="0"/>
          <a:ea typeface="Helvetica" charset="0"/>
          <a:cs typeface="Helvetica"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b="1" i="0" kern="1200">
          <a:solidFill>
            <a:schemeClr val="tx1"/>
          </a:solidFill>
          <a:latin typeface="Helvetica" charset="0"/>
          <a:ea typeface="Helvetica" charset="0"/>
          <a:cs typeface="Helvetica"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060126" y="1"/>
            <a:ext cx="5083874" cy="6857997"/>
          </a:xfrm>
          <a:prstGeom prst="rect">
            <a:avLst/>
          </a:prstGeom>
          <a:blipFill>
            <a:blip r:embed="rId7" cstate="print"/>
            <a:stretch>
              <a:fillRect/>
            </a:stretch>
          </a:blipFill>
        </p:spPr>
        <p:txBody>
          <a:bodyPr wrap="square" lIns="0" tIns="0" rIns="0" bIns="0" rtlCol="0"/>
          <a:lstStyle/>
          <a:p>
            <a:endParaRPr sz="1350"/>
          </a:p>
        </p:txBody>
      </p:sp>
      <p:sp>
        <p:nvSpPr>
          <p:cNvPr id="17" name="bk object 17"/>
          <p:cNvSpPr/>
          <p:nvPr/>
        </p:nvSpPr>
        <p:spPr>
          <a:xfrm>
            <a:off x="588645" y="6356603"/>
            <a:ext cx="284606" cy="364236"/>
          </a:xfrm>
          <a:prstGeom prst="rect">
            <a:avLst/>
          </a:prstGeom>
          <a:blipFill>
            <a:blip r:embed="rId8" cstate="print"/>
            <a:stretch>
              <a:fillRect/>
            </a:stretch>
          </a:blipFill>
        </p:spPr>
        <p:txBody>
          <a:bodyPr wrap="square" lIns="0" tIns="0" rIns="0" bIns="0" rtlCol="0"/>
          <a:lstStyle/>
          <a:p>
            <a:endParaRPr sz="1350"/>
          </a:p>
        </p:txBody>
      </p:sp>
      <p:sp>
        <p:nvSpPr>
          <p:cNvPr id="2" name="Holder 2"/>
          <p:cNvSpPr>
            <a:spLocks noGrp="1"/>
          </p:cNvSpPr>
          <p:nvPr>
            <p:ph type="title"/>
          </p:nvPr>
        </p:nvSpPr>
        <p:spPr>
          <a:xfrm>
            <a:off x="428149" y="418957"/>
            <a:ext cx="8287702" cy="677108"/>
          </a:xfrm>
          <a:prstGeom prst="rect">
            <a:avLst/>
          </a:prstGeom>
        </p:spPr>
        <p:txBody>
          <a:bodyPr wrap="square" lIns="0" tIns="0" rIns="0" bIns="0">
            <a:spAutoFit/>
          </a:bodyPr>
          <a:lstStyle>
            <a:lvl1pPr>
              <a:defRPr sz="4400" b="0" i="0">
                <a:solidFill>
                  <a:srgbClr val="22346D"/>
                </a:solidFill>
                <a:latin typeface="Franklin Gothic Medium"/>
                <a:cs typeface="Franklin Gothic Medium"/>
              </a:defRPr>
            </a:lvl1pPr>
          </a:lstStyle>
          <a:p>
            <a:endParaRPr/>
          </a:p>
        </p:txBody>
      </p:sp>
      <p:sp>
        <p:nvSpPr>
          <p:cNvPr id="3" name="Holder 3"/>
          <p:cNvSpPr>
            <a:spLocks noGrp="1"/>
          </p:cNvSpPr>
          <p:nvPr>
            <p:ph type="body" idx="1"/>
          </p:nvPr>
        </p:nvSpPr>
        <p:spPr>
          <a:xfrm>
            <a:off x="361951" y="1674868"/>
            <a:ext cx="8420099" cy="400110"/>
          </a:xfrm>
          <a:prstGeom prst="rect">
            <a:avLst/>
          </a:prstGeom>
        </p:spPr>
        <p:txBody>
          <a:bodyPr wrap="square" lIns="0" tIns="0" rIns="0" bIns="0">
            <a:spAutoFit/>
          </a:bodyPr>
          <a:lstStyle>
            <a:lvl1pPr>
              <a:defRPr sz="2600" b="0" i="0">
                <a:solidFill>
                  <a:srgbClr val="22346D"/>
                </a:solidFill>
                <a:latin typeface="Franklin Gothic Book"/>
                <a:cs typeface="Franklin Gothic Book"/>
              </a:defRPr>
            </a:lvl1pPr>
          </a:lstStyle>
          <a:p>
            <a:endParaRPr/>
          </a:p>
        </p:txBody>
      </p:sp>
      <p:sp>
        <p:nvSpPr>
          <p:cNvPr id="4" name="Holder 4"/>
          <p:cNvSpPr>
            <a:spLocks noGrp="1"/>
          </p:cNvSpPr>
          <p:nvPr>
            <p:ph type="ftr" sz="quarter" idx="5"/>
          </p:nvPr>
        </p:nvSpPr>
        <p:spPr>
          <a:xfrm>
            <a:off x="885901" y="6472387"/>
            <a:ext cx="2388870" cy="115416"/>
          </a:xfrm>
          <a:prstGeom prst="rect">
            <a:avLst/>
          </a:prstGeom>
        </p:spPr>
        <p:txBody>
          <a:bodyPr wrap="square" lIns="0" tIns="0" rIns="0" bIns="0">
            <a:spAutoFit/>
          </a:bodyPr>
          <a:lstStyle>
            <a:lvl1pPr>
              <a:defRPr sz="750" b="0" i="0">
                <a:solidFill>
                  <a:srgbClr val="8F8F8F"/>
                </a:solidFill>
                <a:latin typeface="Franklin Gothic Book"/>
                <a:cs typeface="Franklin Gothic Book"/>
              </a:defRPr>
            </a:lvl1pPr>
          </a:lstStyle>
          <a:p>
            <a:pPr marL="9525"/>
            <a:r>
              <a:rPr lang="en-US" spc="-8"/>
              <a:t>©</a:t>
            </a:r>
            <a:r>
              <a:rPr lang="en-US" spc="-4"/>
              <a:t> </a:t>
            </a:r>
            <a:r>
              <a:rPr lang="en-US" spc="-8"/>
              <a:t>2021</a:t>
            </a:r>
            <a:r>
              <a:rPr lang="en-US"/>
              <a:t> </a:t>
            </a:r>
            <a:r>
              <a:rPr lang="en-US" spc="-8"/>
              <a:t>Wil</a:t>
            </a:r>
            <a:r>
              <a:rPr lang="en-US"/>
              <a:t>s</a:t>
            </a:r>
            <a:r>
              <a:rPr lang="en-US" spc="-8"/>
              <a:t>on</a:t>
            </a:r>
            <a:r>
              <a:rPr lang="en-US" spc="-11"/>
              <a:t> Ce</a:t>
            </a:r>
            <a:r>
              <a:rPr lang="en-US" spc="-4"/>
              <a:t>nter</a:t>
            </a:r>
            <a:r>
              <a:rPr lang="en-US" spc="4"/>
              <a:t> </a:t>
            </a:r>
            <a:r>
              <a:rPr lang="en-US" spc="-4"/>
              <a:t>for</a:t>
            </a:r>
            <a:r>
              <a:rPr lang="en-US" spc="4"/>
              <a:t> </a:t>
            </a:r>
            <a:r>
              <a:rPr lang="en-US" spc="-8"/>
              <a:t>Science</a:t>
            </a:r>
            <a:r>
              <a:rPr lang="en-US" spc="11"/>
              <a:t> </a:t>
            </a:r>
            <a:r>
              <a:rPr lang="en-US" spc="-8"/>
              <a:t>and </a:t>
            </a:r>
            <a:r>
              <a:rPr lang="en-US" spc="-4"/>
              <a:t>Ju</a:t>
            </a:r>
            <a:r>
              <a:rPr lang="en-US"/>
              <a:t>s</a:t>
            </a:r>
            <a:r>
              <a:rPr lang="en-US" spc="-4"/>
              <a:t>t</a:t>
            </a:r>
            <a:r>
              <a:rPr lang="en-US" spc="-8"/>
              <a:t>i</a:t>
            </a:r>
            <a:r>
              <a:rPr lang="en-US" spc="-4"/>
              <a:t>ce at </a:t>
            </a:r>
            <a:r>
              <a:rPr lang="en-US" spc="-8"/>
              <a:t>Duke</a:t>
            </a:r>
            <a:r>
              <a:rPr lang="en-US" spc="-4"/>
              <a:t> </a:t>
            </a:r>
            <a:r>
              <a:rPr lang="en-US" spc="-8"/>
              <a:t>Law</a:t>
            </a:r>
            <a:endParaRPr lang="en-US" spc="-8" dirty="0"/>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12/14/2022</a:t>
            </a:fld>
            <a:endParaRPr lang="en-US"/>
          </a:p>
        </p:txBody>
      </p:sp>
      <p:sp>
        <p:nvSpPr>
          <p:cNvPr id="6" name="Holder 6"/>
          <p:cNvSpPr>
            <a:spLocks noGrp="1"/>
          </p:cNvSpPr>
          <p:nvPr>
            <p:ph type="sldNum" sz="quarter" idx="7"/>
          </p:nvPr>
        </p:nvSpPr>
        <p:spPr>
          <a:xfrm>
            <a:off x="8641460" y="6460015"/>
            <a:ext cx="163830" cy="415498"/>
          </a:xfrm>
          <a:prstGeom prst="rect">
            <a:avLst/>
          </a:prstGeom>
        </p:spPr>
        <p:txBody>
          <a:bodyPr wrap="square" lIns="0" tIns="0" rIns="0" bIns="0">
            <a:spAutoFit/>
          </a:bodyPr>
          <a:lstStyle>
            <a:lvl1pPr>
              <a:defRPr sz="900" b="1" i="0">
                <a:solidFill>
                  <a:srgbClr val="F89E22"/>
                </a:solidFill>
                <a:latin typeface="Cambria"/>
                <a:cs typeface="Cambria"/>
              </a:defRPr>
            </a:lvl1pPr>
          </a:lstStyle>
          <a:p>
            <a:pPr marL="86201"/>
            <a:fld id="{81D60167-4931-47E6-BA6A-407CBD079E47}" type="slidenum">
              <a:rPr lang="en-US" smtClean="0"/>
              <a:pPr marL="86201"/>
              <a:t>‹#›</a:t>
            </a:fld>
            <a:endParaRPr lang="en-US" dirty="0"/>
          </a:p>
        </p:txBody>
      </p:sp>
    </p:spTree>
    <p:extLst>
      <p:ext uri="{BB962C8B-B14F-4D97-AF65-F5344CB8AC3E}">
        <p14:creationId xmlns:p14="http://schemas.microsoft.com/office/powerpoint/2010/main" val="582584850"/>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latin typeface="Arial" panose="020B0604020202020204" pitchFamily="34" charset="0"/>
                <a:cs typeface="Arial" panose="020B0604020202020204" pitchFamily="34" charset="0"/>
              </a:rPr>
              <a:t>NCDHHS, Division of Public Health | OPDAAC Meeting | June 10, 2022</a:t>
            </a:r>
          </a:p>
          <a:p>
            <a:endParaRPr lang="en-US" dirty="0"/>
          </a:p>
        </p:txBody>
      </p:sp>
      <p:sp>
        <p:nvSpPr>
          <p:cNvPr id="5" name="Text Placeholder 13"/>
          <p:cNvSpPr txBox="1">
            <a:spLocks/>
          </p:cNvSpPr>
          <p:nvPr/>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mtClean="0"/>
              <a:pPr/>
              <a:t>‹#›</a:t>
            </a:fld>
            <a:endParaRPr lang="en-US" dirty="0"/>
          </a:p>
        </p:txBody>
      </p:sp>
    </p:spTree>
    <p:extLst>
      <p:ext uri="{BB962C8B-B14F-4D97-AF65-F5344CB8AC3E}">
        <p14:creationId xmlns:p14="http://schemas.microsoft.com/office/powerpoint/2010/main" val="3545567654"/>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5" r:id="rId10"/>
    <p:sldLayoutId id="2147483926" r:id="rId11"/>
    <p:sldLayoutId id="2147483927" r:id="rId12"/>
    <p:sldLayoutId id="2147483928" r:id="rId13"/>
  </p:sldLayoutIdLst>
  <p:hf sldNum="0" hdr="0" ft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latin typeface="Arial" panose="020B0604020202020204" pitchFamily="34" charset="0"/>
                <a:cs typeface="Arial" panose="020B0604020202020204" pitchFamily="34" charset="0"/>
              </a:rPr>
              <a:t>NCDHHS, Division of Public Health | OPDAAC Meeting | June 10, 2022</a:t>
            </a:r>
          </a:p>
          <a:p>
            <a:endParaRPr lang="en-US" b="1" i="0" dirty="0">
              <a:latin typeface="Arial" panose="020B0604020202020204" pitchFamily="34" charset="0"/>
              <a:cs typeface="Arial" panose="020B0604020202020204" pitchFamily="34" charset="0"/>
            </a:endParaRP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5283598"/>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Lst>
  <p:hf sldNum="0"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NCDHHS, Division of Public Health | OPDAAC| September 23, 2022</a:t>
            </a:r>
          </a:p>
          <a:p>
            <a:endParaRPr lang="en-US" dirty="0"/>
          </a:p>
        </p:txBody>
      </p:sp>
      <p:sp>
        <p:nvSpPr>
          <p:cNvPr id="5" name="Text Placeholder 13"/>
          <p:cNvSpPr txBox="1">
            <a:spLocks/>
          </p:cNvSpPr>
          <p:nvPr/>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mtClean="0"/>
              <a:pPr/>
              <a:t>‹#›</a:t>
            </a:fld>
            <a:endParaRPr lang="en-US"/>
          </a:p>
        </p:txBody>
      </p:sp>
    </p:spTree>
    <p:extLst>
      <p:ext uri="{BB962C8B-B14F-4D97-AF65-F5344CB8AC3E}">
        <p14:creationId xmlns:p14="http://schemas.microsoft.com/office/powerpoint/2010/main" val="1332496782"/>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6" r:id="rId10"/>
    <p:sldLayoutId id="2147483987" r:id="rId11"/>
    <p:sldLayoutId id="2147483988" r:id="rId12"/>
    <p:sldLayoutId id="2147483989" r:id="rId13"/>
  </p:sldLayoutIdLst>
  <p:hf sldNum="0" hdr="0" ft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NCDHHS, Division of Public Health, Injury and Violence Prevention Branch | CORE Overdose Slides | August 2022</a:t>
            </a:r>
          </a:p>
          <a:p>
            <a:endParaRPr lang="en-US" dirty="0"/>
          </a:p>
        </p:txBody>
      </p:sp>
      <p:sp>
        <p:nvSpPr>
          <p:cNvPr id="5" name="Text Placeholder 13"/>
          <p:cNvSpPr txBox="1">
            <a:spLocks/>
          </p:cNvSpPr>
          <p:nvPr/>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mtClean="0"/>
              <a:pPr/>
              <a:t>‹#›</a:t>
            </a:fld>
            <a:endParaRPr lang="en-US" dirty="0"/>
          </a:p>
        </p:txBody>
      </p:sp>
    </p:spTree>
    <p:extLst>
      <p:ext uri="{BB962C8B-B14F-4D97-AF65-F5344CB8AC3E}">
        <p14:creationId xmlns:p14="http://schemas.microsoft.com/office/powerpoint/2010/main" val="2968836804"/>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Lst>
  <p:hf sldNum="0" hdr="0" ft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20749"/>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NCDHHS, Division of Public Health | Pain Management in Dentistry| June 17, 2022</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5802125"/>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 id="2147484020" r:id="rId15"/>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67500" y="593367"/>
            <a:ext cx="7809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67500" y="1536633"/>
            <a:ext cx="78090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017716363"/>
      </p:ext>
    </p:extLst>
  </p:cSld>
  <p:clrMap bg1="lt1" tx1="dk1" bg2="dk2" tx2="lt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39" r:id="rId17"/>
    <p:sldLayoutId id="2147484040" r:id="rId18"/>
    <p:sldLayoutId id="2147484041" r:id="rId19"/>
    <p:sldLayoutId id="2147484042" r:id="rId20"/>
    <p:sldLayoutId id="2147484043" r:id="rId21"/>
    <p:sldLayoutId id="2147484044" r:id="rId22"/>
    <p:sldLayoutId id="2147484045" r:id="rId23"/>
    <p:sldLayoutId id="2147484046" r:id="rId24"/>
    <p:sldLayoutId id="2147484047" r:id="rId25"/>
    <p:sldLayoutId id="2147484048" r:id="rId26"/>
    <p:sldLayoutId id="2147484049" r:id="rId27"/>
    <p:sldLayoutId id="2147484050" r:id="rId28"/>
    <p:sldLayoutId id="2147484051"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1"/>
            <a:ext cx="9143999" cy="6857997"/>
          </a:xfrm>
          <a:prstGeom prst="rect">
            <a:avLst/>
          </a:prstGeom>
          <a:blipFill>
            <a:blip r:embed="rId7" cstate="print"/>
            <a:stretch>
              <a:fillRect/>
            </a:stretch>
          </a:blipFill>
        </p:spPr>
        <p:txBody>
          <a:bodyPr wrap="square" lIns="0" tIns="0" rIns="0" bIns="0" rtlCol="0"/>
          <a:lstStyle/>
          <a:p>
            <a:endParaRPr sz="1350"/>
          </a:p>
        </p:txBody>
      </p:sp>
      <p:sp>
        <p:nvSpPr>
          <p:cNvPr id="17" name="bk object 17"/>
          <p:cNvSpPr/>
          <p:nvPr/>
        </p:nvSpPr>
        <p:spPr>
          <a:xfrm>
            <a:off x="8778239" y="6402323"/>
            <a:ext cx="274320" cy="274320"/>
          </a:xfrm>
          <a:custGeom>
            <a:avLst/>
            <a:gdLst/>
            <a:ahLst/>
            <a:cxnLst/>
            <a:rect l="l" t="t" r="r" b="b"/>
            <a:pathLst>
              <a:path w="365759" h="274320">
                <a:moveTo>
                  <a:pt x="0" y="137159"/>
                </a:moveTo>
                <a:lnTo>
                  <a:pt x="11445" y="89298"/>
                </a:lnTo>
                <a:lnTo>
                  <a:pt x="33467" y="58057"/>
                </a:lnTo>
                <a:lnTo>
                  <a:pt x="65067" y="32256"/>
                </a:lnTo>
                <a:lnTo>
                  <a:pt x="104499" y="13205"/>
                </a:lnTo>
                <a:lnTo>
                  <a:pt x="150016" y="2209"/>
                </a:lnTo>
                <a:lnTo>
                  <a:pt x="195101" y="372"/>
                </a:lnTo>
                <a:lnTo>
                  <a:pt x="235811" y="177"/>
                </a:lnTo>
                <a:lnTo>
                  <a:pt x="274038" y="66"/>
                </a:lnTo>
                <a:lnTo>
                  <a:pt x="322349" y="7"/>
                </a:lnTo>
                <a:lnTo>
                  <a:pt x="357489" y="0"/>
                </a:lnTo>
                <a:lnTo>
                  <a:pt x="359577" y="12676"/>
                </a:lnTo>
                <a:lnTo>
                  <a:pt x="363689" y="50707"/>
                </a:lnTo>
                <a:lnTo>
                  <a:pt x="365613" y="101415"/>
                </a:lnTo>
                <a:lnTo>
                  <a:pt x="365756" y="126769"/>
                </a:lnTo>
                <a:lnTo>
                  <a:pt x="365049" y="140514"/>
                </a:lnTo>
                <a:lnTo>
                  <a:pt x="354908" y="178800"/>
                </a:lnTo>
                <a:lnTo>
                  <a:pt x="333990" y="211933"/>
                </a:lnTo>
                <a:lnTo>
                  <a:pt x="303902" y="238976"/>
                </a:lnTo>
                <a:lnTo>
                  <a:pt x="266252" y="258991"/>
                </a:lnTo>
                <a:lnTo>
                  <a:pt x="222648" y="271040"/>
                </a:lnTo>
                <a:lnTo>
                  <a:pt x="191065" y="274184"/>
                </a:lnTo>
                <a:lnTo>
                  <a:pt x="173636" y="273676"/>
                </a:lnTo>
                <a:lnTo>
                  <a:pt x="124723" y="266140"/>
                </a:lnTo>
                <a:lnTo>
                  <a:pt x="81952" y="250525"/>
                </a:lnTo>
                <a:lnTo>
                  <a:pt x="46718" y="228033"/>
                </a:lnTo>
                <a:lnTo>
                  <a:pt x="20412" y="199865"/>
                </a:lnTo>
                <a:lnTo>
                  <a:pt x="1636" y="155560"/>
                </a:lnTo>
                <a:lnTo>
                  <a:pt x="0" y="137159"/>
                </a:lnTo>
                <a:close/>
              </a:path>
            </a:pathLst>
          </a:custGeom>
          <a:ln w="3175">
            <a:solidFill>
              <a:srgbClr val="FFF1CC"/>
            </a:solidFill>
          </a:ln>
        </p:spPr>
        <p:txBody>
          <a:bodyPr wrap="square" lIns="0" tIns="0" rIns="0" bIns="0" rtlCol="0"/>
          <a:lstStyle/>
          <a:p>
            <a:endParaRPr sz="1350"/>
          </a:p>
        </p:txBody>
      </p:sp>
      <p:sp>
        <p:nvSpPr>
          <p:cNvPr id="2" name="Holder 2"/>
          <p:cNvSpPr>
            <a:spLocks noGrp="1"/>
          </p:cNvSpPr>
          <p:nvPr>
            <p:ph type="title"/>
          </p:nvPr>
        </p:nvSpPr>
        <p:spPr>
          <a:xfrm>
            <a:off x="181813" y="41046"/>
            <a:ext cx="8780373" cy="615553"/>
          </a:xfrm>
          <a:prstGeom prst="rect">
            <a:avLst/>
          </a:prstGeom>
        </p:spPr>
        <p:txBody>
          <a:bodyPr wrap="square" lIns="0" tIns="0" rIns="0" bIns="0">
            <a:spAutoFit/>
          </a:bodyPr>
          <a:lstStyle>
            <a:lvl1pPr>
              <a:defRPr sz="4000" b="0" i="0">
                <a:solidFill>
                  <a:schemeClr val="bg1"/>
                </a:solidFill>
                <a:latin typeface="Calibri"/>
                <a:cs typeface="Calibri"/>
              </a:defRPr>
            </a:lvl1pPr>
          </a:lstStyle>
          <a:p>
            <a:endParaRPr/>
          </a:p>
        </p:txBody>
      </p:sp>
      <p:sp>
        <p:nvSpPr>
          <p:cNvPr id="3" name="Holder 3"/>
          <p:cNvSpPr>
            <a:spLocks noGrp="1"/>
          </p:cNvSpPr>
          <p:nvPr>
            <p:ph type="body" idx="1"/>
          </p:nvPr>
        </p:nvSpPr>
        <p:spPr>
          <a:xfrm>
            <a:off x="457200" y="1033780"/>
            <a:ext cx="82296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1" y="6377940"/>
            <a:ext cx="2926079"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12/14/2022</a:t>
            </a:fld>
            <a:endParaRPr lang="en-US"/>
          </a:p>
        </p:txBody>
      </p:sp>
      <p:sp>
        <p:nvSpPr>
          <p:cNvPr id="6" name="Holder 6"/>
          <p:cNvSpPr>
            <a:spLocks noGrp="1"/>
          </p:cNvSpPr>
          <p:nvPr>
            <p:ph type="sldNum" sz="quarter" idx="7"/>
          </p:nvPr>
        </p:nvSpPr>
        <p:spPr>
          <a:xfrm>
            <a:off x="8878729" y="6487943"/>
            <a:ext cx="76200" cy="276999"/>
          </a:xfrm>
          <a:prstGeom prst="rect">
            <a:avLst/>
          </a:prstGeom>
        </p:spPr>
        <p:txBody>
          <a:bodyPr wrap="square" lIns="0" tIns="0" rIns="0" bIns="0">
            <a:spAutoFit/>
          </a:bodyPr>
          <a:lstStyle>
            <a:lvl1pPr>
              <a:defRPr sz="600" b="0" i="0">
                <a:solidFill>
                  <a:srgbClr val="FFD966"/>
                </a:solidFill>
                <a:latin typeface="Palatino Linotype"/>
                <a:cs typeface="Palatino Linotype"/>
              </a:defRPr>
            </a:lvl1pPr>
          </a:lstStyle>
          <a:p>
            <a:pPr marL="19050"/>
            <a:fld id="{81D60167-4931-47E6-BA6A-407CBD079E47}" type="slidenum">
              <a:rPr lang="en-US" spc="-4" smtClean="0"/>
              <a:pPr marL="19050"/>
              <a:t>‹#›</a:t>
            </a:fld>
            <a:endParaRPr lang="en-US" spc="-4" dirty="0"/>
          </a:p>
        </p:txBody>
      </p:sp>
    </p:spTree>
    <p:extLst>
      <p:ext uri="{BB962C8B-B14F-4D97-AF65-F5344CB8AC3E}">
        <p14:creationId xmlns:p14="http://schemas.microsoft.com/office/powerpoint/2010/main" val="867237442"/>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B9CC81-64F7-43B4-9D70-571BD61D523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761552-67A0-4538-8FB9-31554402B6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A29D-3F2A-45C6-BDAA-867427A11D4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1F98F59-6EFB-40A6-9470-D0C9F0C4284B}" type="datetimeFigureOut">
              <a:rPr lang="en-US" smtClean="0"/>
              <a:t>12/14/2022</a:t>
            </a:fld>
            <a:endParaRPr lang="en-US" dirty="0"/>
          </a:p>
        </p:txBody>
      </p:sp>
      <p:sp>
        <p:nvSpPr>
          <p:cNvPr id="5" name="Footer Placeholder 4">
            <a:extLst>
              <a:ext uri="{FF2B5EF4-FFF2-40B4-BE49-F238E27FC236}">
                <a16:creationId xmlns:a16="http://schemas.microsoft.com/office/drawing/2014/main" id="{39202D22-5DB4-437A-A520-B27725E820A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8F71C70-CECD-4754-9AF0-EBB1661B215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CAD9F4-E860-43B3-ACC2-0CD898B73CC8}" type="slidenum">
              <a:rPr lang="en-US" smtClean="0"/>
              <a:t>‹#›</a:t>
            </a:fld>
            <a:endParaRPr lang="en-US" dirty="0"/>
          </a:p>
        </p:txBody>
      </p:sp>
    </p:spTree>
    <p:extLst>
      <p:ext uri="{BB962C8B-B14F-4D97-AF65-F5344CB8AC3E}">
        <p14:creationId xmlns:p14="http://schemas.microsoft.com/office/powerpoint/2010/main" val="2966319366"/>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mailto:madeline.frank@unc.edu" TargetMode="External"/><Relationship Id="rId2" Type="http://schemas.openxmlformats.org/officeDocument/2006/relationships/notesSlide" Target="../notesSlides/notesSlide13.xml"/><Relationship Id="rId1" Type="http://schemas.openxmlformats.org/officeDocument/2006/relationships/slideLayout" Target="../slideLayouts/slideLayout94.xml"/><Relationship Id="rId5" Type="http://schemas.openxmlformats.org/officeDocument/2006/relationships/image" Target="../media/image21.png"/><Relationship Id="rId4" Type="http://schemas.openxmlformats.org/officeDocument/2006/relationships/hyperlink" Target="mailto:eliza_filene@med.unc.edu"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7.xml"/><Relationship Id="rId5" Type="http://schemas.openxmlformats.org/officeDocument/2006/relationships/image" Target="../media/image24.jp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134.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13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34.xml"/><Relationship Id="rId6" Type="http://schemas.openxmlformats.org/officeDocument/2006/relationships/image" Target="../media/image27.jpg"/><Relationship Id="rId5" Type="http://schemas.openxmlformats.org/officeDocument/2006/relationships/image" Target="../media/image30.png"/><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3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3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3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34.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3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4.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134.xml"/><Relationship Id="rId4" Type="http://schemas.openxmlformats.org/officeDocument/2006/relationships/image" Target="../media/image34.jp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34.xml"/><Relationship Id="rId5" Type="http://schemas.openxmlformats.org/officeDocument/2006/relationships/hyperlink" Target="mailto:allison.gilbert@duke.edu" TargetMode="Externa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2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123.xml"/><Relationship Id="rId5" Type="http://schemas.openxmlformats.org/officeDocument/2006/relationships/image" Target="../media/image4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123.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123.xml"/><Relationship Id="rId5" Type="http://schemas.openxmlformats.org/officeDocument/2006/relationships/hyperlink" Target="https://fabiusmaximus.com/2017/10/02/good-news-about-greenhouse-gases-climate-change/" TargetMode="External"/><Relationship Id="rId4" Type="http://schemas.openxmlformats.org/officeDocument/2006/relationships/image" Target="../media/image4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9.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mailto:jmelvin@coastalhorizons.org" TargetMode="External"/><Relationship Id="rId2" Type="http://schemas.openxmlformats.org/officeDocument/2006/relationships/notesSlide" Target="../notesSlides/notesSlide40.xml"/><Relationship Id="rId1" Type="http://schemas.openxmlformats.org/officeDocument/2006/relationships/slideLayout" Target="../slideLayouts/slideLayout123.xml"/><Relationship Id="rId6" Type="http://schemas.openxmlformats.org/officeDocument/2006/relationships/hyperlink" Target="mailto:ojumoke@coastalhorizons.org" TargetMode="External"/><Relationship Id="rId5" Type="http://schemas.openxmlformats.org/officeDocument/2006/relationships/hyperlink" Target="mailto:Ehennecke@coastalhorizons.org" TargetMode="External"/><Relationship Id="rId4" Type="http://schemas.openxmlformats.org/officeDocument/2006/relationships/hyperlink" Target="mailto:wmcgowan@coastalhorizons.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123.xml"/><Relationship Id="rId4" Type="http://schemas.openxmlformats.org/officeDocument/2006/relationships/hyperlink" Target="https://www.pngall.com/thank-you-pn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1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8.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7.xml"/><Relationship Id="rId1" Type="http://schemas.openxmlformats.org/officeDocument/2006/relationships/slideLayout" Target="../slideLayouts/slideLayout1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50.xml.rels><?xml version="1.0" encoding="UTF-8" standalone="yes"?>
<Relationships xmlns="http://schemas.openxmlformats.org/package/2006/relationships"><Relationship Id="rId3" Type="http://schemas.openxmlformats.org/officeDocument/2006/relationships/hyperlink" Target="https://populationhealth.duke.edu/sites/default/files/2022-09/Naloxone%20and%20OD%20Education%20in%20Jails%20Recommendations%20Report.pdf" TargetMode="External"/><Relationship Id="rId2" Type="http://schemas.openxmlformats.org/officeDocument/2006/relationships/notesSlide" Target="../notesSlides/notesSlide50.xml"/><Relationship Id="rId1" Type="http://schemas.openxmlformats.org/officeDocument/2006/relationships/slideLayout" Target="../slideLayouts/slideLayout118.xml"/><Relationship Id="rId6" Type="http://schemas.openxmlformats.org/officeDocument/2006/relationships/hyperlink" Target="mailto:HarmReduction@Duke.edu" TargetMode="External"/><Relationship Id="rId5" Type="http://schemas.openxmlformats.org/officeDocument/2006/relationships/hyperlink" Target="https://populationhealth.duke.edu/sites/default/files/2022-09/MOUDinJailsRecommendationsReport.pdf" TargetMode="External"/><Relationship Id="rId4" Type="http://schemas.openxmlformats.org/officeDocument/2006/relationships/hyperlink" Target="https://populationhealth.duke.edu/sites/default/files/2022-11/MOUDinCriminalLegalSettingsRecommendationsfromStakeholderInterviews.pdf"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populationhealth.duke.edu/research/opioid-collaboratory" TargetMode="External"/><Relationship Id="rId2" Type="http://schemas.openxmlformats.org/officeDocument/2006/relationships/notesSlide" Target="../notesSlides/notesSlide51.xml"/><Relationship Id="rId1" Type="http://schemas.openxmlformats.org/officeDocument/2006/relationships/slideLayout" Target="../slideLayouts/slideLayout121.xml"/></Relationships>
</file>

<file path=ppt/slides/_rels/slide52.xml.rels><?xml version="1.0" encoding="UTF-8" standalone="yes"?>
<Relationships xmlns="http://schemas.openxmlformats.org/package/2006/relationships"><Relationship Id="rId3" Type="http://schemas.openxmlformats.org/officeDocument/2006/relationships/hyperlink" Target="https://www.ncdhhs.gov/about/department-initiatives/overdose-epidemic/nc-opioid-and-prescription-drug-abuse-advisory-committee"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10"/>
          </p:nvPr>
        </p:nvSpPr>
        <p:spPr>
          <a:xfrm>
            <a:off x="2846895" y="1847653"/>
            <a:ext cx="6383284" cy="2478703"/>
          </a:xfrm>
        </p:spPr>
        <p:txBody>
          <a:bodyPr/>
          <a:lstStyle/>
          <a:p>
            <a:r>
              <a:rPr lang="en-US" dirty="0">
                <a:solidFill>
                  <a:srgbClr val="17375E"/>
                </a:solidFill>
                <a:latin typeface="+mn-lt"/>
                <a:cs typeface="Arial"/>
              </a:rPr>
              <a:t>NC Department of Health and Human Services </a:t>
            </a:r>
          </a:p>
          <a:p>
            <a:r>
              <a:rPr lang="en-US" sz="3200" b="1" dirty="0">
                <a:solidFill>
                  <a:srgbClr val="17375E"/>
                </a:solidFill>
                <a:latin typeface="+mn-lt"/>
              </a:rPr>
              <a:t>NC Opioid and Prescription Drug Abuse Advisory Committee (OPDAAC)</a:t>
            </a:r>
          </a:p>
        </p:txBody>
      </p:sp>
      <p:sp>
        <p:nvSpPr>
          <p:cNvPr id="11" name="Text Placeholder 9"/>
          <p:cNvSpPr>
            <a:spLocks noGrp="1"/>
          </p:cNvSpPr>
          <p:nvPr>
            <p:ph type="body" sz="quarter" idx="11"/>
          </p:nvPr>
        </p:nvSpPr>
        <p:spPr>
          <a:xfrm>
            <a:off x="2859323" y="4768007"/>
            <a:ext cx="5774267" cy="488226"/>
          </a:xfrm>
        </p:spPr>
        <p:txBody>
          <a:bodyPr>
            <a:normAutofit/>
          </a:bodyPr>
          <a:lstStyle/>
          <a:p>
            <a:r>
              <a:rPr lang="en-US" sz="2000" dirty="0">
                <a:solidFill>
                  <a:srgbClr val="17375E"/>
                </a:solidFill>
                <a:latin typeface="Arial" panose="020B0604020202020204" pitchFamily="34" charset="0"/>
                <a:cs typeface="Arial" panose="020B0604020202020204" pitchFamily="34" charset="0"/>
              </a:rPr>
              <a:t>December 9, 2022</a:t>
            </a:r>
          </a:p>
        </p:txBody>
      </p:sp>
    </p:spTree>
    <p:extLst>
      <p:ext uri="{BB962C8B-B14F-4D97-AF65-F5344CB8AC3E}">
        <p14:creationId xmlns:p14="http://schemas.microsoft.com/office/powerpoint/2010/main" val="286031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9"/>
        <p:cNvGrpSpPr/>
        <p:nvPr/>
      </p:nvGrpSpPr>
      <p:grpSpPr>
        <a:xfrm>
          <a:off x="0" y="0"/>
          <a:ext cx="0" cy="0"/>
          <a:chOff x="0" y="0"/>
          <a:chExt cx="0" cy="0"/>
        </a:xfrm>
      </p:grpSpPr>
      <p:sp>
        <p:nvSpPr>
          <p:cNvPr id="3" name="Title 2">
            <a:extLst>
              <a:ext uri="{FF2B5EF4-FFF2-40B4-BE49-F238E27FC236}">
                <a16:creationId xmlns:a16="http://schemas.microsoft.com/office/drawing/2014/main" id="{E5547B24-B66F-EBF4-E73B-67007BE61BA1}"/>
              </a:ext>
            </a:extLst>
          </p:cNvPr>
          <p:cNvSpPr>
            <a:spLocks noGrp="1"/>
          </p:cNvSpPr>
          <p:nvPr>
            <p:ph type="title"/>
          </p:nvPr>
        </p:nvSpPr>
        <p:spPr>
          <a:xfrm>
            <a:off x="320040" y="640080"/>
            <a:ext cx="5724825" cy="640200"/>
          </a:xfrm>
        </p:spPr>
        <p:txBody>
          <a:bodyPr/>
          <a:lstStyle/>
          <a:p>
            <a:r>
              <a:rPr lang="en-US" sz="3200" dirty="0">
                <a:solidFill>
                  <a:schemeClr val="tx1"/>
                </a:solidFill>
                <a:latin typeface="+mj-lt"/>
              </a:rPr>
              <a:t>Conclusions</a:t>
            </a:r>
          </a:p>
        </p:txBody>
      </p:sp>
      <p:sp>
        <p:nvSpPr>
          <p:cNvPr id="5" name="Text Placeholder 4">
            <a:extLst>
              <a:ext uri="{FF2B5EF4-FFF2-40B4-BE49-F238E27FC236}">
                <a16:creationId xmlns:a16="http://schemas.microsoft.com/office/drawing/2014/main" id="{5902FDBE-FC7A-2784-ED76-0A943EE6FD1C}"/>
              </a:ext>
            </a:extLst>
          </p:cNvPr>
          <p:cNvSpPr>
            <a:spLocks noGrp="1"/>
          </p:cNvSpPr>
          <p:nvPr>
            <p:ph type="body" idx="1"/>
          </p:nvPr>
        </p:nvSpPr>
        <p:spPr>
          <a:xfrm>
            <a:off x="512064" y="1737360"/>
            <a:ext cx="8042953" cy="4715273"/>
          </a:xfrm>
        </p:spPr>
        <p:txBody>
          <a:bodyPr/>
          <a:lstStyle/>
          <a:p>
            <a:pPr marL="482441" indent="-342900">
              <a:buClrTx/>
              <a:buSzPct val="100000"/>
              <a:buFont typeface="Arial" panose="020B0604020202020204" pitchFamily="34" charset="0"/>
              <a:buChar char="•"/>
            </a:pPr>
            <a:r>
              <a:rPr lang="en-US" sz="2000" dirty="0">
                <a:solidFill>
                  <a:schemeClr val="tx1"/>
                </a:solidFill>
                <a:latin typeface="+mj-lt"/>
              </a:rPr>
              <a:t>Staff are extremely dedicated to these programs</a:t>
            </a:r>
          </a:p>
          <a:p>
            <a:pPr marL="482441" indent="-342900">
              <a:buClrTx/>
              <a:buSzPct val="100000"/>
              <a:buFont typeface="Arial" panose="020B0604020202020204" pitchFamily="34" charset="0"/>
              <a:buChar char="•"/>
            </a:pPr>
            <a:endParaRPr lang="en-US" sz="2000" dirty="0">
              <a:solidFill>
                <a:schemeClr val="tx1"/>
              </a:solidFill>
              <a:latin typeface="+mj-lt"/>
            </a:endParaRPr>
          </a:p>
          <a:p>
            <a:pPr marL="482441" indent="-342900">
              <a:buClrTx/>
              <a:buSzPct val="100000"/>
              <a:buFont typeface="Arial" panose="020B0604020202020204" pitchFamily="34" charset="0"/>
              <a:buChar char="•"/>
            </a:pPr>
            <a:r>
              <a:rPr lang="en-US" sz="2000" dirty="0">
                <a:solidFill>
                  <a:schemeClr val="tx1"/>
                </a:solidFill>
                <a:latin typeface="+mj-lt"/>
              </a:rPr>
              <a:t>Programs consistently cited the need for increased funding</a:t>
            </a:r>
          </a:p>
          <a:p>
            <a:pPr marL="482441" indent="-342900">
              <a:buClrTx/>
              <a:buSzPct val="100000"/>
              <a:buFont typeface="Arial" panose="020B0604020202020204" pitchFamily="34" charset="0"/>
              <a:buChar char="•"/>
            </a:pPr>
            <a:endParaRPr lang="en-US" sz="2000" dirty="0">
              <a:solidFill>
                <a:schemeClr val="tx1"/>
              </a:solidFill>
              <a:latin typeface="+mj-lt"/>
            </a:endParaRPr>
          </a:p>
          <a:p>
            <a:pPr marL="482441" indent="-342900">
              <a:buClrTx/>
              <a:buSzPct val="100000"/>
              <a:buFont typeface="Arial" panose="020B0604020202020204" pitchFamily="34" charset="0"/>
              <a:buChar char="•"/>
            </a:pPr>
            <a:r>
              <a:rPr lang="en-US" sz="2000" dirty="0">
                <a:solidFill>
                  <a:schemeClr val="tx1"/>
                </a:solidFill>
                <a:latin typeface="+mj-lt"/>
              </a:rPr>
              <a:t>In rural areas especially, there is a high need for more, and higher quality, treatment facilities and local resources more broadly</a:t>
            </a:r>
          </a:p>
          <a:p>
            <a:pPr marL="482441" indent="-342900">
              <a:buClrTx/>
              <a:buSzPct val="100000"/>
              <a:buFont typeface="Arial" panose="020B0604020202020204" pitchFamily="34" charset="0"/>
              <a:buChar char="•"/>
            </a:pPr>
            <a:endParaRPr lang="en-US" sz="2000" dirty="0">
              <a:solidFill>
                <a:schemeClr val="tx1"/>
              </a:solidFill>
              <a:latin typeface="+mj-lt"/>
            </a:endParaRPr>
          </a:p>
          <a:p>
            <a:pPr marL="482441" indent="-342900">
              <a:buClrTx/>
              <a:buSzPct val="100000"/>
              <a:buFont typeface="Arial" panose="020B0604020202020204" pitchFamily="34" charset="0"/>
              <a:buChar char="•"/>
            </a:pPr>
            <a:r>
              <a:rPr lang="en-US" sz="2000" dirty="0">
                <a:solidFill>
                  <a:schemeClr val="tx1"/>
                </a:solidFill>
                <a:latin typeface="+mj-lt"/>
              </a:rPr>
              <a:t>Community partnerships and law enforcement buy-in are critical to program success</a:t>
            </a:r>
          </a:p>
          <a:p>
            <a:pPr marL="482441" indent="-342900">
              <a:buClrTx/>
              <a:buSzPct val="100000"/>
              <a:buFont typeface="Arial" panose="020B0604020202020204" pitchFamily="34" charset="0"/>
              <a:buChar char="•"/>
            </a:pPr>
            <a:endParaRPr lang="en-US" sz="2000" dirty="0">
              <a:solidFill>
                <a:schemeClr val="tx1"/>
              </a:solidFill>
              <a:latin typeface="+mj-lt"/>
            </a:endParaRPr>
          </a:p>
          <a:p>
            <a:pPr marL="482441" indent="-342900">
              <a:buClrTx/>
              <a:buSzPct val="100000"/>
              <a:buFont typeface="Arial" panose="020B0604020202020204" pitchFamily="34" charset="0"/>
              <a:buChar char="•"/>
            </a:pPr>
            <a:r>
              <a:rPr lang="en-US" sz="2000" dirty="0">
                <a:solidFill>
                  <a:schemeClr val="tx1"/>
                </a:solidFill>
                <a:latin typeface="+mj-lt"/>
              </a:rPr>
              <a:t>Need for community education around substance use and benefits of these programs </a:t>
            </a:r>
          </a:p>
          <a:p>
            <a:pPr marL="482441" indent="-342900">
              <a:buClrTx/>
              <a:buSzPct val="100000"/>
              <a:buFont typeface="Arial" panose="020B0604020202020204" pitchFamily="34" charset="0"/>
              <a:buChar char="•"/>
            </a:pPr>
            <a:endParaRPr lang="en-US" sz="2000" dirty="0">
              <a:solidFill>
                <a:schemeClr val="tx1"/>
              </a:solidFill>
              <a:latin typeface="+mj-lt"/>
            </a:endParaRPr>
          </a:p>
          <a:p>
            <a:pPr marL="482441" indent="-342900">
              <a:buClrTx/>
              <a:buSzPct val="100000"/>
              <a:buFont typeface="Arial" panose="020B0604020202020204" pitchFamily="34" charset="0"/>
              <a:buChar char="•"/>
            </a:pPr>
            <a:r>
              <a:rPr lang="en-US" sz="2000" dirty="0">
                <a:solidFill>
                  <a:schemeClr val="tx1"/>
                </a:solidFill>
                <a:latin typeface="+mj-lt"/>
              </a:rPr>
              <a:t>Need for increased technical assistance and data collection </a:t>
            </a:r>
          </a:p>
          <a:p>
            <a:pPr marL="139541" indent="0">
              <a:buNone/>
            </a:pPr>
            <a:endParaRPr lang="en-US" sz="1650" dirty="0"/>
          </a:p>
          <a:p>
            <a:pPr marL="139541" indent="0">
              <a:buNone/>
            </a:pPr>
            <a:endParaRPr lang="en-US" sz="1650" dirty="0"/>
          </a:p>
        </p:txBody>
      </p:sp>
      <p:cxnSp>
        <p:nvCxnSpPr>
          <p:cNvPr id="6" name="Straight Arrow Connector 5">
            <a:extLst>
              <a:ext uri="{FF2B5EF4-FFF2-40B4-BE49-F238E27FC236}">
                <a16:creationId xmlns:a16="http://schemas.microsoft.com/office/drawing/2014/main" id="{6678C7DA-583F-AB77-194E-16545348A0CF}"/>
              </a:ext>
            </a:extLst>
          </p:cNvPr>
          <p:cNvCxnSpPr/>
          <p:nvPr/>
        </p:nvCxnSpPr>
        <p:spPr>
          <a:xfrm flipV="1">
            <a:off x="0" y="1445106"/>
            <a:ext cx="9139603" cy="17584"/>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0A19614-CC9C-ED13-4C89-AB7C8296812D}"/>
              </a:ext>
            </a:extLst>
          </p:cNvPr>
          <p:cNvSpPr/>
          <p:nvPr/>
        </p:nvSpPr>
        <p:spPr>
          <a:xfrm>
            <a:off x="484233" y="1737360"/>
            <a:ext cx="8098613" cy="47360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900">
              <a:solidFill>
                <a:srgbClr val="FFFFFF"/>
              </a:solidFill>
              <a:latin typeface="Arial"/>
            </a:endParaRPr>
          </a:p>
        </p:txBody>
      </p:sp>
    </p:spTree>
    <p:extLst>
      <p:ext uri="{BB962C8B-B14F-4D97-AF65-F5344CB8AC3E}">
        <p14:creationId xmlns:p14="http://schemas.microsoft.com/office/powerpoint/2010/main" val="181015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9"/>
        <p:cNvGrpSpPr/>
        <p:nvPr/>
      </p:nvGrpSpPr>
      <p:grpSpPr>
        <a:xfrm>
          <a:off x="0" y="0"/>
          <a:ext cx="0" cy="0"/>
          <a:chOff x="0" y="0"/>
          <a:chExt cx="0" cy="0"/>
        </a:xfrm>
      </p:grpSpPr>
      <p:sp>
        <p:nvSpPr>
          <p:cNvPr id="3" name="Title 2">
            <a:extLst>
              <a:ext uri="{FF2B5EF4-FFF2-40B4-BE49-F238E27FC236}">
                <a16:creationId xmlns:a16="http://schemas.microsoft.com/office/drawing/2014/main" id="{E5547B24-B66F-EBF4-E73B-67007BE61BA1}"/>
              </a:ext>
            </a:extLst>
          </p:cNvPr>
          <p:cNvSpPr>
            <a:spLocks noGrp="1"/>
          </p:cNvSpPr>
          <p:nvPr>
            <p:ph type="title"/>
          </p:nvPr>
        </p:nvSpPr>
        <p:spPr>
          <a:xfrm>
            <a:off x="320040" y="640080"/>
            <a:ext cx="5724825" cy="640200"/>
          </a:xfrm>
        </p:spPr>
        <p:txBody>
          <a:bodyPr/>
          <a:lstStyle/>
          <a:p>
            <a:r>
              <a:rPr lang="en-US" sz="3200" dirty="0">
                <a:solidFill>
                  <a:schemeClr val="tx1"/>
                </a:solidFill>
                <a:latin typeface="+mj-lt"/>
              </a:rPr>
              <a:t>Next Steps</a:t>
            </a:r>
          </a:p>
        </p:txBody>
      </p:sp>
      <p:sp>
        <p:nvSpPr>
          <p:cNvPr id="5" name="Text Placeholder 4">
            <a:extLst>
              <a:ext uri="{FF2B5EF4-FFF2-40B4-BE49-F238E27FC236}">
                <a16:creationId xmlns:a16="http://schemas.microsoft.com/office/drawing/2014/main" id="{5902FDBE-FC7A-2784-ED76-0A943EE6FD1C}"/>
              </a:ext>
            </a:extLst>
          </p:cNvPr>
          <p:cNvSpPr>
            <a:spLocks noGrp="1"/>
          </p:cNvSpPr>
          <p:nvPr>
            <p:ph type="body" idx="1"/>
          </p:nvPr>
        </p:nvSpPr>
        <p:spPr>
          <a:xfrm>
            <a:off x="512064" y="1737360"/>
            <a:ext cx="8042953" cy="4116705"/>
          </a:xfrm>
        </p:spPr>
        <p:txBody>
          <a:bodyPr/>
          <a:lstStyle/>
          <a:p>
            <a:pPr marL="482441" indent="-342900">
              <a:buClrTx/>
              <a:buSzPct val="100000"/>
              <a:buFont typeface="Arial" panose="020B0604020202020204" pitchFamily="34" charset="0"/>
              <a:buChar char="•"/>
            </a:pPr>
            <a:r>
              <a:rPr lang="en-US" sz="2000" dirty="0">
                <a:solidFill>
                  <a:schemeClr val="tx1"/>
                </a:solidFill>
                <a:latin typeface="+mj-lt"/>
              </a:rPr>
              <a:t>Many counties across the state, whether they had programs in place or not, recognized the importance of these programs and expressed interest in starting one if not already in place. </a:t>
            </a:r>
          </a:p>
          <a:p>
            <a:pPr marL="482441" indent="-342900">
              <a:buClrTx/>
              <a:buSzPct val="100000"/>
              <a:buFont typeface="Arial" panose="020B0604020202020204" pitchFamily="34" charset="0"/>
              <a:buChar char="•"/>
            </a:pPr>
            <a:endParaRPr lang="en-US" sz="2000" dirty="0">
              <a:solidFill>
                <a:schemeClr val="tx1"/>
              </a:solidFill>
              <a:latin typeface="+mj-lt"/>
            </a:endParaRPr>
          </a:p>
          <a:p>
            <a:pPr marL="482441" indent="-342900">
              <a:buClrTx/>
              <a:buSzPct val="100000"/>
              <a:buFont typeface="Arial" panose="020B0604020202020204" pitchFamily="34" charset="0"/>
              <a:buChar char="•"/>
            </a:pPr>
            <a:r>
              <a:rPr lang="en-US" sz="2000" dirty="0">
                <a:solidFill>
                  <a:schemeClr val="tx1"/>
                </a:solidFill>
                <a:latin typeface="+mj-lt"/>
              </a:rPr>
              <a:t>We have sent out the report and spreadsheet to interviewees and community partners</a:t>
            </a:r>
          </a:p>
          <a:p>
            <a:pPr marL="482441" indent="-342900">
              <a:buClrTx/>
              <a:buSzPct val="100000"/>
              <a:buFont typeface="Arial" panose="020B0604020202020204" pitchFamily="34" charset="0"/>
              <a:buChar char="•"/>
            </a:pPr>
            <a:endParaRPr lang="en-US" sz="2000" dirty="0">
              <a:solidFill>
                <a:schemeClr val="tx1"/>
              </a:solidFill>
              <a:latin typeface="+mj-lt"/>
            </a:endParaRPr>
          </a:p>
          <a:p>
            <a:pPr marL="482441" indent="-342900">
              <a:buClrTx/>
              <a:buSzPct val="100000"/>
              <a:buFont typeface="Arial" panose="020B0604020202020204" pitchFamily="34" charset="0"/>
              <a:buChar char="•"/>
            </a:pPr>
            <a:r>
              <a:rPr lang="en-US" sz="2000" dirty="0">
                <a:solidFill>
                  <a:schemeClr val="tx1"/>
                </a:solidFill>
                <a:latin typeface="+mj-lt"/>
              </a:rPr>
              <a:t>We have been accepted to present at the Academic Consortium on Criminal Justice Health (</a:t>
            </a:r>
            <a:r>
              <a:rPr lang="en-US" sz="2000" dirty="0" err="1">
                <a:solidFill>
                  <a:schemeClr val="tx1"/>
                </a:solidFill>
                <a:latin typeface="+mj-lt"/>
              </a:rPr>
              <a:t>ACCJH</a:t>
            </a:r>
            <a:r>
              <a:rPr lang="en-US" sz="2000" dirty="0">
                <a:solidFill>
                  <a:schemeClr val="tx1"/>
                </a:solidFill>
                <a:latin typeface="+mj-lt"/>
              </a:rPr>
              <a:t>) Conference in April in Raleigh, NC</a:t>
            </a:r>
          </a:p>
          <a:p>
            <a:pPr marL="482441" indent="-342900">
              <a:buClrTx/>
              <a:buSzPct val="100000"/>
              <a:buFont typeface="Arial" panose="020B0604020202020204" pitchFamily="34" charset="0"/>
              <a:buChar char="•"/>
            </a:pPr>
            <a:endParaRPr lang="en-US" sz="2000" dirty="0">
              <a:solidFill>
                <a:schemeClr val="tx1"/>
              </a:solidFill>
              <a:latin typeface="+mj-lt"/>
            </a:endParaRPr>
          </a:p>
          <a:p>
            <a:pPr marL="482441" indent="-342900">
              <a:buClrTx/>
              <a:buSzPct val="100000"/>
              <a:buFont typeface="Arial" panose="020B0604020202020204" pitchFamily="34" charset="0"/>
              <a:buChar char="•"/>
            </a:pPr>
            <a:r>
              <a:rPr lang="en-US" sz="2000" dirty="0">
                <a:solidFill>
                  <a:schemeClr val="tx1"/>
                </a:solidFill>
                <a:latin typeface="+mj-lt"/>
              </a:rPr>
              <a:t>Goal to assist programs develop minimum metrics for evaluation and streamlined processes to ease data collection</a:t>
            </a:r>
          </a:p>
        </p:txBody>
      </p:sp>
      <p:cxnSp>
        <p:nvCxnSpPr>
          <p:cNvPr id="6" name="Straight Arrow Connector 5">
            <a:extLst>
              <a:ext uri="{FF2B5EF4-FFF2-40B4-BE49-F238E27FC236}">
                <a16:creationId xmlns:a16="http://schemas.microsoft.com/office/drawing/2014/main" id="{6678C7DA-583F-AB77-194E-16545348A0CF}"/>
              </a:ext>
            </a:extLst>
          </p:cNvPr>
          <p:cNvCxnSpPr/>
          <p:nvPr/>
        </p:nvCxnSpPr>
        <p:spPr>
          <a:xfrm flipV="1">
            <a:off x="-2" y="1438516"/>
            <a:ext cx="9139603" cy="17584"/>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0A19614-CC9C-ED13-4C89-AB7C8296812D}"/>
              </a:ext>
            </a:extLst>
          </p:cNvPr>
          <p:cNvSpPr/>
          <p:nvPr/>
        </p:nvSpPr>
        <p:spPr>
          <a:xfrm>
            <a:off x="512064" y="1740024"/>
            <a:ext cx="8098613" cy="42673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900">
              <a:solidFill>
                <a:srgbClr val="FFFFFF"/>
              </a:solidFill>
              <a:latin typeface="Arial"/>
            </a:endParaRPr>
          </a:p>
        </p:txBody>
      </p:sp>
    </p:spTree>
    <p:extLst>
      <p:ext uri="{BB962C8B-B14F-4D97-AF65-F5344CB8AC3E}">
        <p14:creationId xmlns:p14="http://schemas.microsoft.com/office/powerpoint/2010/main" val="3211506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9"/>
        <p:cNvGrpSpPr/>
        <p:nvPr/>
      </p:nvGrpSpPr>
      <p:grpSpPr>
        <a:xfrm>
          <a:off x="0" y="0"/>
          <a:ext cx="0" cy="0"/>
          <a:chOff x="0" y="0"/>
          <a:chExt cx="0" cy="0"/>
        </a:xfrm>
      </p:grpSpPr>
      <p:sp>
        <p:nvSpPr>
          <p:cNvPr id="3" name="Title 2">
            <a:extLst>
              <a:ext uri="{FF2B5EF4-FFF2-40B4-BE49-F238E27FC236}">
                <a16:creationId xmlns:a16="http://schemas.microsoft.com/office/drawing/2014/main" id="{E5547B24-B66F-EBF4-E73B-67007BE61BA1}"/>
              </a:ext>
            </a:extLst>
          </p:cNvPr>
          <p:cNvSpPr>
            <a:spLocks noGrp="1"/>
          </p:cNvSpPr>
          <p:nvPr>
            <p:ph type="title"/>
          </p:nvPr>
        </p:nvSpPr>
        <p:spPr>
          <a:xfrm>
            <a:off x="320040" y="640080"/>
            <a:ext cx="5724825" cy="640200"/>
          </a:xfrm>
        </p:spPr>
        <p:txBody>
          <a:bodyPr/>
          <a:lstStyle/>
          <a:p>
            <a:r>
              <a:rPr lang="en-US" sz="3200" dirty="0">
                <a:solidFill>
                  <a:schemeClr val="tx1"/>
                </a:solidFill>
                <a:latin typeface="+mj-lt"/>
              </a:rPr>
              <a:t>Additional Resources </a:t>
            </a:r>
          </a:p>
        </p:txBody>
      </p:sp>
      <p:cxnSp>
        <p:nvCxnSpPr>
          <p:cNvPr id="6" name="Straight Arrow Connector 5">
            <a:extLst>
              <a:ext uri="{FF2B5EF4-FFF2-40B4-BE49-F238E27FC236}">
                <a16:creationId xmlns:a16="http://schemas.microsoft.com/office/drawing/2014/main" id="{6678C7DA-583F-AB77-194E-16545348A0CF}"/>
              </a:ext>
            </a:extLst>
          </p:cNvPr>
          <p:cNvCxnSpPr/>
          <p:nvPr/>
        </p:nvCxnSpPr>
        <p:spPr>
          <a:xfrm flipV="1">
            <a:off x="4397" y="1516606"/>
            <a:ext cx="9139603" cy="17584"/>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0A19614-CC9C-ED13-4C89-AB7C8296812D}"/>
              </a:ext>
            </a:extLst>
          </p:cNvPr>
          <p:cNvSpPr/>
          <p:nvPr/>
        </p:nvSpPr>
        <p:spPr>
          <a:xfrm>
            <a:off x="523182" y="1965978"/>
            <a:ext cx="8098613" cy="3785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900">
              <a:solidFill>
                <a:srgbClr val="FFFFFF"/>
              </a:solidFill>
              <a:latin typeface="Arial"/>
            </a:endParaRPr>
          </a:p>
          <a:p>
            <a:pPr algn="ctr" defTabSz="685800"/>
            <a:endParaRPr lang="en-US" sz="1875">
              <a:solidFill>
                <a:srgbClr val="FFFFFF"/>
              </a:solidFill>
              <a:latin typeface="Arial"/>
              <a:cs typeface="Arial"/>
            </a:endParaRPr>
          </a:p>
        </p:txBody>
      </p:sp>
      <p:sp>
        <p:nvSpPr>
          <p:cNvPr id="4" name="Text Placeholder 3">
            <a:extLst>
              <a:ext uri="{FF2B5EF4-FFF2-40B4-BE49-F238E27FC236}">
                <a16:creationId xmlns:a16="http://schemas.microsoft.com/office/drawing/2014/main" id="{09626129-4237-8B3D-9976-8E99A374843C}"/>
              </a:ext>
            </a:extLst>
          </p:cNvPr>
          <p:cNvSpPr>
            <a:spLocks noGrp="1"/>
          </p:cNvSpPr>
          <p:nvPr>
            <p:ph type="body" idx="1"/>
          </p:nvPr>
        </p:nvSpPr>
        <p:spPr>
          <a:xfrm>
            <a:off x="612729" y="2046731"/>
            <a:ext cx="7878908" cy="3648406"/>
          </a:xfrm>
        </p:spPr>
        <p:txBody>
          <a:bodyPr/>
          <a:lstStyle/>
          <a:p>
            <a:pPr marL="139541" indent="0">
              <a:buNone/>
            </a:pPr>
            <a:r>
              <a:rPr lang="en-US" sz="2000" dirty="0">
                <a:solidFill>
                  <a:schemeClr val="tx1"/>
                </a:solidFill>
                <a:latin typeface="+mj-lt"/>
              </a:rPr>
              <a:t>Police Treatment and Community Collaborative</a:t>
            </a:r>
          </a:p>
          <a:p>
            <a:pPr marL="456724" indent="-317183"/>
            <a:endParaRPr lang="en-US" sz="2000" dirty="0">
              <a:solidFill>
                <a:schemeClr val="tx1"/>
              </a:solidFill>
              <a:latin typeface="+mj-lt"/>
            </a:endParaRPr>
          </a:p>
          <a:p>
            <a:pPr marL="139541" indent="0">
              <a:buNone/>
            </a:pPr>
            <a:r>
              <a:rPr lang="en-US" sz="2000" dirty="0">
                <a:solidFill>
                  <a:schemeClr val="tx1"/>
                </a:solidFill>
                <a:latin typeface="+mj-lt"/>
              </a:rPr>
              <a:t>National Council for Mental Wellbeing</a:t>
            </a:r>
          </a:p>
          <a:p>
            <a:pPr marL="456724" indent="-317183"/>
            <a:endParaRPr lang="en-US" sz="2000" dirty="0">
              <a:solidFill>
                <a:schemeClr val="tx1"/>
              </a:solidFill>
              <a:latin typeface="+mj-lt"/>
            </a:endParaRPr>
          </a:p>
          <a:p>
            <a:pPr marL="139541" indent="0">
              <a:buNone/>
            </a:pPr>
            <a:r>
              <a:rPr lang="en-US" sz="2000" dirty="0">
                <a:solidFill>
                  <a:schemeClr val="tx1"/>
                </a:solidFill>
                <a:latin typeface="+mj-lt"/>
              </a:rPr>
              <a:t>Police Assisted Addiction and Recovery Initiative </a:t>
            </a:r>
          </a:p>
          <a:p>
            <a:pPr marL="139541" indent="0">
              <a:buNone/>
            </a:pPr>
            <a:endParaRPr lang="en-US" sz="2000" dirty="0">
              <a:solidFill>
                <a:schemeClr val="tx1"/>
              </a:solidFill>
              <a:latin typeface="+mj-lt"/>
            </a:endParaRPr>
          </a:p>
          <a:p>
            <a:pPr marL="139541" indent="0">
              <a:buNone/>
            </a:pPr>
            <a:r>
              <a:rPr lang="en-US" sz="2000" dirty="0">
                <a:solidFill>
                  <a:schemeClr val="tx1"/>
                </a:solidFill>
                <a:latin typeface="+mj-lt"/>
              </a:rPr>
              <a:t>LEAD National Support Bureau </a:t>
            </a:r>
          </a:p>
        </p:txBody>
      </p:sp>
      <p:pic>
        <p:nvPicPr>
          <p:cNvPr id="2" name="Picture 4">
            <a:extLst>
              <a:ext uri="{FF2B5EF4-FFF2-40B4-BE49-F238E27FC236}">
                <a16:creationId xmlns:a16="http://schemas.microsoft.com/office/drawing/2014/main" id="{F910665F-F2DB-10DF-EE83-0C6FE54E5A41}"/>
              </a:ext>
            </a:extLst>
          </p:cNvPr>
          <p:cNvPicPr>
            <a:picLocks noChangeAspect="1"/>
          </p:cNvPicPr>
          <p:nvPr/>
        </p:nvPicPr>
        <p:blipFill>
          <a:blip r:embed="rId3"/>
          <a:stretch>
            <a:fillRect/>
          </a:stretch>
        </p:blipFill>
        <p:spPr>
          <a:xfrm>
            <a:off x="6338680" y="2230879"/>
            <a:ext cx="2051189" cy="1198121"/>
          </a:xfrm>
          <a:prstGeom prst="rect">
            <a:avLst/>
          </a:prstGeom>
        </p:spPr>
      </p:pic>
      <p:pic>
        <p:nvPicPr>
          <p:cNvPr id="5" name="Picture 7" descr="Graphical user interface, text, application&#10;&#10;Description automatically generated">
            <a:extLst>
              <a:ext uri="{FF2B5EF4-FFF2-40B4-BE49-F238E27FC236}">
                <a16:creationId xmlns:a16="http://schemas.microsoft.com/office/drawing/2014/main" id="{7DC5965F-10FB-5F07-2223-F36E8FDD235C}"/>
              </a:ext>
            </a:extLst>
          </p:cNvPr>
          <p:cNvPicPr>
            <a:picLocks noChangeAspect="1"/>
          </p:cNvPicPr>
          <p:nvPr/>
        </p:nvPicPr>
        <p:blipFill>
          <a:blip r:embed="rId4"/>
          <a:stretch>
            <a:fillRect/>
          </a:stretch>
        </p:blipFill>
        <p:spPr>
          <a:xfrm>
            <a:off x="3898451" y="4659612"/>
            <a:ext cx="2057400" cy="947791"/>
          </a:xfrm>
          <a:prstGeom prst="rect">
            <a:avLst/>
          </a:prstGeom>
        </p:spPr>
      </p:pic>
      <p:pic>
        <p:nvPicPr>
          <p:cNvPr id="8" name="Picture 8" descr="Text&#10;&#10;Description automatically generated">
            <a:extLst>
              <a:ext uri="{FF2B5EF4-FFF2-40B4-BE49-F238E27FC236}">
                <a16:creationId xmlns:a16="http://schemas.microsoft.com/office/drawing/2014/main" id="{16B2781E-31E7-B75B-7E8D-65A417FF5896}"/>
              </a:ext>
            </a:extLst>
          </p:cNvPr>
          <p:cNvPicPr>
            <a:picLocks noChangeAspect="1"/>
          </p:cNvPicPr>
          <p:nvPr/>
        </p:nvPicPr>
        <p:blipFill>
          <a:blip r:embed="rId5"/>
          <a:stretch>
            <a:fillRect/>
          </a:stretch>
        </p:blipFill>
        <p:spPr>
          <a:xfrm>
            <a:off x="6332469" y="4659612"/>
            <a:ext cx="2057400" cy="859599"/>
          </a:xfrm>
          <a:prstGeom prst="rect">
            <a:avLst/>
          </a:prstGeom>
        </p:spPr>
      </p:pic>
      <p:pic>
        <p:nvPicPr>
          <p:cNvPr id="9" name="Picture 9" descr="Logo&#10;&#10;Description automatically generated">
            <a:extLst>
              <a:ext uri="{FF2B5EF4-FFF2-40B4-BE49-F238E27FC236}">
                <a16:creationId xmlns:a16="http://schemas.microsoft.com/office/drawing/2014/main" id="{1580ED91-4256-DDA4-F9AF-8756E62EF85D}"/>
              </a:ext>
            </a:extLst>
          </p:cNvPr>
          <p:cNvPicPr>
            <a:picLocks noChangeAspect="1"/>
          </p:cNvPicPr>
          <p:nvPr/>
        </p:nvPicPr>
        <p:blipFill>
          <a:blip r:embed="rId6"/>
          <a:stretch>
            <a:fillRect/>
          </a:stretch>
        </p:blipFill>
        <p:spPr>
          <a:xfrm>
            <a:off x="652363" y="4766357"/>
            <a:ext cx="3063737" cy="841046"/>
          </a:xfrm>
          <a:prstGeom prst="rect">
            <a:avLst/>
          </a:prstGeom>
        </p:spPr>
      </p:pic>
    </p:spTree>
    <p:extLst>
      <p:ext uri="{BB962C8B-B14F-4D97-AF65-F5344CB8AC3E}">
        <p14:creationId xmlns:p14="http://schemas.microsoft.com/office/powerpoint/2010/main" val="3188196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9"/>
        <p:cNvGrpSpPr/>
        <p:nvPr/>
      </p:nvGrpSpPr>
      <p:grpSpPr>
        <a:xfrm>
          <a:off x="0" y="0"/>
          <a:ext cx="0" cy="0"/>
          <a:chOff x="0" y="0"/>
          <a:chExt cx="0" cy="0"/>
        </a:xfrm>
      </p:grpSpPr>
      <p:sp>
        <p:nvSpPr>
          <p:cNvPr id="5" name="Text Placeholder 4">
            <a:extLst>
              <a:ext uri="{FF2B5EF4-FFF2-40B4-BE49-F238E27FC236}">
                <a16:creationId xmlns:a16="http://schemas.microsoft.com/office/drawing/2014/main" id="{5902FDBE-FC7A-2784-ED76-0A943EE6FD1C}"/>
              </a:ext>
            </a:extLst>
          </p:cNvPr>
          <p:cNvSpPr>
            <a:spLocks noGrp="1"/>
          </p:cNvSpPr>
          <p:nvPr>
            <p:ph type="body" idx="1"/>
          </p:nvPr>
        </p:nvSpPr>
        <p:spPr>
          <a:xfrm>
            <a:off x="347963" y="2070628"/>
            <a:ext cx="8042953" cy="3744394"/>
          </a:xfrm>
        </p:spPr>
        <p:txBody>
          <a:bodyPr/>
          <a:lstStyle/>
          <a:p>
            <a:pPr marL="139541" indent="0">
              <a:buNone/>
            </a:pPr>
            <a:endParaRPr lang="en-US" sz="2100" dirty="0"/>
          </a:p>
          <a:p>
            <a:pPr marL="139541" indent="0">
              <a:buNone/>
            </a:pPr>
            <a:endParaRPr lang="en-US" dirty="0"/>
          </a:p>
          <a:p>
            <a:pPr marL="139541" indent="0">
              <a:buNone/>
            </a:pPr>
            <a:endParaRPr lang="en-US" dirty="0"/>
          </a:p>
        </p:txBody>
      </p:sp>
      <p:sp>
        <p:nvSpPr>
          <p:cNvPr id="7" name="Rectangle 6">
            <a:extLst>
              <a:ext uri="{FF2B5EF4-FFF2-40B4-BE49-F238E27FC236}">
                <a16:creationId xmlns:a16="http://schemas.microsoft.com/office/drawing/2014/main" id="{D0A19614-CC9C-ED13-4C89-AB7C8296812D}"/>
              </a:ext>
            </a:extLst>
          </p:cNvPr>
          <p:cNvSpPr/>
          <p:nvPr/>
        </p:nvSpPr>
        <p:spPr>
          <a:xfrm>
            <a:off x="335339" y="1179771"/>
            <a:ext cx="8676067" cy="463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900">
              <a:solidFill>
                <a:srgbClr val="FFFFFF"/>
              </a:solidFill>
              <a:latin typeface="Arial"/>
            </a:endParaRPr>
          </a:p>
        </p:txBody>
      </p:sp>
      <p:sp>
        <p:nvSpPr>
          <p:cNvPr id="4" name="Title 2">
            <a:extLst>
              <a:ext uri="{FF2B5EF4-FFF2-40B4-BE49-F238E27FC236}">
                <a16:creationId xmlns:a16="http://schemas.microsoft.com/office/drawing/2014/main" id="{E7A8B0D3-F868-0F91-A43A-2D98910FA082}"/>
              </a:ext>
            </a:extLst>
          </p:cNvPr>
          <p:cNvSpPr>
            <a:spLocks noGrp="1"/>
          </p:cNvSpPr>
          <p:nvPr>
            <p:ph type="title"/>
          </p:nvPr>
        </p:nvSpPr>
        <p:spPr>
          <a:xfrm>
            <a:off x="900781" y="1269051"/>
            <a:ext cx="7465017" cy="3390544"/>
          </a:xfrm>
        </p:spPr>
        <p:txBody>
          <a:bodyPr/>
          <a:lstStyle/>
          <a:p>
            <a:r>
              <a:rPr lang="en-US" sz="3200" b="0" dirty="0">
                <a:solidFill>
                  <a:schemeClr val="tx1"/>
                </a:solidFill>
                <a:latin typeface="+mj-lt"/>
              </a:rPr>
              <a:t>Thank you for your time!</a:t>
            </a:r>
            <a:br>
              <a:rPr lang="en-US" sz="3200" b="0" dirty="0">
                <a:solidFill>
                  <a:schemeClr val="tx1"/>
                </a:solidFill>
                <a:latin typeface="+mj-lt"/>
              </a:rPr>
            </a:br>
            <a:br>
              <a:rPr lang="en-US" sz="3200" b="0" dirty="0">
                <a:solidFill>
                  <a:schemeClr val="tx1"/>
                </a:solidFill>
                <a:latin typeface="+mj-lt"/>
              </a:rPr>
            </a:br>
            <a:r>
              <a:rPr lang="en-US" sz="3200" b="0" dirty="0">
                <a:solidFill>
                  <a:schemeClr val="tx1"/>
                </a:solidFill>
                <a:latin typeface="+mj-lt"/>
              </a:rPr>
              <a:t>Questions?</a:t>
            </a:r>
            <a:br>
              <a:rPr lang="en-US" sz="3200" b="0" dirty="0">
                <a:solidFill>
                  <a:schemeClr val="tx1"/>
                </a:solidFill>
                <a:latin typeface="+mj-lt"/>
              </a:rPr>
            </a:br>
            <a:br>
              <a:rPr lang="en-US" sz="3200" b="0" dirty="0">
                <a:solidFill>
                  <a:schemeClr val="tx1"/>
                </a:solidFill>
                <a:latin typeface="+mj-lt"/>
              </a:rPr>
            </a:br>
            <a:r>
              <a:rPr lang="en-US" sz="3200" b="0" dirty="0">
                <a:solidFill>
                  <a:srgbClr val="000FFF"/>
                </a:solidFill>
                <a:latin typeface="+mj-lt"/>
                <a:hlinkClick r:id="rId3">
                  <a:extLst>
                    <a:ext uri="{A12FA001-AC4F-418D-AE19-62706E023703}">
                      <ahyp:hlinkClr xmlns:ahyp="http://schemas.microsoft.com/office/drawing/2018/hyperlinkcolor" val="tx"/>
                    </a:ext>
                  </a:extLst>
                </a:hlinkClick>
              </a:rPr>
              <a:t>madeline.frank@unc.edu</a:t>
            </a:r>
            <a:br>
              <a:rPr lang="en-US" sz="3200" b="0" dirty="0">
                <a:solidFill>
                  <a:srgbClr val="000FFF"/>
                </a:solidFill>
                <a:latin typeface="+mj-lt"/>
              </a:rPr>
            </a:br>
            <a:r>
              <a:rPr lang="en-US" sz="3200" b="0" dirty="0">
                <a:solidFill>
                  <a:srgbClr val="000FFF"/>
                </a:solidFill>
                <a:latin typeface="+mj-lt"/>
                <a:hlinkClick r:id="rId4">
                  <a:extLst>
                    <a:ext uri="{A12FA001-AC4F-418D-AE19-62706E023703}">
                      <ahyp:hlinkClr xmlns:ahyp="http://schemas.microsoft.com/office/drawing/2018/hyperlinkcolor" val="tx"/>
                    </a:ext>
                  </a:extLst>
                </a:hlinkClick>
              </a:rPr>
              <a:t>eliza_filene@med.unc.edu </a:t>
            </a:r>
            <a:endParaRPr lang="en-US" sz="3200" b="0" dirty="0">
              <a:solidFill>
                <a:srgbClr val="000FFF"/>
              </a:solidFill>
              <a:latin typeface="+mj-lt"/>
            </a:endParaRPr>
          </a:p>
        </p:txBody>
      </p:sp>
      <p:pic>
        <p:nvPicPr>
          <p:cNvPr id="3" name="Picture 5" descr="A picture containing text&#10;&#10;Description automatically generated">
            <a:extLst>
              <a:ext uri="{FF2B5EF4-FFF2-40B4-BE49-F238E27FC236}">
                <a16:creationId xmlns:a16="http://schemas.microsoft.com/office/drawing/2014/main" id="{357DA60A-AAAF-BF42-BA8D-1486B22485D0}"/>
              </a:ext>
            </a:extLst>
          </p:cNvPr>
          <p:cNvPicPr>
            <a:picLocks noChangeAspect="1"/>
          </p:cNvPicPr>
          <p:nvPr/>
        </p:nvPicPr>
        <p:blipFill>
          <a:blip r:embed="rId5"/>
          <a:stretch>
            <a:fillRect/>
          </a:stretch>
        </p:blipFill>
        <p:spPr>
          <a:xfrm>
            <a:off x="5715000" y="1269051"/>
            <a:ext cx="3095625" cy="424173"/>
          </a:xfrm>
          <a:prstGeom prst="rect">
            <a:avLst/>
          </a:prstGeom>
        </p:spPr>
      </p:pic>
    </p:spTree>
    <p:extLst>
      <p:ext uri="{BB962C8B-B14F-4D97-AF65-F5344CB8AC3E}">
        <p14:creationId xmlns:p14="http://schemas.microsoft.com/office/powerpoint/2010/main" val="744134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C3817B-DFA5-4B06-B4CA-7AD45118A02E}"/>
              </a:ext>
            </a:extLst>
          </p:cNvPr>
          <p:cNvSpPr txBox="1"/>
          <p:nvPr/>
        </p:nvSpPr>
        <p:spPr>
          <a:xfrm>
            <a:off x="0" y="2194560"/>
            <a:ext cx="9144000" cy="1371600"/>
          </a:xfrm>
          <a:prstGeom prst="rect">
            <a:avLst/>
          </a:prstGeom>
          <a:solidFill>
            <a:srgbClr val="1F497D"/>
          </a:solidFill>
        </p:spPr>
        <p:txBody>
          <a:bodyPr wrap="square" rtlCol="0">
            <a:spAutoFit/>
          </a:bodyPr>
          <a:lstStyle/>
          <a:p>
            <a:endParaRPr lang="en-US" dirty="0"/>
          </a:p>
        </p:txBody>
      </p:sp>
      <p:sp>
        <p:nvSpPr>
          <p:cNvPr id="4" name="Title 3">
            <a:extLst>
              <a:ext uri="{FF2B5EF4-FFF2-40B4-BE49-F238E27FC236}">
                <a16:creationId xmlns:a16="http://schemas.microsoft.com/office/drawing/2014/main" id="{8A94BE0A-81E6-4BB4-A48F-1CA140383B70}"/>
              </a:ext>
            </a:extLst>
          </p:cNvPr>
          <p:cNvSpPr>
            <a:spLocks noGrp="1"/>
          </p:cNvSpPr>
          <p:nvPr>
            <p:ph type="title" idx="4294967295"/>
          </p:nvPr>
        </p:nvSpPr>
        <p:spPr>
          <a:xfrm>
            <a:off x="137160" y="2194560"/>
            <a:ext cx="9144000" cy="910394"/>
          </a:xfrm>
          <a:solidFill>
            <a:srgbClr val="1F497D"/>
          </a:solidFill>
        </p:spPr>
        <p:txBody>
          <a:bodyPr/>
          <a:lstStyle/>
          <a:p>
            <a:pPr marL="0" marR="0">
              <a:lnSpc>
                <a:spcPct val="107000"/>
              </a:lnSpc>
              <a:spcBef>
                <a:spcPts val="0"/>
              </a:spcBef>
              <a:spcAft>
                <a:spcPts val="800"/>
              </a:spcAft>
            </a:pPr>
            <a:r>
              <a:rPr lang="en-US" sz="2800" b="1" dirty="0">
                <a:solidFill>
                  <a:schemeClr val="bg1"/>
                </a:solidFill>
                <a:effectLst/>
                <a:latin typeface="+mn-lt"/>
                <a:ea typeface="Calibri" panose="020F0502020204030204" pitchFamily="34" charset="0"/>
                <a:cs typeface="Calibri" panose="020F0502020204030204" pitchFamily="34" charset="0"/>
              </a:rPr>
              <a:t>Law Enforcement-Assisted Diversion (LEAD): a multi-site evaluation of North Carolina LEAD Programs</a:t>
            </a:r>
            <a:endParaRPr lang="en-US" sz="2800" dirty="0">
              <a:solidFill>
                <a:schemeClr val="bg1"/>
              </a:solidFill>
              <a:effectLst/>
              <a:latin typeface="+mn-l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065DB8BE-64A8-4D2C-92C8-141090328053}"/>
              </a:ext>
            </a:extLst>
          </p:cNvPr>
          <p:cNvSpPr/>
          <p:nvPr/>
        </p:nvSpPr>
        <p:spPr>
          <a:xfrm>
            <a:off x="519545" y="3566160"/>
            <a:ext cx="8624455" cy="905633"/>
          </a:xfrm>
          <a:prstGeom prst="rect">
            <a:avLst/>
          </a:prstGeom>
          <a:noFill/>
        </p:spPr>
        <p:txBody>
          <a:bodyPr wrap="square">
            <a:spAutoFit/>
          </a:bodyPr>
          <a:lstStyle/>
          <a:p>
            <a:pPr marR="0" lvl="0" algn="r">
              <a:lnSpc>
                <a:spcPct val="115000"/>
              </a:lnSpc>
              <a:spcBef>
                <a:spcPts val="0"/>
              </a:spcBef>
              <a:spcAft>
                <a:spcPts val="0"/>
              </a:spcAft>
            </a:pPr>
            <a:r>
              <a:rPr lang="en-US" sz="2400" b="1" i="1" dirty="0">
                <a:solidFill>
                  <a:srgbClr val="17375E"/>
                </a:solidFill>
                <a:effectLst/>
                <a:ea typeface="Calibri" panose="020F0502020204030204" pitchFamily="34" charset="0"/>
                <a:cs typeface="Times New Roman" panose="02020603050405020304" pitchFamily="18" charset="0"/>
              </a:rPr>
              <a:t>Allison Gilbert</a:t>
            </a:r>
          </a:p>
          <a:p>
            <a:pPr marR="0" lvl="0" algn="r">
              <a:lnSpc>
                <a:spcPct val="115000"/>
              </a:lnSpc>
              <a:spcBef>
                <a:spcPts val="0"/>
              </a:spcBef>
              <a:spcAft>
                <a:spcPts val="0"/>
              </a:spcAft>
            </a:pPr>
            <a:r>
              <a:rPr lang="en-US" sz="2400" b="1" i="1" dirty="0" err="1">
                <a:solidFill>
                  <a:srgbClr val="17375E"/>
                </a:solidFill>
                <a:ea typeface="Calibri" panose="020F0502020204030204" pitchFamily="34" charset="0"/>
                <a:cs typeface="Times New Roman" panose="02020603050405020304" pitchFamily="18" charset="0"/>
              </a:rPr>
              <a:t>Reah</a:t>
            </a:r>
            <a:r>
              <a:rPr lang="en-US" sz="2400" b="1" i="1" dirty="0">
                <a:solidFill>
                  <a:srgbClr val="17375E"/>
                </a:solidFill>
                <a:ea typeface="Calibri" panose="020F0502020204030204" pitchFamily="34" charset="0"/>
                <a:cs typeface="Times New Roman" panose="02020603050405020304" pitchFamily="18" charset="0"/>
              </a:rPr>
              <a:t> Siegel</a:t>
            </a:r>
            <a:endParaRPr lang="en-US" sz="2400" b="1" i="1" dirty="0">
              <a:solidFill>
                <a:srgbClr val="17375E"/>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9903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83680" y="857250"/>
            <a:ext cx="2560320" cy="5143500"/>
          </a:xfrm>
          <a:custGeom>
            <a:avLst/>
            <a:gdLst/>
            <a:ahLst/>
            <a:cxnLst/>
            <a:rect l="l" t="t" r="r" b="b"/>
            <a:pathLst>
              <a:path w="3413759" h="6858000">
                <a:moveTo>
                  <a:pt x="0" y="6858000"/>
                </a:moveTo>
                <a:lnTo>
                  <a:pt x="3413759" y="6858000"/>
                </a:lnTo>
                <a:lnTo>
                  <a:pt x="3413759" y="0"/>
                </a:lnTo>
                <a:lnTo>
                  <a:pt x="0" y="0"/>
                </a:lnTo>
                <a:lnTo>
                  <a:pt x="0" y="6858000"/>
                </a:lnTo>
              </a:path>
            </a:pathLst>
          </a:custGeom>
          <a:solidFill>
            <a:srgbClr val="FFDF82"/>
          </a:solidFill>
        </p:spPr>
        <p:txBody>
          <a:bodyPr wrap="square" lIns="0" tIns="0" rIns="0" bIns="0" rtlCol="0"/>
          <a:lstStyle/>
          <a:p>
            <a:pPr defTabSz="685800"/>
            <a:endParaRPr sz="1350">
              <a:solidFill>
                <a:prstClr val="black"/>
              </a:solidFill>
              <a:latin typeface="Calibri"/>
            </a:endParaRPr>
          </a:p>
        </p:txBody>
      </p:sp>
      <p:sp>
        <p:nvSpPr>
          <p:cNvPr id="3" name="object 3"/>
          <p:cNvSpPr/>
          <p:nvPr/>
        </p:nvSpPr>
        <p:spPr>
          <a:xfrm>
            <a:off x="4060126" y="857250"/>
            <a:ext cx="5083874" cy="5143497"/>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4" name="object 4"/>
          <p:cNvSpPr/>
          <p:nvPr/>
        </p:nvSpPr>
        <p:spPr>
          <a:xfrm>
            <a:off x="311048" y="765239"/>
            <a:ext cx="1439037" cy="453770"/>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522352" y="5918454"/>
            <a:ext cx="425291" cy="39052"/>
          </a:xfrm>
          <a:custGeom>
            <a:avLst/>
            <a:gdLst/>
            <a:ahLst/>
            <a:cxnLst/>
            <a:rect l="l" t="t" r="r" b="b"/>
            <a:pathLst>
              <a:path w="567055" h="52070">
                <a:moveTo>
                  <a:pt x="0" y="51814"/>
                </a:moveTo>
                <a:lnTo>
                  <a:pt x="566928" y="51814"/>
                </a:lnTo>
                <a:lnTo>
                  <a:pt x="566928" y="0"/>
                </a:lnTo>
                <a:lnTo>
                  <a:pt x="0" y="0"/>
                </a:lnTo>
                <a:lnTo>
                  <a:pt x="0" y="51814"/>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6" name="object 6"/>
          <p:cNvSpPr/>
          <p:nvPr/>
        </p:nvSpPr>
        <p:spPr>
          <a:xfrm>
            <a:off x="1315592" y="1580768"/>
            <a:ext cx="6512814" cy="4103370"/>
          </a:xfrm>
          <a:prstGeom prst="rect">
            <a:avLst/>
          </a:prstGeom>
          <a:blipFill>
            <a:blip r:embed="rId5" cstate="print"/>
            <a:stretch>
              <a:fillRect/>
            </a:stretch>
          </a:blipFill>
        </p:spPr>
        <p:txBody>
          <a:bodyPr wrap="square" lIns="0" tIns="0" rIns="0" bIns="0" rtlCol="0"/>
          <a:lstStyle/>
          <a:p>
            <a:pPr defTabSz="685800"/>
            <a:endParaRPr sz="1350">
              <a:solidFill>
                <a:prstClr val="black"/>
              </a:solidFill>
              <a:latin typeface="Calibri"/>
            </a:endParaRPr>
          </a:p>
        </p:txBody>
      </p:sp>
      <p:sp>
        <p:nvSpPr>
          <p:cNvPr id="7" name="object 7"/>
          <p:cNvSpPr/>
          <p:nvPr/>
        </p:nvSpPr>
        <p:spPr>
          <a:xfrm>
            <a:off x="4060126" y="857250"/>
            <a:ext cx="5083874" cy="5143497"/>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4" name="object 14"/>
          <p:cNvSpPr txBox="1"/>
          <p:nvPr/>
        </p:nvSpPr>
        <p:spPr>
          <a:xfrm>
            <a:off x="6098001" y="5731148"/>
            <a:ext cx="2393156" cy="161583"/>
          </a:xfrm>
          <a:prstGeom prst="rect">
            <a:avLst/>
          </a:prstGeom>
        </p:spPr>
        <p:txBody>
          <a:bodyPr vert="horz" wrap="square" lIns="0" tIns="0" rIns="0" bIns="0" rtlCol="0">
            <a:spAutoFit/>
          </a:bodyPr>
          <a:lstStyle/>
          <a:p>
            <a:pPr marL="9525" defTabSz="685800"/>
            <a:r>
              <a:rPr sz="1050" spc="-8" dirty="0">
                <a:solidFill>
                  <a:srgbClr val="333333"/>
                </a:solidFill>
                <a:latin typeface="Franklin Gothic Book"/>
                <a:cs typeface="Franklin Gothic Book"/>
              </a:rPr>
              <a:t>L</a:t>
            </a:r>
            <a:r>
              <a:rPr sz="1050" dirty="0">
                <a:solidFill>
                  <a:srgbClr val="333333"/>
                </a:solidFill>
                <a:latin typeface="Franklin Gothic Book"/>
                <a:cs typeface="Franklin Gothic Book"/>
              </a:rPr>
              <a:t>EAD</a:t>
            </a:r>
            <a:r>
              <a:rPr sz="1050" spc="-23" dirty="0">
                <a:solidFill>
                  <a:srgbClr val="333333"/>
                </a:solidFill>
                <a:latin typeface="Franklin Gothic Book"/>
                <a:cs typeface="Franklin Gothic Book"/>
              </a:rPr>
              <a:t> </a:t>
            </a:r>
            <a:r>
              <a:rPr sz="1050" spc="-8" dirty="0">
                <a:solidFill>
                  <a:srgbClr val="333333"/>
                </a:solidFill>
                <a:latin typeface="Franklin Gothic Book"/>
                <a:cs typeface="Franklin Gothic Book"/>
              </a:rPr>
              <a:t>p</a:t>
            </a:r>
            <a:r>
              <a:rPr sz="1050" spc="-15" dirty="0">
                <a:solidFill>
                  <a:srgbClr val="333333"/>
                </a:solidFill>
                <a:latin typeface="Franklin Gothic Book"/>
                <a:cs typeface="Franklin Gothic Book"/>
              </a:rPr>
              <a:t>r</a:t>
            </a:r>
            <a:r>
              <a:rPr sz="1050" dirty="0">
                <a:solidFill>
                  <a:srgbClr val="333333"/>
                </a:solidFill>
                <a:latin typeface="Franklin Gothic Book"/>
                <a:cs typeface="Franklin Gothic Book"/>
              </a:rPr>
              <a:t>o</a:t>
            </a:r>
            <a:r>
              <a:rPr sz="1050" spc="-8" dirty="0">
                <a:solidFill>
                  <a:srgbClr val="333333"/>
                </a:solidFill>
                <a:latin typeface="Franklin Gothic Book"/>
                <a:cs typeface="Franklin Gothic Book"/>
              </a:rPr>
              <a:t>g</a:t>
            </a:r>
            <a:r>
              <a:rPr sz="1050" dirty="0">
                <a:solidFill>
                  <a:srgbClr val="333333"/>
                </a:solidFill>
                <a:latin typeface="Franklin Gothic Book"/>
                <a:cs typeface="Franklin Gothic Book"/>
              </a:rPr>
              <a:t>ram,</a:t>
            </a:r>
            <a:r>
              <a:rPr sz="1050" spc="-15" dirty="0">
                <a:solidFill>
                  <a:srgbClr val="333333"/>
                </a:solidFill>
                <a:latin typeface="Franklin Gothic Book"/>
                <a:cs typeface="Franklin Gothic Book"/>
              </a:rPr>
              <a:t> </a:t>
            </a:r>
            <a:r>
              <a:rPr sz="1050" spc="-4" dirty="0">
                <a:solidFill>
                  <a:srgbClr val="333333"/>
                </a:solidFill>
                <a:latin typeface="Franklin Gothic Book"/>
                <a:cs typeface="Franklin Gothic Book"/>
              </a:rPr>
              <a:t>Cat</a:t>
            </a:r>
            <a:r>
              <a:rPr sz="1050" spc="-19" dirty="0">
                <a:solidFill>
                  <a:srgbClr val="333333"/>
                </a:solidFill>
                <a:latin typeface="Franklin Gothic Book"/>
                <a:cs typeface="Franklin Gothic Book"/>
              </a:rPr>
              <a:t>a</a:t>
            </a:r>
            <a:r>
              <a:rPr sz="1050" dirty="0">
                <a:solidFill>
                  <a:srgbClr val="333333"/>
                </a:solidFill>
                <a:latin typeface="Franklin Gothic Book"/>
                <a:cs typeface="Franklin Gothic Book"/>
              </a:rPr>
              <a:t>wba</a:t>
            </a:r>
            <a:r>
              <a:rPr sz="1050" spc="-38" dirty="0">
                <a:solidFill>
                  <a:srgbClr val="333333"/>
                </a:solidFill>
                <a:latin typeface="Franklin Gothic Book"/>
                <a:cs typeface="Franklin Gothic Book"/>
              </a:rPr>
              <a:t> </a:t>
            </a:r>
            <a:r>
              <a:rPr sz="1050" spc="-4" dirty="0">
                <a:solidFill>
                  <a:srgbClr val="333333"/>
                </a:solidFill>
                <a:latin typeface="Franklin Gothic Book"/>
                <a:cs typeface="Franklin Gothic Book"/>
              </a:rPr>
              <a:t>Cou</a:t>
            </a:r>
            <a:r>
              <a:rPr sz="1050" spc="-8" dirty="0">
                <a:solidFill>
                  <a:srgbClr val="333333"/>
                </a:solidFill>
                <a:latin typeface="Franklin Gothic Book"/>
                <a:cs typeface="Franklin Gothic Book"/>
              </a:rPr>
              <a:t>n</a:t>
            </a:r>
            <a:r>
              <a:rPr sz="1050" dirty="0">
                <a:solidFill>
                  <a:srgbClr val="333333"/>
                </a:solidFill>
                <a:latin typeface="Franklin Gothic Book"/>
                <a:cs typeface="Franklin Gothic Book"/>
              </a:rPr>
              <a:t>t</a:t>
            </a:r>
            <a:r>
              <a:rPr sz="1050" spc="-45" dirty="0">
                <a:solidFill>
                  <a:srgbClr val="333333"/>
                </a:solidFill>
                <a:latin typeface="Franklin Gothic Book"/>
                <a:cs typeface="Franklin Gothic Book"/>
              </a:rPr>
              <a:t>y</a:t>
            </a:r>
            <a:r>
              <a:rPr sz="1050" dirty="0">
                <a:solidFill>
                  <a:srgbClr val="333333"/>
                </a:solidFill>
                <a:latin typeface="Franklin Gothic Book"/>
                <a:cs typeface="Franklin Gothic Book"/>
              </a:rPr>
              <a:t>,</a:t>
            </a:r>
            <a:r>
              <a:rPr sz="1050" spc="-15" dirty="0">
                <a:solidFill>
                  <a:srgbClr val="333333"/>
                </a:solidFill>
                <a:latin typeface="Franklin Gothic Book"/>
                <a:cs typeface="Franklin Gothic Book"/>
              </a:rPr>
              <a:t> </a:t>
            </a:r>
            <a:r>
              <a:rPr sz="1050" spc="-4" dirty="0">
                <a:solidFill>
                  <a:srgbClr val="333333"/>
                </a:solidFill>
                <a:latin typeface="Franklin Gothic Book"/>
                <a:cs typeface="Franklin Gothic Book"/>
              </a:rPr>
              <a:t>NC</a:t>
            </a:r>
            <a:r>
              <a:rPr sz="1050" dirty="0">
                <a:solidFill>
                  <a:srgbClr val="333333"/>
                </a:solidFill>
                <a:latin typeface="Franklin Gothic Book"/>
                <a:cs typeface="Franklin Gothic Book"/>
              </a:rPr>
              <a:t>,</a:t>
            </a:r>
            <a:r>
              <a:rPr sz="1050" spc="-4" dirty="0">
                <a:solidFill>
                  <a:srgbClr val="333333"/>
                </a:solidFill>
                <a:latin typeface="Franklin Gothic Book"/>
                <a:cs typeface="Franklin Gothic Book"/>
              </a:rPr>
              <a:t> 2</a:t>
            </a:r>
            <a:r>
              <a:rPr sz="1050" spc="-34" dirty="0">
                <a:solidFill>
                  <a:srgbClr val="333333"/>
                </a:solidFill>
                <a:latin typeface="Franklin Gothic Book"/>
                <a:cs typeface="Franklin Gothic Book"/>
              </a:rPr>
              <a:t>0</a:t>
            </a:r>
            <a:r>
              <a:rPr sz="1050" spc="-8" dirty="0">
                <a:solidFill>
                  <a:srgbClr val="333333"/>
                </a:solidFill>
                <a:latin typeface="Franklin Gothic Book"/>
                <a:cs typeface="Franklin Gothic Book"/>
              </a:rPr>
              <a:t>1</a:t>
            </a:r>
            <a:r>
              <a:rPr sz="1050" dirty="0">
                <a:solidFill>
                  <a:srgbClr val="333333"/>
                </a:solidFill>
                <a:latin typeface="Franklin Gothic Book"/>
                <a:cs typeface="Franklin Gothic Book"/>
              </a:rPr>
              <a:t>8</a:t>
            </a:r>
            <a:endParaRPr sz="1050">
              <a:solidFill>
                <a:prstClr val="black"/>
              </a:solidFill>
              <a:latin typeface="Franklin Gothic Book"/>
              <a:cs typeface="Franklin Gothic Boo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57250"/>
            <a:ext cx="512445" cy="5143500"/>
          </a:xfrm>
          <a:custGeom>
            <a:avLst/>
            <a:gdLst/>
            <a:ahLst/>
            <a:cxnLst/>
            <a:rect l="l" t="t" r="r" b="b"/>
            <a:pathLst>
              <a:path w="683260" h="6858000">
                <a:moveTo>
                  <a:pt x="0" y="6858000"/>
                </a:moveTo>
                <a:lnTo>
                  <a:pt x="682752" y="6858000"/>
                </a:lnTo>
                <a:lnTo>
                  <a:pt x="682752" y="0"/>
                </a:lnTo>
                <a:lnTo>
                  <a:pt x="0" y="0"/>
                </a:lnTo>
                <a:lnTo>
                  <a:pt x="0" y="6858000"/>
                </a:lnTo>
              </a:path>
            </a:pathLst>
          </a:custGeom>
          <a:solidFill>
            <a:srgbClr val="FFDF82"/>
          </a:solidFill>
        </p:spPr>
        <p:txBody>
          <a:bodyPr wrap="square" lIns="0" tIns="0" rIns="0" bIns="0" rtlCol="0"/>
          <a:lstStyle/>
          <a:p>
            <a:pPr defTabSz="685800"/>
            <a:endParaRPr sz="1350">
              <a:solidFill>
                <a:prstClr val="black"/>
              </a:solidFill>
              <a:latin typeface="Calibri"/>
            </a:endParaRPr>
          </a:p>
        </p:txBody>
      </p:sp>
      <p:sp>
        <p:nvSpPr>
          <p:cNvPr id="3" name="object 3"/>
          <p:cNvSpPr txBox="1">
            <a:spLocks noGrp="1"/>
          </p:cNvSpPr>
          <p:nvPr>
            <p:ph type="title"/>
          </p:nvPr>
        </p:nvSpPr>
        <p:spPr>
          <a:xfrm>
            <a:off x="548640" y="640080"/>
            <a:ext cx="8287702" cy="507831"/>
          </a:xfrm>
          <a:prstGeom prst="rect">
            <a:avLst/>
          </a:prstGeom>
        </p:spPr>
        <p:txBody>
          <a:bodyPr vert="horz" wrap="square" lIns="0" tIns="0" rIns="0" bIns="0" rtlCol="0">
            <a:spAutoFit/>
          </a:bodyPr>
          <a:lstStyle/>
          <a:p>
            <a:pPr marL="269081"/>
            <a:r>
              <a:rPr sz="3200" b="1" spc="-4" dirty="0">
                <a:latin typeface="Arial" panose="020B0604020202020204" pitchFamily="34" charset="0"/>
                <a:cs typeface="Arial" panose="020B0604020202020204" pitchFamily="34" charset="0"/>
              </a:rPr>
              <a:t>Prese</a:t>
            </a:r>
            <a:r>
              <a:rPr sz="3200" b="1" spc="8" dirty="0">
                <a:latin typeface="Arial" panose="020B0604020202020204" pitchFamily="34" charset="0"/>
                <a:cs typeface="Arial" panose="020B0604020202020204" pitchFamily="34" charset="0"/>
              </a:rPr>
              <a:t>n</a:t>
            </a:r>
            <a:r>
              <a:rPr sz="3200" b="1" spc="-4" dirty="0">
                <a:latin typeface="Arial" panose="020B0604020202020204" pitchFamily="34" charset="0"/>
                <a:cs typeface="Arial" panose="020B0604020202020204" pitchFamily="34" charset="0"/>
              </a:rPr>
              <a:t>tatio</a:t>
            </a:r>
            <a:r>
              <a:rPr sz="3200" b="1" dirty="0">
                <a:latin typeface="Arial" panose="020B0604020202020204" pitchFamily="34" charset="0"/>
                <a:cs typeface="Arial" panose="020B0604020202020204" pitchFamily="34" charset="0"/>
              </a:rPr>
              <a:t>n</a:t>
            </a:r>
            <a:r>
              <a:rPr sz="3200" b="1" spc="11" dirty="0">
                <a:latin typeface="Arial" panose="020B0604020202020204" pitchFamily="34" charset="0"/>
                <a:cs typeface="Arial" panose="020B0604020202020204" pitchFamily="34" charset="0"/>
              </a:rPr>
              <a:t> </a:t>
            </a:r>
            <a:r>
              <a:rPr sz="3200" b="1" spc="-11" dirty="0">
                <a:latin typeface="Arial" panose="020B0604020202020204" pitchFamily="34" charset="0"/>
                <a:cs typeface="Arial" panose="020B0604020202020204" pitchFamily="34" charset="0"/>
              </a:rPr>
              <a:t>O</a:t>
            </a:r>
            <a:r>
              <a:rPr sz="3200" b="1" spc="-26" dirty="0">
                <a:latin typeface="Arial" panose="020B0604020202020204" pitchFamily="34" charset="0"/>
                <a:cs typeface="Arial" panose="020B0604020202020204" pitchFamily="34" charset="0"/>
              </a:rPr>
              <a:t>v</a:t>
            </a:r>
            <a:r>
              <a:rPr sz="3200" b="1" spc="-4" dirty="0">
                <a:latin typeface="Arial" panose="020B0604020202020204" pitchFamily="34" charset="0"/>
                <a:cs typeface="Arial" panose="020B0604020202020204" pitchFamily="34" charset="0"/>
              </a:rPr>
              <a:t>e</a:t>
            </a:r>
            <a:r>
              <a:rPr sz="3200" b="1" spc="79" dirty="0">
                <a:latin typeface="Arial" panose="020B0604020202020204" pitchFamily="34" charset="0"/>
                <a:cs typeface="Arial" panose="020B0604020202020204" pitchFamily="34" charset="0"/>
              </a:rPr>
              <a:t>r</a:t>
            </a:r>
            <a:r>
              <a:rPr sz="3200" b="1" spc="-4" dirty="0">
                <a:latin typeface="Arial" panose="020B0604020202020204" pitchFamily="34" charset="0"/>
                <a:cs typeface="Arial" panose="020B0604020202020204" pitchFamily="34" charset="0"/>
              </a:rPr>
              <a:t>vi</a:t>
            </a:r>
            <a:r>
              <a:rPr sz="3200" b="1" spc="-26" dirty="0">
                <a:latin typeface="Arial" panose="020B0604020202020204" pitchFamily="34" charset="0"/>
                <a:cs typeface="Arial" panose="020B0604020202020204" pitchFamily="34" charset="0"/>
              </a:rPr>
              <a:t>e</a:t>
            </a:r>
            <a:r>
              <a:rPr sz="3200" b="1" dirty="0">
                <a:latin typeface="Arial" panose="020B0604020202020204" pitchFamily="34" charset="0"/>
                <a:cs typeface="Arial" panose="020B0604020202020204" pitchFamily="34" charset="0"/>
              </a:rPr>
              <a:t>w</a:t>
            </a:r>
          </a:p>
        </p:txBody>
      </p:sp>
      <p:sp>
        <p:nvSpPr>
          <p:cNvPr id="4" name="object 4"/>
          <p:cNvSpPr txBox="1"/>
          <p:nvPr/>
        </p:nvSpPr>
        <p:spPr>
          <a:xfrm>
            <a:off x="640080" y="1645920"/>
            <a:ext cx="8117873" cy="1915909"/>
          </a:xfrm>
          <a:prstGeom prst="rect">
            <a:avLst/>
          </a:prstGeom>
        </p:spPr>
        <p:txBody>
          <a:bodyPr vert="horz" wrap="square" lIns="0" tIns="0" rIns="0" bIns="0" rtlCol="0">
            <a:spAutoFit/>
          </a:bodyPr>
          <a:lstStyle/>
          <a:p>
            <a:pPr marL="180975" indent="-171450" defTabSz="685800">
              <a:buClr>
                <a:srgbClr val="22346D"/>
              </a:buClr>
              <a:buFont typeface="Arial"/>
              <a:buChar char="•"/>
              <a:tabLst>
                <a:tab pos="181451" algn="l"/>
              </a:tabLst>
            </a:pPr>
            <a:r>
              <a:rPr sz="2800" spc="-15" dirty="0">
                <a:solidFill>
                  <a:srgbClr val="22346D"/>
                </a:solidFill>
                <a:latin typeface="Arial" panose="020B0604020202020204" pitchFamily="34" charset="0"/>
                <a:cs typeface="Arial" panose="020B0604020202020204" pitchFamily="34" charset="0"/>
              </a:rPr>
              <a:t>Bac</a:t>
            </a:r>
            <a:r>
              <a:rPr sz="2800" spc="19" dirty="0">
                <a:solidFill>
                  <a:srgbClr val="22346D"/>
                </a:solidFill>
                <a:latin typeface="Arial" panose="020B0604020202020204" pitchFamily="34" charset="0"/>
                <a:cs typeface="Arial" panose="020B0604020202020204" pitchFamily="34" charset="0"/>
              </a:rPr>
              <a:t>k</a:t>
            </a:r>
            <a:r>
              <a:rPr sz="2800" spc="-15" dirty="0">
                <a:solidFill>
                  <a:srgbClr val="22346D"/>
                </a:solidFill>
                <a:latin typeface="Arial" panose="020B0604020202020204" pitchFamily="34" charset="0"/>
                <a:cs typeface="Arial" panose="020B0604020202020204" pitchFamily="34" charset="0"/>
              </a:rPr>
              <a:t>g</a:t>
            </a:r>
            <a:r>
              <a:rPr sz="2800" spc="-49" dirty="0">
                <a:solidFill>
                  <a:srgbClr val="22346D"/>
                </a:solidFill>
                <a:latin typeface="Arial" panose="020B0604020202020204" pitchFamily="34" charset="0"/>
                <a:cs typeface="Arial" panose="020B0604020202020204" pitchFamily="34" charset="0"/>
              </a:rPr>
              <a:t>r</a:t>
            </a:r>
            <a:r>
              <a:rPr sz="2800" spc="-11" dirty="0">
                <a:solidFill>
                  <a:srgbClr val="22346D"/>
                </a:solidFill>
                <a:latin typeface="Arial" panose="020B0604020202020204" pitchFamily="34" charset="0"/>
                <a:cs typeface="Arial" panose="020B0604020202020204" pitchFamily="34" charset="0"/>
              </a:rPr>
              <a:t>ou</a:t>
            </a:r>
            <a:r>
              <a:rPr sz="2800" spc="-26" dirty="0">
                <a:solidFill>
                  <a:srgbClr val="22346D"/>
                </a:solidFill>
                <a:latin typeface="Arial" panose="020B0604020202020204" pitchFamily="34" charset="0"/>
                <a:cs typeface="Arial" panose="020B0604020202020204" pitchFamily="34" charset="0"/>
              </a:rPr>
              <a:t>n</a:t>
            </a:r>
            <a:r>
              <a:rPr sz="2800" spc="-11" dirty="0">
                <a:solidFill>
                  <a:srgbClr val="22346D"/>
                </a:solidFill>
                <a:latin typeface="Arial" panose="020B0604020202020204" pitchFamily="34" charset="0"/>
                <a:cs typeface="Arial" panose="020B0604020202020204" pitchFamily="34" charset="0"/>
              </a:rPr>
              <a:t>d on </a:t>
            </a:r>
            <a:r>
              <a:rPr sz="2800" spc="-15" dirty="0">
                <a:solidFill>
                  <a:srgbClr val="22346D"/>
                </a:solidFill>
                <a:latin typeface="Arial" panose="020B0604020202020204" pitchFamily="34" charset="0"/>
                <a:cs typeface="Arial" panose="020B0604020202020204" pitchFamily="34" charset="0"/>
              </a:rPr>
              <a:t>LEAD</a:t>
            </a:r>
            <a:r>
              <a:rPr sz="2800" dirty="0">
                <a:solidFill>
                  <a:srgbClr val="22346D"/>
                </a:solidFill>
                <a:latin typeface="Arial" panose="020B0604020202020204" pitchFamily="34" charset="0"/>
                <a:cs typeface="Arial" panose="020B0604020202020204" pitchFamily="34" charset="0"/>
              </a:rPr>
              <a:t> </a:t>
            </a:r>
            <a:r>
              <a:rPr sz="2800" spc="-4" dirty="0">
                <a:solidFill>
                  <a:srgbClr val="22346D"/>
                </a:solidFill>
                <a:latin typeface="Arial" panose="020B0604020202020204" pitchFamily="34" charset="0"/>
                <a:cs typeface="Arial" panose="020B0604020202020204" pitchFamily="34" charset="0"/>
              </a:rPr>
              <a:t>i</a:t>
            </a:r>
            <a:r>
              <a:rPr sz="2800" dirty="0">
                <a:solidFill>
                  <a:srgbClr val="22346D"/>
                </a:solidFill>
                <a:latin typeface="Arial" panose="020B0604020202020204" pitchFamily="34" charset="0"/>
                <a:cs typeface="Arial" panose="020B0604020202020204" pitchFamily="34" charset="0"/>
              </a:rPr>
              <a:t>n</a:t>
            </a:r>
            <a:r>
              <a:rPr sz="2800" spc="-4" dirty="0">
                <a:solidFill>
                  <a:srgbClr val="22346D"/>
                </a:solidFill>
                <a:latin typeface="Arial" panose="020B0604020202020204" pitchFamily="34" charset="0"/>
                <a:cs typeface="Arial" panose="020B0604020202020204" pitchFamily="34" charset="0"/>
              </a:rPr>
              <a:t> </a:t>
            </a:r>
            <a:r>
              <a:rPr sz="2800" spc="-19" dirty="0">
                <a:solidFill>
                  <a:srgbClr val="22346D"/>
                </a:solidFill>
                <a:latin typeface="Arial" panose="020B0604020202020204" pitchFamily="34" charset="0"/>
                <a:cs typeface="Arial" panose="020B0604020202020204" pitchFamily="34" charset="0"/>
              </a:rPr>
              <a:t>No</a:t>
            </a:r>
            <a:r>
              <a:rPr sz="2800" spc="56" dirty="0">
                <a:solidFill>
                  <a:srgbClr val="22346D"/>
                </a:solidFill>
                <a:latin typeface="Arial" panose="020B0604020202020204" pitchFamily="34" charset="0"/>
                <a:cs typeface="Arial" panose="020B0604020202020204" pitchFamily="34" charset="0"/>
              </a:rPr>
              <a:t>r</a:t>
            </a:r>
            <a:r>
              <a:rPr sz="2800" spc="-11" dirty="0">
                <a:solidFill>
                  <a:srgbClr val="22346D"/>
                </a:solidFill>
                <a:latin typeface="Arial" panose="020B0604020202020204" pitchFamily="34" charset="0"/>
                <a:cs typeface="Arial" panose="020B0604020202020204" pitchFamily="34" charset="0"/>
              </a:rPr>
              <a:t>th</a:t>
            </a:r>
            <a:r>
              <a:rPr sz="2800" spc="-4" dirty="0">
                <a:solidFill>
                  <a:srgbClr val="22346D"/>
                </a:solidFill>
                <a:latin typeface="Arial" panose="020B0604020202020204" pitchFamily="34" charset="0"/>
                <a:cs typeface="Arial" panose="020B0604020202020204" pitchFamily="34" charset="0"/>
              </a:rPr>
              <a:t> </a:t>
            </a:r>
            <a:r>
              <a:rPr sz="2800" spc="-19" dirty="0">
                <a:solidFill>
                  <a:srgbClr val="22346D"/>
                </a:solidFill>
                <a:latin typeface="Arial" panose="020B0604020202020204" pitchFamily="34" charset="0"/>
                <a:cs typeface="Arial" panose="020B0604020202020204" pitchFamily="34" charset="0"/>
              </a:rPr>
              <a:t>Ca</a:t>
            </a:r>
            <a:r>
              <a:rPr sz="2800" spc="-49" dirty="0">
                <a:solidFill>
                  <a:srgbClr val="22346D"/>
                </a:solidFill>
                <a:latin typeface="Arial" panose="020B0604020202020204" pitchFamily="34" charset="0"/>
                <a:cs typeface="Arial" panose="020B0604020202020204" pitchFamily="34" charset="0"/>
              </a:rPr>
              <a:t>r</a:t>
            </a:r>
            <a:r>
              <a:rPr sz="2800" spc="-11" dirty="0">
                <a:solidFill>
                  <a:srgbClr val="22346D"/>
                </a:solidFill>
                <a:latin typeface="Arial" panose="020B0604020202020204" pitchFamily="34" charset="0"/>
                <a:cs typeface="Arial" panose="020B0604020202020204" pitchFamily="34" charset="0"/>
              </a:rPr>
              <a:t>olina</a:t>
            </a:r>
            <a:endParaRPr sz="2800" dirty="0">
              <a:solidFill>
                <a:prstClr val="black"/>
              </a:solidFill>
              <a:latin typeface="Arial" panose="020B0604020202020204" pitchFamily="34" charset="0"/>
              <a:cs typeface="Arial" panose="020B0604020202020204" pitchFamily="34" charset="0"/>
            </a:endParaRPr>
          </a:p>
          <a:p>
            <a:pPr marL="180975" indent="-171450" defTabSz="685800">
              <a:spcBef>
                <a:spcPts val="506"/>
              </a:spcBef>
              <a:buClr>
                <a:srgbClr val="22346D"/>
              </a:buClr>
              <a:buFont typeface="Arial"/>
              <a:buChar char="•"/>
              <a:tabLst>
                <a:tab pos="181451" algn="l"/>
              </a:tabLst>
            </a:pPr>
            <a:r>
              <a:rPr sz="2800" spc="-15" dirty="0">
                <a:solidFill>
                  <a:srgbClr val="22346D"/>
                </a:solidFill>
                <a:latin typeface="Arial" panose="020B0604020202020204" pitchFamily="34" charset="0"/>
                <a:cs typeface="Arial" panose="020B0604020202020204" pitchFamily="34" charset="0"/>
              </a:rPr>
              <a:t>O</a:t>
            </a:r>
            <a:r>
              <a:rPr sz="2800" spc="-49" dirty="0">
                <a:solidFill>
                  <a:srgbClr val="22346D"/>
                </a:solidFill>
                <a:latin typeface="Arial" panose="020B0604020202020204" pitchFamily="34" charset="0"/>
                <a:cs typeface="Arial" panose="020B0604020202020204" pitchFamily="34" charset="0"/>
              </a:rPr>
              <a:t>v</a:t>
            </a:r>
            <a:r>
              <a:rPr sz="2800" spc="-11" dirty="0">
                <a:solidFill>
                  <a:srgbClr val="22346D"/>
                </a:solidFill>
                <a:latin typeface="Arial" panose="020B0604020202020204" pitchFamily="34" charset="0"/>
                <a:cs typeface="Arial" panose="020B0604020202020204" pitchFamily="34" charset="0"/>
              </a:rPr>
              <a:t>e</a:t>
            </a:r>
            <a:r>
              <a:rPr sz="2800" spc="38" dirty="0">
                <a:solidFill>
                  <a:srgbClr val="22346D"/>
                </a:solidFill>
                <a:latin typeface="Arial" panose="020B0604020202020204" pitchFamily="34" charset="0"/>
                <a:cs typeface="Arial" panose="020B0604020202020204" pitchFamily="34" charset="0"/>
              </a:rPr>
              <a:t>r</a:t>
            </a:r>
            <a:r>
              <a:rPr sz="2800" spc="-11" dirty="0">
                <a:solidFill>
                  <a:srgbClr val="22346D"/>
                </a:solidFill>
                <a:latin typeface="Arial" panose="020B0604020202020204" pitchFamily="34" charset="0"/>
                <a:cs typeface="Arial" panose="020B0604020202020204" pitchFamily="34" charset="0"/>
              </a:rPr>
              <a:t>vi</a:t>
            </a:r>
            <a:r>
              <a:rPr sz="2800" spc="-56" dirty="0">
                <a:solidFill>
                  <a:srgbClr val="22346D"/>
                </a:solidFill>
                <a:latin typeface="Arial" panose="020B0604020202020204" pitchFamily="34" charset="0"/>
                <a:cs typeface="Arial" panose="020B0604020202020204" pitchFamily="34" charset="0"/>
              </a:rPr>
              <a:t>e</a:t>
            </a:r>
            <a:r>
              <a:rPr sz="2800" spc="-15" dirty="0">
                <a:solidFill>
                  <a:srgbClr val="22346D"/>
                </a:solidFill>
                <a:latin typeface="Arial" panose="020B0604020202020204" pitchFamily="34" charset="0"/>
                <a:cs typeface="Arial" panose="020B0604020202020204" pitchFamily="34" charset="0"/>
              </a:rPr>
              <a:t>w</a:t>
            </a:r>
            <a:r>
              <a:rPr sz="2800" spc="23" dirty="0">
                <a:solidFill>
                  <a:srgbClr val="22346D"/>
                </a:solidFill>
                <a:latin typeface="Arial" panose="020B0604020202020204" pitchFamily="34" charset="0"/>
                <a:cs typeface="Arial" panose="020B0604020202020204" pitchFamily="34" charset="0"/>
              </a:rPr>
              <a:t> </a:t>
            </a:r>
            <a:r>
              <a:rPr sz="2800" spc="-11" dirty="0">
                <a:solidFill>
                  <a:srgbClr val="22346D"/>
                </a:solidFill>
                <a:latin typeface="Arial" panose="020B0604020202020204" pitchFamily="34" charset="0"/>
                <a:cs typeface="Arial" panose="020B0604020202020204" pitchFamily="34" charset="0"/>
              </a:rPr>
              <a:t>of</a:t>
            </a:r>
            <a:r>
              <a:rPr sz="2800" spc="-4" dirty="0">
                <a:solidFill>
                  <a:srgbClr val="22346D"/>
                </a:solidFill>
                <a:latin typeface="Arial" panose="020B0604020202020204" pitchFamily="34" charset="0"/>
                <a:cs typeface="Arial" panose="020B0604020202020204" pitchFamily="34" charset="0"/>
              </a:rPr>
              <a:t> </a:t>
            </a:r>
            <a:r>
              <a:rPr sz="2800" spc="-15" dirty="0">
                <a:solidFill>
                  <a:srgbClr val="22346D"/>
                </a:solidFill>
                <a:latin typeface="Arial" panose="020B0604020202020204" pitchFamily="34" charset="0"/>
                <a:cs typeface="Arial" panose="020B0604020202020204" pitchFamily="34" charset="0"/>
              </a:rPr>
              <a:t>Du</a:t>
            </a:r>
            <a:r>
              <a:rPr sz="2800" spc="-60" dirty="0">
                <a:solidFill>
                  <a:srgbClr val="22346D"/>
                </a:solidFill>
                <a:latin typeface="Arial" panose="020B0604020202020204" pitchFamily="34" charset="0"/>
                <a:cs typeface="Arial" panose="020B0604020202020204" pitchFamily="34" charset="0"/>
              </a:rPr>
              <a:t>k</a:t>
            </a:r>
            <a:r>
              <a:rPr sz="2800" spc="-11" dirty="0">
                <a:solidFill>
                  <a:srgbClr val="22346D"/>
                </a:solidFill>
                <a:latin typeface="Arial" panose="020B0604020202020204" pitchFamily="34" charset="0"/>
                <a:cs typeface="Arial" panose="020B0604020202020204" pitchFamily="34" charset="0"/>
              </a:rPr>
              <a:t>e</a:t>
            </a:r>
            <a:r>
              <a:rPr sz="2800" dirty="0">
                <a:solidFill>
                  <a:srgbClr val="22346D"/>
                </a:solidFill>
                <a:latin typeface="Arial" panose="020B0604020202020204" pitchFamily="34" charset="0"/>
                <a:cs typeface="Arial" panose="020B0604020202020204" pitchFamily="34" charset="0"/>
              </a:rPr>
              <a:t> </a:t>
            </a:r>
            <a:r>
              <a:rPr sz="2800" spc="-15" dirty="0">
                <a:solidFill>
                  <a:srgbClr val="22346D"/>
                </a:solidFill>
                <a:latin typeface="Arial" panose="020B0604020202020204" pitchFamily="34" charset="0"/>
                <a:cs typeface="Arial" panose="020B0604020202020204" pitchFamily="34" charset="0"/>
              </a:rPr>
              <a:t>LEAD</a:t>
            </a:r>
            <a:r>
              <a:rPr sz="2800" spc="8" dirty="0">
                <a:solidFill>
                  <a:srgbClr val="22346D"/>
                </a:solidFill>
                <a:latin typeface="Arial" panose="020B0604020202020204" pitchFamily="34" charset="0"/>
                <a:cs typeface="Arial" panose="020B0604020202020204" pitchFamily="34" charset="0"/>
              </a:rPr>
              <a:t> </a:t>
            </a:r>
            <a:r>
              <a:rPr sz="2800" spc="-53" dirty="0">
                <a:solidFill>
                  <a:srgbClr val="22346D"/>
                </a:solidFill>
                <a:latin typeface="Arial" panose="020B0604020202020204" pitchFamily="34" charset="0"/>
                <a:cs typeface="Arial" panose="020B0604020202020204" pitchFamily="34" charset="0"/>
              </a:rPr>
              <a:t>e</a:t>
            </a:r>
            <a:r>
              <a:rPr sz="2800" spc="-30" dirty="0">
                <a:solidFill>
                  <a:srgbClr val="22346D"/>
                </a:solidFill>
                <a:latin typeface="Arial" panose="020B0604020202020204" pitchFamily="34" charset="0"/>
                <a:cs typeface="Arial" panose="020B0604020202020204" pitchFamily="34" charset="0"/>
              </a:rPr>
              <a:t>v</a:t>
            </a:r>
            <a:r>
              <a:rPr sz="2800" spc="-11" dirty="0">
                <a:solidFill>
                  <a:srgbClr val="22346D"/>
                </a:solidFill>
                <a:latin typeface="Arial" panose="020B0604020202020204" pitchFamily="34" charset="0"/>
                <a:cs typeface="Arial" panose="020B0604020202020204" pitchFamily="34" charset="0"/>
              </a:rPr>
              <a:t>aluation</a:t>
            </a:r>
            <a:endParaRPr sz="2800" dirty="0">
              <a:solidFill>
                <a:prstClr val="black"/>
              </a:solidFill>
              <a:latin typeface="Arial" panose="020B0604020202020204" pitchFamily="34" charset="0"/>
              <a:cs typeface="Arial" panose="020B0604020202020204" pitchFamily="34" charset="0"/>
            </a:endParaRPr>
          </a:p>
          <a:p>
            <a:pPr marL="180975" indent="-171450" defTabSz="685800">
              <a:spcBef>
                <a:spcPts val="495"/>
              </a:spcBef>
              <a:buClr>
                <a:srgbClr val="22346D"/>
              </a:buClr>
              <a:buFont typeface="Arial"/>
              <a:buChar char="•"/>
              <a:tabLst>
                <a:tab pos="181451" algn="l"/>
              </a:tabLst>
            </a:pPr>
            <a:r>
              <a:rPr sz="2800" spc="-15" dirty="0">
                <a:solidFill>
                  <a:srgbClr val="22346D"/>
                </a:solidFill>
                <a:latin typeface="Arial" panose="020B0604020202020204" pitchFamily="34" charset="0"/>
                <a:cs typeface="Arial" panose="020B0604020202020204" pitchFamily="34" charset="0"/>
              </a:rPr>
              <a:t>E</a:t>
            </a:r>
            <a:r>
              <a:rPr sz="2800" spc="-30" dirty="0">
                <a:solidFill>
                  <a:srgbClr val="22346D"/>
                </a:solidFill>
                <a:latin typeface="Arial" panose="020B0604020202020204" pitchFamily="34" charset="0"/>
                <a:cs typeface="Arial" panose="020B0604020202020204" pitchFamily="34" charset="0"/>
              </a:rPr>
              <a:t>v</a:t>
            </a:r>
            <a:r>
              <a:rPr sz="2800" spc="-11" dirty="0">
                <a:solidFill>
                  <a:srgbClr val="22346D"/>
                </a:solidFill>
                <a:latin typeface="Arial" panose="020B0604020202020204" pitchFamily="34" charset="0"/>
                <a:cs typeface="Arial" panose="020B0604020202020204" pitchFamily="34" charset="0"/>
              </a:rPr>
              <a:t>aluation </a:t>
            </a:r>
            <a:r>
              <a:rPr sz="2800" spc="-4" dirty="0">
                <a:solidFill>
                  <a:srgbClr val="22346D"/>
                </a:solidFill>
                <a:latin typeface="Arial" panose="020B0604020202020204" pitchFamily="34" charset="0"/>
                <a:cs typeface="Arial" panose="020B0604020202020204" pitchFamily="34" charset="0"/>
              </a:rPr>
              <a:t>f</a:t>
            </a:r>
            <a:r>
              <a:rPr sz="2800" spc="-15" dirty="0">
                <a:solidFill>
                  <a:srgbClr val="22346D"/>
                </a:solidFill>
                <a:latin typeface="Arial" panose="020B0604020202020204" pitchFamily="34" charset="0"/>
                <a:cs typeface="Arial" panose="020B0604020202020204" pitchFamily="34" charset="0"/>
              </a:rPr>
              <a:t>in</a:t>
            </a:r>
            <a:r>
              <a:rPr sz="2800" spc="-23" dirty="0">
                <a:solidFill>
                  <a:srgbClr val="22346D"/>
                </a:solidFill>
                <a:latin typeface="Arial" panose="020B0604020202020204" pitchFamily="34" charset="0"/>
                <a:cs typeface="Arial" panose="020B0604020202020204" pitchFamily="34" charset="0"/>
              </a:rPr>
              <a:t>d</a:t>
            </a:r>
            <a:r>
              <a:rPr sz="2800" spc="-15" dirty="0">
                <a:solidFill>
                  <a:srgbClr val="22346D"/>
                </a:solidFill>
                <a:latin typeface="Arial" panose="020B0604020202020204" pitchFamily="34" charset="0"/>
                <a:cs typeface="Arial" panose="020B0604020202020204" pitchFamily="34" charset="0"/>
              </a:rPr>
              <a:t>in</a:t>
            </a:r>
            <a:r>
              <a:rPr sz="2800" spc="-23" dirty="0">
                <a:solidFill>
                  <a:srgbClr val="22346D"/>
                </a:solidFill>
                <a:latin typeface="Arial" panose="020B0604020202020204" pitchFamily="34" charset="0"/>
                <a:cs typeface="Arial" panose="020B0604020202020204" pitchFamily="34" charset="0"/>
              </a:rPr>
              <a:t>g</a:t>
            </a:r>
            <a:r>
              <a:rPr sz="2800" spc="-11" dirty="0">
                <a:solidFill>
                  <a:srgbClr val="22346D"/>
                </a:solidFill>
                <a:latin typeface="Arial" panose="020B0604020202020204" pitchFamily="34" charset="0"/>
                <a:cs typeface="Arial" panose="020B0604020202020204" pitchFamily="34" charset="0"/>
              </a:rPr>
              <a:t>s</a:t>
            </a:r>
            <a:endParaRPr sz="2800" dirty="0">
              <a:solidFill>
                <a:prstClr val="black"/>
              </a:solidFill>
              <a:latin typeface="Arial" panose="020B0604020202020204" pitchFamily="34" charset="0"/>
              <a:cs typeface="Arial" panose="020B0604020202020204" pitchFamily="34" charset="0"/>
            </a:endParaRPr>
          </a:p>
          <a:p>
            <a:pPr marL="180975" indent="-171450" defTabSz="685800">
              <a:spcBef>
                <a:spcPts val="495"/>
              </a:spcBef>
              <a:buClr>
                <a:srgbClr val="22346D"/>
              </a:buClr>
              <a:buFont typeface="Arial"/>
              <a:buChar char="•"/>
              <a:tabLst>
                <a:tab pos="181451" algn="l"/>
              </a:tabLst>
            </a:pPr>
            <a:r>
              <a:rPr sz="2800" spc="-11" dirty="0">
                <a:solidFill>
                  <a:srgbClr val="22346D"/>
                </a:solidFill>
                <a:latin typeface="Arial" panose="020B0604020202020204" pitchFamily="34" charset="0"/>
                <a:cs typeface="Arial" panose="020B0604020202020204" pitchFamily="34" charset="0"/>
              </a:rPr>
              <a:t>Diss</a:t>
            </a:r>
            <a:r>
              <a:rPr sz="2800" spc="-23" dirty="0">
                <a:solidFill>
                  <a:srgbClr val="22346D"/>
                </a:solidFill>
                <a:latin typeface="Arial" panose="020B0604020202020204" pitchFamily="34" charset="0"/>
                <a:cs typeface="Arial" panose="020B0604020202020204" pitchFamily="34" charset="0"/>
              </a:rPr>
              <a:t>e</a:t>
            </a:r>
            <a:r>
              <a:rPr sz="2800" spc="-11" dirty="0">
                <a:solidFill>
                  <a:srgbClr val="22346D"/>
                </a:solidFill>
                <a:latin typeface="Arial" panose="020B0604020202020204" pitchFamily="34" charset="0"/>
                <a:cs typeface="Arial" panose="020B0604020202020204" pitchFamily="34" charset="0"/>
              </a:rPr>
              <a:t>min</a:t>
            </a:r>
            <a:r>
              <a:rPr sz="2800" spc="-23" dirty="0">
                <a:solidFill>
                  <a:srgbClr val="22346D"/>
                </a:solidFill>
                <a:latin typeface="Arial" panose="020B0604020202020204" pitchFamily="34" charset="0"/>
                <a:cs typeface="Arial" panose="020B0604020202020204" pitchFamily="34" charset="0"/>
              </a:rPr>
              <a:t>a</a:t>
            </a:r>
            <a:r>
              <a:rPr sz="2800" spc="-11" dirty="0">
                <a:solidFill>
                  <a:srgbClr val="22346D"/>
                </a:solidFill>
                <a:latin typeface="Arial" panose="020B0604020202020204" pitchFamily="34" charset="0"/>
                <a:cs typeface="Arial" panose="020B0604020202020204" pitchFamily="34" charset="0"/>
              </a:rPr>
              <a:t>tion</a:t>
            </a:r>
            <a:endParaRPr sz="2800" dirty="0">
              <a:solidFill>
                <a:prstClr val="black"/>
              </a:solidFill>
              <a:latin typeface="Arial" panose="020B0604020202020204" pitchFamily="34" charset="0"/>
              <a:cs typeface="Arial" panose="020B0604020202020204" pitchFamily="34" charset="0"/>
            </a:endParaRPr>
          </a:p>
        </p:txBody>
      </p:sp>
      <p:sp>
        <p:nvSpPr>
          <p:cNvPr id="5" name="object 5"/>
          <p:cNvSpPr txBox="1"/>
          <p:nvPr/>
        </p:nvSpPr>
        <p:spPr>
          <a:xfrm>
            <a:off x="8718423" y="5702261"/>
            <a:ext cx="87154" cy="138499"/>
          </a:xfrm>
          <a:prstGeom prst="rect">
            <a:avLst/>
          </a:prstGeom>
        </p:spPr>
        <p:txBody>
          <a:bodyPr vert="horz" wrap="square" lIns="0" tIns="0" rIns="0" bIns="0" rtlCol="0">
            <a:spAutoFit/>
          </a:bodyPr>
          <a:lstStyle/>
          <a:p>
            <a:pPr marL="9525" defTabSz="685800"/>
            <a:r>
              <a:rPr sz="900" b="1" dirty="0">
                <a:solidFill>
                  <a:srgbClr val="F89E22"/>
                </a:solidFill>
                <a:latin typeface="Cambria"/>
                <a:cs typeface="Cambria"/>
              </a:rPr>
              <a:t>2</a:t>
            </a:r>
            <a:endParaRPr sz="900">
              <a:solidFill>
                <a:prstClr val="black"/>
              </a:solidFill>
              <a:latin typeface="Cambria"/>
              <a:cs typeface="Cambria"/>
            </a:endParaRPr>
          </a:p>
        </p:txBody>
      </p:sp>
      <p:sp>
        <p:nvSpPr>
          <p:cNvPr id="6" name="object 6"/>
          <p:cNvSpPr txBox="1"/>
          <p:nvPr/>
        </p:nvSpPr>
        <p:spPr>
          <a:xfrm>
            <a:off x="885901" y="5711540"/>
            <a:ext cx="2388870" cy="115416"/>
          </a:xfrm>
          <a:prstGeom prst="rect">
            <a:avLst/>
          </a:prstGeom>
        </p:spPr>
        <p:txBody>
          <a:bodyPr vert="horz" wrap="square" lIns="0" tIns="0" rIns="0" bIns="0" rtlCol="0">
            <a:spAutoFit/>
          </a:bodyPr>
          <a:lstStyle/>
          <a:p>
            <a:pPr marL="9525" defTabSz="685800"/>
            <a:r>
              <a:rPr sz="750" spc="-8" dirty="0">
                <a:solidFill>
                  <a:srgbClr val="8F8F8F"/>
                </a:solidFill>
                <a:latin typeface="Franklin Gothic Book"/>
                <a:cs typeface="Franklin Gothic Book"/>
              </a:rPr>
              <a:t>©</a:t>
            </a:r>
            <a:r>
              <a:rPr sz="750" spc="-4" dirty="0">
                <a:solidFill>
                  <a:srgbClr val="8F8F8F"/>
                </a:solidFill>
                <a:latin typeface="Franklin Gothic Book"/>
                <a:cs typeface="Franklin Gothic Book"/>
              </a:rPr>
              <a:t> </a:t>
            </a:r>
            <a:r>
              <a:rPr sz="750" spc="-8" dirty="0">
                <a:solidFill>
                  <a:srgbClr val="8F8F8F"/>
                </a:solidFill>
                <a:latin typeface="Franklin Gothic Book"/>
                <a:cs typeface="Franklin Gothic Book"/>
              </a:rPr>
              <a:t>2021</a:t>
            </a:r>
            <a:r>
              <a:rPr sz="750" dirty="0">
                <a:solidFill>
                  <a:srgbClr val="8F8F8F"/>
                </a:solidFill>
                <a:latin typeface="Franklin Gothic Book"/>
                <a:cs typeface="Franklin Gothic Book"/>
              </a:rPr>
              <a:t> </a:t>
            </a:r>
            <a:r>
              <a:rPr sz="750" spc="-8" dirty="0">
                <a:solidFill>
                  <a:srgbClr val="8F8F8F"/>
                </a:solidFill>
                <a:latin typeface="Franklin Gothic Book"/>
                <a:cs typeface="Franklin Gothic Book"/>
              </a:rPr>
              <a:t>Wil</a:t>
            </a:r>
            <a:r>
              <a:rPr sz="750" dirty="0">
                <a:solidFill>
                  <a:srgbClr val="8F8F8F"/>
                </a:solidFill>
                <a:latin typeface="Franklin Gothic Book"/>
                <a:cs typeface="Franklin Gothic Book"/>
              </a:rPr>
              <a:t>s</a:t>
            </a:r>
            <a:r>
              <a:rPr sz="750" spc="-8" dirty="0">
                <a:solidFill>
                  <a:srgbClr val="8F8F8F"/>
                </a:solidFill>
                <a:latin typeface="Franklin Gothic Book"/>
                <a:cs typeface="Franklin Gothic Book"/>
              </a:rPr>
              <a:t>on</a:t>
            </a:r>
            <a:r>
              <a:rPr sz="750" spc="-11" dirty="0">
                <a:solidFill>
                  <a:srgbClr val="8F8F8F"/>
                </a:solidFill>
                <a:latin typeface="Franklin Gothic Book"/>
                <a:cs typeface="Franklin Gothic Book"/>
              </a:rPr>
              <a:t> Ce</a:t>
            </a:r>
            <a:r>
              <a:rPr sz="750" spc="-4" dirty="0">
                <a:solidFill>
                  <a:srgbClr val="8F8F8F"/>
                </a:solidFill>
                <a:latin typeface="Franklin Gothic Book"/>
                <a:cs typeface="Franklin Gothic Book"/>
              </a:rPr>
              <a:t>nter</a:t>
            </a:r>
            <a:r>
              <a:rPr sz="750" spc="4" dirty="0">
                <a:solidFill>
                  <a:srgbClr val="8F8F8F"/>
                </a:solidFill>
                <a:latin typeface="Franklin Gothic Book"/>
                <a:cs typeface="Franklin Gothic Book"/>
              </a:rPr>
              <a:t> </a:t>
            </a:r>
            <a:r>
              <a:rPr sz="750" spc="-4" dirty="0">
                <a:solidFill>
                  <a:srgbClr val="8F8F8F"/>
                </a:solidFill>
                <a:latin typeface="Franklin Gothic Book"/>
                <a:cs typeface="Franklin Gothic Book"/>
              </a:rPr>
              <a:t>for</a:t>
            </a:r>
            <a:r>
              <a:rPr sz="750" spc="4" dirty="0">
                <a:solidFill>
                  <a:srgbClr val="8F8F8F"/>
                </a:solidFill>
                <a:latin typeface="Franklin Gothic Book"/>
                <a:cs typeface="Franklin Gothic Book"/>
              </a:rPr>
              <a:t> </a:t>
            </a:r>
            <a:r>
              <a:rPr sz="750" spc="-8" dirty="0">
                <a:solidFill>
                  <a:srgbClr val="8F8F8F"/>
                </a:solidFill>
                <a:latin typeface="Franklin Gothic Book"/>
                <a:cs typeface="Franklin Gothic Book"/>
              </a:rPr>
              <a:t>Science</a:t>
            </a:r>
            <a:r>
              <a:rPr sz="750" spc="11" dirty="0">
                <a:solidFill>
                  <a:srgbClr val="8F8F8F"/>
                </a:solidFill>
                <a:latin typeface="Franklin Gothic Book"/>
                <a:cs typeface="Franklin Gothic Book"/>
              </a:rPr>
              <a:t> </a:t>
            </a:r>
            <a:r>
              <a:rPr sz="750" spc="-8" dirty="0">
                <a:solidFill>
                  <a:srgbClr val="8F8F8F"/>
                </a:solidFill>
                <a:latin typeface="Franklin Gothic Book"/>
                <a:cs typeface="Franklin Gothic Book"/>
              </a:rPr>
              <a:t>and </a:t>
            </a:r>
            <a:r>
              <a:rPr sz="750" spc="-4" dirty="0">
                <a:solidFill>
                  <a:srgbClr val="8F8F8F"/>
                </a:solidFill>
                <a:latin typeface="Franklin Gothic Book"/>
                <a:cs typeface="Franklin Gothic Book"/>
              </a:rPr>
              <a:t>Ju</a:t>
            </a:r>
            <a:r>
              <a:rPr sz="750" dirty="0">
                <a:solidFill>
                  <a:srgbClr val="8F8F8F"/>
                </a:solidFill>
                <a:latin typeface="Franklin Gothic Book"/>
                <a:cs typeface="Franklin Gothic Book"/>
              </a:rPr>
              <a:t>s</a:t>
            </a:r>
            <a:r>
              <a:rPr sz="750" spc="-4" dirty="0">
                <a:solidFill>
                  <a:srgbClr val="8F8F8F"/>
                </a:solidFill>
                <a:latin typeface="Franklin Gothic Book"/>
                <a:cs typeface="Franklin Gothic Book"/>
              </a:rPr>
              <a:t>t</a:t>
            </a:r>
            <a:r>
              <a:rPr sz="750" spc="-8" dirty="0">
                <a:solidFill>
                  <a:srgbClr val="8F8F8F"/>
                </a:solidFill>
                <a:latin typeface="Franklin Gothic Book"/>
                <a:cs typeface="Franklin Gothic Book"/>
              </a:rPr>
              <a:t>i</a:t>
            </a:r>
            <a:r>
              <a:rPr sz="750" spc="-4" dirty="0">
                <a:solidFill>
                  <a:srgbClr val="8F8F8F"/>
                </a:solidFill>
                <a:latin typeface="Franklin Gothic Book"/>
                <a:cs typeface="Franklin Gothic Book"/>
              </a:rPr>
              <a:t>ce at </a:t>
            </a:r>
            <a:r>
              <a:rPr sz="750" spc="-8" dirty="0">
                <a:solidFill>
                  <a:srgbClr val="8F8F8F"/>
                </a:solidFill>
                <a:latin typeface="Franklin Gothic Book"/>
                <a:cs typeface="Franklin Gothic Book"/>
              </a:rPr>
              <a:t>Duke</a:t>
            </a:r>
            <a:r>
              <a:rPr sz="750" spc="-4" dirty="0">
                <a:solidFill>
                  <a:srgbClr val="8F8F8F"/>
                </a:solidFill>
                <a:latin typeface="Franklin Gothic Book"/>
                <a:cs typeface="Franklin Gothic Book"/>
              </a:rPr>
              <a:t> </a:t>
            </a:r>
            <a:r>
              <a:rPr sz="750" spc="-8" dirty="0">
                <a:solidFill>
                  <a:srgbClr val="8F8F8F"/>
                </a:solidFill>
                <a:latin typeface="Franklin Gothic Book"/>
                <a:cs typeface="Franklin Gothic Book"/>
              </a:rPr>
              <a:t>Law</a:t>
            </a:r>
            <a:endParaRPr sz="750">
              <a:solidFill>
                <a:prstClr val="black"/>
              </a:solidFill>
              <a:latin typeface="Franklin Gothic Book"/>
              <a:cs typeface="Franklin Gothic Book"/>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57250"/>
            <a:ext cx="512445" cy="5143500"/>
          </a:xfrm>
          <a:custGeom>
            <a:avLst/>
            <a:gdLst/>
            <a:ahLst/>
            <a:cxnLst/>
            <a:rect l="l" t="t" r="r" b="b"/>
            <a:pathLst>
              <a:path w="683260" h="6858000">
                <a:moveTo>
                  <a:pt x="0" y="6858000"/>
                </a:moveTo>
                <a:lnTo>
                  <a:pt x="682752" y="6858000"/>
                </a:lnTo>
                <a:lnTo>
                  <a:pt x="682752" y="0"/>
                </a:lnTo>
                <a:lnTo>
                  <a:pt x="0" y="0"/>
                </a:lnTo>
                <a:lnTo>
                  <a:pt x="0" y="6858000"/>
                </a:lnTo>
              </a:path>
            </a:pathLst>
          </a:custGeom>
          <a:solidFill>
            <a:srgbClr val="FFDF82"/>
          </a:solidFill>
        </p:spPr>
        <p:txBody>
          <a:bodyPr wrap="square" lIns="0" tIns="0" rIns="0" bIns="0" rtlCol="0"/>
          <a:lstStyle/>
          <a:p>
            <a:pPr defTabSz="685800"/>
            <a:endParaRPr sz="1350">
              <a:solidFill>
                <a:prstClr val="black"/>
              </a:solidFill>
              <a:latin typeface="Calibri"/>
            </a:endParaRPr>
          </a:p>
        </p:txBody>
      </p:sp>
      <p:sp>
        <p:nvSpPr>
          <p:cNvPr id="3" name="object 3"/>
          <p:cNvSpPr txBox="1"/>
          <p:nvPr/>
        </p:nvSpPr>
        <p:spPr>
          <a:xfrm>
            <a:off x="548640" y="640080"/>
            <a:ext cx="7921514" cy="492443"/>
          </a:xfrm>
          <a:prstGeom prst="rect">
            <a:avLst/>
          </a:prstGeom>
        </p:spPr>
        <p:txBody>
          <a:bodyPr vert="horz" wrap="square" lIns="0" tIns="0" rIns="0" bIns="0" rtlCol="0">
            <a:spAutoFit/>
          </a:bodyPr>
          <a:lstStyle/>
          <a:p>
            <a:pPr marL="9525" defTabSz="685800"/>
            <a:r>
              <a:rPr sz="3200" b="1" dirty="0">
                <a:solidFill>
                  <a:srgbClr val="22346D"/>
                </a:solidFill>
                <a:latin typeface="Arial" panose="020B0604020202020204" pitchFamily="34" charset="0"/>
                <a:cs typeface="Arial" panose="020B0604020202020204" pitchFamily="34" charset="0"/>
              </a:rPr>
              <a:t>Du</a:t>
            </a:r>
            <a:r>
              <a:rPr sz="3200" b="1" spc="-56" dirty="0">
                <a:solidFill>
                  <a:srgbClr val="22346D"/>
                </a:solidFill>
                <a:latin typeface="Arial" panose="020B0604020202020204" pitchFamily="34" charset="0"/>
                <a:cs typeface="Arial" panose="020B0604020202020204" pitchFamily="34" charset="0"/>
              </a:rPr>
              <a:t>k</a:t>
            </a:r>
            <a:r>
              <a:rPr sz="3200" b="1" dirty="0">
                <a:solidFill>
                  <a:srgbClr val="22346D"/>
                </a:solidFill>
                <a:latin typeface="Arial" panose="020B0604020202020204" pitchFamily="34" charset="0"/>
                <a:cs typeface="Arial" panose="020B0604020202020204" pitchFamily="34" charset="0"/>
              </a:rPr>
              <a:t>e</a:t>
            </a:r>
            <a:r>
              <a:rPr sz="3200" b="1" spc="-4" dirty="0">
                <a:solidFill>
                  <a:srgbClr val="22346D"/>
                </a:solidFill>
                <a:latin typeface="Arial" panose="020B0604020202020204" pitchFamily="34" charset="0"/>
                <a:cs typeface="Arial" panose="020B0604020202020204" pitchFamily="34" charset="0"/>
              </a:rPr>
              <a:t> </a:t>
            </a:r>
            <a:r>
              <a:rPr sz="3200" b="1" dirty="0">
                <a:solidFill>
                  <a:srgbClr val="22346D"/>
                </a:solidFill>
                <a:latin typeface="Arial" panose="020B0604020202020204" pitchFamily="34" charset="0"/>
                <a:cs typeface="Arial" panose="020B0604020202020204" pitchFamily="34" charset="0"/>
              </a:rPr>
              <a:t>LEAD</a:t>
            </a:r>
            <a:r>
              <a:rPr sz="3200" b="1" spc="-30" dirty="0">
                <a:solidFill>
                  <a:srgbClr val="22346D"/>
                </a:solidFill>
                <a:latin typeface="Arial" panose="020B0604020202020204" pitchFamily="34" charset="0"/>
                <a:cs typeface="Arial" panose="020B0604020202020204" pitchFamily="34" charset="0"/>
              </a:rPr>
              <a:t> </a:t>
            </a:r>
            <a:r>
              <a:rPr sz="3200" b="1" spc="-41" dirty="0">
                <a:solidFill>
                  <a:srgbClr val="22346D"/>
                </a:solidFill>
                <a:latin typeface="Arial" panose="020B0604020202020204" pitchFamily="34" charset="0"/>
                <a:cs typeface="Arial" panose="020B0604020202020204" pitchFamily="34" charset="0"/>
              </a:rPr>
              <a:t>e</a:t>
            </a:r>
            <a:r>
              <a:rPr sz="3200" b="1" spc="-38" dirty="0">
                <a:solidFill>
                  <a:srgbClr val="22346D"/>
                </a:solidFill>
                <a:latin typeface="Arial" panose="020B0604020202020204" pitchFamily="34" charset="0"/>
                <a:cs typeface="Arial" panose="020B0604020202020204" pitchFamily="34" charset="0"/>
              </a:rPr>
              <a:t>v</a:t>
            </a:r>
            <a:r>
              <a:rPr sz="3200" b="1" spc="-15" dirty="0">
                <a:solidFill>
                  <a:srgbClr val="22346D"/>
                </a:solidFill>
                <a:latin typeface="Arial" panose="020B0604020202020204" pitchFamily="34" charset="0"/>
                <a:cs typeface="Arial" panose="020B0604020202020204" pitchFamily="34" charset="0"/>
              </a:rPr>
              <a:t>alu</a:t>
            </a:r>
            <a:r>
              <a:rPr sz="3200" b="1" spc="-30" dirty="0">
                <a:solidFill>
                  <a:srgbClr val="22346D"/>
                </a:solidFill>
                <a:latin typeface="Arial" panose="020B0604020202020204" pitchFamily="34" charset="0"/>
                <a:cs typeface="Arial" panose="020B0604020202020204" pitchFamily="34" charset="0"/>
              </a:rPr>
              <a:t>a</a:t>
            </a:r>
            <a:r>
              <a:rPr sz="3200" b="1" spc="-4" dirty="0">
                <a:solidFill>
                  <a:srgbClr val="22346D"/>
                </a:solidFill>
                <a:latin typeface="Arial" panose="020B0604020202020204" pitchFamily="34" charset="0"/>
                <a:cs typeface="Arial" panose="020B0604020202020204" pitchFamily="34" charset="0"/>
              </a:rPr>
              <a:t>tio</a:t>
            </a:r>
            <a:r>
              <a:rPr sz="3200" b="1" dirty="0">
                <a:solidFill>
                  <a:srgbClr val="22346D"/>
                </a:solidFill>
                <a:latin typeface="Arial" panose="020B0604020202020204" pitchFamily="34" charset="0"/>
                <a:cs typeface="Arial" panose="020B0604020202020204" pitchFamily="34" charset="0"/>
              </a:rPr>
              <a:t>n</a:t>
            </a:r>
            <a:r>
              <a:rPr sz="3200" b="1" spc="-19" dirty="0">
                <a:solidFill>
                  <a:srgbClr val="22346D"/>
                </a:solidFill>
                <a:latin typeface="Arial" panose="020B0604020202020204" pitchFamily="34" charset="0"/>
                <a:cs typeface="Arial" panose="020B0604020202020204" pitchFamily="34" charset="0"/>
              </a:rPr>
              <a:t> </a:t>
            </a:r>
            <a:r>
              <a:rPr sz="3200" b="1" spc="-49" dirty="0">
                <a:solidFill>
                  <a:srgbClr val="22346D"/>
                </a:solidFill>
                <a:latin typeface="Arial" panose="020B0604020202020204" pitchFamily="34" charset="0"/>
                <a:cs typeface="Arial" panose="020B0604020202020204" pitchFamily="34" charset="0"/>
              </a:rPr>
              <a:t>t</a:t>
            </a:r>
            <a:r>
              <a:rPr sz="3200" b="1" spc="-4" dirty="0">
                <a:solidFill>
                  <a:srgbClr val="22346D"/>
                </a:solidFill>
                <a:latin typeface="Arial" panose="020B0604020202020204" pitchFamily="34" charset="0"/>
                <a:cs typeface="Arial" panose="020B0604020202020204" pitchFamily="34" charset="0"/>
              </a:rPr>
              <a:t>eam</a:t>
            </a:r>
            <a:endParaRPr sz="3200" b="1" dirty="0">
              <a:solidFill>
                <a:prstClr val="black"/>
              </a:solidFill>
              <a:latin typeface="Arial" panose="020B0604020202020204" pitchFamily="34" charset="0"/>
              <a:cs typeface="Arial" panose="020B0604020202020204" pitchFamily="34" charset="0"/>
            </a:endParaRPr>
          </a:p>
        </p:txBody>
      </p:sp>
      <p:sp>
        <p:nvSpPr>
          <p:cNvPr id="4" name="object 4"/>
          <p:cNvSpPr txBox="1"/>
          <p:nvPr/>
        </p:nvSpPr>
        <p:spPr>
          <a:xfrm>
            <a:off x="640080" y="1280160"/>
            <a:ext cx="8291694" cy="4062651"/>
          </a:xfrm>
          <a:prstGeom prst="rect">
            <a:avLst/>
          </a:prstGeom>
        </p:spPr>
        <p:txBody>
          <a:bodyPr vert="horz" wrap="square" lIns="0" tIns="0" rIns="0" bIns="0" rtlCol="0">
            <a:spAutoFit/>
          </a:bodyPr>
          <a:lstStyle/>
          <a:p>
            <a:pPr marL="180499" indent="-170974" defTabSz="685800">
              <a:buClr>
                <a:srgbClr val="22346D"/>
              </a:buClr>
              <a:buFont typeface="Arial"/>
              <a:buChar char="•"/>
              <a:tabLst>
                <a:tab pos="180975" algn="l"/>
              </a:tabLst>
            </a:pPr>
            <a:r>
              <a:rPr sz="2400" spc="-8" dirty="0">
                <a:solidFill>
                  <a:srgbClr val="22346D"/>
                </a:solidFill>
                <a:latin typeface="Arial" panose="020B0604020202020204" pitchFamily="34" charset="0"/>
                <a:cs typeface="Arial" panose="020B0604020202020204" pitchFamily="34" charset="0"/>
              </a:rPr>
              <a:t>Allison</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R.</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Gil</a:t>
            </a:r>
            <a:r>
              <a:rPr sz="2400" spc="-8" dirty="0">
                <a:solidFill>
                  <a:srgbClr val="22346D"/>
                </a:solidFill>
                <a:latin typeface="Arial" panose="020B0604020202020204" pitchFamily="34" charset="0"/>
                <a:cs typeface="Arial" panose="020B0604020202020204" pitchFamily="34" charset="0"/>
              </a:rPr>
              <a:t>b</a:t>
            </a:r>
            <a:r>
              <a:rPr sz="2400" spc="-11" dirty="0">
                <a:solidFill>
                  <a:srgbClr val="22346D"/>
                </a:solidFill>
                <a:latin typeface="Arial" panose="020B0604020202020204" pitchFamily="34" charset="0"/>
                <a:cs typeface="Arial" panose="020B0604020202020204" pitchFamily="34" charset="0"/>
              </a:rPr>
              <a:t>e</a:t>
            </a:r>
            <a:r>
              <a:rPr sz="2400" spc="53" dirty="0">
                <a:solidFill>
                  <a:srgbClr val="22346D"/>
                </a:solidFill>
                <a:latin typeface="Arial" panose="020B0604020202020204" pitchFamily="34" charset="0"/>
                <a:cs typeface="Arial" panose="020B0604020202020204" pitchFamily="34" charset="0"/>
              </a:rPr>
              <a:t>r</a:t>
            </a:r>
            <a:r>
              <a:rPr sz="2400" spc="-8" dirty="0">
                <a:solidFill>
                  <a:srgbClr val="22346D"/>
                </a:solidFill>
                <a:latin typeface="Arial" panose="020B0604020202020204" pitchFamily="34" charset="0"/>
                <a:cs typeface="Arial" panose="020B0604020202020204" pitchFamily="34" charset="0"/>
              </a:rPr>
              <a:t>t,</a:t>
            </a:r>
            <a:r>
              <a:rPr sz="2400" spc="-4"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P</a:t>
            </a:r>
            <a:r>
              <a:rPr sz="2400" spc="-19" dirty="0">
                <a:solidFill>
                  <a:srgbClr val="22346D"/>
                </a:solidFill>
                <a:latin typeface="Arial" panose="020B0604020202020204" pitchFamily="34" charset="0"/>
                <a:cs typeface="Arial" panose="020B0604020202020204" pitchFamily="34" charset="0"/>
              </a:rPr>
              <a:t>h</a:t>
            </a:r>
            <a:r>
              <a:rPr sz="2400" spc="-11" dirty="0">
                <a:solidFill>
                  <a:srgbClr val="22346D"/>
                </a:solidFill>
                <a:latin typeface="Arial" panose="020B0604020202020204" pitchFamily="34" charset="0"/>
                <a:cs typeface="Arial" panose="020B0604020202020204" pitchFamily="34" charset="0"/>
              </a:rPr>
              <a:t>D,</a:t>
            </a:r>
            <a:r>
              <a:rPr sz="2400" spc="-4" dirty="0">
                <a:solidFill>
                  <a:srgbClr val="22346D"/>
                </a:solidFill>
                <a:latin typeface="Arial" panose="020B0604020202020204" pitchFamily="34" charset="0"/>
                <a:cs typeface="Arial" panose="020B0604020202020204" pitchFamily="34" charset="0"/>
              </a:rPr>
              <a:t> </a:t>
            </a:r>
            <a:r>
              <a:rPr sz="2400" spc="-19" dirty="0">
                <a:solidFill>
                  <a:srgbClr val="22346D"/>
                </a:solidFill>
                <a:latin typeface="Arial" panose="020B0604020202020204" pitchFamily="34" charset="0"/>
                <a:cs typeface="Arial" panose="020B0604020202020204" pitchFamily="34" charset="0"/>
              </a:rPr>
              <a:t>MP</a:t>
            </a:r>
            <a:r>
              <a:rPr sz="2400" spc="-15" dirty="0">
                <a:solidFill>
                  <a:srgbClr val="22346D"/>
                </a:solidFill>
                <a:latin typeface="Arial" panose="020B0604020202020204" pitchFamily="34" charset="0"/>
                <a:cs typeface="Arial" panose="020B0604020202020204" pitchFamily="34" charset="0"/>
              </a:rPr>
              <a:t>H</a:t>
            </a:r>
            <a:r>
              <a:rPr sz="2400" spc="15"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(Pri</a:t>
            </a:r>
            <a:r>
              <a:rPr sz="2400" spc="-4" dirty="0">
                <a:solidFill>
                  <a:srgbClr val="22346D"/>
                </a:solidFill>
                <a:latin typeface="Arial" panose="020B0604020202020204" pitchFamily="34" charset="0"/>
                <a:cs typeface="Arial" panose="020B0604020202020204" pitchFamily="34" charset="0"/>
              </a:rPr>
              <a:t>n</a:t>
            </a:r>
            <a:r>
              <a:rPr sz="2400" spc="-8" dirty="0">
                <a:solidFill>
                  <a:srgbClr val="22346D"/>
                </a:solidFill>
                <a:latin typeface="Arial" panose="020B0604020202020204" pitchFamily="34" charset="0"/>
                <a:cs typeface="Arial" panose="020B0604020202020204" pitchFamily="34" charset="0"/>
              </a:rPr>
              <a:t>cipal</a:t>
            </a:r>
            <a:r>
              <a:rPr sz="2400" spc="4" dirty="0">
                <a:solidFill>
                  <a:srgbClr val="22346D"/>
                </a:solidFill>
                <a:latin typeface="Arial" panose="020B0604020202020204" pitchFamily="34" charset="0"/>
                <a:cs typeface="Arial" panose="020B0604020202020204" pitchFamily="34" charset="0"/>
              </a:rPr>
              <a:t> </a:t>
            </a:r>
            <a:r>
              <a:rPr sz="2400" spc="-8" dirty="0">
                <a:solidFill>
                  <a:srgbClr val="22346D"/>
                </a:solidFill>
                <a:latin typeface="Arial" panose="020B0604020202020204" pitchFamily="34" charset="0"/>
                <a:cs typeface="Arial" panose="020B0604020202020204" pitchFamily="34" charset="0"/>
              </a:rPr>
              <a:t>I</a:t>
            </a:r>
            <a:r>
              <a:rPr sz="2400" spc="-56" dirty="0">
                <a:solidFill>
                  <a:srgbClr val="22346D"/>
                </a:solidFill>
                <a:latin typeface="Arial" panose="020B0604020202020204" pitchFamily="34" charset="0"/>
                <a:cs typeface="Arial" panose="020B0604020202020204" pitchFamily="34" charset="0"/>
              </a:rPr>
              <a:t>n</a:t>
            </a:r>
            <a:r>
              <a:rPr sz="2400" spc="-38" dirty="0">
                <a:solidFill>
                  <a:srgbClr val="22346D"/>
                </a:solidFill>
                <a:latin typeface="Arial" panose="020B0604020202020204" pitchFamily="34" charset="0"/>
                <a:cs typeface="Arial" panose="020B0604020202020204" pitchFamily="34" charset="0"/>
              </a:rPr>
              <a:t>v</a:t>
            </a:r>
            <a:r>
              <a:rPr sz="2400" spc="-11" dirty="0">
                <a:solidFill>
                  <a:srgbClr val="22346D"/>
                </a:solidFill>
                <a:latin typeface="Arial" panose="020B0604020202020204" pitchFamily="34" charset="0"/>
                <a:cs typeface="Arial" panose="020B0604020202020204" pitchFamily="34" charset="0"/>
              </a:rPr>
              <a:t>e</a:t>
            </a:r>
            <a:r>
              <a:rPr sz="2400" spc="-19" dirty="0">
                <a:solidFill>
                  <a:srgbClr val="22346D"/>
                </a:solidFill>
                <a:latin typeface="Arial" panose="020B0604020202020204" pitchFamily="34" charset="0"/>
                <a:cs typeface="Arial" panose="020B0604020202020204" pitchFamily="34" charset="0"/>
              </a:rPr>
              <a:t>s</a:t>
            </a:r>
            <a:r>
              <a:rPr sz="2400" spc="-8" dirty="0">
                <a:solidFill>
                  <a:srgbClr val="22346D"/>
                </a:solidFill>
                <a:latin typeface="Arial" panose="020B0604020202020204" pitchFamily="34" charset="0"/>
                <a:cs typeface="Arial" panose="020B0604020202020204" pitchFamily="34" charset="0"/>
              </a:rPr>
              <a:t>tiga</a:t>
            </a:r>
            <a:r>
              <a:rPr sz="2400" spc="-38" dirty="0">
                <a:solidFill>
                  <a:srgbClr val="22346D"/>
                </a:solidFill>
                <a:latin typeface="Arial" panose="020B0604020202020204" pitchFamily="34" charset="0"/>
                <a:cs typeface="Arial" panose="020B0604020202020204" pitchFamily="34" charset="0"/>
              </a:rPr>
              <a:t>t</a:t>
            </a:r>
            <a:r>
              <a:rPr sz="2400" spc="-11" dirty="0">
                <a:solidFill>
                  <a:srgbClr val="22346D"/>
                </a:solidFill>
                <a:latin typeface="Arial" panose="020B0604020202020204" pitchFamily="34" charset="0"/>
                <a:cs typeface="Arial" panose="020B0604020202020204" pitchFamily="34" charset="0"/>
              </a:rPr>
              <a:t>o</a:t>
            </a:r>
            <a:r>
              <a:rPr sz="2400" spc="11" dirty="0">
                <a:solidFill>
                  <a:srgbClr val="22346D"/>
                </a:solidFill>
                <a:latin typeface="Arial" panose="020B0604020202020204" pitchFamily="34" charset="0"/>
                <a:cs typeface="Arial" panose="020B0604020202020204" pitchFamily="34" charset="0"/>
              </a:rPr>
              <a:t>r</a:t>
            </a:r>
            <a:r>
              <a:rPr sz="2400" spc="-8" dirty="0">
                <a:solidFill>
                  <a:srgbClr val="22346D"/>
                </a:solidFill>
                <a:latin typeface="Arial" panose="020B0604020202020204" pitchFamily="34" charset="0"/>
                <a:cs typeface="Arial" panose="020B0604020202020204" pitchFamily="34" charset="0"/>
              </a:rPr>
              <a:t>)</a:t>
            </a:r>
            <a:endParaRPr sz="2400" dirty="0">
              <a:solidFill>
                <a:prstClr val="black"/>
              </a:solidFill>
              <a:latin typeface="Arial" panose="020B0604020202020204" pitchFamily="34" charset="0"/>
              <a:cs typeface="Arial" panose="020B0604020202020204" pitchFamily="34" charset="0"/>
            </a:endParaRPr>
          </a:p>
          <a:p>
            <a:pPr marL="180499" indent="-170974" defTabSz="685800">
              <a:buClr>
                <a:srgbClr val="22346D"/>
              </a:buClr>
              <a:buFont typeface="Arial"/>
              <a:buChar char="•"/>
              <a:tabLst>
                <a:tab pos="180975" algn="l"/>
              </a:tabLst>
            </a:pPr>
            <a:r>
              <a:rPr sz="2400" spc="-56"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eah</a:t>
            </a:r>
            <a:r>
              <a:rPr sz="2400" spc="19"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Sieg</a:t>
            </a:r>
            <a:r>
              <a:rPr sz="2400" spc="-19" dirty="0">
                <a:solidFill>
                  <a:srgbClr val="22346D"/>
                </a:solidFill>
                <a:latin typeface="Arial" panose="020B0604020202020204" pitchFamily="34" charset="0"/>
                <a:cs typeface="Arial" panose="020B0604020202020204" pitchFamily="34" charset="0"/>
              </a:rPr>
              <a:t>e</a:t>
            </a:r>
            <a:r>
              <a:rPr sz="2400" spc="-8" dirty="0">
                <a:solidFill>
                  <a:srgbClr val="22346D"/>
                </a:solidFill>
                <a:latin typeface="Arial" panose="020B0604020202020204" pitchFamily="34" charset="0"/>
                <a:cs typeface="Arial" panose="020B0604020202020204" pitchFamily="34" charset="0"/>
              </a:rPr>
              <a:t>l,</a:t>
            </a:r>
            <a:r>
              <a:rPr sz="2400" spc="8" dirty="0">
                <a:solidFill>
                  <a:srgbClr val="22346D"/>
                </a:solidFill>
                <a:latin typeface="Arial" panose="020B0604020202020204" pitchFamily="34" charset="0"/>
                <a:cs typeface="Arial" panose="020B0604020202020204" pitchFamily="34" charset="0"/>
              </a:rPr>
              <a:t> </a:t>
            </a:r>
            <a:r>
              <a:rPr sz="2400" spc="-23" dirty="0">
                <a:solidFill>
                  <a:srgbClr val="22346D"/>
                </a:solidFill>
                <a:latin typeface="Arial" panose="020B0604020202020204" pitchFamily="34" charset="0"/>
                <a:cs typeface="Arial" panose="020B0604020202020204" pitchFamily="34" charset="0"/>
              </a:rPr>
              <a:t>MP</a:t>
            </a:r>
            <a:r>
              <a:rPr sz="2400" spc="-11" dirty="0">
                <a:solidFill>
                  <a:srgbClr val="22346D"/>
                </a:solidFill>
                <a:latin typeface="Arial" panose="020B0604020202020204" pitchFamily="34" charset="0"/>
                <a:cs typeface="Arial" panose="020B0604020202020204" pitchFamily="34" charset="0"/>
              </a:rPr>
              <a:t>H,</a:t>
            </a:r>
            <a:r>
              <a:rPr sz="2400" spc="15"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(P</a:t>
            </a:r>
            <a:r>
              <a:rPr sz="2400" spc="-45"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oject</a:t>
            </a:r>
            <a:r>
              <a:rPr sz="2400" spc="19"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Co</a:t>
            </a:r>
            <a:r>
              <a:rPr sz="2400" spc="-19" dirty="0">
                <a:solidFill>
                  <a:srgbClr val="22346D"/>
                </a:solidFill>
                <a:latin typeface="Arial" panose="020B0604020202020204" pitchFamily="34" charset="0"/>
                <a:cs typeface="Arial" panose="020B0604020202020204" pitchFamily="34" charset="0"/>
              </a:rPr>
              <a:t>o</a:t>
            </a:r>
            <a:r>
              <a:rPr sz="2400" spc="-34"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dina</a:t>
            </a:r>
            <a:r>
              <a:rPr sz="2400" spc="-34" dirty="0">
                <a:solidFill>
                  <a:srgbClr val="22346D"/>
                </a:solidFill>
                <a:latin typeface="Arial" panose="020B0604020202020204" pitchFamily="34" charset="0"/>
                <a:cs typeface="Arial" panose="020B0604020202020204" pitchFamily="34" charset="0"/>
              </a:rPr>
              <a:t>t</a:t>
            </a:r>
            <a:r>
              <a:rPr sz="2400" spc="-11" dirty="0">
                <a:solidFill>
                  <a:srgbClr val="22346D"/>
                </a:solidFill>
                <a:latin typeface="Arial" panose="020B0604020202020204" pitchFamily="34" charset="0"/>
                <a:cs typeface="Arial" panose="020B0604020202020204" pitchFamily="34" charset="0"/>
              </a:rPr>
              <a:t>or</a:t>
            </a:r>
            <a:r>
              <a:rPr sz="2400" spc="8"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and</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Analy</a:t>
            </a:r>
            <a:r>
              <a:rPr sz="2400" spc="-23" dirty="0">
                <a:solidFill>
                  <a:srgbClr val="22346D"/>
                </a:solidFill>
                <a:latin typeface="Arial" panose="020B0604020202020204" pitchFamily="34" charset="0"/>
                <a:cs typeface="Arial" panose="020B0604020202020204" pitchFamily="34" charset="0"/>
              </a:rPr>
              <a:t>s</a:t>
            </a:r>
            <a:r>
              <a:rPr sz="2400" spc="4" dirty="0">
                <a:solidFill>
                  <a:srgbClr val="22346D"/>
                </a:solidFill>
                <a:latin typeface="Arial" panose="020B0604020202020204" pitchFamily="34" charset="0"/>
                <a:cs typeface="Arial" panose="020B0604020202020204" pitchFamily="34" charset="0"/>
              </a:rPr>
              <a:t>t</a:t>
            </a:r>
            <a:r>
              <a:rPr sz="2400" spc="-8" dirty="0">
                <a:solidFill>
                  <a:srgbClr val="22346D"/>
                </a:solidFill>
                <a:latin typeface="Arial" panose="020B0604020202020204" pitchFamily="34" charset="0"/>
                <a:cs typeface="Arial" panose="020B0604020202020204" pitchFamily="34" charset="0"/>
              </a:rPr>
              <a:t>)</a:t>
            </a:r>
            <a:endParaRPr sz="2400" dirty="0">
              <a:solidFill>
                <a:prstClr val="black"/>
              </a:solidFill>
              <a:latin typeface="Arial" panose="020B0604020202020204" pitchFamily="34" charset="0"/>
              <a:cs typeface="Arial" panose="020B0604020202020204" pitchFamily="34" charset="0"/>
            </a:endParaRPr>
          </a:p>
          <a:p>
            <a:pPr marL="180499" indent="-170974" defTabSz="685800">
              <a:buClr>
                <a:srgbClr val="22346D"/>
              </a:buClr>
              <a:buFont typeface="Arial"/>
              <a:buChar char="•"/>
              <a:tabLst>
                <a:tab pos="180975" algn="l"/>
              </a:tabLst>
            </a:pPr>
            <a:r>
              <a:rPr sz="2400" spc="-26" dirty="0">
                <a:solidFill>
                  <a:srgbClr val="22346D"/>
                </a:solidFill>
                <a:latin typeface="Arial" panose="020B0604020202020204" pitchFamily="34" charset="0"/>
                <a:cs typeface="Arial" panose="020B0604020202020204" pitchFamily="34" charset="0"/>
              </a:rPr>
              <a:t>M</a:t>
            </a:r>
            <a:r>
              <a:rPr sz="2400" spc="-11" dirty="0">
                <a:solidFill>
                  <a:srgbClr val="22346D"/>
                </a:solidFill>
                <a:latin typeface="Arial" panose="020B0604020202020204" pitchFamily="34" charset="0"/>
                <a:cs typeface="Arial" panose="020B0604020202020204" pitchFamily="34" charset="0"/>
              </a:rPr>
              <a:t>ichele</a:t>
            </a:r>
            <a:r>
              <a:rPr sz="2400" spc="11" dirty="0">
                <a:solidFill>
                  <a:srgbClr val="22346D"/>
                </a:solidFill>
                <a:latin typeface="Arial" panose="020B0604020202020204" pitchFamily="34" charset="0"/>
                <a:cs typeface="Arial" panose="020B0604020202020204" pitchFamily="34" charset="0"/>
              </a:rPr>
              <a:t> </a:t>
            </a:r>
            <a:r>
              <a:rPr sz="2400" spc="-26" dirty="0">
                <a:solidFill>
                  <a:srgbClr val="22346D"/>
                </a:solidFill>
                <a:latin typeface="Arial" panose="020B0604020202020204" pitchFamily="34" charset="0"/>
                <a:cs typeface="Arial" panose="020B0604020202020204" pitchFamily="34" charset="0"/>
              </a:rPr>
              <a:t>M</a:t>
            </a:r>
            <a:r>
              <a:rPr sz="2400" spc="-8" dirty="0">
                <a:solidFill>
                  <a:srgbClr val="22346D"/>
                </a:solidFill>
                <a:latin typeface="Arial" panose="020B0604020202020204" pitchFamily="34" charset="0"/>
                <a:cs typeface="Arial" panose="020B0604020202020204" pitchFamily="34" charset="0"/>
              </a:rPr>
              <a:t>.</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Ea</a:t>
            </a:r>
            <a:r>
              <a:rPr sz="2400" spc="-19" dirty="0">
                <a:solidFill>
                  <a:srgbClr val="22346D"/>
                </a:solidFill>
                <a:latin typeface="Arial" panose="020B0604020202020204" pitchFamily="34" charset="0"/>
                <a:cs typeface="Arial" panose="020B0604020202020204" pitchFamily="34" charset="0"/>
              </a:rPr>
              <a:t>s</a:t>
            </a:r>
            <a:r>
              <a:rPr sz="2400" spc="-45" dirty="0">
                <a:solidFill>
                  <a:srgbClr val="22346D"/>
                </a:solidFill>
                <a:latin typeface="Arial" panose="020B0604020202020204" pitchFamily="34" charset="0"/>
                <a:cs typeface="Arial" panose="020B0604020202020204" pitchFamily="34" charset="0"/>
              </a:rPr>
              <a:t>t</a:t>
            </a:r>
            <a:r>
              <a:rPr sz="2400" spc="-11" dirty="0">
                <a:solidFill>
                  <a:srgbClr val="22346D"/>
                </a:solidFill>
                <a:latin typeface="Arial" panose="020B0604020202020204" pitchFamily="34" charset="0"/>
                <a:cs typeface="Arial" panose="020B0604020202020204" pitchFamily="34" charset="0"/>
              </a:rPr>
              <a:t>e</a:t>
            </a:r>
            <a:r>
              <a:rPr sz="2400" spc="-113" dirty="0">
                <a:solidFill>
                  <a:srgbClr val="22346D"/>
                </a:solidFill>
                <a:latin typeface="Arial" panose="020B0604020202020204" pitchFamily="34" charset="0"/>
                <a:cs typeface="Arial" panose="020B0604020202020204" pitchFamily="34" charset="0"/>
              </a:rPr>
              <a:t>r</a:t>
            </a:r>
            <a:r>
              <a:rPr sz="2400" spc="-8" dirty="0">
                <a:solidFill>
                  <a:srgbClr val="22346D"/>
                </a:solidFill>
                <a:latin typeface="Arial" panose="020B0604020202020204" pitchFamily="34" charset="0"/>
                <a:cs typeface="Arial" panose="020B0604020202020204" pitchFamily="34" charset="0"/>
              </a:rPr>
              <a:t>,</a:t>
            </a:r>
            <a:r>
              <a:rPr sz="2400" spc="23"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P</a:t>
            </a:r>
            <a:r>
              <a:rPr sz="2400" spc="-19" dirty="0">
                <a:solidFill>
                  <a:srgbClr val="22346D"/>
                </a:solidFill>
                <a:latin typeface="Arial" panose="020B0604020202020204" pitchFamily="34" charset="0"/>
                <a:cs typeface="Arial" panose="020B0604020202020204" pitchFamily="34" charset="0"/>
              </a:rPr>
              <a:t>h</a:t>
            </a:r>
            <a:r>
              <a:rPr sz="2400" spc="-11" dirty="0">
                <a:solidFill>
                  <a:srgbClr val="22346D"/>
                </a:solidFill>
                <a:latin typeface="Arial" panose="020B0604020202020204" pitchFamily="34" charset="0"/>
                <a:cs typeface="Arial" panose="020B0604020202020204" pitchFamily="34" charset="0"/>
              </a:rPr>
              <a:t>D,</a:t>
            </a:r>
            <a:r>
              <a:rPr sz="2400" spc="-4" dirty="0">
                <a:solidFill>
                  <a:srgbClr val="22346D"/>
                </a:solidFill>
                <a:latin typeface="Arial" panose="020B0604020202020204" pitchFamily="34" charset="0"/>
                <a:cs typeface="Arial" panose="020B0604020202020204" pitchFamily="34" charset="0"/>
              </a:rPr>
              <a:t> </a:t>
            </a:r>
            <a:r>
              <a:rPr sz="2400" spc="-19" dirty="0">
                <a:solidFill>
                  <a:srgbClr val="22346D"/>
                </a:solidFill>
                <a:latin typeface="Arial" panose="020B0604020202020204" pitchFamily="34" charset="0"/>
                <a:cs typeface="Arial" panose="020B0604020202020204" pitchFamily="34" charset="0"/>
              </a:rPr>
              <a:t>Ma</a:t>
            </a:r>
            <a:r>
              <a:rPr sz="2400" spc="34" dirty="0">
                <a:solidFill>
                  <a:srgbClr val="22346D"/>
                </a:solidFill>
                <a:latin typeface="Arial" panose="020B0604020202020204" pitchFamily="34" charset="0"/>
                <a:cs typeface="Arial" panose="020B0604020202020204" pitchFamily="34" charset="0"/>
              </a:rPr>
              <a:t>r</a:t>
            </a:r>
            <a:r>
              <a:rPr sz="2400" spc="-4" dirty="0">
                <a:solidFill>
                  <a:srgbClr val="22346D"/>
                </a:solidFill>
                <a:latin typeface="Arial" panose="020B0604020202020204" pitchFamily="34" charset="0"/>
                <a:cs typeface="Arial" panose="020B0604020202020204" pitchFamily="34" charset="0"/>
              </a:rPr>
              <a:t>v</a:t>
            </a:r>
            <a:r>
              <a:rPr sz="2400" dirty="0">
                <a:solidFill>
                  <a:srgbClr val="22346D"/>
                </a:solidFill>
                <a:latin typeface="Arial" panose="020B0604020202020204" pitchFamily="34" charset="0"/>
                <a:cs typeface="Arial" panose="020B0604020202020204" pitchFamily="34" charset="0"/>
              </a:rPr>
              <a:t>i</a:t>
            </a:r>
            <a:r>
              <a:rPr sz="2400" spc="-11" dirty="0">
                <a:solidFill>
                  <a:srgbClr val="22346D"/>
                </a:solidFill>
                <a:latin typeface="Arial" panose="020B0604020202020204" pitchFamily="34" charset="0"/>
                <a:cs typeface="Arial" panose="020B0604020202020204" pitchFamily="34" charset="0"/>
              </a:rPr>
              <a:t>n</a:t>
            </a:r>
            <a:r>
              <a:rPr sz="2400" spc="4"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S</a:t>
            </a:r>
            <a:r>
              <a:rPr sz="2400" spc="-8" dirty="0">
                <a:solidFill>
                  <a:srgbClr val="22346D"/>
                </a:solidFill>
                <a:latin typeface="Arial" panose="020B0604020202020204" pitchFamily="34" charset="0"/>
                <a:cs typeface="Arial" panose="020B0604020202020204" pitchFamily="34" charset="0"/>
              </a:rPr>
              <a:t>.</a:t>
            </a:r>
            <a:r>
              <a:rPr sz="2400"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S</a:t>
            </a:r>
            <a:r>
              <a:rPr sz="2400" spc="-38" dirty="0">
                <a:solidFill>
                  <a:srgbClr val="22346D"/>
                </a:solidFill>
                <a:latin typeface="Arial" panose="020B0604020202020204" pitchFamily="34" charset="0"/>
                <a:cs typeface="Arial" panose="020B0604020202020204" pitchFamily="34" charset="0"/>
              </a:rPr>
              <a:t>w</a:t>
            </a:r>
            <a:r>
              <a:rPr sz="2400" spc="-11" dirty="0">
                <a:solidFill>
                  <a:srgbClr val="22346D"/>
                </a:solidFill>
                <a:latin typeface="Arial" panose="020B0604020202020204" pitchFamily="34" charset="0"/>
                <a:cs typeface="Arial" panose="020B0604020202020204" pitchFamily="34" charset="0"/>
              </a:rPr>
              <a:t>a</a:t>
            </a:r>
            <a:r>
              <a:rPr sz="2400" spc="53" dirty="0">
                <a:solidFill>
                  <a:srgbClr val="22346D"/>
                </a:solidFill>
                <a:latin typeface="Arial" panose="020B0604020202020204" pitchFamily="34" charset="0"/>
                <a:cs typeface="Arial" panose="020B0604020202020204" pitchFamily="34" charset="0"/>
              </a:rPr>
              <a:t>r</a:t>
            </a:r>
            <a:r>
              <a:rPr sz="2400" spc="-8" dirty="0">
                <a:solidFill>
                  <a:srgbClr val="22346D"/>
                </a:solidFill>
                <a:latin typeface="Arial" panose="020B0604020202020204" pitchFamily="34" charset="0"/>
                <a:cs typeface="Arial" panose="020B0604020202020204" pitchFamily="34" charset="0"/>
              </a:rPr>
              <a:t>tz,</a:t>
            </a:r>
            <a:r>
              <a:rPr sz="2400" spc="8" dirty="0">
                <a:solidFill>
                  <a:srgbClr val="22346D"/>
                </a:solidFill>
                <a:latin typeface="Arial" panose="020B0604020202020204" pitchFamily="34" charset="0"/>
                <a:cs typeface="Arial" panose="020B0604020202020204" pitchFamily="34" charset="0"/>
              </a:rPr>
              <a:t> </a:t>
            </a:r>
            <a:r>
              <a:rPr sz="2400" spc="-26" dirty="0">
                <a:solidFill>
                  <a:srgbClr val="22346D"/>
                </a:solidFill>
                <a:latin typeface="Arial" panose="020B0604020202020204" pitchFamily="34" charset="0"/>
                <a:cs typeface="Arial" panose="020B0604020202020204" pitchFamily="34" charset="0"/>
              </a:rPr>
              <a:t>M</a:t>
            </a:r>
            <a:r>
              <a:rPr sz="2400" spc="-11" dirty="0">
                <a:solidFill>
                  <a:srgbClr val="22346D"/>
                </a:solidFill>
                <a:latin typeface="Arial" panose="020B0604020202020204" pitchFamily="34" charset="0"/>
                <a:cs typeface="Arial" panose="020B0604020202020204" pitchFamily="34" charset="0"/>
              </a:rPr>
              <a:t>D,</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and</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Je</a:t>
            </a:r>
            <a:r>
              <a:rPr sz="2400" spc="23" dirty="0">
                <a:solidFill>
                  <a:srgbClr val="22346D"/>
                </a:solidFill>
                <a:latin typeface="Arial" panose="020B0604020202020204" pitchFamily="34" charset="0"/>
                <a:cs typeface="Arial" panose="020B0604020202020204" pitchFamily="34" charset="0"/>
              </a:rPr>
              <a:t>f</a:t>
            </a:r>
            <a:r>
              <a:rPr sz="2400" spc="-8" dirty="0">
                <a:solidFill>
                  <a:srgbClr val="22346D"/>
                </a:solidFill>
                <a:latin typeface="Arial" panose="020B0604020202020204" pitchFamily="34" charset="0"/>
                <a:cs typeface="Arial" panose="020B0604020202020204" pitchFamily="34" charset="0"/>
              </a:rPr>
              <a:t>fr</a:t>
            </a:r>
            <a:r>
              <a:rPr sz="2400" spc="-45" dirty="0">
                <a:solidFill>
                  <a:srgbClr val="22346D"/>
                </a:solidFill>
                <a:latin typeface="Arial" panose="020B0604020202020204" pitchFamily="34" charset="0"/>
                <a:cs typeface="Arial" panose="020B0604020202020204" pitchFamily="34" charset="0"/>
              </a:rPr>
              <a:t>e</a:t>
            </a:r>
            <a:r>
              <a:rPr sz="2400" spc="-11" dirty="0">
                <a:solidFill>
                  <a:srgbClr val="22346D"/>
                </a:solidFill>
                <a:latin typeface="Arial" panose="020B0604020202020204" pitchFamily="34" charset="0"/>
                <a:cs typeface="Arial" panose="020B0604020202020204" pitchFamily="34" charset="0"/>
              </a:rPr>
              <a:t>y</a:t>
            </a:r>
            <a:r>
              <a:rPr sz="2400" spc="8" dirty="0">
                <a:solidFill>
                  <a:srgbClr val="22346D"/>
                </a:solidFill>
                <a:latin typeface="Arial" panose="020B0604020202020204" pitchFamily="34" charset="0"/>
                <a:cs typeface="Arial" panose="020B0604020202020204" pitchFamily="34" charset="0"/>
              </a:rPr>
              <a:t> </a:t>
            </a:r>
            <a:r>
              <a:rPr sz="2400" spc="-94" dirty="0">
                <a:solidFill>
                  <a:srgbClr val="22346D"/>
                </a:solidFill>
                <a:latin typeface="Arial" panose="020B0604020202020204" pitchFamily="34" charset="0"/>
                <a:cs typeface="Arial" panose="020B0604020202020204" pitchFamily="34" charset="0"/>
              </a:rPr>
              <a:t>W</a:t>
            </a:r>
            <a:r>
              <a:rPr sz="2400" spc="-8" dirty="0">
                <a:solidFill>
                  <a:srgbClr val="22346D"/>
                </a:solidFill>
                <a:latin typeface="Arial" panose="020B0604020202020204" pitchFamily="34" charset="0"/>
                <a:cs typeface="Arial" panose="020B0604020202020204" pitchFamily="34" charset="0"/>
              </a:rPr>
              <a:t>.</a:t>
            </a:r>
            <a:r>
              <a:rPr sz="2400" spc="23"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S</a:t>
            </a:r>
            <a:r>
              <a:rPr sz="2400" spc="-41" dirty="0">
                <a:solidFill>
                  <a:srgbClr val="22346D"/>
                </a:solidFill>
                <a:latin typeface="Arial" panose="020B0604020202020204" pitchFamily="34" charset="0"/>
                <a:cs typeface="Arial" panose="020B0604020202020204" pitchFamily="34" charset="0"/>
              </a:rPr>
              <a:t>w</a:t>
            </a:r>
            <a:r>
              <a:rPr sz="2400" spc="-11" dirty="0">
                <a:solidFill>
                  <a:srgbClr val="22346D"/>
                </a:solidFill>
                <a:latin typeface="Arial" panose="020B0604020202020204" pitchFamily="34" charset="0"/>
                <a:cs typeface="Arial" panose="020B0604020202020204" pitchFamily="34" charset="0"/>
              </a:rPr>
              <a:t>ans</a:t>
            </a:r>
            <a:r>
              <a:rPr sz="2400" spc="-19" dirty="0">
                <a:solidFill>
                  <a:srgbClr val="22346D"/>
                </a:solidFill>
                <a:latin typeface="Arial" panose="020B0604020202020204" pitchFamily="34" charset="0"/>
                <a:cs typeface="Arial" panose="020B0604020202020204" pitchFamily="34" charset="0"/>
              </a:rPr>
              <a:t>o</a:t>
            </a:r>
            <a:r>
              <a:rPr sz="2400" spc="-11" dirty="0">
                <a:solidFill>
                  <a:srgbClr val="22346D"/>
                </a:solidFill>
                <a:latin typeface="Arial" panose="020B0604020202020204" pitchFamily="34" charset="0"/>
                <a:cs typeface="Arial" panose="020B0604020202020204" pitchFamily="34" charset="0"/>
              </a:rPr>
              <a:t>n</a:t>
            </a:r>
            <a:endParaRPr sz="2400" dirty="0">
              <a:solidFill>
                <a:prstClr val="black"/>
              </a:solidFill>
              <a:latin typeface="Arial" panose="020B0604020202020204" pitchFamily="34" charset="0"/>
              <a:cs typeface="Arial" panose="020B0604020202020204" pitchFamily="34" charset="0"/>
            </a:endParaRPr>
          </a:p>
          <a:p>
            <a:pPr marL="180499" defTabSz="685800"/>
            <a:r>
              <a:rPr sz="2400" spc="-15" dirty="0">
                <a:solidFill>
                  <a:srgbClr val="22346D"/>
                </a:solidFill>
                <a:latin typeface="Arial" panose="020B0604020202020204" pitchFamily="34" charset="0"/>
                <a:cs typeface="Arial" panose="020B0604020202020204" pitchFamily="34" charset="0"/>
              </a:rPr>
              <a:t>PhD</a:t>
            </a:r>
            <a:r>
              <a:rPr sz="2400" spc="4"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(Co</a:t>
            </a:r>
            <a:r>
              <a:rPr sz="2400" spc="-8" dirty="0">
                <a:solidFill>
                  <a:srgbClr val="22346D"/>
                </a:solidFill>
                <a:latin typeface="Arial" panose="020B0604020202020204" pitchFamily="34" charset="0"/>
                <a:cs typeface="Arial" panose="020B0604020202020204" pitchFamily="34" charset="0"/>
              </a:rPr>
              <a:t>-</a:t>
            </a:r>
            <a:r>
              <a:rPr sz="2400" spc="-11" dirty="0">
                <a:solidFill>
                  <a:srgbClr val="22346D"/>
                </a:solidFill>
                <a:latin typeface="Arial" panose="020B0604020202020204" pitchFamily="34" charset="0"/>
                <a:cs typeface="Arial" panose="020B0604020202020204" pitchFamily="34" charset="0"/>
              </a:rPr>
              <a:t>i</a:t>
            </a:r>
            <a:r>
              <a:rPr sz="2400" spc="-53" dirty="0">
                <a:solidFill>
                  <a:srgbClr val="22346D"/>
                </a:solidFill>
                <a:latin typeface="Arial" panose="020B0604020202020204" pitchFamily="34" charset="0"/>
                <a:cs typeface="Arial" panose="020B0604020202020204" pitchFamily="34" charset="0"/>
              </a:rPr>
              <a:t>n</a:t>
            </a:r>
            <a:r>
              <a:rPr sz="2400" spc="-38" dirty="0">
                <a:solidFill>
                  <a:srgbClr val="22346D"/>
                </a:solidFill>
                <a:latin typeface="Arial" panose="020B0604020202020204" pitchFamily="34" charset="0"/>
                <a:cs typeface="Arial" panose="020B0604020202020204" pitchFamily="34" charset="0"/>
              </a:rPr>
              <a:t>v</a:t>
            </a:r>
            <a:r>
              <a:rPr sz="2400" spc="-11" dirty="0">
                <a:solidFill>
                  <a:srgbClr val="22346D"/>
                </a:solidFill>
                <a:latin typeface="Arial" panose="020B0604020202020204" pitchFamily="34" charset="0"/>
                <a:cs typeface="Arial" panose="020B0604020202020204" pitchFamily="34" charset="0"/>
              </a:rPr>
              <a:t>e</a:t>
            </a:r>
            <a:r>
              <a:rPr sz="2400" spc="-19" dirty="0">
                <a:solidFill>
                  <a:srgbClr val="22346D"/>
                </a:solidFill>
                <a:latin typeface="Arial" panose="020B0604020202020204" pitchFamily="34" charset="0"/>
                <a:cs typeface="Arial" panose="020B0604020202020204" pitchFamily="34" charset="0"/>
              </a:rPr>
              <a:t>s</a:t>
            </a:r>
            <a:r>
              <a:rPr sz="2400" spc="-8" dirty="0">
                <a:solidFill>
                  <a:srgbClr val="22346D"/>
                </a:solidFill>
                <a:latin typeface="Arial" panose="020B0604020202020204" pitchFamily="34" charset="0"/>
                <a:cs typeface="Arial" panose="020B0604020202020204" pitchFamily="34" charset="0"/>
              </a:rPr>
              <a:t>tiga</a:t>
            </a:r>
            <a:r>
              <a:rPr sz="2400" spc="-38" dirty="0">
                <a:solidFill>
                  <a:srgbClr val="22346D"/>
                </a:solidFill>
                <a:latin typeface="Arial" panose="020B0604020202020204" pitchFamily="34" charset="0"/>
                <a:cs typeface="Arial" panose="020B0604020202020204" pitchFamily="34" charset="0"/>
              </a:rPr>
              <a:t>t</a:t>
            </a:r>
            <a:r>
              <a:rPr sz="2400" spc="-11" dirty="0">
                <a:solidFill>
                  <a:srgbClr val="22346D"/>
                </a:solidFill>
                <a:latin typeface="Arial" panose="020B0604020202020204" pitchFamily="34" charset="0"/>
                <a:cs typeface="Arial" panose="020B0604020202020204" pitchFamily="34" charset="0"/>
              </a:rPr>
              <a:t>o</a:t>
            </a:r>
            <a:r>
              <a:rPr sz="2400" dirty="0">
                <a:solidFill>
                  <a:srgbClr val="22346D"/>
                </a:solidFill>
                <a:latin typeface="Arial" panose="020B0604020202020204" pitchFamily="34" charset="0"/>
                <a:cs typeface="Arial" panose="020B0604020202020204" pitchFamily="34" charset="0"/>
              </a:rPr>
              <a:t>r</a:t>
            </a:r>
            <a:r>
              <a:rPr sz="2400" spc="-15" dirty="0">
                <a:solidFill>
                  <a:srgbClr val="22346D"/>
                </a:solidFill>
                <a:latin typeface="Arial" panose="020B0604020202020204" pitchFamily="34" charset="0"/>
                <a:cs typeface="Arial" panose="020B0604020202020204" pitchFamily="34" charset="0"/>
              </a:rPr>
              <a:t>s</a:t>
            </a:r>
            <a:r>
              <a:rPr sz="2400" spc="-8" dirty="0">
                <a:solidFill>
                  <a:srgbClr val="22346D"/>
                </a:solidFill>
                <a:latin typeface="Arial" panose="020B0604020202020204" pitchFamily="34" charset="0"/>
                <a:cs typeface="Arial" panose="020B0604020202020204" pitchFamily="34" charset="0"/>
              </a:rPr>
              <a:t>)</a:t>
            </a:r>
            <a:endParaRPr sz="2400" dirty="0">
              <a:solidFill>
                <a:prstClr val="black"/>
              </a:solidFill>
              <a:latin typeface="Arial" panose="020B0604020202020204" pitchFamily="34" charset="0"/>
              <a:cs typeface="Arial" panose="020B0604020202020204" pitchFamily="34" charset="0"/>
            </a:endParaRPr>
          </a:p>
          <a:p>
            <a:pPr marL="180499" marR="663893" indent="-170974" defTabSz="685800">
              <a:buClr>
                <a:srgbClr val="22346D"/>
              </a:buClr>
              <a:buFont typeface="Arial"/>
              <a:buChar char="•"/>
              <a:tabLst>
                <a:tab pos="180975" algn="l"/>
              </a:tabLst>
            </a:pPr>
            <a:r>
              <a:rPr sz="2400" spc="-11" dirty="0">
                <a:solidFill>
                  <a:srgbClr val="22346D"/>
                </a:solidFill>
                <a:latin typeface="Arial" panose="020B0604020202020204" pitchFamily="34" charset="0"/>
                <a:cs typeface="Arial" panose="020B0604020202020204" pitchFamily="34" charset="0"/>
              </a:rPr>
              <a:t>Josie</a:t>
            </a:r>
            <a:r>
              <a:rPr sz="2400" spc="8"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C</a:t>
            </a:r>
            <a:r>
              <a:rPr sz="2400" spc="-60" dirty="0">
                <a:solidFill>
                  <a:srgbClr val="22346D"/>
                </a:solidFill>
                <a:latin typeface="Arial" panose="020B0604020202020204" pitchFamily="34" charset="0"/>
                <a:cs typeface="Arial" panose="020B0604020202020204" pitchFamily="34" charset="0"/>
              </a:rPr>
              <a:t>a</a:t>
            </a:r>
            <a:r>
              <a:rPr sz="2400" spc="-38" dirty="0">
                <a:solidFill>
                  <a:srgbClr val="22346D"/>
                </a:solidFill>
                <a:latin typeface="Arial" panose="020B0604020202020204" pitchFamily="34" charset="0"/>
                <a:cs typeface="Arial" panose="020B0604020202020204" pitchFamily="34" charset="0"/>
              </a:rPr>
              <a:t>v</a:t>
            </a:r>
            <a:r>
              <a:rPr sz="2400" spc="-11" dirty="0">
                <a:solidFill>
                  <a:srgbClr val="22346D"/>
                </a:solidFill>
                <a:latin typeface="Arial" panose="020B0604020202020204" pitchFamily="34" charset="0"/>
                <a:cs typeface="Arial" panose="020B0604020202020204" pitchFamily="34" charset="0"/>
              </a:rPr>
              <a:t>es</a:t>
            </a:r>
            <a:r>
              <a:rPr sz="2400" spc="8"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Si</a:t>
            </a:r>
            <a:r>
              <a:rPr sz="2400" spc="-30" dirty="0">
                <a:solidFill>
                  <a:srgbClr val="22346D"/>
                </a:solidFill>
                <a:latin typeface="Arial" panose="020B0604020202020204" pitchFamily="34" charset="0"/>
                <a:cs typeface="Arial" panose="020B0604020202020204" pitchFamily="34" charset="0"/>
              </a:rPr>
              <a:t>v</a:t>
            </a:r>
            <a:r>
              <a:rPr sz="2400" spc="-11" dirty="0">
                <a:solidFill>
                  <a:srgbClr val="22346D"/>
                </a:solidFill>
                <a:latin typeface="Arial" panose="020B0604020202020204" pitchFamily="34" charset="0"/>
                <a:cs typeface="Arial" panose="020B0604020202020204" pitchFamily="34" charset="0"/>
              </a:rPr>
              <a:t>arama</a:t>
            </a:r>
            <a:r>
              <a:rPr sz="2400" spc="-8" dirty="0">
                <a:solidFill>
                  <a:srgbClr val="22346D"/>
                </a:solidFill>
                <a:latin typeface="Arial" panose="020B0604020202020204" pitchFamily="34" charset="0"/>
                <a:cs typeface="Arial" panose="020B0604020202020204" pitchFamily="34" charset="0"/>
              </a:rPr>
              <a:t>n,</a:t>
            </a:r>
            <a:r>
              <a:rPr sz="2400" spc="15"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PhD</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and</a:t>
            </a:r>
            <a:r>
              <a:rPr sz="2400" spc="4" dirty="0">
                <a:solidFill>
                  <a:srgbClr val="22346D"/>
                </a:solidFill>
                <a:latin typeface="Arial" panose="020B0604020202020204" pitchFamily="34" charset="0"/>
                <a:cs typeface="Arial" panose="020B0604020202020204" pitchFamily="34" charset="0"/>
              </a:rPr>
              <a:t> </a:t>
            </a:r>
            <a:r>
              <a:rPr sz="2400" spc="-23" dirty="0">
                <a:solidFill>
                  <a:srgbClr val="22346D"/>
                </a:solidFill>
                <a:latin typeface="Arial" panose="020B0604020202020204" pitchFamily="34" charset="0"/>
                <a:cs typeface="Arial" panose="020B0604020202020204" pitchFamily="34" charset="0"/>
              </a:rPr>
              <a:t>M</a:t>
            </a:r>
            <a:r>
              <a:rPr sz="2400" spc="-19" dirty="0">
                <a:solidFill>
                  <a:srgbClr val="22346D"/>
                </a:solidFill>
                <a:latin typeface="Arial" panose="020B0604020202020204" pitchFamily="34" charset="0"/>
                <a:cs typeface="Arial" panose="020B0604020202020204" pitchFamily="34" charset="0"/>
              </a:rPr>
              <a:t>e</a:t>
            </a:r>
            <a:r>
              <a:rPr sz="2400" spc="-8" dirty="0">
                <a:solidFill>
                  <a:srgbClr val="22346D"/>
                </a:solidFill>
                <a:latin typeface="Arial" panose="020B0604020202020204" pitchFamily="34" charset="0"/>
                <a:cs typeface="Arial" panose="020B0604020202020204" pitchFamily="34" charset="0"/>
              </a:rPr>
              <a:t>r</a:t>
            </a:r>
            <a:r>
              <a:rPr sz="2400" spc="-23" dirty="0">
                <a:solidFill>
                  <a:srgbClr val="22346D"/>
                </a:solidFill>
                <a:latin typeface="Arial" panose="020B0604020202020204" pitchFamily="34" charset="0"/>
                <a:cs typeface="Arial" panose="020B0604020202020204" pitchFamily="34" charset="0"/>
              </a:rPr>
              <a:t>e</a:t>
            </a:r>
            <a:r>
              <a:rPr sz="2400" spc="-8" dirty="0">
                <a:solidFill>
                  <a:srgbClr val="22346D"/>
                </a:solidFill>
                <a:latin typeface="Arial" panose="020B0604020202020204" pitchFamily="34" charset="0"/>
                <a:cs typeface="Arial" panose="020B0604020202020204" pitchFamily="34" charset="0"/>
              </a:rPr>
              <a:t>t</a:t>
            </a:r>
            <a:r>
              <a:rPr sz="2400" spc="15"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Ho</a:t>
            </a:r>
            <a:r>
              <a:rPr sz="2400" spc="-56" dirty="0">
                <a:solidFill>
                  <a:srgbClr val="22346D"/>
                </a:solidFill>
                <a:latin typeface="Arial" panose="020B0604020202020204" pitchFamily="34" charset="0"/>
                <a:cs typeface="Arial" panose="020B0604020202020204" pitchFamily="34" charset="0"/>
              </a:rPr>
              <a:t>f</a:t>
            </a:r>
            <a:r>
              <a:rPr sz="2400" spc="-11" dirty="0">
                <a:solidFill>
                  <a:srgbClr val="22346D"/>
                </a:solidFill>
                <a:latin typeface="Arial" panose="020B0604020202020204" pitchFamily="34" charset="0"/>
                <a:cs typeface="Arial" panose="020B0604020202020204" pitchFamily="34" charset="0"/>
              </a:rPr>
              <a:t>e</a:t>
            </a:r>
            <a:r>
              <a:rPr sz="2400" spc="-109" dirty="0">
                <a:solidFill>
                  <a:srgbClr val="22346D"/>
                </a:solidFill>
                <a:latin typeface="Arial" panose="020B0604020202020204" pitchFamily="34" charset="0"/>
                <a:cs typeface="Arial" panose="020B0604020202020204" pitchFamily="34" charset="0"/>
              </a:rPr>
              <a:t>r</a:t>
            </a:r>
            <a:r>
              <a:rPr sz="2400" spc="-8" dirty="0">
                <a:solidFill>
                  <a:srgbClr val="22346D"/>
                </a:solidFill>
                <a:latin typeface="Arial" panose="020B0604020202020204" pitchFamily="34" charset="0"/>
                <a:cs typeface="Arial" panose="020B0604020202020204" pitchFamily="34" charset="0"/>
              </a:rPr>
              <a:t>,</a:t>
            </a:r>
            <a:r>
              <a:rPr sz="2400" spc="4"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PhD</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a:t>
            </a:r>
            <a:r>
              <a:rPr sz="2400" spc="-45" dirty="0">
                <a:solidFill>
                  <a:srgbClr val="22346D"/>
                </a:solidFill>
                <a:latin typeface="Arial" panose="020B0604020202020204" pitchFamily="34" charset="0"/>
                <a:cs typeface="Arial" panose="020B0604020202020204" pitchFamily="34" charset="0"/>
              </a:rPr>
              <a:t>P</a:t>
            </a:r>
            <a:r>
              <a:rPr sz="2400" spc="-11" dirty="0">
                <a:solidFill>
                  <a:srgbClr val="22346D"/>
                </a:solidFill>
                <a:latin typeface="Arial" panose="020B0604020202020204" pitchFamily="34" charset="0"/>
                <a:cs typeface="Arial" panose="020B0604020202020204" pitchFamily="34" charset="0"/>
              </a:rPr>
              <a:t>o</a:t>
            </a:r>
            <a:r>
              <a:rPr sz="2400" spc="-19" dirty="0">
                <a:solidFill>
                  <a:srgbClr val="22346D"/>
                </a:solidFill>
                <a:latin typeface="Arial" panose="020B0604020202020204" pitchFamily="34" charset="0"/>
                <a:cs typeface="Arial" panose="020B0604020202020204" pitchFamily="34" charset="0"/>
              </a:rPr>
              <a:t>s</a:t>
            </a:r>
            <a:r>
              <a:rPr sz="2400" spc="-11" dirty="0">
                <a:solidFill>
                  <a:srgbClr val="22346D"/>
                </a:solidFill>
                <a:latin typeface="Arial" panose="020B0604020202020204" pitchFamily="34" charset="0"/>
                <a:cs typeface="Arial" panose="020B0604020202020204" pitchFamily="34" charset="0"/>
              </a:rPr>
              <a:t>tdoc</a:t>
            </a:r>
            <a:r>
              <a:rPr sz="2400" spc="-38" dirty="0">
                <a:solidFill>
                  <a:srgbClr val="22346D"/>
                </a:solidFill>
                <a:latin typeface="Arial" panose="020B0604020202020204" pitchFamily="34" charset="0"/>
                <a:cs typeface="Arial" panose="020B0604020202020204" pitchFamily="34" charset="0"/>
              </a:rPr>
              <a:t>t</a:t>
            </a:r>
            <a:r>
              <a:rPr sz="2400" spc="-8" dirty="0">
                <a:solidFill>
                  <a:srgbClr val="22346D"/>
                </a:solidFill>
                <a:latin typeface="Arial" panose="020B0604020202020204" pitchFamily="34" charset="0"/>
                <a:cs typeface="Arial" panose="020B0604020202020204" pitchFamily="34" charset="0"/>
              </a:rPr>
              <a:t>oral</a:t>
            </a:r>
            <a:r>
              <a:rPr sz="2400" spc="-11" dirty="0">
                <a:solidFill>
                  <a:srgbClr val="22346D"/>
                </a:solidFill>
                <a:latin typeface="Arial" panose="020B0604020202020204" pitchFamily="34" charset="0"/>
                <a:cs typeface="Arial" panose="020B0604020202020204" pitchFamily="34" charset="0"/>
              </a:rPr>
              <a:t> as</a:t>
            </a:r>
            <a:r>
              <a:rPr sz="2400" spc="-23" dirty="0">
                <a:solidFill>
                  <a:srgbClr val="22346D"/>
                </a:solidFill>
                <a:latin typeface="Arial" panose="020B0604020202020204" pitchFamily="34" charset="0"/>
                <a:cs typeface="Arial" panose="020B0604020202020204" pitchFamily="34" charset="0"/>
              </a:rPr>
              <a:t>s</a:t>
            </a:r>
            <a:r>
              <a:rPr sz="2400" spc="-11" dirty="0">
                <a:solidFill>
                  <a:srgbClr val="22346D"/>
                </a:solidFill>
                <a:latin typeface="Arial" panose="020B0604020202020204" pitchFamily="34" charset="0"/>
                <a:cs typeface="Arial" panose="020B0604020202020204" pitchFamily="34" charset="0"/>
              </a:rPr>
              <a:t>ocia</a:t>
            </a:r>
            <a:r>
              <a:rPr sz="2400" spc="-45" dirty="0">
                <a:solidFill>
                  <a:srgbClr val="22346D"/>
                </a:solidFill>
                <a:latin typeface="Arial" panose="020B0604020202020204" pitchFamily="34" charset="0"/>
                <a:cs typeface="Arial" panose="020B0604020202020204" pitchFamily="34" charset="0"/>
              </a:rPr>
              <a:t>t</a:t>
            </a:r>
            <a:r>
              <a:rPr sz="2400" spc="-11" dirty="0">
                <a:solidFill>
                  <a:srgbClr val="22346D"/>
                </a:solidFill>
                <a:latin typeface="Arial" panose="020B0604020202020204" pitchFamily="34" charset="0"/>
                <a:cs typeface="Arial" panose="020B0604020202020204" pitchFamily="34" charset="0"/>
              </a:rPr>
              <a:t>e</a:t>
            </a:r>
            <a:r>
              <a:rPr sz="2400" spc="-23" dirty="0">
                <a:solidFill>
                  <a:srgbClr val="22346D"/>
                </a:solidFill>
                <a:latin typeface="Arial" panose="020B0604020202020204" pitchFamily="34" charset="0"/>
                <a:cs typeface="Arial" panose="020B0604020202020204" pitchFamily="34" charset="0"/>
              </a:rPr>
              <a:t>s</a:t>
            </a:r>
            <a:r>
              <a:rPr sz="2400" spc="-8" dirty="0">
                <a:solidFill>
                  <a:srgbClr val="22346D"/>
                </a:solidFill>
                <a:latin typeface="Arial" panose="020B0604020202020204" pitchFamily="34" charset="0"/>
                <a:cs typeface="Arial" panose="020B0604020202020204" pitchFamily="34" charset="0"/>
              </a:rPr>
              <a:t>)</a:t>
            </a:r>
            <a:endParaRPr sz="2400" dirty="0">
              <a:solidFill>
                <a:prstClr val="black"/>
              </a:solidFill>
              <a:latin typeface="Arial" panose="020B0604020202020204" pitchFamily="34" charset="0"/>
              <a:cs typeface="Arial" panose="020B0604020202020204" pitchFamily="34" charset="0"/>
            </a:endParaRPr>
          </a:p>
          <a:p>
            <a:pPr marL="180499" indent="-170974" defTabSz="685800">
              <a:buClr>
                <a:srgbClr val="22346D"/>
              </a:buClr>
              <a:buFont typeface="Arial"/>
              <a:buChar char="•"/>
              <a:tabLst>
                <a:tab pos="180975" algn="l"/>
              </a:tabLst>
            </a:pPr>
            <a:r>
              <a:rPr sz="2400" spc="-11" dirty="0">
                <a:solidFill>
                  <a:srgbClr val="22346D"/>
                </a:solidFill>
                <a:latin typeface="Arial" panose="020B0604020202020204" pitchFamily="34" charset="0"/>
                <a:cs typeface="Arial" panose="020B0604020202020204" pitchFamily="34" charset="0"/>
              </a:rPr>
              <a:t>Deniz</a:t>
            </a:r>
            <a:r>
              <a:rPr sz="2400" dirty="0">
                <a:solidFill>
                  <a:srgbClr val="22346D"/>
                </a:solidFill>
                <a:latin typeface="Arial" panose="020B0604020202020204" pitchFamily="34" charset="0"/>
                <a:cs typeface="Arial" panose="020B0604020202020204" pitchFamily="34" charset="0"/>
              </a:rPr>
              <a:t> </a:t>
            </a:r>
            <a:r>
              <a:rPr sz="2400" spc="-8" dirty="0">
                <a:solidFill>
                  <a:srgbClr val="22346D"/>
                </a:solidFill>
                <a:latin typeface="Arial" panose="020B0604020202020204" pitchFamily="34" charset="0"/>
                <a:cs typeface="Arial" panose="020B0604020202020204" pitchFamily="34" charset="0"/>
              </a:rPr>
              <a:t>Aritu</a:t>
            </a:r>
            <a:r>
              <a:rPr sz="2400" spc="-15"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k</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a:t>
            </a:r>
            <a:r>
              <a:rPr sz="2400" spc="-60"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e</a:t>
            </a:r>
            <a:r>
              <a:rPr sz="2400" spc="-23" dirty="0">
                <a:solidFill>
                  <a:srgbClr val="22346D"/>
                </a:solidFill>
                <a:latin typeface="Arial" panose="020B0604020202020204" pitchFamily="34" charset="0"/>
                <a:cs typeface="Arial" panose="020B0604020202020204" pitchFamily="34" charset="0"/>
              </a:rPr>
              <a:t>s</a:t>
            </a:r>
            <a:r>
              <a:rPr sz="2400" spc="-11" dirty="0">
                <a:solidFill>
                  <a:srgbClr val="22346D"/>
                </a:solidFill>
                <a:latin typeface="Arial" panose="020B0604020202020204" pitchFamily="34" charset="0"/>
                <a:cs typeface="Arial" panose="020B0604020202020204" pitchFamily="34" charset="0"/>
              </a:rPr>
              <a:t>ea</a:t>
            </a:r>
            <a:r>
              <a:rPr sz="2400" spc="-38"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ch</a:t>
            </a:r>
            <a:r>
              <a:rPr sz="2400" spc="30"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a</a:t>
            </a:r>
            <a:r>
              <a:rPr sz="2400" spc="-19" dirty="0">
                <a:solidFill>
                  <a:srgbClr val="22346D"/>
                </a:solidFill>
                <a:latin typeface="Arial" panose="020B0604020202020204" pitchFamily="34" charset="0"/>
                <a:cs typeface="Arial" panose="020B0604020202020204" pitchFamily="34" charset="0"/>
              </a:rPr>
              <a:t>s</a:t>
            </a:r>
            <a:r>
              <a:rPr sz="2400" spc="-11" dirty="0">
                <a:solidFill>
                  <a:srgbClr val="22346D"/>
                </a:solidFill>
                <a:latin typeface="Arial" panose="020B0604020202020204" pitchFamily="34" charset="0"/>
                <a:cs typeface="Arial" panose="020B0604020202020204" pitchFamily="34" charset="0"/>
              </a:rPr>
              <a:t>s</a:t>
            </a:r>
            <a:r>
              <a:rPr sz="2400" spc="-19" dirty="0">
                <a:solidFill>
                  <a:srgbClr val="22346D"/>
                </a:solidFill>
                <a:latin typeface="Arial" panose="020B0604020202020204" pitchFamily="34" charset="0"/>
                <a:cs typeface="Arial" panose="020B0604020202020204" pitchFamily="34" charset="0"/>
              </a:rPr>
              <a:t>o</a:t>
            </a:r>
            <a:r>
              <a:rPr sz="2400" spc="-11" dirty="0">
                <a:solidFill>
                  <a:srgbClr val="22346D"/>
                </a:solidFill>
                <a:latin typeface="Arial" panose="020B0604020202020204" pitchFamily="34" charset="0"/>
                <a:cs typeface="Arial" panose="020B0604020202020204" pitchFamily="34" charset="0"/>
              </a:rPr>
              <a:t>cia</a:t>
            </a:r>
            <a:r>
              <a:rPr sz="2400" spc="-45" dirty="0">
                <a:solidFill>
                  <a:srgbClr val="22346D"/>
                </a:solidFill>
                <a:latin typeface="Arial" panose="020B0604020202020204" pitchFamily="34" charset="0"/>
                <a:cs typeface="Arial" panose="020B0604020202020204" pitchFamily="34" charset="0"/>
              </a:rPr>
              <a:t>t</a:t>
            </a:r>
            <a:r>
              <a:rPr sz="2400" spc="-11" dirty="0">
                <a:solidFill>
                  <a:srgbClr val="22346D"/>
                </a:solidFill>
                <a:latin typeface="Arial" panose="020B0604020202020204" pitchFamily="34" charset="0"/>
                <a:cs typeface="Arial" panose="020B0604020202020204" pitchFamily="34" charset="0"/>
              </a:rPr>
              <a:t>e)</a:t>
            </a:r>
            <a:endParaRPr sz="2400" dirty="0">
              <a:solidFill>
                <a:prstClr val="black"/>
              </a:solidFill>
              <a:latin typeface="Arial" panose="020B0604020202020204" pitchFamily="34" charset="0"/>
              <a:cs typeface="Arial" panose="020B0604020202020204" pitchFamily="34" charset="0"/>
            </a:endParaRPr>
          </a:p>
          <a:p>
            <a:pPr marL="180499" indent="-170974" defTabSz="685800">
              <a:buClr>
                <a:srgbClr val="22346D"/>
              </a:buClr>
              <a:buFont typeface="Arial"/>
              <a:buChar char="•"/>
              <a:tabLst>
                <a:tab pos="180975" algn="l"/>
              </a:tabLst>
            </a:pPr>
            <a:r>
              <a:rPr sz="2400" spc="-56"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uth</a:t>
            </a:r>
            <a:r>
              <a:rPr sz="2400" spc="11"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W</a:t>
            </a:r>
            <a:r>
              <a:rPr sz="2400" spc="-34" dirty="0">
                <a:solidFill>
                  <a:srgbClr val="22346D"/>
                </a:solidFill>
                <a:latin typeface="Arial" panose="020B0604020202020204" pitchFamily="34" charset="0"/>
                <a:cs typeface="Arial" panose="020B0604020202020204" pitchFamily="34" charset="0"/>
              </a:rPr>
              <a:t>y</a:t>
            </a:r>
            <a:r>
              <a:rPr sz="2400" spc="-11" dirty="0">
                <a:solidFill>
                  <a:srgbClr val="22346D"/>
                </a:solidFill>
                <a:latin typeface="Arial" panose="020B0604020202020204" pitchFamily="34" charset="0"/>
                <a:cs typeface="Arial" panose="020B0604020202020204" pitchFamily="34" charset="0"/>
              </a:rPr>
              <a:t>gle</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and</a:t>
            </a:r>
            <a:r>
              <a:rPr sz="2400" spc="-4"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G</a:t>
            </a:r>
            <a:r>
              <a:rPr sz="2400" spc="-4"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ace</a:t>
            </a:r>
            <a:r>
              <a:rPr sz="2400" spc="-4" dirty="0">
                <a:solidFill>
                  <a:srgbClr val="22346D"/>
                </a:solidFill>
                <a:latin typeface="Arial" panose="020B0604020202020204" pitchFamily="34" charset="0"/>
                <a:cs typeface="Arial" panose="020B0604020202020204" pitchFamily="34" charset="0"/>
              </a:rPr>
              <a:t> </a:t>
            </a:r>
            <a:r>
              <a:rPr sz="2400" spc="-49" dirty="0">
                <a:solidFill>
                  <a:srgbClr val="22346D"/>
                </a:solidFill>
                <a:latin typeface="Arial" panose="020B0604020202020204" pitchFamily="34" charset="0"/>
                <a:cs typeface="Arial" panose="020B0604020202020204" pitchFamily="34" charset="0"/>
              </a:rPr>
              <a:t>F</a:t>
            </a:r>
            <a:r>
              <a:rPr sz="2400" spc="-11" dirty="0">
                <a:solidFill>
                  <a:srgbClr val="22346D"/>
                </a:solidFill>
                <a:latin typeface="Arial" panose="020B0604020202020204" pitchFamily="34" charset="0"/>
                <a:cs typeface="Arial" panose="020B0604020202020204" pitchFamily="34" charset="0"/>
              </a:rPr>
              <a:t>eng</a:t>
            </a:r>
            <a:r>
              <a:rPr sz="2400" spc="-8"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(S</a:t>
            </a:r>
            <a:r>
              <a:rPr sz="2400" spc="-19" dirty="0">
                <a:solidFill>
                  <a:srgbClr val="22346D"/>
                </a:solidFill>
                <a:latin typeface="Arial" panose="020B0604020202020204" pitchFamily="34" charset="0"/>
                <a:cs typeface="Arial" panose="020B0604020202020204" pitchFamily="34" charset="0"/>
              </a:rPr>
              <a:t>e</a:t>
            </a:r>
            <a:r>
              <a:rPr sz="2400" spc="-11" dirty="0">
                <a:solidFill>
                  <a:srgbClr val="22346D"/>
                </a:solidFill>
                <a:latin typeface="Arial" panose="020B0604020202020204" pitchFamily="34" charset="0"/>
                <a:cs typeface="Arial" panose="020B0604020202020204" pitchFamily="34" charset="0"/>
              </a:rPr>
              <a:t>nior</a:t>
            </a:r>
            <a:r>
              <a:rPr sz="2400" spc="8"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res</a:t>
            </a:r>
            <a:r>
              <a:rPr sz="2400" spc="-19" dirty="0">
                <a:solidFill>
                  <a:srgbClr val="22346D"/>
                </a:solidFill>
                <a:latin typeface="Arial" panose="020B0604020202020204" pitchFamily="34" charset="0"/>
                <a:cs typeface="Arial" panose="020B0604020202020204" pitchFamily="34" charset="0"/>
              </a:rPr>
              <a:t>e</a:t>
            </a:r>
            <a:r>
              <a:rPr sz="2400" spc="-11" dirty="0">
                <a:solidFill>
                  <a:srgbClr val="22346D"/>
                </a:solidFill>
                <a:latin typeface="Arial" panose="020B0604020202020204" pitchFamily="34" charset="0"/>
                <a:cs typeface="Arial" panose="020B0604020202020204" pitchFamily="34" charset="0"/>
              </a:rPr>
              <a:t>a</a:t>
            </a:r>
            <a:r>
              <a:rPr sz="2400" spc="-34"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ch</a:t>
            </a:r>
            <a:r>
              <a:rPr sz="2400" spc="11"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as</a:t>
            </a:r>
            <a:r>
              <a:rPr sz="2400" spc="-23" dirty="0">
                <a:solidFill>
                  <a:srgbClr val="22346D"/>
                </a:solidFill>
                <a:latin typeface="Arial" panose="020B0604020202020204" pitchFamily="34" charset="0"/>
                <a:cs typeface="Arial" panose="020B0604020202020204" pitchFamily="34" charset="0"/>
              </a:rPr>
              <a:t>s</a:t>
            </a:r>
            <a:r>
              <a:rPr sz="2400" spc="-11" dirty="0">
                <a:solidFill>
                  <a:srgbClr val="22346D"/>
                </a:solidFill>
                <a:latin typeface="Arial" panose="020B0604020202020204" pitchFamily="34" charset="0"/>
                <a:cs typeface="Arial" panose="020B0604020202020204" pitchFamily="34" charset="0"/>
              </a:rPr>
              <a:t>istant</a:t>
            </a:r>
            <a:r>
              <a:rPr sz="2400" spc="15" dirty="0">
                <a:solidFill>
                  <a:srgbClr val="22346D"/>
                </a:solidFill>
                <a:latin typeface="Arial" panose="020B0604020202020204" pitchFamily="34" charset="0"/>
                <a:cs typeface="Arial" panose="020B0604020202020204" pitchFamily="34" charset="0"/>
              </a:rPr>
              <a:t>s</a:t>
            </a:r>
            <a:r>
              <a:rPr sz="2400" spc="-8" dirty="0">
                <a:solidFill>
                  <a:srgbClr val="22346D"/>
                </a:solidFill>
                <a:latin typeface="Arial" panose="020B0604020202020204" pitchFamily="34" charset="0"/>
                <a:cs typeface="Arial" panose="020B0604020202020204" pitchFamily="34" charset="0"/>
              </a:rPr>
              <a:t>)</a:t>
            </a:r>
            <a:endParaRPr sz="2400" dirty="0">
              <a:solidFill>
                <a:prstClr val="black"/>
              </a:solidFill>
              <a:latin typeface="Arial" panose="020B0604020202020204" pitchFamily="34" charset="0"/>
              <a:cs typeface="Arial" panose="020B0604020202020204" pitchFamily="34" charset="0"/>
            </a:endParaRPr>
          </a:p>
          <a:p>
            <a:pPr marL="180499" marR="354806" indent="-170974" defTabSz="685800">
              <a:buClr>
                <a:srgbClr val="22346D"/>
              </a:buClr>
              <a:buFont typeface="Arial"/>
              <a:buChar char="•"/>
              <a:tabLst>
                <a:tab pos="180975" algn="l"/>
              </a:tabLst>
            </a:pPr>
            <a:r>
              <a:rPr sz="2400" spc="-8" dirty="0">
                <a:solidFill>
                  <a:srgbClr val="22346D"/>
                </a:solidFill>
                <a:latin typeface="Arial" panose="020B0604020202020204" pitchFamily="34" charset="0"/>
                <a:cs typeface="Arial" panose="020B0604020202020204" pitchFamily="34" charset="0"/>
              </a:rPr>
              <a:t>Lil</a:t>
            </a:r>
            <a:r>
              <a:rPr sz="2400" spc="-4" dirty="0">
                <a:solidFill>
                  <a:srgbClr val="22346D"/>
                </a:solidFill>
                <a:latin typeface="Arial" panose="020B0604020202020204" pitchFamily="34" charset="0"/>
                <a:cs typeface="Arial" panose="020B0604020202020204" pitchFamily="34" charset="0"/>
              </a:rPr>
              <a:t>l</a:t>
            </a:r>
            <a:r>
              <a:rPr sz="2400" spc="-11" dirty="0">
                <a:solidFill>
                  <a:srgbClr val="22346D"/>
                </a:solidFill>
                <a:latin typeface="Arial" panose="020B0604020202020204" pitchFamily="34" charset="0"/>
                <a:cs typeface="Arial" panose="020B0604020202020204" pitchFamily="34" charset="0"/>
              </a:rPr>
              <a:t>ian</a:t>
            </a:r>
            <a:r>
              <a:rPr sz="2400" spc="8"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Cla</a:t>
            </a:r>
            <a:r>
              <a:rPr sz="2400" spc="-19" dirty="0">
                <a:solidFill>
                  <a:srgbClr val="22346D"/>
                </a:solidFill>
                <a:latin typeface="Arial" panose="020B0604020202020204" pitchFamily="34" charset="0"/>
                <a:cs typeface="Arial" panose="020B0604020202020204" pitchFamily="34" charset="0"/>
              </a:rPr>
              <a:t>r</a:t>
            </a:r>
            <a:r>
              <a:rPr sz="2400" spc="-8" dirty="0">
                <a:solidFill>
                  <a:srgbClr val="22346D"/>
                </a:solidFill>
                <a:latin typeface="Arial" panose="020B0604020202020204" pitchFamily="34" charset="0"/>
                <a:cs typeface="Arial" panose="020B0604020202020204" pitchFamily="34" charset="0"/>
              </a:rPr>
              <a:t>k,</a:t>
            </a:r>
            <a:r>
              <a:rPr sz="2400" spc="4"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Ca</a:t>
            </a:r>
            <a:r>
              <a:rPr sz="2400" spc="-26" dirty="0">
                <a:solidFill>
                  <a:srgbClr val="22346D"/>
                </a:solidFill>
                <a:latin typeface="Arial" panose="020B0604020202020204" pitchFamily="34" charset="0"/>
                <a:cs typeface="Arial" panose="020B0604020202020204" pitchFamily="34" charset="0"/>
              </a:rPr>
              <a:t>m</a:t>
            </a:r>
            <a:r>
              <a:rPr sz="2400" spc="-11" dirty="0">
                <a:solidFill>
                  <a:srgbClr val="22346D"/>
                </a:solidFill>
                <a:latin typeface="Arial" panose="020B0604020202020204" pitchFamily="34" charset="0"/>
                <a:cs typeface="Arial" panose="020B0604020202020204" pitchFamily="34" charset="0"/>
              </a:rPr>
              <a:t>e</a:t>
            </a:r>
            <a:r>
              <a:rPr sz="2400" spc="-45"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on</a:t>
            </a:r>
            <a:r>
              <a:rPr sz="2400" spc="15"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Cucuzzella</a:t>
            </a:r>
            <a:r>
              <a:rPr sz="2400" spc="-8" dirty="0">
                <a:solidFill>
                  <a:srgbClr val="22346D"/>
                </a:solidFill>
                <a:latin typeface="Arial" panose="020B0604020202020204" pitchFamily="34" charset="0"/>
                <a:cs typeface="Arial" panose="020B0604020202020204" pitchFamily="34" charset="0"/>
              </a:rPr>
              <a:t>,</a:t>
            </a:r>
            <a:r>
              <a:rPr sz="2400" spc="19"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S</a:t>
            </a:r>
            <a:r>
              <a:rPr sz="2400" spc="-19" dirty="0">
                <a:solidFill>
                  <a:srgbClr val="22346D"/>
                </a:solidFill>
                <a:latin typeface="Arial" panose="020B0604020202020204" pitchFamily="34" charset="0"/>
                <a:cs typeface="Arial" panose="020B0604020202020204" pitchFamily="34" charset="0"/>
              </a:rPr>
              <a:t>y</a:t>
            </a:r>
            <a:r>
              <a:rPr sz="2400" spc="-11" dirty="0">
                <a:solidFill>
                  <a:srgbClr val="22346D"/>
                </a:solidFill>
                <a:latin typeface="Arial" panose="020B0604020202020204" pitchFamily="34" charset="0"/>
                <a:cs typeface="Arial" panose="020B0604020202020204" pitchFamily="34" charset="0"/>
              </a:rPr>
              <a:t>dn</a:t>
            </a:r>
            <a:r>
              <a:rPr sz="2400" spc="-41" dirty="0">
                <a:solidFill>
                  <a:srgbClr val="22346D"/>
                </a:solidFill>
                <a:latin typeface="Arial" panose="020B0604020202020204" pitchFamily="34" charset="0"/>
                <a:cs typeface="Arial" panose="020B0604020202020204" pitchFamily="34" charset="0"/>
              </a:rPr>
              <a:t>e</a:t>
            </a:r>
            <a:r>
              <a:rPr sz="2400" spc="-11" dirty="0">
                <a:solidFill>
                  <a:srgbClr val="22346D"/>
                </a:solidFill>
                <a:latin typeface="Arial" panose="020B0604020202020204" pitchFamily="34" charset="0"/>
                <a:cs typeface="Arial" panose="020B0604020202020204" pitchFamily="34" charset="0"/>
              </a:rPr>
              <a:t>y</a:t>
            </a:r>
            <a:r>
              <a:rPr sz="2400" spc="11"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LaPine,</a:t>
            </a:r>
            <a:r>
              <a:rPr sz="2400" dirty="0">
                <a:solidFill>
                  <a:srgbClr val="22346D"/>
                </a:solidFill>
                <a:latin typeface="Arial" panose="020B0604020202020204" pitchFamily="34" charset="0"/>
                <a:cs typeface="Arial" panose="020B0604020202020204" pitchFamily="34" charset="0"/>
              </a:rPr>
              <a:t> </a:t>
            </a:r>
            <a:r>
              <a:rPr sz="2400" spc="-56"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uthie</a:t>
            </a:r>
            <a:r>
              <a:rPr sz="2400" spc="8" dirty="0">
                <a:solidFill>
                  <a:srgbClr val="22346D"/>
                </a:solidFill>
                <a:latin typeface="Arial" panose="020B0604020202020204" pitchFamily="34" charset="0"/>
                <a:cs typeface="Arial" panose="020B0604020202020204" pitchFamily="34" charset="0"/>
              </a:rPr>
              <a:t> </a:t>
            </a:r>
            <a:r>
              <a:rPr sz="2400" spc="-60" dirty="0">
                <a:solidFill>
                  <a:srgbClr val="22346D"/>
                </a:solidFill>
                <a:latin typeface="Arial" panose="020B0604020202020204" pitchFamily="34" charset="0"/>
                <a:cs typeface="Arial" panose="020B0604020202020204" pitchFamily="34" charset="0"/>
              </a:rPr>
              <a:t>K</a:t>
            </a:r>
            <a:r>
              <a:rPr sz="2400" spc="-11" dirty="0">
                <a:solidFill>
                  <a:srgbClr val="22346D"/>
                </a:solidFill>
                <a:latin typeface="Arial" panose="020B0604020202020204" pitchFamily="34" charset="0"/>
                <a:cs typeface="Arial" panose="020B0604020202020204" pitchFamily="34" charset="0"/>
              </a:rPr>
              <a:t>e</a:t>
            </a:r>
            <a:r>
              <a:rPr sz="2400" spc="-19" dirty="0">
                <a:solidFill>
                  <a:srgbClr val="22346D"/>
                </a:solidFill>
                <a:latin typeface="Arial" panose="020B0604020202020204" pitchFamily="34" charset="0"/>
                <a:cs typeface="Arial" panose="020B0604020202020204" pitchFamily="34" charset="0"/>
              </a:rPr>
              <a:t>s</a:t>
            </a:r>
            <a:r>
              <a:rPr sz="2400" spc="-8" dirty="0">
                <a:solidFill>
                  <a:srgbClr val="22346D"/>
                </a:solidFill>
                <a:latin typeface="Arial" panose="020B0604020202020204" pitchFamily="34" charset="0"/>
                <a:cs typeface="Arial" panose="020B0604020202020204" pitchFamily="34" charset="0"/>
              </a:rPr>
              <a:t>ri,</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and Em</a:t>
            </a:r>
            <a:r>
              <a:rPr sz="2400" spc="-19" dirty="0">
                <a:solidFill>
                  <a:srgbClr val="22346D"/>
                </a:solidFill>
                <a:latin typeface="Arial" panose="020B0604020202020204" pitchFamily="34" charset="0"/>
                <a:cs typeface="Arial" panose="020B0604020202020204" pitchFamily="34" charset="0"/>
              </a:rPr>
              <a:t>e</a:t>
            </a:r>
            <a:r>
              <a:rPr sz="2400" spc="-8" dirty="0">
                <a:solidFill>
                  <a:srgbClr val="22346D"/>
                </a:solidFill>
                <a:latin typeface="Arial" panose="020B0604020202020204" pitchFamily="34" charset="0"/>
                <a:cs typeface="Arial" panose="020B0604020202020204" pitchFamily="34" charset="0"/>
              </a:rPr>
              <a:t>ly</a:t>
            </a:r>
            <a:r>
              <a:rPr sz="2400" spc="11"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G</a:t>
            </a:r>
            <a:r>
              <a:rPr sz="2400" spc="-8" dirty="0">
                <a:solidFill>
                  <a:srgbClr val="22346D"/>
                </a:solidFill>
                <a:latin typeface="Arial" panose="020B0604020202020204" pitchFamily="34" charset="0"/>
                <a:cs typeface="Arial" panose="020B0604020202020204" pitchFamily="34" charset="0"/>
              </a:rPr>
              <a:t>utierrez</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a:t>
            </a:r>
            <a:r>
              <a:rPr sz="2400" spc="-60"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e</a:t>
            </a:r>
            <a:r>
              <a:rPr sz="2400" spc="-19" dirty="0">
                <a:solidFill>
                  <a:srgbClr val="22346D"/>
                </a:solidFill>
                <a:latin typeface="Arial" panose="020B0604020202020204" pitchFamily="34" charset="0"/>
                <a:cs typeface="Arial" panose="020B0604020202020204" pitchFamily="34" charset="0"/>
              </a:rPr>
              <a:t>s</a:t>
            </a:r>
            <a:r>
              <a:rPr sz="2400" spc="-11" dirty="0">
                <a:solidFill>
                  <a:srgbClr val="22346D"/>
                </a:solidFill>
                <a:latin typeface="Arial" panose="020B0604020202020204" pitchFamily="34" charset="0"/>
                <a:cs typeface="Arial" panose="020B0604020202020204" pitchFamily="34" charset="0"/>
              </a:rPr>
              <a:t>ea</a:t>
            </a:r>
            <a:r>
              <a:rPr sz="2400" spc="-38"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ch</a:t>
            </a:r>
            <a:r>
              <a:rPr sz="2400" spc="30"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as</a:t>
            </a:r>
            <a:r>
              <a:rPr sz="2400" spc="-23" dirty="0">
                <a:solidFill>
                  <a:srgbClr val="22346D"/>
                </a:solidFill>
                <a:latin typeface="Arial" panose="020B0604020202020204" pitchFamily="34" charset="0"/>
                <a:cs typeface="Arial" panose="020B0604020202020204" pitchFamily="34" charset="0"/>
              </a:rPr>
              <a:t>s</a:t>
            </a:r>
            <a:r>
              <a:rPr sz="2400" spc="-11" dirty="0">
                <a:solidFill>
                  <a:srgbClr val="22346D"/>
                </a:solidFill>
                <a:latin typeface="Arial" panose="020B0604020202020204" pitchFamily="34" charset="0"/>
                <a:cs typeface="Arial" panose="020B0604020202020204" pitchFamily="34" charset="0"/>
              </a:rPr>
              <a:t>istant</a:t>
            </a:r>
            <a:r>
              <a:rPr sz="2400" spc="11" dirty="0">
                <a:solidFill>
                  <a:srgbClr val="22346D"/>
                </a:solidFill>
                <a:latin typeface="Arial" panose="020B0604020202020204" pitchFamily="34" charset="0"/>
                <a:cs typeface="Arial" panose="020B0604020202020204" pitchFamily="34" charset="0"/>
              </a:rPr>
              <a:t>s</a:t>
            </a:r>
            <a:r>
              <a:rPr sz="2400" spc="-8" dirty="0">
                <a:solidFill>
                  <a:srgbClr val="22346D"/>
                </a:solidFill>
                <a:latin typeface="Arial" panose="020B0604020202020204" pitchFamily="34" charset="0"/>
                <a:cs typeface="Arial" panose="020B0604020202020204" pitchFamily="34" charset="0"/>
              </a:rPr>
              <a:t>)</a:t>
            </a:r>
            <a:endParaRPr sz="2400" dirty="0">
              <a:solidFill>
                <a:prstClr val="black"/>
              </a:solidFill>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57250"/>
            <a:ext cx="512445" cy="5143500"/>
          </a:xfrm>
          <a:custGeom>
            <a:avLst/>
            <a:gdLst/>
            <a:ahLst/>
            <a:cxnLst/>
            <a:rect l="l" t="t" r="r" b="b"/>
            <a:pathLst>
              <a:path w="683260" h="6858000">
                <a:moveTo>
                  <a:pt x="0" y="6858000"/>
                </a:moveTo>
                <a:lnTo>
                  <a:pt x="682752" y="6858000"/>
                </a:lnTo>
                <a:lnTo>
                  <a:pt x="682752" y="0"/>
                </a:lnTo>
                <a:lnTo>
                  <a:pt x="0" y="0"/>
                </a:lnTo>
                <a:lnTo>
                  <a:pt x="0" y="6858000"/>
                </a:lnTo>
              </a:path>
            </a:pathLst>
          </a:custGeom>
          <a:solidFill>
            <a:srgbClr val="FFDF82"/>
          </a:solidFill>
        </p:spPr>
        <p:txBody>
          <a:bodyPr wrap="square" lIns="0" tIns="0" rIns="0" bIns="0" rtlCol="0"/>
          <a:lstStyle/>
          <a:p>
            <a:pPr defTabSz="685800"/>
            <a:endParaRPr sz="1350">
              <a:solidFill>
                <a:prstClr val="black"/>
              </a:solidFill>
              <a:latin typeface="Calibri"/>
            </a:endParaRPr>
          </a:p>
        </p:txBody>
      </p:sp>
      <p:sp>
        <p:nvSpPr>
          <p:cNvPr id="3" name="object 3"/>
          <p:cNvSpPr txBox="1"/>
          <p:nvPr/>
        </p:nvSpPr>
        <p:spPr>
          <a:xfrm>
            <a:off x="548640" y="640080"/>
            <a:ext cx="7910702" cy="872034"/>
          </a:xfrm>
          <a:prstGeom prst="rect">
            <a:avLst/>
          </a:prstGeom>
        </p:spPr>
        <p:txBody>
          <a:bodyPr vert="horz" wrap="square" lIns="0" tIns="0" rIns="0" bIns="0" rtlCol="0">
            <a:spAutoFit/>
          </a:bodyPr>
          <a:lstStyle/>
          <a:p>
            <a:pPr marL="9525" defTabSz="685800">
              <a:lnSpc>
                <a:spcPts val="3420"/>
              </a:lnSpc>
            </a:pPr>
            <a:r>
              <a:rPr sz="3200" b="1" spc="-26" dirty="0">
                <a:solidFill>
                  <a:srgbClr val="22346D"/>
                </a:solidFill>
                <a:latin typeface="Arial" panose="020B0604020202020204" pitchFamily="34" charset="0"/>
                <a:cs typeface="Arial" panose="020B0604020202020204" pitchFamily="34" charset="0"/>
              </a:rPr>
              <a:t>Wha</a:t>
            </a:r>
            <a:r>
              <a:rPr sz="3200" b="1" spc="-11" dirty="0">
                <a:solidFill>
                  <a:srgbClr val="22346D"/>
                </a:solidFill>
                <a:latin typeface="Arial" panose="020B0604020202020204" pitchFamily="34" charset="0"/>
                <a:cs typeface="Arial" panose="020B0604020202020204" pitchFamily="34" charset="0"/>
              </a:rPr>
              <a:t>t</a:t>
            </a:r>
            <a:r>
              <a:rPr sz="3200" b="1" spc="4" dirty="0">
                <a:solidFill>
                  <a:srgbClr val="22346D"/>
                </a:solidFill>
                <a:latin typeface="Arial" panose="020B0604020202020204" pitchFamily="34" charset="0"/>
                <a:cs typeface="Arial" panose="020B0604020202020204" pitchFamily="34" charset="0"/>
              </a:rPr>
              <a:t> </a:t>
            </a:r>
            <a:r>
              <a:rPr sz="3200" b="1" spc="-11" dirty="0">
                <a:solidFill>
                  <a:srgbClr val="22346D"/>
                </a:solidFill>
                <a:latin typeface="Arial" panose="020B0604020202020204" pitchFamily="34" charset="0"/>
                <a:cs typeface="Arial" panose="020B0604020202020204" pitchFamily="34" charset="0"/>
              </a:rPr>
              <a:t>is</a:t>
            </a:r>
            <a:r>
              <a:rPr sz="3200" b="1" spc="-4" dirty="0">
                <a:solidFill>
                  <a:srgbClr val="22346D"/>
                </a:solidFill>
                <a:latin typeface="Arial" panose="020B0604020202020204" pitchFamily="34" charset="0"/>
                <a:cs typeface="Arial" panose="020B0604020202020204" pitchFamily="34" charset="0"/>
              </a:rPr>
              <a:t> </a:t>
            </a:r>
            <a:r>
              <a:rPr sz="3200" b="1" spc="-15" dirty="0">
                <a:solidFill>
                  <a:srgbClr val="22346D"/>
                </a:solidFill>
                <a:latin typeface="Arial" panose="020B0604020202020204" pitchFamily="34" charset="0"/>
                <a:cs typeface="Arial" panose="020B0604020202020204" pitchFamily="34" charset="0"/>
              </a:rPr>
              <a:t>L</a:t>
            </a:r>
            <a:r>
              <a:rPr sz="3200" b="1" spc="-49" dirty="0">
                <a:solidFill>
                  <a:srgbClr val="22346D"/>
                </a:solidFill>
                <a:latin typeface="Arial" panose="020B0604020202020204" pitchFamily="34" charset="0"/>
                <a:cs typeface="Arial" panose="020B0604020202020204" pitchFamily="34" charset="0"/>
              </a:rPr>
              <a:t>a</a:t>
            </a:r>
            <a:r>
              <a:rPr sz="3200" b="1" spc="-23" dirty="0">
                <a:solidFill>
                  <a:srgbClr val="22346D"/>
                </a:solidFill>
                <a:latin typeface="Arial" panose="020B0604020202020204" pitchFamily="34" charset="0"/>
                <a:cs typeface="Arial" panose="020B0604020202020204" pitchFamily="34" charset="0"/>
              </a:rPr>
              <a:t>w</a:t>
            </a:r>
            <a:r>
              <a:rPr sz="3200" b="1" spc="11" dirty="0">
                <a:solidFill>
                  <a:srgbClr val="22346D"/>
                </a:solidFill>
                <a:latin typeface="Arial" panose="020B0604020202020204" pitchFamily="34" charset="0"/>
                <a:cs typeface="Arial" panose="020B0604020202020204" pitchFamily="34" charset="0"/>
              </a:rPr>
              <a:t> </a:t>
            </a:r>
            <a:r>
              <a:rPr sz="3200" b="1" spc="-19" dirty="0">
                <a:solidFill>
                  <a:srgbClr val="22346D"/>
                </a:solidFill>
                <a:latin typeface="Arial" panose="020B0604020202020204" pitchFamily="34" charset="0"/>
                <a:cs typeface="Arial" panose="020B0604020202020204" pitchFamily="34" charset="0"/>
              </a:rPr>
              <a:t>En</a:t>
            </a:r>
            <a:r>
              <a:rPr sz="3200" b="1" spc="-45" dirty="0">
                <a:solidFill>
                  <a:srgbClr val="22346D"/>
                </a:solidFill>
                <a:latin typeface="Arial" panose="020B0604020202020204" pitchFamily="34" charset="0"/>
                <a:cs typeface="Arial" panose="020B0604020202020204" pitchFamily="34" charset="0"/>
              </a:rPr>
              <a:t>f</a:t>
            </a:r>
            <a:r>
              <a:rPr sz="3200" b="1" spc="-19" dirty="0">
                <a:solidFill>
                  <a:srgbClr val="22346D"/>
                </a:solidFill>
                <a:latin typeface="Arial" panose="020B0604020202020204" pitchFamily="34" charset="0"/>
                <a:cs typeface="Arial" panose="020B0604020202020204" pitchFamily="34" charset="0"/>
              </a:rPr>
              <a:t>o</a:t>
            </a:r>
            <a:r>
              <a:rPr sz="3200" b="1" spc="-38" dirty="0">
                <a:solidFill>
                  <a:srgbClr val="22346D"/>
                </a:solidFill>
                <a:latin typeface="Arial" panose="020B0604020202020204" pitchFamily="34" charset="0"/>
                <a:cs typeface="Arial" panose="020B0604020202020204" pitchFamily="34" charset="0"/>
              </a:rPr>
              <a:t>r</a:t>
            </a:r>
            <a:r>
              <a:rPr sz="3200" b="1" spc="-19" dirty="0">
                <a:solidFill>
                  <a:srgbClr val="22346D"/>
                </a:solidFill>
                <a:latin typeface="Arial" panose="020B0604020202020204" pitchFamily="34" charset="0"/>
                <a:cs typeface="Arial" panose="020B0604020202020204" pitchFamily="34" charset="0"/>
              </a:rPr>
              <a:t>cement</a:t>
            </a:r>
            <a:r>
              <a:rPr sz="3200" b="1" dirty="0">
                <a:solidFill>
                  <a:srgbClr val="22346D"/>
                </a:solidFill>
                <a:latin typeface="Arial" panose="020B0604020202020204" pitchFamily="34" charset="0"/>
                <a:cs typeface="Arial" panose="020B0604020202020204" pitchFamily="34" charset="0"/>
              </a:rPr>
              <a:t> </a:t>
            </a:r>
            <a:r>
              <a:rPr sz="3200" b="1" spc="-19" dirty="0">
                <a:solidFill>
                  <a:srgbClr val="22346D"/>
                </a:solidFill>
                <a:latin typeface="Arial" panose="020B0604020202020204" pitchFamily="34" charset="0"/>
                <a:cs typeface="Arial" panose="020B0604020202020204" pitchFamily="34" charset="0"/>
              </a:rPr>
              <a:t>Assis</a:t>
            </a:r>
            <a:r>
              <a:rPr sz="3200" b="1" spc="-68" dirty="0">
                <a:solidFill>
                  <a:srgbClr val="22346D"/>
                </a:solidFill>
                <a:latin typeface="Arial" panose="020B0604020202020204" pitchFamily="34" charset="0"/>
                <a:cs typeface="Arial" panose="020B0604020202020204" pitchFamily="34" charset="0"/>
              </a:rPr>
              <a:t>t</a:t>
            </a:r>
            <a:r>
              <a:rPr sz="3200" b="1" spc="-23" dirty="0">
                <a:solidFill>
                  <a:srgbClr val="22346D"/>
                </a:solidFill>
                <a:latin typeface="Arial" panose="020B0604020202020204" pitchFamily="34" charset="0"/>
                <a:cs typeface="Arial" panose="020B0604020202020204" pitchFamily="34" charset="0"/>
              </a:rPr>
              <a:t>e</a:t>
            </a:r>
            <a:r>
              <a:rPr sz="3200" b="1" spc="-19" dirty="0">
                <a:solidFill>
                  <a:srgbClr val="22346D"/>
                </a:solidFill>
                <a:latin typeface="Arial" panose="020B0604020202020204" pitchFamily="34" charset="0"/>
                <a:cs typeface="Arial" panose="020B0604020202020204" pitchFamily="34" charset="0"/>
              </a:rPr>
              <a:t>d</a:t>
            </a:r>
            <a:r>
              <a:rPr sz="3200" b="1" dirty="0">
                <a:solidFill>
                  <a:srgbClr val="22346D"/>
                </a:solidFill>
                <a:latin typeface="Arial" panose="020B0604020202020204" pitchFamily="34" charset="0"/>
                <a:cs typeface="Arial" panose="020B0604020202020204" pitchFamily="34" charset="0"/>
              </a:rPr>
              <a:t> </a:t>
            </a:r>
            <a:r>
              <a:rPr sz="3200" b="1" spc="-15" dirty="0">
                <a:solidFill>
                  <a:srgbClr val="22346D"/>
                </a:solidFill>
                <a:latin typeface="Arial" panose="020B0604020202020204" pitchFamily="34" charset="0"/>
                <a:cs typeface="Arial" panose="020B0604020202020204" pitchFamily="34" charset="0"/>
              </a:rPr>
              <a:t>Di</a:t>
            </a:r>
            <a:r>
              <a:rPr sz="3200" b="1" spc="-41" dirty="0">
                <a:solidFill>
                  <a:srgbClr val="22346D"/>
                </a:solidFill>
                <a:latin typeface="Arial" panose="020B0604020202020204" pitchFamily="34" charset="0"/>
                <a:cs typeface="Arial" panose="020B0604020202020204" pitchFamily="34" charset="0"/>
              </a:rPr>
              <a:t>v</a:t>
            </a:r>
            <a:r>
              <a:rPr sz="3200" b="1" spc="-23" dirty="0">
                <a:solidFill>
                  <a:srgbClr val="22346D"/>
                </a:solidFill>
                <a:latin typeface="Arial" panose="020B0604020202020204" pitchFamily="34" charset="0"/>
                <a:cs typeface="Arial" panose="020B0604020202020204" pitchFamily="34" charset="0"/>
              </a:rPr>
              <a:t>e</a:t>
            </a:r>
            <a:r>
              <a:rPr sz="3200" b="1" spc="19" dirty="0">
                <a:solidFill>
                  <a:srgbClr val="22346D"/>
                </a:solidFill>
                <a:latin typeface="Arial" panose="020B0604020202020204" pitchFamily="34" charset="0"/>
                <a:cs typeface="Arial" panose="020B0604020202020204" pitchFamily="34" charset="0"/>
              </a:rPr>
              <a:t>r</a:t>
            </a:r>
            <a:r>
              <a:rPr sz="3200" b="1" spc="-19" dirty="0">
                <a:solidFill>
                  <a:srgbClr val="22346D"/>
                </a:solidFill>
                <a:latin typeface="Arial" panose="020B0604020202020204" pitchFamily="34" charset="0"/>
                <a:cs typeface="Arial" panose="020B0604020202020204" pitchFamily="34" charset="0"/>
              </a:rPr>
              <a:t>sion</a:t>
            </a:r>
            <a:r>
              <a:rPr lang="en-US" sz="3200" b="1" dirty="0">
                <a:solidFill>
                  <a:prstClr val="black"/>
                </a:solidFill>
                <a:latin typeface="Arial" panose="020B0604020202020204" pitchFamily="34" charset="0"/>
                <a:cs typeface="Arial" panose="020B0604020202020204" pitchFamily="34" charset="0"/>
              </a:rPr>
              <a:t> </a:t>
            </a:r>
            <a:r>
              <a:rPr sz="3200" b="1" spc="-19" dirty="0">
                <a:solidFill>
                  <a:srgbClr val="22346D"/>
                </a:solidFill>
                <a:latin typeface="Arial" panose="020B0604020202020204" pitchFamily="34" charset="0"/>
                <a:cs typeface="Arial" panose="020B0604020202020204" pitchFamily="34" charset="0"/>
              </a:rPr>
              <a:t>(LEAD)?</a:t>
            </a:r>
            <a:endParaRPr sz="3200" b="1" dirty="0">
              <a:solidFill>
                <a:prstClr val="black"/>
              </a:solidFill>
              <a:latin typeface="Arial" panose="020B0604020202020204" pitchFamily="34" charset="0"/>
              <a:cs typeface="Arial" panose="020B0604020202020204" pitchFamily="34" charset="0"/>
            </a:endParaRPr>
          </a:p>
        </p:txBody>
      </p:sp>
      <p:sp>
        <p:nvSpPr>
          <p:cNvPr id="4" name="object 4"/>
          <p:cNvSpPr txBox="1"/>
          <p:nvPr/>
        </p:nvSpPr>
        <p:spPr>
          <a:xfrm>
            <a:off x="640080" y="1828800"/>
            <a:ext cx="8004190" cy="1107996"/>
          </a:xfrm>
          <a:prstGeom prst="rect">
            <a:avLst/>
          </a:prstGeom>
        </p:spPr>
        <p:txBody>
          <a:bodyPr vert="horz" wrap="square" lIns="0" tIns="0" rIns="0" bIns="0" rtlCol="0">
            <a:spAutoFit/>
          </a:bodyPr>
          <a:lstStyle/>
          <a:p>
            <a:pPr marL="240030" indent="-230505" defTabSz="685800">
              <a:buClr>
                <a:srgbClr val="22346D"/>
              </a:buClr>
              <a:buFont typeface="Arial"/>
              <a:buChar char="•"/>
              <a:tabLst>
                <a:tab pos="240506" algn="l"/>
              </a:tabLst>
            </a:pPr>
            <a:r>
              <a:rPr sz="2400" spc="-15" dirty="0">
                <a:solidFill>
                  <a:srgbClr val="22346D"/>
                </a:solidFill>
                <a:latin typeface="Arial" panose="020B0604020202020204" pitchFamily="34" charset="0"/>
                <a:cs typeface="Arial" panose="020B0604020202020204" pitchFamily="34" charset="0"/>
              </a:rPr>
              <a:t>Pre</a:t>
            </a:r>
            <a:r>
              <a:rPr sz="2400" spc="-11" dirty="0">
                <a:solidFill>
                  <a:srgbClr val="22346D"/>
                </a:solidFill>
                <a:latin typeface="Arial" panose="020B0604020202020204" pitchFamily="34" charset="0"/>
                <a:cs typeface="Arial" panose="020B0604020202020204" pitchFamily="34" charset="0"/>
              </a:rPr>
              <a:t>-arre</a:t>
            </a:r>
            <a:r>
              <a:rPr sz="2400" spc="-19" dirty="0">
                <a:solidFill>
                  <a:srgbClr val="22346D"/>
                </a:solidFill>
                <a:latin typeface="Arial" panose="020B0604020202020204" pitchFamily="34" charset="0"/>
                <a:cs typeface="Arial" panose="020B0604020202020204" pitchFamily="34" charset="0"/>
              </a:rPr>
              <a:t>s</a:t>
            </a:r>
            <a:r>
              <a:rPr sz="2400" spc="-8" dirty="0">
                <a:solidFill>
                  <a:srgbClr val="22346D"/>
                </a:solidFill>
                <a:latin typeface="Arial" panose="020B0604020202020204" pitchFamily="34" charset="0"/>
                <a:cs typeface="Arial" panose="020B0604020202020204" pitchFamily="34" charset="0"/>
              </a:rPr>
              <a:t>t</a:t>
            </a:r>
            <a:r>
              <a:rPr sz="2400" spc="23" dirty="0">
                <a:solidFill>
                  <a:srgbClr val="22346D"/>
                </a:solidFill>
                <a:latin typeface="Arial" panose="020B0604020202020204" pitchFamily="34" charset="0"/>
                <a:cs typeface="Arial" panose="020B0604020202020204" pitchFamily="34" charset="0"/>
              </a:rPr>
              <a:t> </a:t>
            </a:r>
            <a:r>
              <a:rPr sz="2400" spc="-8" dirty="0">
                <a:solidFill>
                  <a:srgbClr val="22346D"/>
                </a:solidFill>
                <a:latin typeface="Arial" panose="020B0604020202020204" pitchFamily="34" charset="0"/>
                <a:cs typeface="Arial" panose="020B0604020202020204" pitchFamily="34" charset="0"/>
              </a:rPr>
              <a:t>di</a:t>
            </a:r>
            <a:r>
              <a:rPr sz="2400" spc="-38" dirty="0">
                <a:solidFill>
                  <a:srgbClr val="22346D"/>
                </a:solidFill>
                <a:latin typeface="Arial" panose="020B0604020202020204" pitchFamily="34" charset="0"/>
                <a:cs typeface="Arial" panose="020B0604020202020204" pitchFamily="34" charset="0"/>
              </a:rPr>
              <a:t>v</a:t>
            </a:r>
            <a:r>
              <a:rPr sz="2400" spc="-11" dirty="0">
                <a:solidFill>
                  <a:srgbClr val="22346D"/>
                </a:solidFill>
                <a:latin typeface="Arial" panose="020B0604020202020204" pitchFamily="34" charset="0"/>
                <a:cs typeface="Arial" panose="020B0604020202020204" pitchFamily="34" charset="0"/>
              </a:rPr>
              <a:t>e</a:t>
            </a:r>
            <a:r>
              <a:rPr sz="2400" spc="-4"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sion</a:t>
            </a:r>
            <a:r>
              <a:rPr sz="2400" spc="-4"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p</a:t>
            </a:r>
            <a:r>
              <a:rPr sz="2400" spc="-38"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ogram</a:t>
            </a:r>
            <a:r>
              <a:rPr sz="2400" spc="4" dirty="0">
                <a:solidFill>
                  <a:srgbClr val="22346D"/>
                </a:solidFill>
                <a:latin typeface="Arial" panose="020B0604020202020204" pitchFamily="34" charset="0"/>
                <a:cs typeface="Arial" panose="020B0604020202020204" pitchFamily="34" charset="0"/>
              </a:rPr>
              <a:t> </a:t>
            </a:r>
            <a:r>
              <a:rPr sz="2400" spc="-56" dirty="0">
                <a:solidFill>
                  <a:srgbClr val="22346D"/>
                </a:solidFill>
                <a:latin typeface="Arial" panose="020B0604020202020204" pitchFamily="34" charset="0"/>
                <a:cs typeface="Arial" panose="020B0604020202020204" pitchFamily="34" charset="0"/>
              </a:rPr>
              <a:t>f</a:t>
            </a:r>
            <a:r>
              <a:rPr sz="2400" spc="-11" dirty="0">
                <a:solidFill>
                  <a:srgbClr val="22346D"/>
                </a:solidFill>
                <a:latin typeface="Arial" panose="020B0604020202020204" pitchFamily="34" charset="0"/>
                <a:cs typeface="Arial" panose="020B0604020202020204" pitchFamily="34" charset="0"/>
              </a:rPr>
              <a:t>or</a:t>
            </a:r>
            <a:r>
              <a:rPr sz="2400" spc="4"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p</a:t>
            </a:r>
            <a:r>
              <a:rPr sz="2400" spc="-19" dirty="0">
                <a:solidFill>
                  <a:srgbClr val="22346D"/>
                </a:solidFill>
                <a:latin typeface="Arial" panose="020B0604020202020204" pitchFamily="34" charset="0"/>
                <a:cs typeface="Arial" panose="020B0604020202020204" pitchFamily="34" charset="0"/>
              </a:rPr>
              <a:t>e</a:t>
            </a:r>
            <a:r>
              <a:rPr sz="2400" spc="-11" dirty="0">
                <a:solidFill>
                  <a:srgbClr val="22346D"/>
                </a:solidFill>
                <a:latin typeface="Arial" panose="020B0604020202020204" pitchFamily="34" charset="0"/>
                <a:cs typeface="Arial" panose="020B0604020202020204" pitchFamily="34" charset="0"/>
              </a:rPr>
              <a:t>ople</a:t>
            </a:r>
            <a:r>
              <a:rPr sz="2400" spc="-4" dirty="0">
                <a:solidFill>
                  <a:srgbClr val="22346D"/>
                </a:solidFill>
                <a:latin typeface="Arial" panose="020B0604020202020204" pitchFamily="34" charset="0"/>
                <a:cs typeface="Arial" panose="020B0604020202020204" pitchFamily="34" charset="0"/>
              </a:rPr>
              <a:t> </a:t>
            </a:r>
            <a:r>
              <a:rPr sz="2400" spc="-19" dirty="0">
                <a:solidFill>
                  <a:srgbClr val="22346D"/>
                </a:solidFill>
                <a:latin typeface="Arial" panose="020B0604020202020204" pitchFamily="34" charset="0"/>
                <a:cs typeface="Arial" panose="020B0604020202020204" pitchFamily="34" charset="0"/>
              </a:rPr>
              <a:t>wh</a:t>
            </a:r>
            <a:r>
              <a:rPr sz="2400" spc="-11" dirty="0">
                <a:solidFill>
                  <a:srgbClr val="22346D"/>
                </a:solidFill>
                <a:latin typeface="Arial" panose="020B0604020202020204" pitchFamily="34" charset="0"/>
                <a:cs typeface="Arial" panose="020B0604020202020204" pitchFamily="34" charset="0"/>
              </a:rPr>
              <a:t>o</a:t>
            </a:r>
            <a:r>
              <a:rPr sz="2400" spc="11"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use</a:t>
            </a:r>
            <a:r>
              <a:rPr sz="2400"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drugs and</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are</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at</a:t>
            </a:r>
            <a:r>
              <a:rPr sz="2400" spc="4" dirty="0">
                <a:solidFill>
                  <a:srgbClr val="22346D"/>
                </a:solidFill>
                <a:latin typeface="Arial" panose="020B0604020202020204" pitchFamily="34" charset="0"/>
                <a:cs typeface="Arial" panose="020B0604020202020204" pitchFamily="34" charset="0"/>
              </a:rPr>
              <a:t> </a:t>
            </a:r>
            <a:r>
              <a:rPr sz="2400" spc="-8" dirty="0">
                <a:solidFill>
                  <a:srgbClr val="22346D"/>
                </a:solidFill>
                <a:latin typeface="Arial" panose="020B0604020202020204" pitchFamily="34" charset="0"/>
                <a:cs typeface="Arial" panose="020B0604020202020204" pitchFamily="34" charset="0"/>
              </a:rPr>
              <a:t>risk</a:t>
            </a:r>
            <a:r>
              <a:rPr lang="en-US" sz="2400" dirty="0">
                <a:solidFill>
                  <a:prstClr val="black"/>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of</a:t>
            </a:r>
            <a:r>
              <a:rPr sz="2400" spc="-4" dirty="0">
                <a:solidFill>
                  <a:srgbClr val="22346D"/>
                </a:solidFill>
                <a:latin typeface="Arial" panose="020B0604020202020204" pitchFamily="34" charset="0"/>
                <a:cs typeface="Arial" panose="020B0604020202020204" pitchFamily="34" charset="0"/>
              </a:rPr>
              <a:t> </a:t>
            </a:r>
            <a:r>
              <a:rPr sz="2400" spc="-8" dirty="0">
                <a:solidFill>
                  <a:srgbClr val="22346D"/>
                </a:solidFill>
                <a:latin typeface="Arial" panose="020B0604020202020204" pitchFamily="34" charset="0"/>
                <a:cs typeface="Arial" panose="020B0604020202020204" pitchFamily="34" charset="0"/>
              </a:rPr>
              <a:t>b</a:t>
            </a:r>
            <a:r>
              <a:rPr sz="2400" spc="-11" dirty="0">
                <a:solidFill>
                  <a:srgbClr val="22346D"/>
                </a:solidFill>
                <a:latin typeface="Arial" panose="020B0604020202020204" pitchFamily="34" charset="0"/>
                <a:cs typeface="Arial" panose="020B0604020202020204" pitchFamily="34" charset="0"/>
              </a:rPr>
              <a:t>eing</a:t>
            </a:r>
            <a:r>
              <a:rPr sz="2400" spc="-15"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charged</a:t>
            </a:r>
            <a:r>
              <a:rPr sz="2400" spc="8"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with</a:t>
            </a:r>
            <a:r>
              <a:rPr sz="2400" spc="4" dirty="0">
                <a:solidFill>
                  <a:srgbClr val="22346D"/>
                </a:solidFill>
                <a:latin typeface="Arial" panose="020B0604020202020204" pitchFamily="34" charset="0"/>
                <a:cs typeface="Arial" panose="020B0604020202020204" pitchFamily="34" charset="0"/>
              </a:rPr>
              <a:t> </a:t>
            </a:r>
            <a:r>
              <a:rPr sz="2400" spc="-8" dirty="0">
                <a:solidFill>
                  <a:srgbClr val="22346D"/>
                </a:solidFill>
                <a:latin typeface="Arial" panose="020B0604020202020204" pitchFamily="34" charset="0"/>
                <a:cs typeface="Arial" panose="020B0604020202020204" pitchFamily="34" charset="0"/>
              </a:rPr>
              <a:t>l</a:t>
            </a:r>
            <a:r>
              <a:rPr sz="2400" spc="-38" dirty="0">
                <a:solidFill>
                  <a:srgbClr val="22346D"/>
                </a:solidFill>
                <a:latin typeface="Arial" panose="020B0604020202020204" pitchFamily="34" charset="0"/>
                <a:cs typeface="Arial" panose="020B0604020202020204" pitchFamily="34" charset="0"/>
              </a:rPr>
              <a:t>o</a:t>
            </a:r>
            <a:r>
              <a:rPr sz="2400" spc="15" dirty="0">
                <a:solidFill>
                  <a:srgbClr val="22346D"/>
                </a:solidFill>
                <a:latin typeface="Arial" panose="020B0604020202020204" pitchFamily="34" charset="0"/>
                <a:cs typeface="Arial" panose="020B0604020202020204" pitchFamily="34" charset="0"/>
              </a:rPr>
              <a:t>w</a:t>
            </a:r>
            <a:r>
              <a:rPr sz="2400" spc="-8" dirty="0">
                <a:solidFill>
                  <a:srgbClr val="22346D"/>
                </a:solidFill>
                <a:latin typeface="Arial" panose="020B0604020202020204" pitchFamily="34" charset="0"/>
                <a:cs typeface="Arial" panose="020B0604020202020204" pitchFamily="34" charset="0"/>
              </a:rPr>
              <a:t>-l</a:t>
            </a:r>
            <a:r>
              <a:rPr sz="2400" spc="-49" dirty="0">
                <a:solidFill>
                  <a:srgbClr val="22346D"/>
                </a:solidFill>
                <a:latin typeface="Arial" panose="020B0604020202020204" pitchFamily="34" charset="0"/>
                <a:cs typeface="Arial" panose="020B0604020202020204" pitchFamily="34" charset="0"/>
              </a:rPr>
              <a:t>e</a:t>
            </a:r>
            <a:r>
              <a:rPr sz="2400" spc="-38" dirty="0">
                <a:solidFill>
                  <a:srgbClr val="22346D"/>
                </a:solidFill>
                <a:latin typeface="Arial" panose="020B0604020202020204" pitchFamily="34" charset="0"/>
                <a:cs typeface="Arial" panose="020B0604020202020204" pitchFamily="34" charset="0"/>
              </a:rPr>
              <a:t>v</a:t>
            </a:r>
            <a:r>
              <a:rPr sz="2400" spc="-8" dirty="0">
                <a:solidFill>
                  <a:srgbClr val="22346D"/>
                </a:solidFill>
                <a:latin typeface="Arial" panose="020B0604020202020204" pitchFamily="34" charset="0"/>
                <a:cs typeface="Arial" panose="020B0604020202020204" pitchFamily="34" charset="0"/>
              </a:rPr>
              <a:t>el</a:t>
            </a:r>
            <a:r>
              <a:rPr sz="2400" spc="11" dirty="0">
                <a:solidFill>
                  <a:srgbClr val="22346D"/>
                </a:solidFill>
                <a:latin typeface="Arial" panose="020B0604020202020204" pitchFamily="34" charset="0"/>
                <a:cs typeface="Arial" panose="020B0604020202020204" pitchFamily="34" charset="0"/>
              </a:rPr>
              <a:t> </a:t>
            </a:r>
            <a:r>
              <a:rPr sz="2400" spc="-8" dirty="0">
                <a:solidFill>
                  <a:srgbClr val="22346D"/>
                </a:solidFill>
                <a:latin typeface="Arial" panose="020B0604020202020204" pitchFamily="34" charset="0"/>
                <a:cs typeface="Arial" panose="020B0604020202020204" pitchFamily="34" charset="0"/>
              </a:rPr>
              <a:t>cr</a:t>
            </a:r>
            <a:r>
              <a:rPr sz="2400" spc="-4" dirty="0">
                <a:solidFill>
                  <a:srgbClr val="22346D"/>
                </a:solidFill>
                <a:latin typeface="Arial" panose="020B0604020202020204" pitchFamily="34" charset="0"/>
                <a:cs typeface="Arial" panose="020B0604020202020204" pitchFamily="34" charset="0"/>
              </a:rPr>
              <a:t>i</a:t>
            </a:r>
            <a:r>
              <a:rPr sz="2400" spc="-11" dirty="0">
                <a:solidFill>
                  <a:srgbClr val="22346D"/>
                </a:solidFill>
                <a:latin typeface="Arial" panose="020B0604020202020204" pitchFamily="34" charset="0"/>
                <a:cs typeface="Arial" panose="020B0604020202020204" pitchFamily="34" charset="0"/>
              </a:rPr>
              <a:t>minal</a:t>
            </a:r>
            <a:r>
              <a:rPr sz="2400" spc="8"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o</a:t>
            </a:r>
            <a:r>
              <a:rPr sz="2400" spc="30" dirty="0">
                <a:solidFill>
                  <a:srgbClr val="22346D"/>
                </a:solidFill>
                <a:latin typeface="Arial" panose="020B0604020202020204" pitchFamily="34" charset="0"/>
                <a:cs typeface="Arial" panose="020B0604020202020204" pitchFamily="34" charset="0"/>
              </a:rPr>
              <a:t>f</a:t>
            </a:r>
            <a:r>
              <a:rPr sz="2400" spc="-56" dirty="0">
                <a:solidFill>
                  <a:srgbClr val="22346D"/>
                </a:solidFill>
                <a:latin typeface="Arial" panose="020B0604020202020204" pitchFamily="34" charset="0"/>
                <a:cs typeface="Arial" panose="020B0604020202020204" pitchFamily="34" charset="0"/>
              </a:rPr>
              <a:t>f</a:t>
            </a:r>
            <a:r>
              <a:rPr sz="2400" spc="-11" dirty="0">
                <a:solidFill>
                  <a:srgbClr val="22346D"/>
                </a:solidFill>
                <a:latin typeface="Arial" panose="020B0604020202020204" pitchFamily="34" charset="0"/>
                <a:cs typeface="Arial" panose="020B0604020202020204" pitchFamily="34" charset="0"/>
              </a:rPr>
              <a:t>ens</a:t>
            </a:r>
            <a:r>
              <a:rPr sz="2400" spc="-23" dirty="0">
                <a:solidFill>
                  <a:srgbClr val="22346D"/>
                </a:solidFill>
                <a:latin typeface="Arial" panose="020B0604020202020204" pitchFamily="34" charset="0"/>
                <a:cs typeface="Arial" panose="020B0604020202020204" pitchFamily="34" charset="0"/>
              </a:rPr>
              <a:t>e</a:t>
            </a:r>
            <a:r>
              <a:rPr sz="2400" spc="-11" dirty="0">
                <a:solidFill>
                  <a:srgbClr val="22346D"/>
                </a:solidFill>
                <a:latin typeface="Arial" panose="020B0604020202020204" pitchFamily="34" charset="0"/>
                <a:cs typeface="Arial" panose="020B0604020202020204" pitchFamily="34" charset="0"/>
              </a:rPr>
              <a:t>s</a:t>
            </a:r>
            <a:endParaRPr sz="2400" dirty="0">
              <a:solidFill>
                <a:prstClr val="black"/>
              </a:solidFill>
              <a:latin typeface="Arial" panose="020B0604020202020204" pitchFamily="34" charset="0"/>
              <a:cs typeface="Arial" panose="020B0604020202020204" pitchFamily="34" charset="0"/>
            </a:endParaRPr>
          </a:p>
        </p:txBody>
      </p:sp>
      <p:sp>
        <p:nvSpPr>
          <p:cNvPr id="5" name="object 5"/>
          <p:cNvSpPr/>
          <p:nvPr/>
        </p:nvSpPr>
        <p:spPr>
          <a:xfrm>
            <a:off x="861202" y="2735199"/>
            <a:ext cx="7910703" cy="3265551"/>
          </a:xfrm>
          <a:prstGeom prst="rect">
            <a:avLst/>
          </a:prstGeom>
          <a:blipFill>
            <a:blip r:embed="rId3" cstate="print"/>
            <a:stretch>
              <a:fillRect/>
            </a:stretch>
          </a:blipFill>
        </p:spPr>
        <p:txBody>
          <a:bodyPr wrap="square" lIns="0" tIns="0" rIns="0" bIns="0" rtlCol="0"/>
          <a:lstStyle/>
          <a:p>
            <a:pPr defTabSz="685800"/>
            <a:endParaRPr sz="1350" dirty="0">
              <a:solidFill>
                <a:prstClr val="black"/>
              </a:solidFill>
              <a:latin typeface="Calibri"/>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9525" defTabSz="685800"/>
            <a:r>
              <a:rPr spc="-8" dirty="0"/>
              <a:t>©</a:t>
            </a:r>
            <a:r>
              <a:rPr spc="-4" dirty="0"/>
              <a:t> </a:t>
            </a:r>
            <a:r>
              <a:rPr spc="-8" dirty="0"/>
              <a:t>2021</a:t>
            </a:r>
            <a:r>
              <a:rPr dirty="0"/>
              <a:t> </a:t>
            </a:r>
            <a:r>
              <a:rPr spc="-8" dirty="0"/>
              <a:t>Wil</a:t>
            </a:r>
            <a:r>
              <a:rPr dirty="0"/>
              <a:t>s</a:t>
            </a:r>
            <a:r>
              <a:rPr spc="-8" dirty="0"/>
              <a:t>on</a:t>
            </a:r>
            <a:r>
              <a:rPr spc="-11" dirty="0"/>
              <a:t> Ce</a:t>
            </a:r>
            <a:r>
              <a:rPr spc="-4" dirty="0"/>
              <a:t>nter</a:t>
            </a:r>
            <a:r>
              <a:rPr spc="4" dirty="0"/>
              <a:t> </a:t>
            </a:r>
            <a:r>
              <a:rPr spc="-4" dirty="0"/>
              <a:t>for</a:t>
            </a:r>
            <a:r>
              <a:rPr spc="4" dirty="0"/>
              <a:t> </a:t>
            </a:r>
            <a:r>
              <a:rPr spc="-8" dirty="0"/>
              <a:t>Science</a:t>
            </a:r>
            <a:r>
              <a:rPr spc="11" dirty="0"/>
              <a:t> </a:t>
            </a:r>
            <a:r>
              <a:rPr spc="-8" dirty="0"/>
              <a:t>and </a:t>
            </a:r>
            <a:r>
              <a:rPr spc="-4" dirty="0"/>
              <a:t>Ju</a:t>
            </a:r>
            <a:r>
              <a:rPr dirty="0"/>
              <a:t>s</a:t>
            </a:r>
            <a:r>
              <a:rPr spc="-4" dirty="0"/>
              <a:t>t</a:t>
            </a:r>
            <a:r>
              <a:rPr spc="-8" dirty="0"/>
              <a:t>i</a:t>
            </a:r>
            <a:r>
              <a:rPr spc="-4" dirty="0"/>
              <a:t>ce at </a:t>
            </a:r>
            <a:r>
              <a:rPr spc="-8" dirty="0"/>
              <a:t>Duke</a:t>
            </a:r>
            <a:r>
              <a:rPr spc="-4" dirty="0"/>
              <a:t> </a:t>
            </a:r>
            <a:r>
              <a:rPr spc="-8" dirty="0"/>
              <a:t>Law</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57250"/>
            <a:ext cx="512445" cy="5143500"/>
          </a:xfrm>
          <a:custGeom>
            <a:avLst/>
            <a:gdLst/>
            <a:ahLst/>
            <a:cxnLst/>
            <a:rect l="l" t="t" r="r" b="b"/>
            <a:pathLst>
              <a:path w="683260" h="6858000">
                <a:moveTo>
                  <a:pt x="0" y="6858000"/>
                </a:moveTo>
                <a:lnTo>
                  <a:pt x="682752" y="6858000"/>
                </a:lnTo>
                <a:lnTo>
                  <a:pt x="682752" y="0"/>
                </a:lnTo>
                <a:lnTo>
                  <a:pt x="0" y="0"/>
                </a:lnTo>
                <a:lnTo>
                  <a:pt x="0" y="6858000"/>
                </a:lnTo>
              </a:path>
            </a:pathLst>
          </a:custGeom>
          <a:solidFill>
            <a:srgbClr val="FFDF82"/>
          </a:solidFill>
        </p:spPr>
        <p:txBody>
          <a:bodyPr wrap="square" lIns="0" tIns="0" rIns="0" bIns="0" rtlCol="0"/>
          <a:lstStyle/>
          <a:p>
            <a:pPr defTabSz="685800"/>
            <a:endParaRPr sz="1350">
              <a:solidFill>
                <a:prstClr val="black"/>
              </a:solidFill>
              <a:latin typeface="Calibri"/>
            </a:endParaRPr>
          </a:p>
        </p:txBody>
      </p:sp>
      <p:sp>
        <p:nvSpPr>
          <p:cNvPr id="3" name="object 3"/>
          <p:cNvSpPr txBox="1">
            <a:spLocks noGrp="1"/>
          </p:cNvSpPr>
          <p:nvPr>
            <p:ph type="title"/>
          </p:nvPr>
        </p:nvSpPr>
        <p:spPr>
          <a:xfrm>
            <a:off x="548640" y="640080"/>
            <a:ext cx="8287702" cy="468526"/>
          </a:xfrm>
          <a:prstGeom prst="rect">
            <a:avLst/>
          </a:prstGeom>
        </p:spPr>
        <p:txBody>
          <a:bodyPr vert="horz" wrap="square" lIns="0" tIns="0" rIns="0" bIns="0" rtlCol="0">
            <a:spAutoFit/>
          </a:bodyPr>
          <a:lstStyle/>
          <a:p>
            <a:pPr marL="269081">
              <a:lnSpc>
                <a:spcPts val="3934"/>
              </a:lnSpc>
            </a:pPr>
            <a:r>
              <a:rPr sz="3200" b="1" dirty="0">
                <a:latin typeface="Arial" panose="020B0604020202020204" pitchFamily="34" charset="0"/>
                <a:cs typeface="Arial" panose="020B0604020202020204" pitchFamily="34" charset="0"/>
              </a:rPr>
              <a:t>LEAD</a:t>
            </a:r>
            <a:r>
              <a:rPr sz="3200" b="1" spc="-23" dirty="0">
                <a:latin typeface="Arial" panose="020B0604020202020204" pitchFamily="34" charset="0"/>
                <a:cs typeface="Arial" panose="020B0604020202020204" pitchFamily="34" charset="0"/>
              </a:rPr>
              <a:t> </a:t>
            </a:r>
            <a:r>
              <a:rPr sz="3200" b="1" spc="-15" dirty="0">
                <a:latin typeface="Arial" panose="020B0604020202020204" pitchFamily="34" charset="0"/>
                <a:cs typeface="Arial" panose="020B0604020202020204" pitchFamily="34" charset="0"/>
              </a:rPr>
              <a:t>in</a:t>
            </a:r>
            <a:r>
              <a:rPr sz="3200" b="1" dirty="0">
                <a:latin typeface="Arial" panose="020B0604020202020204" pitchFamily="34" charset="0"/>
                <a:cs typeface="Arial" panose="020B0604020202020204" pitchFamily="34" charset="0"/>
              </a:rPr>
              <a:t> No</a:t>
            </a:r>
            <a:r>
              <a:rPr sz="3200" b="1" spc="64" dirty="0">
                <a:latin typeface="Arial" panose="020B0604020202020204" pitchFamily="34" charset="0"/>
                <a:cs typeface="Arial" panose="020B0604020202020204" pitchFamily="34" charset="0"/>
              </a:rPr>
              <a:t>r</a:t>
            </a:r>
            <a:r>
              <a:rPr sz="3200" b="1" spc="-4" dirty="0">
                <a:latin typeface="Arial" panose="020B0604020202020204" pitchFamily="34" charset="0"/>
                <a:cs typeface="Arial" panose="020B0604020202020204" pitchFamily="34" charset="0"/>
              </a:rPr>
              <a:t>t</a:t>
            </a:r>
            <a:r>
              <a:rPr sz="3200" b="1" dirty="0">
                <a:latin typeface="Arial" panose="020B0604020202020204" pitchFamily="34" charset="0"/>
                <a:cs typeface="Arial" panose="020B0604020202020204" pitchFamily="34" charset="0"/>
              </a:rPr>
              <a:t>h </a:t>
            </a:r>
            <a:r>
              <a:rPr sz="3200" b="1" spc="-4" dirty="0">
                <a:latin typeface="Arial" panose="020B0604020202020204" pitchFamily="34" charset="0"/>
                <a:cs typeface="Arial" panose="020B0604020202020204" pitchFamily="34" charset="0"/>
              </a:rPr>
              <a:t>Ca</a:t>
            </a:r>
            <a:r>
              <a:rPr sz="3200" b="1" spc="-19" dirty="0">
                <a:latin typeface="Arial" panose="020B0604020202020204" pitchFamily="34" charset="0"/>
                <a:cs typeface="Arial" panose="020B0604020202020204" pitchFamily="34" charset="0"/>
              </a:rPr>
              <a:t>r</a:t>
            </a:r>
            <a:r>
              <a:rPr sz="3200" b="1" dirty="0">
                <a:latin typeface="Arial" panose="020B0604020202020204" pitchFamily="34" charset="0"/>
                <a:cs typeface="Arial" panose="020B0604020202020204" pitchFamily="34" charset="0"/>
              </a:rPr>
              <a:t>olina</a:t>
            </a:r>
          </a:p>
        </p:txBody>
      </p:sp>
      <p:sp>
        <p:nvSpPr>
          <p:cNvPr id="4" name="object 4"/>
          <p:cNvSpPr/>
          <p:nvPr/>
        </p:nvSpPr>
        <p:spPr>
          <a:xfrm>
            <a:off x="628650" y="2611754"/>
            <a:ext cx="8235315" cy="3114675"/>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5440680" y="4101084"/>
            <a:ext cx="318135" cy="307657"/>
          </a:xfrm>
          <a:custGeom>
            <a:avLst/>
            <a:gdLst/>
            <a:ahLst/>
            <a:cxnLst/>
            <a:rect l="l" t="t" r="r" b="b"/>
            <a:pathLst>
              <a:path w="424179" h="410210">
                <a:moveTo>
                  <a:pt x="423671" y="156590"/>
                </a:moveTo>
                <a:lnTo>
                  <a:pt x="0" y="156590"/>
                </a:lnTo>
                <a:lnTo>
                  <a:pt x="130936" y="253364"/>
                </a:lnTo>
                <a:lnTo>
                  <a:pt x="80899" y="409956"/>
                </a:lnTo>
                <a:lnTo>
                  <a:pt x="211835" y="313181"/>
                </a:lnTo>
                <a:lnTo>
                  <a:pt x="311849" y="313181"/>
                </a:lnTo>
                <a:lnTo>
                  <a:pt x="292734" y="253364"/>
                </a:lnTo>
                <a:lnTo>
                  <a:pt x="423671" y="156590"/>
                </a:lnTo>
                <a:close/>
              </a:path>
              <a:path w="424179" h="410210">
                <a:moveTo>
                  <a:pt x="311849" y="313181"/>
                </a:moveTo>
                <a:lnTo>
                  <a:pt x="211835" y="313181"/>
                </a:lnTo>
                <a:lnTo>
                  <a:pt x="342773" y="409956"/>
                </a:lnTo>
                <a:lnTo>
                  <a:pt x="311849" y="313181"/>
                </a:lnTo>
                <a:close/>
              </a:path>
              <a:path w="424179" h="410210">
                <a:moveTo>
                  <a:pt x="211835" y="0"/>
                </a:moveTo>
                <a:lnTo>
                  <a:pt x="161798" y="156590"/>
                </a:lnTo>
                <a:lnTo>
                  <a:pt x="261874" y="156590"/>
                </a:lnTo>
                <a:lnTo>
                  <a:pt x="211835" y="0"/>
                </a:lnTo>
                <a:close/>
              </a:path>
            </a:pathLst>
          </a:custGeom>
          <a:solidFill>
            <a:srgbClr val="FF0000"/>
          </a:solidFill>
        </p:spPr>
        <p:txBody>
          <a:bodyPr wrap="square" lIns="0" tIns="0" rIns="0" bIns="0" rtlCol="0"/>
          <a:lstStyle/>
          <a:p>
            <a:pPr defTabSz="685800"/>
            <a:endParaRPr sz="1350">
              <a:solidFill>
                <a:prstClr val="black"/>
              </a:solidFill>
              <a:latin typeface="Calibri"/>
            </a:endParaRPr>
          </a:p>
        </p:txBody>
      </p:sp>
      <p:sp>
        <p:nvSpPr>
          <p:cNvPr id="6" name="object 6"/>
          <p:cNvSpPr/>
          <p:nvPr/>
        </p:nvSpPr>
        <p:spPr>
          <a:xfrm>
            <a:off x="5440680" y="4101084"/>
            <a:ext cx="318135" cy="307657"/>
          </a:xfrm>
          <a:custGeom>
            <a:avLst/>
            <a:gdLst/>
            <a:ahLst/>
            <a:cxnLst/>
            <a:rect l="l" t="t" r="r" b="b"/>
            <a:pathLst>
              <a:path w="424179" h="410210">
                <a:moveTo>
                  <a:pt x="0" y="156590"/>
                </a:moveTo>
                <a:lnTo>
                  <a:pt x="161798" y="156590"/>
                </a:lnTo>
                <a:lnTo>
                  <a:pt x="211835" y="0"/>
                </a:lnTo>
                <a:lnTo>
                  <a:pt x="261874" y="156590"/>
                </a:lnTo>
                <a:lnTo>
                  <a:pt x="423671" y="156590"/>
                </a:lnTo>
                <a:lnTo>
                  <a:pt x="292734" y="253364"/>
                </a:lnTo>
                <a:lnTo>
                  <a:pt x="342773" y="409956"/>
                </a:lnTo>
                <a:lnTo>
                  <a:pt x="211835" y="313181"/>
                </a:lnTo>
                <a:lnTo>
                  <a:pt x="80899" y="409956"/>
                </a:lnTo>
                <a:lnTo>
                  <a:pt x="130936" y="253364"/>
                </a:lnTo>
                <a:lnTo>
                  <a:pt x="0" y="156590"/>
                </a:lnTo>
                <a:close/>
              </a:path>
            </a:pathLst>
          </a:custGeom>
          <a:ln w="12192">
            <a:solidFill>
              <a:srgbClr val="FF0000"/>
            </a:solidFill>
          </a:ln>
        </p:spPr>
        <p:txBody>
          <a:bodyPr wrap="square" lIns="0" tIns="0" rIns="0" bIns="0" rtlCol="0"/>
          <a:lstStyle/>
          <a:p>
            <a:pPr defTabSz="685800"/>
            <a:endParaRPr sz="1350">
              <a:solidFill>
                <a:prstClr val="black"/>
              </a:solidFill>
              <a:latin typeface="Calibri"/>
            </a:endParaRPr>
          </a:p>
        </p:txBody>
      </p:sp>
      <p:sp>
        <p:nvSpPr>
          <p:cNvPr id="7" name="object 7"/>
          <p:cNvSpPr/>
          <p:nvPr/>
        </p:nvSpPr>
        <p:spPr>
          <a:xfrm>
            <a:off x="6392798" y="4997196"/>
            <a:ext cx="318135" cy="307657"/>
          </a:xfrm>
          <a:custGeom>
            <a:avLst/>
            <a:gdLst/>
            <a:ahLst/>
            <a:cxnLst/>
            <a:rect l="l" t="t" r="r" b="b"/>
            <a:pathLst>
              <a:path w="424179" h="410210">
                <a:moveTo>
                  <a:pt x="423672" y="156591"/>
                </a:moveTo>
                <a:lnTo>
                  <a:pt x="0" y="156591"/>
                </a:lnTo>
                <a:lnTo>
                  <a:pt x="130937" y="253365"/>
                </a:lnTo>
                <a:lnTo>
                  <a:pt x="80899" y="409956"/>
                </a:lnTo>
                <a:lnTo>
                  <a:pt x="211836" y="313182"/>
                </a:lnTo>
                <a:lnTo>
                  <a:pt x="311849" y="313182"/>
                </a:lnTo>
                <a:lnTo>
                  <a:pt x="292735" y="253365"/>
                </a:lnTo>
                <a:lnTo>
                  <a:pt x="423672" y="156591"/>
                </a:lnTo>
                <a:close/>
              </a:path>
              <a:path w="424179" h="410210">
                <a:moveTo>
                  <a:pt x="311849" y="313182"/>
                </a:moveTo>
                <a:lnTo>
                  <a:pt x="211836" y="313182"/>
                </a:lnTo>
                <a:lnTo>
                  <a:pt x="342773" y="409956"/>
                </a:lnTo>
                <a:lnTo>
                  <a:pt x="311849" y="313182"/>
                </a:lnTo>
                <a:close/>
              </a:path>
              <a:path w="424179" h="410210">
                <a:moveTo>
                  <a:pt x="211836" y="0"/>
                </a:moveTo>
                <a:lnTo>
                  <a:pt x="161798" y="156591"/>
                </a:lnTo>
                <a:lnTo>
                  <a:pt x="261874" y="156591"/>
                </a:lnTo>
                <a:lnTo>
                  <a:pt x="211836" y="0"/>
                </a:lnTo>
                <a:close/>
              </a:path>
            </a:pathLst>
          </a:custGeom>
          <a:solidFill>
            <a:srgbClr val="FF0000"/>
          </a:solidFill>
        </p:spPr>
        <p:txBody>
          <a:bodyPr wrap="square" lIns="0" tIns="0" rIns="0" bIns="0" rtlCol="0"/>
          <a:lstStyle/>
          <a:p>
            <a:pPr defTabSz="685800"/>
            <a:endParaRPr sz="1350">
              <a:solidFill>
                <a:prstClr val="black"/>
              </a:solidFill>
              <a:latin typeface="Calibri"/>
            </a:endParaRPr>
          </a:p>
        </p:txBody>
      </p:sp>
      <p:sp>
        <p:nvSpPr>
          <p:cNvPr id="8" name="object 8"/>
          <p:cNvSpPr/>
          <p:nvPr/>
        </p:nvSpPr>
        <p:spPr>
          <a:xfrm>
            <a:off x="6392798" y="4997196"/>
            <a:ext cx="318135" cy="307657"/>
          </a:xfrm>
          <a:custGeom>
            <a:avLst/>
            <a:gdLst/>
            <a:ahLst/>
            <a:cxnLst/>
            <a:rect l="l" t="t" r="r" b="b"/>
            <a:pathLst>
              <a:path w="424179" h="410210">
                <a:moveTo>
                  <a:pt x="0" y="156591"/>
                </a:moveTo>
                <a:lnTo>
                  <a:pt x="161798" y="156591"/>
                </a:lnTo>
                <a:lnTo>
                  <a:pt x="211836" y="0"/>
                </a:lnTo>
                <a:lnTo>
                  <a:pt x="261874" y="156591"/>
                </a:lnTo>
                <a:lnTo>
                  <a:pt x="423672" y="156591"/>
                </a:lnTo>
                <a:lnTo>
                  <a:pt x="292735" y="253365"/>
                </a:lnTo>
                <a:lnTo>
                  <a:pt x="342773" y="409956"/>
                </a:lnTo>
                <a:lnTo>
                  <a:pt x="211836" y="313182"/>
                </a:lnTo>
                <a:lnTo>
                  <a:pt x="80899" y="409956"/>
                </a:lnTo>
                <a:lnTo>
                  <a:pt x="130937" y="253365"/>
                </a:lnTo>
                <a:lnTo>
                  <a:pt x="0" y="156591"/>
                </a:lnTo>
                <a:close/>
              </a:path>
            </a:pathLst>
          </a:custGeom>
          <a:ln w="12192">
            <a:solidFill>
              <a:srgbClr val="FF0000"/>
            </a:solidFill>
          </a:ln>
        </p:spPr>
        <p:txBody>
          <a:bodyPr wrap="square" lIns="0" tIns="0" rIns="0" bIns="0" rtlCol="0"/>
          <a:lstStyle/>
          <a:p>
            <a:pPr defTabSz="685800"/>
            <a:endParaRPr sz="1350">
              <a:solidFill>
                <a:prstClr val="black"/>
              </a:solidFill>
              <a:latin typeface="Calibri"/>
            </a:endParaRPr>
          </a:p>
        </p:txBody>
      </p:sp>
      <p:sp>
        <p:nvSpPr>
          <p:cNvPr id="9" name="object 9"/>
          <p:cNvSpPr/>
          <p:nvPr/>
        </p:nvSpPr>
        <p:spPr>
          <a:xfrm>
            <a:off x="7448930" y="3597021"/>
            <a:ext cx="318135" cy="307657"/>
          </a:xfrm>
          <a:custGeom>
            <a:avLst/>
            <a:gdLst/>
            <a:ahLst/>
            <a:cxnLst/>
            <a:rect l="l" t="t" r="r" b="b"/>
            <a:pathLst>
              <a:path w="424179" h="410210">
                <a:moveTo>
                  <a:pt x="423672" y="156591"/>
                </a:moveTo>
                <a:lnTo>
                  <a:pt x="0" y="156591"/>
                </a:lnTo>
                <a:lnTo>
                  <a:pt x="130937" y="253365"/>
                </a:lnTo>
                <a:lnTo>
                  <a:pt x="80899" y="409956"/>
                </a:lnTo>
                <a:lnTo>
                  <a:pt x="211836" y="313182"/>
                </a:lnTo>
                <a:lnTo>
                  <a:pt x="311849" y="313182"/>
                </a:lnTo>
                <a:lnTo>
                  <a:pt x="292735" y="253365"/>
                </a:lnTo>
                <a:lnTo>
                  <a:pt x="423672" y="156591"/>
                </a:lnTo>
                <a:close/>
              </a:path>
              <a:path w="424179" h="410210">
                <a:moveTo>
                  <a:pt x="311849" y="313182"/>
                </a:moveTo>
                <a:lnTo>
                  <a:pt x="211836" y="313182"/>
                </a:lnTo>
                <a:lnTo>
                  <a:pt x="342773" y="409956"/>
                </a:lnTo>
                <a:lnTo>
                  <a:pt x="311849" y="313182"/>
                </a:lnTo>
                <a:close/>
              </a:path>
              <a:path w="424179" h="410210">
                <a:moveTo>
                  <a:pt x="211836" y="0"/>
                </a:moveTo>
                <a:lnTo>
                  <a:pt x="161798" y="156591"/>
                </a:lnTo>
                <a:lnTo>
                  <a:pt x="261874" y="156591"/>
                </a:lnTo>
                <a:lnTo>
                  <a:pt x="211836" y="0"/>
                </a:lnTo>
                <a:close/>
              </a:path>
            </a:pathLst>
          </a:custGeom>
          <a:solidFill>
            <a:srgbClr val="FF0000"/>
          </a:solidFill>
        </p:spPr>
        <p:txBody>
          <a:bodyPr wrap="square" lIns="0" tIns="0" rIns="0" bIns="0" rtlCol="0"/>
          <a:lstStyle/>
          <a:p>
            <a:pPr defTabSz="685800"/>
            <a:endParaRPr sz="1350">
              <a:solidFill>
                <a:prstClr val="black"/>
              </a:solidFill>
              <a:latin typeface="Calibri"/>
            </a:endParaRPr>
          </a:p>
        </p:txBody>
      </p:sp>
      <p:sp>
        <p:nvSpPr>
          <p:cNvPr id="10" name="object 10"/>
          <p:cNvSpPr/>
          <p:nvPr/>
        </p:nvSpPr>
        <p:spPr>
          <a:xfrm>
            <a:off x="7448930" y="3597021"/>
            <a:ext cx="318135" cy="307657"/>
          </a:xfrm>
          <a:custGeom>
            <a:avLst/>
            <a:gdLst/>
            <a:ahLst/>
            <a:cxnLst/>
            <a:rect l="l" t="t" r="r" b="b"/>
            <a:pathLst>
              <a:path w="424179" h="410210">
                <a:moveTo>
                  <a:pt x="0" y="156591"/>
                </a:moveTo>
                <a:lnTo>
                  <a:pt x="161798" y="156591"/>
                </a:lnTo>
                <a:lnTo>
                  <a:pt x="211836" y="0"/>
                </a:lnTo>
                <a:lnTo>
                  <a:pt x="261874" y="156591"/>
                </a:lnTo>
                <a:lnTo>
                  <a:pt x="423672" y="156591"/>
                </a:lnTo>
                <a:lnTo>
                  <a:pt x="292735" y="253365"/>
                </a:lnTo>
                <a:lnTo>
                  <a:pt x="342773" y="409956"/>
                </a:lnTo>
                <a:lnTo>
                  <a:pt x="211836" y="313182"/>
                </a:lnTo>
                <a:lnTo>
                  <a:pt x="80899" y="409956"/>
                </a:lnTo>
                <a:lnTo>
                  <a:pt x="130937" y="253365"/>
                </a:lnTo>
                <a:lnTo>
                  <a:pt x="0" y="156591"/>
                </a:lnTo>
                <a:close/>
              </a:path>
            </a:pathLst>
          </a:custGeom>
          <a:ln w="12192">
            <a:solidFill>
              <a:srgbClr val="FF0000"/>
            </a:solidFill>
          </a:ln>
        </p:spPr>
        <p:txBody>
          <a:bodyPr wrap="square" lIns="0" tIns="0" rIns="0" bIns="0" rtlCol="0"/>
          <a:lstStyle/>
          <a:p>
            <a:pPr defTabSz="685800"/>
            <a:endParaRPr sz="1350">
              <a:solidFill>
                <a:prstClr val="black"/>
              </a:solidFill>
              <a:latin typeface="Calibri"/>
            </a:endParaRPr>
          </a:p>
        </p:txBody>
      </p:sp>
      <p:sp>
        <p:nvSpPr>
          <p:cNvPr id="11" name="object 11"/>
          <p:cNvSpPr/>
          <p:nvPr/>
        </p:nvSpPr>
        <p:spPr>
          <a:xfrm>
            <a:off x="3392424" y="3506724"/>
            <a:ext cx="318135" cy="307657"/>
          </a:xfrm>
          <a:custGeom>
            <a:avLst/>
            <a:gdLst/>
            <a:ahLst/>
            <a:cxnLst/>
            <a:rect l="l" t="t" r="r" b="b"/>
            <a:pathLst>
              <a:path w="424179" h="410210">
                <a:moveTo>
                  <a:pt x="423671" y="156590"/>
                </a:moveTo>
                <a:lnTo>
                  <a:pt x="0" y="156590"/>
                </a:lnTo>
                <a:lnTo>
                  <a:pt x="130937" y="253364"/>
                </a:lnTo>
                <a:lnTo>
                  <a:pt x="80898" y="409955"/>
                </a:lnTo>
                <a:lnTo>
                  <a:pt x="211835" y="313181"/>
                </a:lnTo>
                <a:lnTo>
                  <a:pt x="311849" y="313181"/>
                </a:lnTo>
                <a:lnTo>
                  <a:pt x="292734" y="253364"/>
                </a:lnTo>
                <a:lnTo>
                  <a:pt x="423671" y="156590"/>
                </a:lnTo>
                <a:close/>
              </a:path>
              <a:path w="424179" h="410210">
                <a:moveTo>
                  <a:pt x="311849" y="313181"/>
                </a:moveTo>
                <a:lnTo>
                  <a:pt x="211835" y="313181"/>
                </a:lnTo>
                <a:lnTo>
                  <a:pt x="342772" y="409955"/>
                </a:lnTo>
                <a:lnTo>
                  <a:pt x="311849" y="313181"/>
                </a:lnTo>
                <a:close/>
              </a:path>
              <a:path w="424179" h="410210">
                <a:moveTo>
                  <a:pt x="211835" y="0"/>
                </a:moveTo>
                <a:lnTo>
                  <a:pt x="161797" y="156590"/>
                </a:lnTo>
                <a:lnTo>
                  <a:pt x="261873" y="156590"/>
                </a:lnTo>
                <a:lnTo>
                  <a:pt x="211835" y="0"/>
                </a:lnTo>
                <a:close/>
              </a:path>
            </a:pathLst>
          </a:custGeom>
          <a:solidFill>
            <a:srgbClr val="FF0000"/>
          </a:solidFill>
        </p:spPr>
        <p:txBody>
          <a:bodyPr wrap="square" lIns="0" tIns="0" rIns="0" bIns="0" rtlCol="0"/>
          <a:lstStyle/>
          <a:p>
            <a:pPr defTabSz="685800"/>
            <a:endParaRPr sz="1350">
              <a:solidFill>
                <a:prstClr val="black"/>
              </a:solidFill>
              <a:latin typeface="Calibri"/>
            </a:endParaRPr>
          </a:p>
        </p:txBody>
      </p:sp>
      <p:sp>
        <p:nvSpPr>
          <p:cNvPr id="12" name="object 12"/>
          <p:cNvSpPr/>
          <p:nvPr/>
        </p:nvSpPr>
        <p:spPr>
          <a:xfrm>
            <a:off x="3392424" y="3506724"/>
            <a:ext cx="318135" cy="307657"/>
          </a:xfrm>
          <a:custGeom>
            <a:avLst/>
            <a:gdLst/>
            <a:ahLst/>
            <a:cxnLst/>
            <a:rect l="l" t="t" r="r" b="b"/>
            <a:pathLst>
              <a:path w="424179" h="410210">
                <a:moveTo>
                  <a:pt x="0" y="156590"/>
                </a:moveTo>
                <a:lnTo>
                  <a:pt x="161797" y="156590"/>
                </a:lnTo>
                <a:lnTo>
                  <a:pt x="211835" y="0"/>
                </a:lnTo>
                <a:lnTo>
                  <a:pt x="261873" y="156590"/>
                </a:lnTo>
                <a:lnTo>
                  <a:pt x="423671" y="156590"/>
                </a:lnTo>
                <a:lnTo>
                  <a:pt x="292734" y="253364"/>
                </a:lnTo>
                <a:lnTo>
                  <a:pt x="342772" y="409955"/>
                </a:lnTo>
                <a:lnTo>
                  <a:pt x="211835" y="313181"/>
                </a:lnTo>
                <a:lnTo>
                  <a:pt x="80898" y="409955"/>
                </a:lnTo>
                <a:lnTo>
                  <a:pt x="130937" y="253364"/>
                </a:lnTo>
                <a:lnTo>
                  <a:pt x="0" y="156590"/>
                </a:lnTo>
                <a:close/>
              </a:path>
            </a:pathLst>
          </a:custGeom>
          <a:ln w="12191">
            <a:solidFill>
              <a:srgbClr val="FF0000"/>
            </a:solidFill>
          </a:ln>
        </p:spPr>
        <p:txBody>
          <a:bodyPr wrap="square" lIns="0" tIns="0" rIns="0" bIns="0" rtlCol="0"/>
          <a:lstStyle/>
          <a:p>
            <a:pPr defTabSz="685800"/>
            <a:endParaRPr sz="1350">
              <a:solidFill>
                <a:prstClr val="black"/>
              </a:solidFill>
              <a:latin typeface="Calibri"/>
            </a:endParaRPr>
          </a:p>
        </p:txBody>
      </p:sp>
      <p:sp>
        <p:nvSpPr>
          <p:cNvPr id="13" name="object 13"/>
          <p:cNvSpPr/>
          <p:nvPr/>
        </p:nvSpPr>
        <p:spPr>
          <a:xfrm>
            <a:off x="2936366" y="3506724"/>
            <a:ext cx="318135" cy="307657"/>
          </a:xfrm>
          <a:custGeom>
            <a:avLst/>
            <a:gdLst/>
            <a:ahLst/>
            <a:cxnLst/>
            <a:rect l="l" t="t" r="r" b="b"/>
            <a:pathLst>
              <a:path w="424179" h="410210">
                <a:moveTo>
                  <a:pt x="423672" y="156590"/>
                </a:moveTo>
                <a:lnTo>
                  <a:pt x="0" y="156590"/>
                </a:lnTo>
                <a:lnTo>
                  <a:pt x="130937" y="253364"/>
                </a:lnTo>
                <a:lnTo>
                  <a:pt x="80899" y="409955"/>
                </a:lnTo>
                <a:lnTo>
                  <a:pt x="211836" y="313181"/>
                </a:lnTo>
                <a:lnTo>
                  <a:pt x="311849" y="313181"/>
                </a:lnTo>
                <a:lnTo>
                  <a:pt x="292735" y="253364"/>
                </a:lnTo>
                <a:lnTo>
                  <a:pt x="423672" y="156590"/>
                </a:lnTo>
                <a:close/>
              </a:path>
              <a:path w="424179" h="410210">
                <a:moveTo>
                  <a:pt x="311849" y="313181"/>
                </a:moveTo>
                <a:lnTo>
                  <a:pt x="211836" y="313181"/>
                </a:lnTo>
                <a:lnTo>
                  <a:pt x="342773" y="409955"/>
                </a:lnTo>
                <a:lnTo>
                  <a:pt x="311849" y="313181"/>
                </a:lnTo>
                <a:close/>
              </a:path>
              <a:path w="424179" h="410210">
                <a:moveTo>
                  <a:pt x="211836" y="0"/>
                </a:moveTo>
                <a:lnTo>
                  <a:pt x="161798" y="156590"/>
                </a:lnTo>
                <a:lnTo>
                  <a:pt x="261874" y="156590"/>
                </a:lnTo>
                <a:lnTo>
                  <a:pt x="211836" y="0"/>
                </a:lnTo>
                <a:close/>
              </a:path>
            </a:pathLst>
          </a:custGeom>
          <a:solidFill>
            <a:srgbClr val="FF0000"/>
          </a:solidFill>
        </p:spPr>
        <p:txBody>
          <a:bodyPr wrap="square" lIns="0" tIns="0" rIns="0" bIns="0" rtlCol="0"/>
          <a:lstStyle/>
          <a:p>
            <a:pPr defTabSz="685800"/>
            <a:endParaRPr sz="1350">
              <a:solidFill>
                <a:prstClr val="black"/>
              </a:solidFill>
              <a:latin typeface="Calibri"/>
            </a:endParaRPr>
          </a:p>
        </p:txBody>
      </p:sp>
      <p:sp>
        <p:nvSpPr>
          <p:cNvPr id="14" name="object 14"/>
          <p:cNvSpPr/>
          <p:nvPr/>
        </p:nvSpPr>
        <p:spPr>
          <a:xfrm>
            <a:off x="2936366" y="3506724"/>
            <a:ext cx="318135" cy="307657"/>
          </a:xfrm>
          <a:custGeom>
            <a:avLst/>
            <a:gdLst/>
            <a:ahLst/>
            <a:cxnLst/>
            <a:rect l="l" t="t" r="r" b="b"/>
            <a:pathLst>
              <a:path w="424179" h="410210">
                <a:moveTo>
                  <a:pt x="0" y="156590"/>
                </a:moveTo>
                <a:lnTo>
                  <a:pt x="161798" y="156590"/>
                </a:lnTo>
                <a:lnTo>
                  <a:pt x="211836" y="0"/>
                </a:lnTo>
                <a:lnTo>
                  <a:pt x="261874" y="156590"/>
                </a:lnTo>
                <a:lnTo>
                  <a:pt x="423672" y="156590"/>
                </a:lnTo>
                <a:lnTo>
                  <a:pt x="292735" y="253364"/>
                </a:lnTo>
                <a:lnTo>
                  <a:pt x="342773" y="409955"/>
                </a:lnTo>
                <a:lnTo>
                  <a:pt x="211836" y="313181"/>
                </a:lnTo>
                <a:lnTo>
                  <a:pt x="80899" y="409955"/>
                </a:lnTo>
                <a:lnTo>
                  <a:pt x="130937" y="253364"/>
                </a:lnTo>
                <a:lnTo>
                  <a:pt x="0" y="156590"/>
                </a:lnTo>
                <a:close/>
              </a:path>
            </a:pathLst>
          </a:custGeom>
          <a:ln w="12192">
            <a:solidFill>
              <a:srgbClr val="FF0000"/>
            </a:solidFill>
          </a:ln>
        </p:spPr>
        <p:txBody>
          <a:bodyPr wrap="square" lIns="0" tIns="0" rIns="0" bIns="0" rtlCol="0"/>
          <a:lstStyle/>
          <a:p>
            <a:pPr defTabSz="685800"/>
            <a:endParaRPr sz="1350">
              <a:solidFill>
                <a:prstClr val="black"/>
              </a:solidFill>
              <a:latin typeface="Calibri"/>
            </a:endParaRPr>
          </a:p>
        </p:txBody>
      </p:sp>
      <p:sp>
        <p:nvSpPr>
          <p:cNvPr id="15" name="object 15"/>
          <p:cNvSpPr/>
          <p:nvPr/>
        </p:nvSpPr>
        <p:spPr>
          <a:xfrm>
            <a:off x="3058667" y="2937510"/>
            <a:ext cx="318135" cy="307657"/>
          </a:xfrm>
          <a:custGeom>
            <a:avLst/>
            <a:gdLst/>
            <a:ahLst/>
            <a:cxnLst/>
            <a:rect l="l" t="t" r="r" b="b"/>
            <a:pathLst>
              <a:path w="424179" h="410210">
                <a:moveTo>
                  <a:pt x="423672" y="156591"/>
                </a:moveTo>
                <a:lnTo>
                  <a:pt x="0" y="156591"/>
                </a:lnTo>
                <a:lnTo>
                  <a:pt x="130937" y="253365"/>
                </a:lnTo>
                <a:lnTo>
                  <a:pt x="80899" y="409956"/>
                </a:lnTo>
                <a:lnTo>
                  <a:pt x="211836" y="313182"/>
                </a:lnTo>
                <a:lnTo>
                  <a:pt x="311849" y="313182"/>
                </a:lnTo>
                <a:lnTo>
                  <a:pt x="292735" y="253365"/>
                </a:lnTo>
                <a:lnTo>
                  <a:pt x="423672" y="156591"/>
                </a:lnTo>
                <a:close/>
              </a:path>
              <a:path w="424179" h="410210">
                <a:moveTo>
                  <a:pt x="311849" y="313182"/>
                </a:moveTo>
                <a:lnTo>
                  <a:pt x="211836" y="313182"/>
                </a:lnTo>
                <a:lnTo>
                  <a:pt x="342773" y="409956"/>
                </a:lnTo>
                <a:lnTo>
                  <a:pt x="311849" y="313182"/>
                </a:lnTo>
                <a:close/>
              </a:path>
              <a:path w="424179" h="410210">
                <a:moveTo>
                  <a:pt x="211836" y="0"/>
                </a:moveTo>
                <a:lnTo>
                  <a:pt x="161798" y="156591"/>
                </a:lnTo>
                <a:lnTo>
                  <a:pt x="261874" y="156591"/>
                </a:lnTo>
                <a:lnTo>
                  <a:pt x="211836" y="0"/>
                </a:lnTo>
                <a:close/>
              </a:path>
            </a:pathLst>
          </a:custGeom>
          <a:solidFill>
            <a:srgbClr val="FF0000"/>
          </a:solidFill>
        </p:spPr>
        <p:txBody>
          <a:bodyPr wrap="square" lIns="0" tIns="0" rIns="0" bIns="0" rtlCol="0"/>
          <a:lstStyle/>
          <a:p>
            <a:pPr defTabSz="685800"/>
            <a:endParaRPr sz="1350">
              <a:solidFill>
                <a:prstClr val="black"/>
              </a:solidFill>
              <a:latin typeface="Calibri"/>
            </a:endParaRPr>
          </a:p>
        </p:txBody>
      </p:sp>
      <p:sp>
        <p:nvSpPr>
          <p:cNvPr id="16" name="object 16"/>
          <p:cNvSpPr/>
          <p:nvPr/>
        </p:nvSpPr>
        <p:spPr>
          <a:xfrm>
            <a:off x="3058667" y="2937510"/>
            <a:ext cx="318135" cy="307657"/>
          </a:xfrm>
          <a:custGeom>
            <a:avLst/>
            <a:gdLst/>
            <a:ahLst/>
            <a:cxnLst/>
            <a:rect l="l" t="t" r="r" b="b"/>
            <a:pathLst>
              <a:path w="424179" h="410210">
                <a:moveTo>
                  <a:pt x="0" y="156591"/>
                </a:moveTo>
                <a:lnTo>
                  <a:pt x="161798" y="156591"/>
                </a:lnTo>
                <a:lnTo>
                  <a:pt x="211836" y="0"/>
                </a:lnTo>
                <a:lnTo>
                  <a:pt x="261874" y="156591"/>
                </a:lnTo>
                <a:lnTo>
                  <a:pt x="423672" y="156591"/>
                </a:lnTo>
                <a:lnTo>
                  <a:pt x="292735" y="253365"/>
                </a:lnTo>
                <a:lnTo>
                  <a:pt x="342773" y="409956"/>
                </a:lnTo>
                <a:lnTo>
                  <a:pt x="211836" y="313182"/>
                </a:lnTo>
                <a:lnTo>
                  <a:pt x="80899" y="409956"/>
                </a:lnTo>
                <a:lnTo>
                  <a:pt x="130937" y="253365"/>
                </a:lnTo>
                <a:lnTo>
                  <a:pt x="0" y="156591"/>
                </a:lnTo>
                <a:close/>
              </a:path>
            </a:pathLst>
          </a:custGeom>
          <a:ln w="12192">
            <a:solidFill>
              <a:srgbClr val="FF0000"/>
            </a:solidFill>
          </a:ln>
        </p:spPr>
        <p:txBody>
          <a:bodyPr wrap="square" lIns="0" tIns="0" rIns="0" bIns="0" rtlCol="0"/>
          <a:lstStyle/>
          <a:p>
            <a:pPr defTabSz="685800"/>
            <a:endParaRPr sz="1350">
              <a:solidFill>
                <a:prstClr val="black"/>
              </a:solidFill>
              <a:latin typeface="Calibri"/>
            </a:endParaRPr>
          </a:p>
        </p:txBody>
      </p:sp>
      <p:sp>
        <p:nvSpPr>
          <p:cNvPr id="17" name="object 17"/>
          <p:cNvSpPr/>
          <p:nvPr/>
        </p:nvSpPr>
        <p:spPr>
          <a:xfrm>
            <a:off x="777239" y="2495169"/>
            <a:ext cx="1066419" cy="1101852"/>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8" name="object 18"/>
          <p:cNvSpPr txBox="1"/>
          <p:nvPr/>
        </p:nvSpPr>
        <p:spPr>
          <a:xfrm>
            <a:off x="548640" y="1272841"/>
            <a:ext cx="8207692" cy="1107996"/>
          </a:xfrm>
          <a:prstGeom prst="rect">
            <a:avLst/>
          </a:prstGeom>
        </p:spPr>
        <p:txBody>
          <a:bodyPr vert="horz" wrap="square" lIns="0" tIns="0" rIns="0" bIns="0" rtlCol="0">
            <a:spAutoFit/>
          </a:bodyPr>
          <a:lstStyle/>
          <a:p>
            <a:pPr marL="9525" marR="3810" defTabSz="685800"/>
            <a:r>
              <a:rPr sz="2400" spc="-15" dirty="0">
                <a:solidFill>
                  <a:srgbClr val="22346D"/>
                </a:solidFill>
                <a:latin typeface="Arial" panose="020B0604020202020204" pitchFamily="34" charset="0"/>
                <a:cs typeface="Arial" panose="020B0604020202020204" pitchFamily="34" charset="0"/>
              </a:rPr>
              <a:t>Curren</a:t>
            </a:r>
            <a:r>
              <a:rPr sz="2400" spc="-8" dirty="0">
                <a:solidFill>
                  <a:srgbClr val="22346D"/>
                </a:solidFill>
                <a:latin typeface="Arial" panose="020B0604020202020204" pitchFamily="34" charset="0"/>
                <a:cs typeface="Arial" panose="020B0604020202020204" pitchFamily="34" charset="0"/>
              </a:rPr>
              <a:t>t</a:t>
            </a:r>
            <a:r>
              <a:rPr sz="2400"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N</a:t>
            </a:r>
            <a:r>
              <a:rPr sz="2400" dirty="0">
                <a:solidFill>
                  <a:srgbClr val="22346D"/>
                </a:solidFill>
                <a:latin typeface="Arial" panose="020B0604020202020204" pitchFamily="34" charset="0"/>
                <a:cs typeface="Arial" panose="020B0604020202020204" pitchFamily="34" charset="0"/>
              </a:rPr>
              <a:t>C</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LEAD</a:t>
            </a:r>
            <a:r>
              <a:rPr sz="2400" spc="-4"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p</a:t>
            </a:r>
            <a:r>
              <a:rPr sz="2400" spc="-41"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ograms:</a:t>
            </a:r>
            <a:r>
              <a:rPr sz="2400" spc="-15" dirty="0">
                <a:solidFill>
                  <a:srgbClr val="22346D"/>
                </a:solidFill>
                <a:latin typeface="Arial" panose="020B0604020202020204" pitchFamily="34" charset="0"/>
                <a:cs typeface="Arial" panose="020B0604020202020204" pitchFamily="34" charset="0"/>
              </a:rPr>
              <a:t> </a:t>
            </a:r>
            <a:r>
              <a:rPr sz="2400" spc="-45" dirty="0">
                <a:solidFill>
                  <a:srgbClr val="22346D"/>
                </a:solidFill>
                <a:latin typeface="Arial" panose="020B0604020202020204" pitchFamily="34" charset="0"/>
                <a:cs typeface="Arial" panose="020B0604020202020204" pitchFamily="34" charset="0"/>
              </a:rPr>
              <a:t>F</a:t>
            </a:r>
            <a:r>
              <a:rPr sz="2400" spc="-49" dirty="0">
                <a:solidFill>
                  <a:srgbClr val="22346D"/>
                </a:solidFill>
                <a:latin typeface="Arial" panose="020B0604020202020204" pitchFamily="34" charset="0"/>
                <a:cs typeface="Arial" panose="020B0604020202020204" pitchFamily="34" charset="0"/>
              </a:rPr>
              <a:t>a</a:t>
            </a:r>
            <a:r>
              <a:rPr sz="2400" spc="-30" dirty="0">
                <a:solidFill>
                  <a:srgbClr val="22346D"/>
                </a:solidFill>
                <a:latin typeface="Arial" panose="020B0604020202020204" pitchFamily="34" charset="0"/>
                <a:cs typeface="Arial" panose="020B0604020202020204" pitchFamily="34" charset="0"/>
              </a:rPr>
              <a:t>y</a:t>
            </a:r>
            <a:r>
              <a:rPr sz="2400" spc="-23" dirty="0">
                <a:solidFill>
                  <a:srgbClr val="22346D"/>
                </a:solidFill>
                <a:latin typeface="Arial" panose="020B0604020202020204" pitchFamily="34" charset="0"/>
                <a:cs typeface="Arial" panose="020B0604020202020204" pitchFamily="34" charset="0"/>
              </a:rPr>
              <a:t>e</a:t>
            </a:r>
            <a:r>
              <a:rPr sz="2400" spc="-8" dirty="0">
                <a:solidFill>
                  <a:srgbClr val="22346D"/>
                </a:solidFill>
                <a:latin typeface="Arial" panose="020B0604020202020204" pitchFamily="34" charset="0"/>
                <a:cs typeface="Arial" panose="020B0604020202020204" pitchFamily="34" charset="0"/>
              </a:rPr>
              <a:t>t</a:t>
            </a:r>
            <a:r>
              <a:rPr sz="2400" spc="-30" dirty="0">
                <a:solidFill>
                  <a:srgbClr val="22346D"/>
                </a:solidFill>
                <a:latin typeface="Arial" panose="020B0604020202020204" pitchFamily="34" charset="0"/>
                <a:cs typeface="Arial" panose="020B0604020202020204" pitchFamily="34" charset="0"/>
              </a:rPr>
              <a:t>t</a:t>
            </a:r>
            <a:r>
              <a:rPr sz="2400" spc="-49" dirty="0">
                <a:solidFill>
                  <a:srgbClr val="22346D"/>
                </a:solidFill>
                <a:latin typeface="Arial" panose="020B0604020202020204" pitchFamily="34" charset="0"/>
                <a:cs typeface="Arial" panose="020B0604020202020204" pitchFamily="34" charset="0"/>
              </a:rPr>
              <a:t>e</a:t>
            </a:r>
            <a:r>
              <a:rPr sz="2400" spc="-4" dirty="0">
                <a:solidFill>
                  <a:srgbClr val="22346D"/>
                </a:solidFill>
                <a:latin typeface="Arial" panose="020B0604020202020204" pitchFamily="34" charset="0"/>
                <a:cs typeface="Arial" panose="020B0604020202020204" pitchFamily="34" charset="0"/>
              </a:rPr>
              <a:t>ville</a:t>
            </a:r>
            <a:r>
              <a:rPr sz="2400" dirty="0">
                <a:solidFill>
                  <a:srgbClr val="22346D"/>
                </a:solidFill>
                <a:latin typeface="Arial" panose="020B0604020202020204" pitchFamily="34" charset="0"/>
                <a:cs typeface="Arial" panose="020B0604020202020204" pitchFamily="34" charset="0"/>
              </a:rPr>
              <a:t>,</a:t>
            </a:r>
            <a:r>
              <a:rPr sz="2400" spc="-8" dirty="0">
                <a:solidFill>
                  <a:srgbClr val="22346D"/>
                </a:solidFill>
                <a:latin typeface="Arial" panose="020B0604020202020204" pitchFamily="34" charset="0"/>
                <a:cs typeface="Arial" panose="020B0604020202020204" pitchFamily="34" charset="0"/>
              </a:rPr>
              <a:t> </a:t>
            </a:r>
            <a:r>
              <a:rPr sz="2400" spc="-4" dirty="0">
                <a:solidFill>
                  <a:srgbClr val="22346D"/>
                </a:solidFill>
                <a:latin typeface="Arial" panose="020B0604020202020204" pitchFamily="34" charset="0"/>
                <a:cs typeface="Arial" panose="020B0604020202020204" pitchFamily="34" charset="0"/>
              </a:rPr>
              <a:t>Wilming</a:t>
            </a:r>
            <a:r>
              <a:rPr sz="2400" spc="-26" dirty="0">
                <a:solidFill>
                  <a:srgbClr val="22346D"/>
                </a:solidFill>
                <a:latin typeface="Arial" panose="020B0604020202020204" pitchFamily="34" charset="0"/>
                <a:cs typeface="Arial" panose="020B0604020202020204" pitchFamily="34" charset="0"/>
              </a:rPr>
              <a:t>t</a:t>
            </a:r>
            <a:r>
              <a:rPr sz="2400" spc="-11" dirty="0">
                <a:solidFill>
                  <a:srgbClr val="22346D"/>
                </a:solidFill>
                <a:latin typeface="Arial" panose="020B0604020202020204" pitchFamily="34" charset="0"/>
                <a:cs typeface="Arial" panose="020B0604020202020204" pitchFamily="34" charset="0"/>
              </a:rPr>
              <a:t>on,</a:t>
            </a:r>
            <a:r>
              <a:rPr sz="2400" spc="-8" dirty="0">
                <a:solidFill>
                  <a:srgbClr val="22346D"/>
                </a:solidFill>
                <a:latin typeface="Arial" panose="020B0604020202020204" pitchFamily="34" charset="0"/>
                <a:cs typeface="Arial" panose="020B0604020202020204" pitchFamily="34" charset="0"/>
              </a:rPr>
              <a:t> </a:t>
            </a:r>
            <a:r>
              <a:rPr sz="2400" spc="-53" dirty="0">
                <a:solidFill>
                  <a:srgbClr val="22346D"/>
                </a:solidFill>
                <a:latin typeface="Arial" panose="020B0604020202020204" pitchFamily="34" charset="0"/>
                <a:cs typeface="Arial" panose="020B0604020202020204" pitchFamily="34" charset="0"/>
              </a:rPr>
              <a:t>W</a:t>
            </a:r>
            <a:r>
              <a:rPr sz="2400" dirty="0">
                <a:solidFill>
                  <a:srgbClr val="22346D"/>
                </a:solidFill>
                <a:latin typeface="Arial" panose="020B0604020202020204" pitchFamily="34" charset="0"/>
                <a:cs typeface="Arial" panose="020B0604020202020204" pitchFamily="34" charset="0"/>
              </a:rPr>
              <a:t>ashin</a:t>
            </a:r>
            <a:r>
              <a:rPr sz="2400" spc="-8" dirty="0">
                <a:solidFill>
                  <a:srgbClr val="22346D"/>
                </a:solidFill>
                <a:latin typeface="Arial" panose="020B0604020202020204" pitchFamily="34" charset="0"/>
                <a:cs typeface="Arial" panose="020B0604020202020204" pitchFamily="34" charset="0"/>
              </a:rPr>
              <a:t>g</a:t>
            </a:r>
            <a:r>
              <a:rPr sz="2400" spc="-34" dirty="0">
                <a:solidFill>
                  <a:srgbClr val="22346D"/>
                </a:solidFill>
                <a:latin typeface="Arial" panose="020B0604020202020204" pitchFamily="34" charset="0"/>
                <a:cs typeface="Arial" panose="020B0604020202020204" pitchFamily="34" charset="0"/>
              </a:rPr>
              <a:t>t</a:t>
            </a:r>
            <a:r>
              <a:rPr sz="2400" spc="-11" dirty="0">
                <a:solidFill>
                  <a:srgbClr val="22346D"/>
                </a:solidFill>
                <a:latin typeface="Arial" panose="020B0604020202020204" pitchFamily="34" charset="0"/>
                <a:cs typeface="Arial" panose="020B0604020202020204" pitchFamily="34" charset="0"/>
              </a:rPr>
              <a:t>on</a:t>
            </a:r>
            <a:r>
              <a:rPr sz="2400" spc="-4" dirty="0">
                <a:solidFill>
                  <a:srgbClr val="22346D"/>
                </a:solidFill>
                <a:latin typeface="Arial" panose="020B0604020202020204" pitchFamily="34" charset="0"/>
                <a:cs typeface="Arial" panose="020B0604020202020204" pitchFamily="34" charset="0"/>
              </a:rPr>
              <a:t> </a:t>
            </a:r>
            <a:r>
              <a:rPr sz="2400" spc="4" dirty="0">
                <a:solidFill>
                  <a:srgbClr val="22346D"/>
                </a:solidFill>
                <a:latin typeface="Arial" panose="020B0604020202020204" pitchFamily="34" charset="0"/>
                <a:cs typeface="Arial" panose="020B0604020202020204" pitchFamily="34" charset="0"/>
              </a:rPr>
              <a:t>(</a:t>
            </a:r>
            <a:r>
              <a:rPr sz="2400" spc="-4" dirty="0">
                <a:solidFill>
                  <a:srgbClr val="22346D"/>
                </a:solidFill>
                <a:latin typeface="Arial" panose="020B0604020202020204" pitchFamily="34" charset="0"/>
                <a:cs typeface="Arial" panose="020B0604020202020204" pitchFamily="34" charset="0"/>
              </a:rPr>
              <a:t>i</a:t>
            </a:r>
            <a:r>
              <a:rPr sz="2400" dirty="0">
                <a:solidFill>
                  <a:srgbClr val="22346D"/>
                </a:solidFill>
                <a:latin typeface="Arial" panose="020B0604020202020204" pitchFamily="34" charset="0"/>
                <a:cs typeface="Arial" panose="020B0604020202020204" pitchFamily="34" charset="0"/>
              </a:rPr>
              <a:t>n</a:t>
            </a:r>
            <a:r>
              <a:rPr sz="2400" spc="-11"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Beau</a:t>
            </a:r>
            <a:r>
              <a:rPr sz="2400" spc="-53" dirty="0">
                <a:solidFill>
                  <a:srgbClr val="22346D"/>
                </a:solidFill>
                <a:latin typeface="Arial" panose="020B0604020202020204" pitchFamily="34" charset="0"/>
                <a:cs typeface="Arial" panose="020B0604020202020204" pitchFamily="34" charset="0"/>
              </a:rPr>
              <a:t>f</a:t>
            </a:r>
            <a:r>
              <a:rPr sz="2400" spc="-11" dirty="0">
                <a:solidFill>
                  <a:srgbClr val="22346D"/>
                </a:solidFill>
                <a:latin typeface="Arial" panose="020B0604020202020204" pitchFamily="34" charset="0"/>
                <a:cs typeface="Arial" panose="020B0604020202020204" pitchFamily="34" charset="0"/>
              </a:rPr>
              <a:t>o</a:t>
            </a:r>
            <a:r>
              <a:rPr sz="2400" spc="53" dirty="0">
                <a:solidFill>
                  <a:srgbClr val="22346D"/>
                </a:solidFill>
                <a:latin typeface="Arial" panose="020B0604020202020204" pitchFamily="34" charset="0"/>
                <a:cs typeface="Arial" panose="020B0604020202020204" pitchFamily="34" charset="0"/>
              </a:rPr>
              <a:t>r</a:t>
            </a:r>
            <a:r>
              <a:rPr sz="2400" spc="-8" dirty="0">
                <a:solidFill>
                  <a:srgbClr val="22346D"/>
                </a:solidFill>
                <a:latin typeface="Arial" panose="020B0604020202020204" pitchFamily="34" charset="0"/>
                <a:cs typeface="Arial" panose="020B0604020202020204" pitchFamily="34" charset="0"/>
              </a:rPr>
              <a:t>t</a:t>
            </a:r>
            <a:r>
              <a:rPr sz="2400" dirty="0">
                <a:solidFill>
                  <a:srgbClr val="22346D"/>
                </a:solidFill>
                <a:latin typeface="Arial" panose="020B0604020202020204" pitchFamily="34" charset="0"/>
                <a:cs typeface="Arial" panose="020B0604020202020204" pitchFamily="34" charset="0"/>
              </a:rPr>
              <a:t> C</a:t>
            </a:r>
            <a:r>
              <a:rPr sz="2400" spc="-11" dirty="0">
                <a:solidFill>
                  <a:srgbClr val="22346D"/>
                </a:solidFill>
                <a:latin typeface="Arial" panose="020B0604020202020204" pitchFamily="34" charset="0"/>
                <a:cs typeface="Arial" panose="020B0604020202020204" pitchFamily="34" charset="0"/>
              </a:rPr>
              <a:t>ou</a:t>
            </a:r>
            <a:r>
              <a:rPr sz="2400" spc="-19" dirty="0">
                <a:solidFill>
                  <a:srgbClr val="22346D"/>
                </a:solidFill>
                <a:latin typeface="Arial" panose="020B0604020202020204" pitchFamily="34" charset="0"/>
                <a:cs typeface="Arial" panose="020B0604020202020204" pitchFamily="34" charset="0"/>
              </a:rPr>
              <a:t>n</a:t>
            </a:r>
            <a:r>
              <a:rPr sz="2400" dirty="0">
                <a:solidFill>
                  <a:srgbClr val="22346D"/>
                </a:solidFill>
                <a:latin typeface="Arial" panose="020B0604020202020204" pitchFamily="34" charset="0"/>
                <a:cs typeface="Arial" panose="020B0604020202020204" pitchFamily="34" charset="0"/>
              </a:rPr>
              <a:t>ty</a:t>
            </a:r>
            <a:r>
              <a:rPr sz="2400" spc="4" dirty="0">
                <a:solidFill>
                  <a:srgbClr val="22346D"/>
                </a:solidFill>
                <a:latin typeface="Arial" panose="020B0604020202020204" pitchFamily="34" charset="0"/>
                <a:cs typeface="Arial" panose="020B0604020202020204" pitchFamily="34" charset="0"/>
              </a:rPr>
              <a:t>)</a:t>
            </a:r>
            <a:r>
              <a:rPr sz="2400"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Ca</a:t>
            </a:r>
            <a:r>
              <a:rPr sz="2400" spc="-4" dirty="0">
                <a:solidFill>
                  <a:srgbClr val="22346D"/>
                </a:solidFill>
                <a:latin typeface="Arial" panose="020B0604020202020204" pitchFamily="34" charset="0"/>
                <a:cs typeface="Arial" panose="020B0604020202020204" pitchFamily="34" charset="0"/>
              </a:rPr>
              <a:t>t</a:t>
            </a:r>
            <a:r>
              <a:rPr sz="2400" spc="-49" dirty="0">
                <a:solidFill>
                  <a:srgbClr val="22346D"/>
                </a:solidFill>
                <a:latin typeface="Arial" panose="020B0604020202020204" pitchFamily="34" charset="0"/>
                <a:cs typeface="Arial" panose="020B0604020202020204" pitchFamily="34" charset="0"/>
              </a:rPr>
              <a:t>a</a:t>
            </a:r>
            <a:r>
              <a:rPr sz="2400" spc="-15" dirty="0">
                <a:solidFill>
                  <a:srgbClr val="22346D"/>
                </a:solidFill>
                <a:latin typeface="Arial" panose="020B0604020202020204" pitchFamily="34" charset="0"/>
                <a:cs typeface="Arial" panose="020B0604020202020204" pitchFamily="34" charset="0"/>
              </a:rPr>
              <a:t>wb</a:t>
            </a:r>
            <a:r>
              <a:rPr sz="2400" spc="-11" dirty="0">
                <a:solidFill>
                  <a:srgbClr val="22346D"/>
                </a:solidFill>
                <a:latin typeface="Arial" panose="020B0604020202020204" pitchFamily="34" charset="0"/>
                <a:cs typeface="Arial" panose="020B0604020202020204" pitchFamily="34" charset="0"/>
              </a:rPr>
              <a:t>a</a:t>
            </a:r>
            <a:r>
              <a:rPr sz="2400" spc="8"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Coun</a:t>
            </a:r>
            <a:r>
              <a:rPr sz="2400" spc="-8" dirty="0">
                <a:solidFill>
                  <a:srgbClr val="22346D"/>
                </a:solidFill>
                <a:latin typeface="Arial" panose="020B0604020202020204" pitchFamily="34" charset="0"/>
                <a:cs typeface="Arial" panose="020B0604020202020204" pitchFamily="34" charset="0"/>
              </a:rPr>
              <a:t>t</a:t>
            </a:r>
            <a:r>
              <a:rPr sz="2400" spc="-79" dirty="0">
                <a:solidFill>
                  <a:srgbClr val="22346D"/>
                </a:solidFill>
                <a:latin typeface="Arial" panose="020B0604020202020204" pitchFamily="34" charset="0"/>
                <a:cs typeface="Arial" panose="020B0604020202020204" pitchFamily="34" charset="0"/>
              </a:rPr>
              <a:t>y</a:t>
            </a:r>
            <a:r>
              <a:rPr sz="2400"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Bu</a:t>
            </a:r>
            <a:r>
              <a:rPr sz="2400" spc="-19" dirty="0">
                <a:solidFill>
                  <a:srgbClr val="22346D"/>
                </a:solidFill>
                <a:latin typeface="Arial" panose="020B0604020202020204" pitchFamily="34" charset="0"/>
                <a:cs typeface="Arial" panose="020B0604020202020204" pitchFamily="34" charset="0"/>
              </a:rPr>
              <a:t>r</a:t>
            </a:r>
            <a:r>
              <a:rPr sz="2400" spc="-53" dirty="0">
                <a:solidFill>
                  <a:srgbClr val="22346D"/>
                </a:solidFill>
                <a:latin typeface="Arial" panose="020B0604020202020204" pitchFamily="34" charset="0"/>
                <a:cs typeface="Arial" panose="020B0604020202020204" pitchFamily="34" charset="0"/>
              </a:rPr>
              <a:t>k</a:t>
            </a:r>
            <a:r>
              <a:rPr sz="2400" spc="-11" dirty="0">
                <a:solidFill>
                  <a:srgbClr val="22346D"/>
                </a:solidFill>
                <a:latin typeface="Arial" panose="020B0604020202020204" pitchFamily="34" charset="0"/>
                <a:cs typeface="Arial" panose="020B0604020202020204" pitchFamily="34" charset="0"/>
              </a:rPr>
              <a:t>e</a:t>
            </a:r>
            <a:r>
              <a:rPr sz="2400" spc="-8"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Coun</a:t>
            </a:r>
            <a:r>
              <a:rPr sz="2400" spc="-8" dirty="0">
                <a:solidFill>
                  <a:srgbClr val="22346D"/>
                </a:solidFill>
                <a:latin typeface="Arial" panose="020B0604020202020204" pitchFamily="34" charset="0"/>
                <a:cs typeface="Arial" panose="020B0604020202020204" pitchFamily="34" charset="0"/>
              </a:rPr>
              <a:t>t</a:t>
            </a:r>
            <a:r>
              <a:rPr sz="2400" spc="-79" dirty="0">
                <a:solidFill>
                  <a:srgbClr val="22346D"/>
                </a:solidFill>
                <a:latin typeface="Arial" panose="020B0604020202020204" pitchFamily="34" charset="0"/>
                <a:cs typeface="Arial" panose="020B0604020202020204" pitchFamily="34" charset="0"/>
              </a:rPr>
              <a:t>y</a:t>
            </a:r>
            <a:r>
              <a:rPr sz="2400" dirty="0">
                <a:solidFill>
                  <a:srgbClr val="22346D"/>
                </a:solidFill>
                <a:latin typeface="Arial" panose="020B0604020202020204" pitchFamily="34" charset="0"/>
                <a:cs typeface="Arial" panose="020B0604020202020204" pitchFamily="34" charset="0"/>
              </a:rPr>
              <a:t>,</a:t>
            </a:r>
            <a:r>
              <a:rPr sz="2400" spc="4" dirty="0">
                <a:solidFill>
                  <a:srgbClr val="22346D"/>
                </a:solidFill>
                <a:latin typeface="Arial" panose="020B0604020202020204" pitchFamily="34" charset="0"/>
                <a:cs typeface="Arial" panose="020B0604020202020204" pitchFamily="34" charset="0"/>
              </a:rPr>
              <a:t> </a:t>
            </a:r>
            <a:r>
              <a:rPr sz="2400" spc="-53" dirty="0">
                <a:solidFill>
                  <a:srgbClr val="22346D"/>
                </a:solidFill>
                <a:latin typeface="Arial" panose="020B0604020202020204" pitchFamily="34" charset="0"/>
                <a:cs typeface="Arial" panose="020B0604020202020204" pitchFamily="34" charset="0"/>
              </a:rPr>
              <a:t>W</a:t>
            </a:r>
            <a:r>
              <a:rPr sz="2400" spc="-8" dirty="0">
                <a:solidFill>
                  <a:srgbClr val="22346D"/>
                </a:solidFill>
                <a:latin typeface="Arial" panose="020B0604020202020204" pitchFamily="34" charset="0"/>
                <a:cs typeface="Arial" panose="020B0604020202020204" pitchFamily="34" charset="0"/>
              </a:rPr>
              <a:t>ata</a:t>
            </a:r>
            <a:r>
              <a:rPr sz="2400" spc="-11" dirty="0">
                <a:solidFill>
                  <a:srgbClr val="22346D"/>
                </a:solidFill>
                <a:latin typeface="Arial" panose="020B0604020202020204" pitchFamily="34" charset="0"/>
                <a:cs typeface="Arial" panose="020B0604020202020204" pitchFamily="34" charset="0"/>
              </a:rPr>
              <a:t>u</a:t>
            </a:r>
            <a:r>
              <a:rPr sz="2400" spc="-19" dirty="0">
                <a:solidFill>
                  <a:srgbClr val="22346D"/>
                </a:solidFill>
                <a:latin typeface="Arial" panose="020B0604020202020204" pitchFamily="34" charset="0"/>
                <a:cs typeface="Arial" panose="020B0604020202020204" pitchFamily="34" charset="0"/>
              </a:rPr>
              <a:t>g</a:t>
            </a:r>
            <a:r>
              <a:rPr sz="2400" spc="-11" dirty="0">
                <a:solidFill>
                  <a:srgbClr val="22346D"/>
                </a:solidFill>
                <a:latin typeface="Arial" panose="020B0604020202020204" pitchFamily="34" charset="0"/>
                <a:cs typeface="Arial" panose="020B0604020202020204" pitchFamily="34" charset="0"/>
              </a:rPr>
              <a:t>a</a:t>
            </a:r>
            <a:r>
              <a:rPr sz="2400" spc="8"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Coun</a:t>
            </a:r>
            <a:r>
              <a:rPr sz="2400" spc="-8" dirty="0">
                <a:solidFill>
                  <a:srgbClr val="22346D"/>
                </a:solidFill>
                <a:latin typeface="Arial" panose="020B0604020202020204" pitchFamily="34" charset="0"/>
                <a:cs typeface="Arial" panose="020B0604020202020204" pitchFamily="34" charset="0"/>
              </a:rPr>
              <a:t>ty</a:t>
            </a:r>
            <a:endParaRPr sz="2400" dirty="0">
              <a:solidFill>
                <a:prstClr val="black"/>
              </a:solidFill>
              <a:latin typeface="Arial" panose="020B0604020202020204" pitchFamily="34" charset="0"/>
              <a:cs typeface="Arial" panose="020B0604020202020204" pitchFamily="34" charset="0"/>
            </a:endParaRPr>
          </a:p>
        </p:txBody>
      </p:sp>
      <p:sp>
        <p:nvSpPr>
          <p:cNvPr id="19" name="object 19"/>
          <p:cNvSpPr txBox="1">
            <a:spLocks noGrp="1"/>
          </p:cNvSpPr>
          <p:nvPr>
            <p:ph type="sldNum" sz="quarter" idx="7"/>
          </p:nvPr>
        </p:nvSpPr>
        <p:spPr>
          <a:xfrm>
            <a:off x="6481095" y="5702262"/>
            <a:ext cx="122873" cy="138499"/>
          </a:xfrm>
          <a:prstGeom prst="rect">
            <a:avLst/>
          </a:prstGeom>
        </p:spPr>
        <p:txBody>
          <a:bodyPr vert="horz" wrap="square" lIns="0" tIns="0" rIns="0" bIns="0" rtlCol="0">
            <a:spAutoFit/>
          </a:bodyPr>
          <a:lstStyle/>
          <a:p>
            <a:pPr marL="86201" defTabSz="685800"/>
            <a:fld id="{81D60167-4931-47E6-BA6A-407CBD079E47}" type="slidenum">
              <a:rPr dirty="0"/>
              <a:pPr marL="86201" defTabSz="685800"/>
              <a:t>19</a:t>
            </a:fld>
            <a:endParaRPr dirty="0"/>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9525" defTabSz="685800"/>
            <a:r>
              <a:rPr spc="-8" dirty="0"/>
              <a:t>©</a:t>
            </a:r>
            <a:r>
              <a:rPr spc="-4" dirty="0"/>
              <a:t> </a:t>
            </a:r>
            <a:r>
              <a:rPr spc="-8" dirty="0"/>
              <a:t>2021</a:t>
            </a:r>
            <a:r>
              <a:rPr dirty="0"/>
              <a:t> </a:t>
            </a:r>
            <a:r>
              <a:rPr spc="-8" dirty="0"/>
              <a:t>Wil</a:t>
            </a:r>
            <a:r>
              <a:rPr dirty="0"/>
              <a:t>s</a:t>
            </a:r>
            <a:r>
              <a:rPr spc="-8" dirty="0"/>
              <a:t>on</a:t>
            </a:r>
            <a:r>
              <a:rPr spc="-11" dirty="0"/>
              <a:t> Ce</a:t>
            </a:r>
            <a:r>
              <a:rPr spc="-4" dirty="0"/>
              <a:t>nter</a:t>
            </a:r>
            <a:r>
              <a:rPr spc="4" dirty="0"/>
              <a:t> </a:t>
            </a:r>
            <a:r>
              <a:rPr spc="-4" dirty="0"/>
              <a:t>for</a:t>
            </a:r>
            <a:r>
              <a:rPr spc="4" dirty="0"/>
              <a:t> </a:t>
            </a:r>
            <a:r>
              <a:rPr spc="-8" dirty="0"/>
              <a:t>Science</a:t>
            </a:r>
            <a:r>
              <a:rPr spc="11" dirty="0"/>
              <a:t> </a:t>
            </a:r>
            <a:r>
              <a:rPr spc="-8" dirty="0"/>
              <a:t>and </a:t>
            </a:r>
            <a:r>
              <a:rPr spc="-4" dirty="0"/>
              <a:t>Ju</a:t>
            </a:r>
            <a:r>
              <a:rPr dirty="0"/>
              <a:t>s</a:t>
            </a:r>
            <a:r>
              <a:rPr spc="-4" dirty="0"/>
              <a:t>t</a:t>
            </a:r>
            <a:r>
              <a:rPr spc="-8" dirty="0"/>
              <a:t>i</a:t>
            </a:r>
            <a:r>
              <a:rPr spc="-4" dirty="0"/>
              <a:t>ce at </a:t>
            </a:r>
            <a:r>
              <a:rPr spc="-8" dirty="0"/>
              <a:t>Duke</a:t>
            </a:r>
            <a:r>
              <a:rPr spc="-4" dirty="0"/>
              <a:t> </a:t>
            </a:r>
            <a:r>
              <a:rPr spc="-8" dirty="0"/>
              <a:t>Law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EAD845-B108-472C-B562-E8B33B59C167}"/>
              </a:ext>
            </a:extLst>
          </p:cNvPr>
          <p:cNvSpPr>
            <a:spLocks noGrp="1"/>
          </p:cNvSpPr>
          <p:nvPr>
            <p:ph type="title"/>
          </p:nvPr>
        </p:nvSpPr>
        <p:spPr>
          <a:xfrm>
            <a:off x="320040" y="640080"/>
            <a:ext cx="7843267" cy="548640"/>
          </a:xfrm>
        </p:spPr>
        <p:txBody>
          <a:bodyPr/>
          <a:lstStyle/>
          <a:p>
            <a:r>
              <a:rPr lang="en-US" sz="3000" dirty="0">
                <a:latin typeface="+mn-lt"/>
              </a:rPr>
              <a:t>Welcome to OPDAAC!</a:t>
            </a:r>
          </a:p>
        </p:txBody>
      </p:sp>
      <p:sp>
        <p:nvSpPr>
          <p:cNvPr id="6" name="Text Placeholder 5">
            <a:extLst>
              <a:ext uri="{FF2B5EF4-FFF2-40B4-BE49-F238E27FC236}">
                <a16:creationId xmlns:a16="http://schemas.microsoft.com/office/drawing/2014/main" id="{6EFA786C-A5BC-4414-989E-EB3509E6990E}"/>
              </a:ext>
            </a:extLst>
          </p:cNvPr>
          <p:cNvSpPr>
            <a:spLocks noGrp="1"/>
          </p:cNvSpPr>
          <p:nvPr>
            <p:ph type="body" sz="quarter" idx="10"/>
          </p:nvPr>
        </p:nvSpPr>
        <p:spPr>
          <a:xfrm>
            <a:off x="512064" y="1280160"/>
            <a:ext cx="7888288" cy="4910328"/>
          </a:xfrm>
        </p:spPr>
        <p:txBody>
          <a:bodyPr/>
          <a:lstStyle/>
          <a:p>
            <a:pPr marL="0" indent="0">
              <a:buNone/>
            </a:pPr>
            <a:r>
              <a:rPr lang="en-US" sz="2400" dirty="0">
                <a:solidFill>
                  <a:srgbClr val="17375E"/>
                </a:solidFill>
                <a:latin typeface="+mn-lt"/>
              </a:rPr>
              <a:t>Sara Smith</a:t>
            </a:r>
            <a:r>
              <a:rPr lang="en-US" sz="2400" b="0" dirty="0">
                <a:solidFill>
                  <a:srgbClr val="17375E"/>
                </a:solidFill>
                <a:latin typeface="+mn-lt"/>
              </a:rPr>
              <a:t>, Communication Lead, Injury and Violence Prevention Branch, Chronic Disease and Injury Section, Division of Public Health</a:t>
            </a:r>
          </a:p>
          <a:p>
            <a:pPr marL="0" indent="0">
              <a:buNone/>
            </a:pPr>
            <a:endParaRPr lang="en-US" sz="2400" b="0" dirty="0">
              <a:solidFill>
                <a:srgbClr val="17375E"/>
              </a:solidFill>
              <a:latin typeface="+mn-lt"/>
            </a:endParaRPr>
          </a:p>
          <a:p>
            <a:pPr marL="0" indent="0">
              <a:buNone/>
            </a:pPr>
            <a:r>
              <a:rPr lang="en-US" sz="2400" u="sng" dirty="0">
                <a:solidFill>
                  <a:srgbClr val="17375E"/>
                </a:solidFill>
                <a:latin typeface="+mn-lt"/>
              </a:rPr>
              <a:t>Housekeeping</a:t>
            </a:r>
          </a:p>
          <a:p>
            <a:r>
              <a:rPr lang="en-US" sz="2400" b="0" i="1" dirty="0">
                <a:solidFill>
                  <a:srgbClr val="17375E"/>
                </a:solidFill>
                <a:latin typeface="+mn-lt"/>
              </a:rPr>
              <a:t>Take breaks as needed</a:t>
            </a:r>
            <a:endParaRPr lang="en-US" sz="2400" b="0" dirty="0">
              <a:solidFill>
                <a:srgbClr val="17375E"/>
              </a:solidFill>
              <a:latin typeface="+mn-lt"/>
            </a:endParaRPr>
          </a:p>
          <a:p>
            <a:pPr>
              <a:buClr>
                <a:srgbClr val="17375E"/>
              </a:buClr>
            </a:pPr>
            <a:r>
              <a:rPr lang="en-US" sz="2400" b="0" dirty="0">
                <a:solidFill>
                  <a:srgbClr val="17375E"/>
                </a:solidFill>
                <a:latin typeface="+mn-lt"/>
              </a:rPr>
              <a:t>For questions during the meeting:</a:t>
            </a:r>
          </a:p>
          <a:p>
            <a:pPr lvl="1">
              <a:buClr>
                <a:srgbClr val="17375E"/>
              </a:buClr>
              <a:buFont typeface="Arial" panose="020B0604020202020204" pitchFamily="34" charset="0"/>
              <a:buChar char="−"/>
            </a:pPr>
            <a:r>
              <a:rPr lang="en-US" b="0" dirty="0">
                <a:solidFill>
                  <a:srgbClr val="17375E"/>
                </a:solidFill>
                <a:latin typeface="+mn-lt"/>
              </a:rPr>
              <a:t>Please put your questions in the Q&amp;A box, which will be monitored for the duration of the meeting. </a:t>
            </a:r>
            <a:r>
              <a:rPr lang="en-US" i="1" dirty="0">
                <a:solidFill>
                  <a:srgbClr val="17375E"/>
                </a:solidFill>
                <a:latin typeface="+mn-lt"/>
              </a:rPr>
              <a:t>Note</a:t>
            </a:r>
            <a:r>
              <a:rPr lang="en-US" b="0" dirty="0">
                <a:solidFill>
                  <a:srgbClr val="17375E"/>
                </a:solidFill>
                <a:latin typeface="+mn-lt"/>
              </a:rPr>
              <a:t>: you need to send to all panelists and attendees to ensure your question is addressed in a timely manner.</a:t>
            </a:r>
          </a:p>
          <a:p>
            <a:pPr lvl="1">
              <a:buClr>
                <a:srgbClr val="17375E"/>
              </a:buClr>
              <a:buFont typeface="Arial" panose="020B0604020202020204" pitchFamily="34" charset="0"/>
              <a:buChar char="−"/>
            </a:pPr>
            <a:r>
              <a:rPr lang="en-US" b="0" dirty="0">
                <a:solidFill>
                  <a:srgbClr val="17375E"/>
                </a:solidFill>
                <a:latin typeface="+mn-lt"/>
              </a:rPr>
              <a:t>If you would like to ask a question to a specific presenter, please be sure to include their name in your question.</a:t>
            </a:r>
          </a:p>
          <a:p>
            <a:endParaRPr lang="en-US" sz="2400" b="0" dirty="0">
              <a:solidFill>
                <a:srgbClr val="17375E"/>
              </a:solidFill>
              <a:latin typeface="+mn-lt"/>
            </a:endParaRPr>
          </a:p>
        </p:txBody>
      </p:sp>
    </p:spTree>
    <p:extLst>
      <p:ext uri="{BB962C8B-B14F-4D97-AF65-F5344CB8AC3E}">
        <p14:creationId xmlns:p14="http://schemas.microsoft.com/office/powerpoint/2010/main" val="3132576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57250"/>
            <a:ext cx="512445" cy="5143500"/>
          </a:xfrm>
          <a:custGeom>
            <a:avLst/>
            <a:gdLst/>
            <a:ahLst/>
            <a:cxnLst/>
            <a:rect l="l" t="t" r="r" b="b"/>
            <a:pathLst>
              <a:path w="683260" h="6858000">
                <a:moveTo>
                  <a:pt x="0" y="6858000"/>
                </a:moveTo>
                <a:lnTo>
                  <a:pt x="682752" y="6858000"/>
                </a:lnTo>
                <a:lnTo>
                  <a:pt x="682752" y="0"/>
                </a:lnTo>
                <a:lnTo>
                  <a:pt x="0" y="0"/>
                </a:lnTo>
                <a:lnTo>
                  <a:pt x="0" y="6858000"/>
                </a:lnTo>
              </a:path>
            </a:pathLst>
          </a:custGeom>
          <a:solidFill>
            <a:srgbClr val="FFDF82"/>
          </a:solidFill>
        </p:spPr>
        <p:txBody>
          <a:bodyPr wrap="square" lIns="0" tIns="0" rIns="0" bIns="0" rtlCol="0"/>
          <a:lstStyle/>
          <a:p>
            <a:pPr defTabSz="685800"/>
            <a:endParaRPr sz="1350">
              <a:solidFill>
                <a:prstClr val="black"/>
              </a:solidFill>
              <a:latin typeface="Calibri"/>
            </a:endParaRPr>
          </a:p>
        </p:txBody>
      </p:sp>
      <p:sp>
        <p:nvSpPr>
          <p:cNvPr id="3" name="object 3"/>
          <p:cNvSpPr txBox="1">
            <a:spLocks noGrp="1"/>
          </p:cNvSpPr>
          <p:nvPr>
            <p:ph type="title"/>
          </p:nvPr>
        </p:nvSpPr>
        <p:spPr>
          <a:xfrm>
            <a:off x="548640" y="640080"/>
            <a:ext cx="8287702" cy="468526"/>
          </a:xfrm>
          <a:prstGeom prst="rect">
            <a:avLst/>
          </a:prstGeom>
        </p:spPr>
        <p:txBody>
          <a:bodyPr vert="horz" wrap="square" lIns="0" tIns="0" rIns="0" bIns="0" rtlCol="0">
            <a:spAutoFit/>
          </a:bodyPr>
          <a:lstStyle/>
          <a:p>
            <a:pPr marL="269081">
              <a:lnSpc>
                <a:spcPts val="3934"/>
              </a:lnSpc>
            </a:pPr>
            <a:r>
              <a:rPr sz="3200" b="1" dirty="0">
                <a:latin typeface="Arial" panose="020B0604020202020204" pitchFamily="34" charset="0"/>
                <a:cs typeface="Arial" panose="020B0604020202020204" pitchFamily="34" charset="0"/>
              </a:rPr>
              <a:t>Du</a:t>
            </a:r>
            <a:r>
              <a:rPr sz="3200" b="1" spc="-49" dirty="0">
                <a:latin typeface="Arial" panose="020B0604020202020204" pitchFamily="34" charset="0"/>
                <a:cs typeface="Arial" panose="020B0604020202020204" pitchFamily="34" charset="0"/>
              </a:rPr>
              <a:t>k</a:t>
            </a:r>
            <a:r>
              <a:rPr sz="3200" b="1" dirty="0">
                <a:latin typeface="Arial" panose="020B0604020202020204" pitchFamily="34" charset="0"/>
                <a:cs typeface="Arial" panose="020B0604020202020204" pitchFamily="34" charset="0"/>
              </a:rPr>
              <a:t>e</a:t>
            </a:r>
            <a:r>
              <a:rPr sz="3200" b="1" spc="-4" dirty="0">
                <a:latin typeface="Arial" panose="020B0604020202020204" pitchFamily="34" charset="0"/>
                <a:cs typeface="Arial" panose="020B0604020202020204" pitchFamily="34" charset="0"/>
              </a:rPr>
              <a:t> </a:t>
            </a:r>
            <a:r>
              <a:rPr sz="3200" b="1" dirty="0">
                <a:latin typeface="Arial" panose="020B0604020202020204" pitchFamily="34" charset="0"/>
                <a:cs typeface="Arial" panose="020B0604020202020204" pitchFamily="34" charset="0"/>
              </a:rPr>
              <a:t>LEAD</a:t>
            </a:r>
            <a:r>
              <a:rPr sz="3200" b="1" spc="-23" dirty="0">
                <a:latin typeface="Arial" panose="020B0604020202020204" pitchFamily="34" charset="0"/>
                <a:cs typeface="Arial" panose="020B0604020202020204" pitchFamily="34" charset="0"/>
              </a:rPr>
              <a:t> </a:t>
            </a:r>
            <a:r>
              <a:rPr sz="3200" b="1" spc="-15" dirty="0">
                <a:latin typeface="Arial" panose="020B0604020202020204" pitchFamily="34" charset="0"/>
                <a:cs typeface="Arial" panose="020B0604020202020204" pitchFamily="34" charset="0"/>
              </a:rPr>
              <a:t>4-</a:t>
            </a:r>
            <a:r>
              <a:rPr sz="3200" b="1" spc="-4" dirty="0">
                <a:latin typeface="Arial" panose="020B0604020202020204" pitchFamily="34" charset="0"/>
                <a:cs typeface="Arial" panose="020B0604020202020204" pitchFamily="34" charset="0"/>
              </a:rPr>
              <a:t>si</a:t>
            </a:r>
            <a:r>
              <a:rPr sz="3200" b="1" spc="-45" dirty="0">
                <a:latin typeface="Arial" panose="020B0604020202020204" pitchFamily="34" charset="0"/>
                <a:cs typeface="Arial" panose="020B0604020202020204" pitchFamily="34" charset="0"/>
              </a:rPr>
              <a:t>t</a:t>
            </a:r>
            <a:r>
              <a:rPr sz="3200" b="1" dirty="0">
                <a:latin typeface="Arial" panose="020B0604020202020204" pitchFamily="34" charset="0"/>
                <a:cs typeface="Arial" panose="020B0604020202020204" pitchFamily="34" charset="0"/>
              </a:rPr>
              <a:t>e</a:t>
            </a:r>
            <a:r>
              <a:rPr sz="3200" b="1" spc="-4" dirty="0">
                <a:latin typeface="Arial" panose="020B0604020202020204" pitchFamily="34" charset="0"/>
                <a:cs typeface="Arial" panose="020B0604020202020204" pitchFamily="34" charset="0"/>
              </a:rPr>
              <a:t> </a:t>
            </a:r>
            <a:r>
              <a:rPr sz="3200" b="1" spc="-11" dirty="0">
                <a:latin typeface="Arial" panose="020B0604020202020204" pitchFamily="34" charset="0"/>
                <a:cs typeface="Arial" panose="020B0604020202020204" pitchFamily="34" charset="0"/>
              </a:rPr>
              <a:t>E</a:t>
            </a:r>
            <a:r>
              <a:rPr sz="3200" b="1" spc="-38" dirty="0">
                <a:latin typeface="Arial" panose="020B0604020202020204" pitchFamily="34" charset="0"/>
                <a:cs typeface="Arial" panose="020B0604020202020204" pitchFamily="34" charset="0"/>
              </a:rPr>
              <a:t>v</a:t>
            </a:r>
            <a:r>
              <a:rPr sz="3200" b="1" spc="-15" dirty="0">
                <a:latin typeface="Arial" panose="020B0604020202020204" pitchFamily="34" charset="0"/>
                <a:cs typeface="Arial" panose="020B0604020202020204" pitchFamily="34" charset="0"/>
              </a:rPr>
              <a:t>alu</a:t>
            </a:r>
            <a:r>
              <a:rPr sz="3200" b="1" spc="-30" dirty="0">
                <a:latin typeface="Arial" panose="020B0604020202020204" pitchFamily="34" charset="0"/>
                <a:cs typeface="Arial" panose="020B0604020202020204" pitchFamily="34" charset="0"/>
              </a:rPr>
              <a:t>a</a:t>
            </a:r>
            <a:r>
              <a:rPr sz="3200" b="1" spc="-4" dirty="0">
                <a:latin typeface="Arial" panose="020B0604020202020204" pitchFamily="34" charset="0"/>
                <a:cs typeface="Arial" panose="020B0604020202020204" pitchFamily="34" charset="0"/>
              </a:rPr>
              <a:t>tion</a:t>
            </a:r>
          </a:p>
        </p:txBody>
      </p:sp>
      <p:sp>
        <p:nvSpPr>
          <p:cNvPr id="4" name="object 4"/>
          <p:cNvSpPr/>
          <p:nvPr/>
        </p:nvSpPr>
        <p:spPr>
          <a:xfrm>
            <a:off x="628650" y="2611754"/>
            <a:ext cx="8235315" cy="3114675"/>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5440680" y="4101084"/>
            <a:ext cx="318135" cy="307657"/>
          </a:xfrm>
          <a:custGeom>
            <a:avLst/>
            <a:gdLst/>
            <a:ahLst/>
            <a:cxnLst/>
            <a:rect l="l" t="t" r="r" b="b"/>
            <a:pathLst>
              <a:path w="424179" h="410210">
                <a:moveTo>
                  <a:pt x="423671" y="156590"/>
                </a:moveTo>
                <a:lnTo>
                  <a:pt x="0" y="156590"/>
                </a:lnTo>
                <a:lnTo>
                  <a:pt x="130936" y="253364"/>
                </a:lnTo>
                <a:lnTo>
                  <a:pt x="80899" y="409956"/>
                </a:lnTo>
                <a:lnTo>
                  <a:pt x="211835" y="313181"/>
                </a:lnTo>
                <a:lnTo>
                  <a:pt x="311849" y="313181"/>
                </a:lnTo>
                <a:lnTo>
                  <a:pt x="292734" y="253364"/>
                </a:lnTo>
                <a:lnTo>
                  <a:pt x="423671" y="156590"/>
                </a:lnTo>
                <a:close/>
              </a:path>
              <a:path w="424179" h="410210">
                <a:moveTo>
                  <a:pt x="311849" y="313181"/>
                </a:moveTo>
                <a:lnTo>
                  <a:pt x="211835" y="313181"/>
                </a:lnTo>
                <a:lnTo>
                  <a:pt x="342773" y="409956"/>
                </a:lnTo>
                <a:lnTo>
                  <a:pt x="311849" y="313181"/>
                </a:lnTo>
                <a:close/>
              </a:path>
              <a:path w="424179" h="410210">
                <a:moveTo>
                  <a:pt x="211835" y="0"/>
                </a:moveTo>
                <a:lnTo>
                  <a:pt x="161798" y="156590"/>
                </a:lnTo>
                <a:lnTo>
                  <a:pt x="261874" y="156590"/>
                </a:lnTo>
                <a:lnTo>
                  <a:pt x="211835" y="0"/>
                </a:lnTo>
                <a:close/>
              </a:path>
            </a:pathLst>
          </a:custGeom>
          <a:solidFill>
            <a:srgbClr val="FF0000"/>
          </a:solidFill>
        </p:spPr>
        <p:txBody>
          <a:bodyPr wrap="square" lIns="0" tIns="0" rIns="0" bIns="0" rtlCol="0"/>
          <a:lstStyle/>
          <a:p>
            <a:pPr defTabSz="685800"/>
            <a:endParaRPr sz="1350">
              <a:solidFill>
                <a:prstClr val="black"/>
              </a:solidFill>
              <a:latin typeface="Calibri"/>
            </a:endParaRPr>
          </a:p>
        </p:txBody>
      </p:sp>
      <p:sp>
        <p:nvSpPr>
          <p:cNvPr id="6" name="object 6"/>
          <p:cNvSpPr/>
          <p:nvPr/>
        </p:nvSpPr>
        <p:spPr>
          <a:xfrm>
            <a:off x="5440680" y="4101084"/>
            <a:ext cx="318135" cy="307657"/>
          </a:xfrm>
          <a:custGeom>
            <a:avLst/>
            <a:gdLst/>
            <a:ahLst/>
            <a:cxnLst/>
            <a:rect l="l" t="t" r="r" b="b"/>
            <a:pathLst>
              <a:path w="424179" h="410210">
                <a:moveTo>
                  <a:pt x="0" y="156590"/>
                </a:moveTo>
                <a:lnTo>
                  <a:pt x="161798" y="156590"/>
                </a:lnTo>
                <a:lnTo>
                  <a:pt x="211835" y="0"/>
                </a:lnTo>
                <a:lnTo>
                  <a:pt x="261874" y="156590"/>
                </a:lnTo>
                <a:lnTo>
                  <a:pt x="423671" y="156590"/>
                </a:lnTo>
                <a:lnTo>
                  <a:pt x="292734" y="253364"/>
                </a:lnTo>
                <a:lnTo>
                  <a:pt x="342773" y="409956"/>
                </a:lnTo>
                <a:lnTo>
                  <a:pt x="211835" y="313181"/>
                </a:lnTo>
                <a:lnTo>
                  <a:pt x="80899" y="409956"/>
                </a:lnTo>
                <a:lnTo>
                  <a:pt x="130936" y="253364"/>
                </a:lnTo>
                <a:lnTo>
                  <a:pt x="0" y="156590"/>
                </a:lnTo>
                <a:close/>
              </a:path>
            </a:pathLst>
          </a:custGeom>
          <a:ln w="12192">
            <a:solidFill>
              <a:srgbClr val="FF0000"/>
            </a:solidFill>
          </a:ln>
        </p:spPr>
        <p:txBody>
          <a:bodyPr wrap="square" lIns="0" tIns="0" rIns="0" bIns="0" rtlCol="0"/>
          <a:lstStyle/>
          <a:p>
            <a:pPr defTabSz="685800"/>
            <a:endParaRPr sz="1350">
              <a:solidFill>
                <a:prstClr val="black"/>
              </a:solidFill>
              <a:latin typeface="Calibri"/>
            </a:endParaRPr>
          </a:p>
        </p:txBody>
      </p:sp>
      <p:sp>
        <p:nvSpPr>
          <p:cNvPr id="7" name="object 7"/>
          <p:cNvSpPr/>
          <p:nvPr/>
        </p:nvSpPr>
        <p:spPr>
          <a:xfrm>
            <a:off x="6392798" y="4997196"/>
            <a:ext cx="318135" cy="307657"/>
          </a:xfrm>
          <a:custGeom>
            <a:avLst/>
            <a:gdLst/>
            <a:ahLst/>
            <a:cxnLst/>
            <a:rect l="l" t="t" r="r" b="b"/>
            <a:pathLst>
              <a:path w="424179" h="410210">
                <a:moveTo>
                  <a:pt x="423672" y="156591"/>
                </a:moveTo>
                <a:lnTo>
                  <a:pt x="0" y="156591"/>
                </a:lnTo>
                <a:lnTo>
                  <a:pt x="130937" y="253365"/>
                </a:lnTo>
                <a:lnTo>
                  <a:pt x="80899" y="409956"/>
                </a:lnTo>
                <a:lnTo>
                  <a:pt x="211836" y="313182"/>
                </a:lnTo>
                <a:lnTo>
                  <a:pt x="311849" y="313182"/>
                </a:lnTo>
                <a:lnTo>
                  <a:pt x="292735" y="253365"/>
                </a:lnTo>
                <a:lnTo>
                  <a:pt x="423672" y="156591"/>
                </a:lnTo>
                <a:close/>
              </a:path>
              <a:path w="424179" h="410210">
                <a:moveTo>
                  <a:pt x="311849" y="313182"/>
                </a:moveTo>
                <a:lnTo>
                  <a:pt x="211836" y="313182"/>
                </a:lnTo>
                <a:lnTo>
                  <a:pt x="342773" y="409956"/>
                </a:lnTo>
                <a:lnTo>
                  <a:pt x="311849" y="313182"/>
                </a:lnTo>
                <a:close/>
              </a:path>
              <a:path w="424179" h="410210">
                <a:moveTo>
                  <a:pt x="211836" y="0"/>
                </a:moveTo>
                <a:lnTo>
                  <a:pt x="161798" y="156591"/>
                </a:lnTo>
                <a:lnTo>
                  <a:pt x="261874" y="156591"/>
                </a:lnTo>
                <a:lnTo>
                  <a:pt x="211836" y="0"/>
                </a:lnTo>
                <a:close/>
              </a:path>
            </a:pathLst>
          </a:custGeom>
          <a:solidFill>
            <a:srgbClr val="FF0000"/>
          </a:solidFill>
        </p:spPr>
        <p:txBody>
          <a:bodyPr wrap="square" lIns="0" tIns="0" rIns="0" bIns="0" rtlCol="0"/>
          <a:lstStyle/>
          <a:p>
            <a:pPr defTabSz="685800"/>
            <a:endParaRPr sz="1350">
              <a:solidFill>
                <a:prstClr val="black"/>
              </a:solidFill>
              <a:latin typeface="Calibri"/>
            </a:endParaRPr>
          </a:p>
        </p:txBody>
      </p:sp>
      <p:sp>
        <p:nvSpPr>
          <p:cNvPr id="8" name="object 8"/>
          <p:cNvSpPr/>
          <p:nvPr/>
        </p:nvSpPr>
        <p:spPr>
          <a:xfrm>
            <a:off x="6392798" y="4997196"/>
            <a:ext cx="318135" cy="307657"/>
          </a:xfrm>
          <a:custGeom>
            <a:avLst/>
            <a:gdLst/>
            <a:ahLst/>
            <a:cxnLst/>
            <a:rect l="l" t="t" r="r" b="b"/>
            <a:pathLst>
              <a:path w="424179" h="410210">
                <a:moveTo>
                  <a:pt x="0" y="156591"/>
                </a:moveTo>
                <a:lnTo>
                  <a:pt x="161798" y="156591"/>
                </a:lnTo>
                <a:lnTo>
                  <a:pt x="211836" y="0"/>
                </a:lnTo>
                <a:lnTo>
                  <a:pt x="261874" y="156591"/>
                </a:lnTo>
                <a:lnTo>
                  <a:pt x="423672" y="156591"/>
                </a:lnTo>
                <a:lnTo>
                  <a:pt x="292735" y="253365"/>
                </a:lnTo>
                <a:lnTo>
                  <a:pt x="342773" y="409956"/>
                </a:lnTo>
                <a:lnTo>
                  <a:pt x="211836" y="313182"/>
                </a:lnTo>
                <a:lnTo>
                  <a:pt x="80899" y="409956"/>
                </a:lnTo>
                <a:lnTo>
                  <a:pt x="130937" y="253365"/>
                </a:lnTo>
                <a:lnTo>
                  <a:pt x="0" y="156591"/>
                </a:lnTo>
                <a:close/>
              </a:path>
            </a:pathLst>
          </a:custGeom>
          <a:ln w="12192">
            <a:solidFill>
              <a:srgbClr val="FF0000"/>
            </a:solidFill>
          </a:ln>
        </p:spPr>
        <p:txBody>
          <a:bodyPr wrap="square" lIns="0" tIns="0" rIns="0" bIns="0" rtlCol="0"/>
          <a:lstStyle/>
          <a:p>
            <a:pPr defTabSz="685800"/>
            <a:endParaRPr sz="1350">
              <a:solidFill>
                <a:prstClr val="black"/>
              </a:solidFill>
              <a:latin typeface="Calibri"/>
            </a:endParaRPr>
          </a:p>
        </p:txBody>
      </p:sp>
      <p:sp>
        <p:nvSpPr>
          <p:cNvPr id="9" name="object 9"/>
          <p:cNvSpPr/>
          <p:nvPr/>
        </p:nvSpPr>
        <p:spPr>
          <a:xfrm>
            <a:off x="7448930" y="3597021"/>
            <a:ext cx="318135" cy="307657"/>
          </a:xfrm>
          <a:custGeom>
            <a:avLst/>
            <a:gdLst/>
            <a:ahLst/>
            <a:cxnLst/>
            <a:rect l="l" t="t" r="r" b="b"/>
            <a:pathLst>
              <a:path w="424179" h="410210">
                <a:moveTo>
                  <a:pt x="423672" y="156591"/>
                </a:moveTo>
                <a:lnTo>
                  <a:pt x="0" y="156591"/>
                </a:lnTo>
                <a:lnTo>
                  <a:pt x="130937" y="253365"/>
                </a:lnTo>
                <a:lnTo>
                  <a:pt x="80899" y="409956"/>
                </a:lnTo>
                <a:lnTo>
                  <a:pt x="211836" y="313182"/>
                </a:lnTo>
                <a:lnTo>
                  <a:pt x="311849" y="313182"/>
                </a:lnTo>
                <a:lnTo>
                  <a:pt x="292735" y="253365"/>
                </a:lnTo>
                <a:lnTo>
                  <a:pt x="423672" y="156591"/>
                </a:lnTo>
                <a:close/>
              </a:path>
              <a:path w="424179" h="410210">
                <a:moveTo>
                  <a:pt x="311849" y="313182"/>
                </a:moveTo>
                <a:lnTo>
                  <a:pt x="211836" y="313182"/>
                </a:lnTo>
                <a:lnTo>
                  <a:pt x="342773" y="409956"/>
                </a:lnTo>
                <a:lnTo>
                  <a:pt x="311849" y="313182"/>
                </a:lnTo>
                <a:close/>
              </a:path>
              <a:path w="424179" h="410210">
                <a:moveTo>
                  <a:pt x="211836" y="0"/>
                </a:moveTo>
                <a:lnTo>
                  <a:pt x="161798" y="156591"/>
                </a:lnTo>
                <a:lnTo>
                  <a:pt x="261874" y="156591"/>
                </a:lnTo>
                <a:lnTo>
                  <a:pt x="211836" y="0"/>
                </a:lnTo>
                <a:close/>
              </a:path>
            </a:pathLst>
          </a:custGeom>
          <a:solidFill>
            <a:srgbClr val="FF0000"/>
          </a:solidFill>
        </p:spPr>
        <p:txBody>
          <a:bodyPr wrap="square" lIns="0" tIns="0" rIns="0" bIns="0" rtlCol="0"/>
          <a:lstStyle/>
          <a:p>
            <a:pPr defTabSz="685800"/>
            <a:endParaRPr sz="1350">
              <a:solidFill>
                <a:prstClr val="black"/>
              </a:solidFill>
              <a:latin typeface="Calibri"/>
            </a:endParaRPr>
          </a:p>
        </p:txBody>
      </p:sp>
      <p:sp>
        <p:nvSpPr>
          <p:cNvPr id="10" name="object 10"/>
          <p:cNvSpPr/>
          <p:nvPr/>
        </p:nvSpPr>
        <p:spPr>
          <a:xfrm>
            <a:off x="7448930" y="3597021"/>
            <a:ext cx="318135" cy="307657"/>
          </a:xfrm>
          <a:custGeom>
            <a:avLst/>
            <a:gdLst/>
            <a:ahLst/>
            <a:cxnLst/>
            <a:rect l="l" t="t" r="r" b="b"/>
            <a:pathLst>
              <a:path w="424179" h="410210">
                <a:moveTo>
                  <a:pt x="0" y="156591"/>
                </a:moveTo>
                <a:lnTo>
                  <a:pt x="161798" y="156591"/>
                </a:lnTo>
                <a:lnTo>
                  <a:pt x="211836" y="0"/>
                </a:lnTo>
                <a:lnTo>
                  <a:pt x="261874" y="156591"/>
                </a:lnTo>
                <a:lnTo>
                  <a:pt x="423672" y="156591"/>
                </a:lnTo>
                <a:lnTo>
                  <a:pt x="292735" y="253365"/>
                </a:lnTo>
                <a:lnTo>
                  <a:pt x="342773" y="409956"/>
                </a:lnTo>
                <a:lnTo>
                  <a:pt x="211836" y="313182"/>
                </a:lnTo>
                <a:lnTo>
                  <a:pt x="80899" y="409956"/>
                </a:lnTo>
                <a:lnTo>
                  <a:pt x="130937" y="253365"/>
                </a:lnTo>
                <a:lnTo>
                  <a:pt x="0" y="156591"/>
                </a:lnTo>
                <a:close/>
              </a:path>
            </a:pathLst>
          </a:custGeom>
          <a:ln w="12192">
            <a:solidFill>
              <a:srgbClr val="FF0000"/>
            </a:solidFill>
          </a:ln>
        </p:spPr>
        <p:txBody>
          <a:bodyPr wrap="square" lIns="0" tIns="0" rIns="0" bIns="0" rtlCol="0"/>
          <a:lstStyle/>
          <a:p>
            <a:pPr defTabSz="685800"/>
            <a:endParaRPr sz="1350">
              <a:solidFill>
                <a:prstClr val="black"/>
              </a:solidFill>
              <a:latin typeface="Calibri"/>
            </a:endParaRPr>
          </a:p>
        </p:txBody>
      </p:sp>
      <p:sp>
        <p:nvSpPr>
          <p:cNvPr id="11" name="object 11"/>
          <p:cNvSpPr/>
          <p:nvPr/>
        </p:nvSpPr>
        <p:spPr>
          <a:xfrm>
            <a:off x="3392424" y="3506724"/>
            <a:ext cx="318135" cy="307657"/>
          </a:xfrm>
          <a:custGeom>
            <a:avLst/>
            <a:gdLst/>
            <a:ahLst/>
            <a:cxnLst/>
            <a:rect l="l" t="t" r="r" b="b"/>
            <a:pathLst>
              <a:path w="424179" h="410210">
                <a:moveTo>
                  <a:pt x="423671" y="156590"/>
                </a:moveTo>
                <a:lnTo>
                  <a:pt x="0" y="156590"/>
                </a:lnTo>
                <a:lnTo>
                  <a:pt x="130937" y="253364"/>
                </a:lnTo>
                <a:lnTo>
                  <a:pt x="80898" y="409955"/>
                </a:lnTo>
                <a:lnTo>
                  <a:pt x="211835" y="313181"/>
                </a:lnTo>
                <a:lnTo>
                  <a:pt x="311849" y="313181"/>
                </a:lnTo>
                <a:lnTo>
                  <a:pt x="292734" y="253364"/>
                </a:lnTo>
                <a:lnTo>
                  <a:pt x="423671" y="156590"/>
                </a:lnTo>
                <a:close/>
              </a:path>
              <a:path w="424179" h="410210">
                <a:moveTo>
                  <a:pt x="311849" y="313181"/>
                </a:moveTo>
                <a:lnTo>
                  <a:pt x="211835" y="313181"/>
                </a:lnTo>
                <a:lnTo>
                  <a:pt x="342772" y="409955"/>
                </a:lnTo>
                <a:lnTo>
                  <a:pt x="311849" y="313181"/>
                </a:lnTo>
                <a:close/>
              </a:path>
              <a:path w="424179" h="410210">
                <a:moveTo>
                  <a:pt x="211835" y="0"/>
                </a:moveTo>
                <a:lnTo>
                  <a:pt x="161797" y="156590"/>
                </a:lnTo>
                <a:lnTo>
                  <a:pt x="261873" y="156590"/>
                </a:lnTo>
                <a:lnTo>
                  <a:pt x="211835" y="0"/>
                </a:lnTo>
                <a:close/>
              </a:path>
            </a:pathLst>
          </a:custGeom>
          <a:solidFill>
            <a:srgbClr val="FF0000"/>
          </a:solidFill>
        </p:spPr>
        <p:txBody>
          <a:bodyPr wrap="square" lIns="0" tIns="0" rIns="0" bIns="0" rtlCol="0"/>
          <a:lstStyle/>
          <a:p>
            <a:pPr defTabSz="685800"/>
            <a:endParaRPr sz="1350">
              <a:solidFill>
                <a:prstClr val="black"/>
              </a:solidFill>
              <a:latin typeface="Calibri"/>
            </a:endParaRPr>
          </a:p>
        </p:txBody>
      </p:sp>
      <p:sp>
        <p:nvSpPr>
          <p:cNvPr id="12" name="object 12"/>
          <p:cNvSpPr/>
          <p:nvPr/>
        </p:nvSpPr>
        <p:spPr>
          <a:xfrm>
            <a:off x="3392424" y="3506724"/>
            <a:ext cx="318135" cy="307657"/>
          </a:xfrm>
          <a:custGeom>
            <a:avLst/>
            <a:gdLst/>
            <a:ahLst/>
            <a:cxnLst/>
            <a:rect l="l" t="t" r="r" b="b"/>
            <a:pathLst>
              <a:path w="424179" h="410210">
                <a:moveTo>
                  <a:pt x="0" y="156590"/>
                </a:moveTo>
                <a:lnTo>
                  <a:pt x="161797" y="156590"/>
                </a:lnTo>
                <a:lnTo>
                  <a:pt x="211835" y="0"/>
                </a:lnTo>
                <a:lnTo>
                  <a:pt x="261873" y="156590"/>
                </a:lnTo>
                <a:lnTo>
                  <a:pt x="423671" y="156590"/>
                </a:lnTo>
                <a:lnTo>
                  <a:pt x="292734" y="253364"/>
                </a:lnTo>
                <a:lnTo>
                  <a:pt x="342772" y="409955"/>
                </a:lnTo>
                <a:lnTo>
                  <a:pt x="211835" y="313181"/>
                </a:lnTo>
                <a:lnTo>
                  <a:pt x="80898" y="409955"/>
                </a:lnTo>
                <a:lnTo>
                  <a:pt x="130937" y="253364"/>
                </a:lnTo>
                <a:lnTo>
                  <a:pt x="0" y="156590"/>
                </a:lnTo>
                <a:close/>
              </a:path>
            </a:pathLst>
          </a:custGeom>
          <a:ln w="12191">
            <a:solidFill>
              <a:srgbClr val="FF0000"/>
            </a:solidFill>
          </a:ln>
        </p:spPr>
        <p:txBody>
          <a:bodyPr wrap="square" lIns="0" tIns="0" rIns="0" bIns="0" rtlCol="0"/>
          <a:lstStyle/>
          <a:p>
            <a:pPr defTabSz="685800"/>
            <a:endParaRPr sz="1350">
              <a:solidFill>
                <a:prstClr val="black"/>
              </a:solidFill>
              <a:latin typeface="Calibri"/>
            </a:endParaRPr>
          </a:p>
        </p:txBody>
      </p:sp>
      <p:sp>
        <p:nvSpPr>
          <p:cNvPr id="13" name="object 13"/>
          <p:cNvSpPr/>
          <p:nvPr/>
        </p:nvSpPr>
        <p:spPr>
          <a:xfrm>
            <a:off x="2936366" y="3506724"/>
            <a:ext cx="318135" cy="307657"/>
          </a:xfrm>
          <a:custGeom>
            <a:avLst/>
            <a:gdLst/>
            <a:ahLst/>
            <a:cxnLst/>
            <a:rect l="l" t="t" r="r" b="b"/>
            <a:pathLst>
              <a:path w="424179" h="410210">
                <a:moveTo>
                  <a:pt x="423672" y="156590"/>
                </a:moveTo>
                <a:lnTo>
                  <a:pt x="0" y="156590"/>
                </a:lnTo>
                <a:lnTo>
                  <a:pt x="130937" y="253364"/>
                </a:lnTo>
                <a:lnTo>
                  <a:pt x="80899" y="409955"/>
                </a:lnTo>
                <a:lnTo>
                  <a:pt x="211836" y="313181"/>
                </a:lnTo>
                <a:lnTo>
                  <a:pt x="311849" y="313181"/>
                </a:lnTo>
                <a:lnTo>
                  <a:pt x="292735" y="253364"/>
                </a:lnTo>
                <a:lnTo>
                  <a:pt x="423672" y="156590"/>
                </a:lnTo>
                <a:close/>
              </a:path>
              <a:path w="424179" h="410210">
                <a:moveTo>
                  <a:pt x="311849" y="313181"/>
                </a:moveTo>
                <a:lnTo>
                  <a:pt x="211836" y="313181"/>
                </a:lnTo>
                <a:lnTo>
                  <a:pt x="342773" y="409955"/>
                </a:lnTo>
                <a:lnTo>
                  <a:pt x="311849" y="313181"/>
                </a:lnTo>
                <a:close/>
              </a:path>
              <a:path w="424179" h="410210">
                <a:moveTo>
                  <a:pt x="211836" y="0"/>
                </a:moveTo>
                <a:lnTo>
                  <a:pt x="161798" y="156590"/>
                </a:lnTo>
                <a:lnTo>
                  <a:pt x="261874" y="156590"/>
                </a:lnTo>
                <a:lnTo>
                  <a:pt x="211836" y="0"/>
                </a:lnTo>
                <a:close/>
              </a:path>
            </a:pathLst>
          </a:custGeom>
          <a:solidFill>
            <a:srgbClr val="FF0000"/>
          </a:solidFill>
        </p:spPr>
        <p:txBody>
          <a:bodyPr wrap="square" lIns="0" tIns="0" rIns="0" bIns="0" rtlCol="0"/>
          <a:lstStyle/>
          <a:p>
            <a:pPr defTabSz="685800"/>
            <a:endParaRPr sz="1350">
              <a:solidFill>
                <a:prstClr val="black"/>
              </a:solidFill>
              <a:latin typeface="Calibri"/>
            </a:endParaRPr>
          </a:p>
        </p:txBody>
      </p:sp>
      <p:sp>
        <p:nvSpPr>
          <p:cNvPr id="14" name="object 14"/>
          <p:cNvSpPr/>
          <p:nvPr/>
        </p:nvSpPr>
        <p:spPr>
          <a:xfrm>
            <a:off x="2936366" y="3506724"/>
            <a:ext cx="318135" cy="307657"/>
          </a:xfrm>
          <a:custGeom>
            <a:avLst/>
            <a:gdLst/>
            <a:ahLst/>
            <a:cxnLst/>
            <a:rect l="l" t="t" r="r" b="b"/>
            <a:pathLst>
              <a:path w="424179" h="410210">
                <a:moveTo>
                  <a:pt x="0" y="156590"/>
                </a:moveTo>
                <a:lnTo>
                  <a:pt x="161798" y="156590"/>
                </a:lnTo>
                <a:lnTo>
                  <a:pt x="211836" y="0"/>
                </a:lnTo>
                <a:lnTo>
                  <a:pt x="261874" y="156590"/>
                </a:lnTo>
                <a:lnTo>
                  <a:pt x="423672" y="156590"/>
                </a:lnTo>
                <a:lnTo>
                  <a:pt x="292735" y="253364"/>
                </a:lnTo>
                <a:lnTo>
                  <a:pt x="342773" y="409955"/>
                </a:lnTo>
                <a:lnTo>
                  <a:pt x="211836" y="313181"/>
                </a:lnTo>
                <a:lnTo>
                  <a:pt x="80899" y="409955"/>
                </a:lnTo>
                <a:lnTo>
                  <a:pt x="130937" y="253364"/>
                </a:lnTo>
                <a:lnTo>
                  <a:pt x="0" y="156590"/>
                </a:lnTo>
                <a:close/>
              </a:path>
            </a:pathLst>
          </a:custGeom>
          <a:ln w="12192">
            <a:solidFill>
              <a:srgbClr val="FF0000"/>
            </a:solidFill>
          </a:ln>
        </p:spPr>
        <p:txBody>
          <a:bodyPr wrap="square" lIns="0" tIns="0" rIns="0" bIns="0" rtlCol="0"/>
          <a:lstStyle/>
          <a:p>
            <a:pPr defTabSz="685800"/>
            <a:endParaRPr sz="1350">
              <a:solidFill>
                <a:prstClr val="black"/>
              </a:solidFill>
              <a:latin typeface="Calibri"/>
            </a:endParaRPr>
          </a:p>
        </p:txBody>
      </p:sp>
      <p:sp>
        <p:nvSpPr>
          <p:cNvPr id="15" name="object 15"/>
          <p:cNvSpPr/>
          <p:nvPr/>
        </p:nvSpPr>
        <p:spPr>
          <a:xfrm>
            <a:off x="3058667" y="2937510"/>
            <a:ext cx="318135" cy="307657"/>
          </a:xfrm>
          <a:custGeom>
            <a:avLst/>
            <a:gdLst/>
            <a:ahLst/>
            <a:cxnLst/>
            <a:rect l="l" t="t" r="r" b="b"/>
            <a:pathLst>
              <a:path w="424179" h="410210">
                <a:moveTo>
                  <a:pt x="423672" y="156591"/>
                </a:moveTo>
                <a:lnTo>
                  <a:pt x="0" y="156591"/>
                </a:lnTo>
                <a:lnTo>
                  <a:pt x="130937" y="253365"/>
                </a:lnTo>
                <a:lnTo>
                  <a:pt x="80899" y="409956"/>
                </a:lnTo>
                <a:lnTo>
                  <a:pt x="211836" y="313182"/>
                </a:lnTo>
                <a:lnTo>
                  <a:pt x="311849" y="313182"/>
                </a:lnTo>
                <a:lnTo>
                  <a:pt x="292735" y="253365"/>
                </a:lnTo>
                <a:lnTo>
                  <a:pt x="423672" y="156591"/>
                </a:lnTo>
                <a:close/>
              </a:path>
              <a:path w="424179" h="410210">
                <a:moveTo>
                  <a:pt x="311849" y="313182"/>
                </a:moveTo>
                <a:lnTo>
                  <a:pt x="211836" y="313182"/>
                </a:lnTo>
                <a:lnTo>
                  <a:pt x="342773" y="409956"/>
                </a:lnTo>
                <a:lnTo>
                  <a:pt x="311849" y="313182"/>
                </a:lnTo>
                <a:close/>
              </a:path>
              <a:path w="424179" h="410210">
                <a:moveTo>
                  <a:pt x="211836" y="0"/>
                </a:moveTo>
                <a:lnTo>
                  <a:pt x="161798" y="156591"/>
                </a:lnTo>
                <a:lnTo>
                  <a:pt x="261874" y="156591"/>
                </a:lnTo>
                <a:lnTo>
                  <a:pt x="211836" y="0"/>
                </a:lnTo>
                <a:close/>
              </a:path>
            </a:pathLst>
          </a:custGeom>
          <a:solidFill>
            <a:srgbClr val="FF0000"/>
          </a:solidFill>
        </p:spPr>
        <p:txBody>
          <a:bodyPr wrap="square" lIns="0" tIns="0" rIns="0" bIns="0" rtlCol="0"/>
          <a:lstStyle/>
          <a:p>
            <a:pPr defTabSz="685800"/>
            <a:endParaRPr sz="1350">
              <a:solidFill>
                <a:prstClr val="black"/>
              </a:solidFill>
              <a:latin typeface="Calibri"/>
            </a:endParaRPr>
          </a:p>
        </p:txBody>
      </p:sp>
      <p:sp>
        <p:nvSpPr>
          <p:cNvPr id="16" name="object 16"/>
          <p:cNvSpPr/>
          <p:nvPr/>
        </p:nvSpPr>
        <p:spPr>
          <a:xfrm>
            <a:off x="3058667" y="2937510"/>
            <a:ext cx="318135" cy="307657"/>
          </a:xfrm>
          <a:custGeom>
            <a:avLst/>
            <a:gdLst/>
            <a:ahLst/>
            <a:cxnLst/>
            <a:rect l="l" t="t" r="r" b="b"/>
            <a:pathLst>
              <a:path w="424179" h="410210">
                <a:moveTo>
                  <a:pt x="0" y="156591"/>
                </a:moveTo>
                <a:lnTo>
                  <a:pt x="161798" y="156591"/>
                </a:lnTo>
                <a:lnTo>
                  <a:pt x="211836" y="0"/>
                </a:lnTo>
                <a:lnTo>
                  <a:pt x="261874" y="156591"/>
                </a:lnTo>
                <a:lnTo>
                  <a:pt x="423672" y="156591"/>
                </a:lnTo>
                <a:lnTo>
                  <a:pt x="292735" y="253365"/>
                </a:lnTo>
                <a:lnTo>
                  <a:pt x="342773" y="409956"/>
                </a:lnTo>
                <a:lnTo>
                  <a:pt x="211836" y="313182"/>
                </a:lnTo>
                <a:lnTo>
                  <a:pt x="80899" y="409956"/>
                </a:lnTo>
                <a:lnTo>
                  <a:pt x="130937" y="253365"/>
                </a:lnTo>
                <a:lnTo>
                  <a:pt x="0" y="156591"/>
                </a:lnTo>
                <a:close/>
              </a:path>
            </a:pathLst>
          </a:custGeom>
          <a:ln w="12192">
            <a:solidFill>
              <a:srgbClr val="FF0000"/>
            </a:solidFill>
          </a:ln>
        </p:spPr>
        <p:txBody>
          <a:bodyPr wrap="square" lIns="0" tIns="0" rIns="0" bIns="0" rtlCol="0"/>
          <a:lstStyle/>
          <a:p>
            <a:pPr defTabSz="685800"/>
            <a:endParaRPr sz="1350">
              <a:solidFill>
                <a:prstClr val="black"/>
              </a:solidFill>
              <a:latin typeface="Calibri"/>
            </a:endParaRPr>
          </a:p>
        </p:txBody>
      </p:sp>
      <p:sp>
        <p:nvSpPr>
          <p:cNvPr id="17" name="object 17"/>
          <p:cNvSpPr/>
          <p:nvPr/>
        </p:nvSpPr>
        <p:spPr>
          <a:xfrm>
            <a:off x="751925" y="2463328"/>
            <a:ext cx="1066419" cy="1101852"/>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8" name="object 18"/>
          <p:cNvSpPr txBox="1"/>
          <p:nvPr/>
        </p:nvSpPr>
        <p:spPr>
          <a:xfrm>
            <a:off x="640079" y="1371600"/>
            <a:ext cx="8235315" cy="738664"/>
          </a:xfrm>
          <a:prstGeom prst="rect">
            <a:avLst/>
          </a:prstGeom>
        </p:spPr>
        <p:txBody>
          <a:bodyPr vert="horz" wrap="square" lIns="0" tIns="0" rIns="0" bIns="0" rtlCol="0">
            <a:spAutoFit/>
          </a:bodyPr>
          <a:lstStyle/>
          <a:p>
            <a:pPr marL="9525" marR="3810" defTabSz="685800"/>
            <a:r>
              <a:rPr sz="2400" dirty="0">
                <a:solidFill>
                  <a:srgbClr val="22346D"/>
                </a:solidFill>
                <a:latin typeface="Arial" panose="020B0604020202020204" pitchFamily="34" charset="0"/>
                <a:cs typeface="Arial" panose="020B0604020202020204" pitchFamily="34" charset="0"/>
              </a:rPr>
              <a:t>E</a:t>
            </a:r>
            <a:r>
              <a:rPr sz="2400" spc="-15" dirty="0">
                <a:solidFill>
                  <a:srgbClr val="22346D"/>
                </a:solidFill>
                <a:latin typeface="Arial" panose="020B0604020202020204" pitchFamily="34" charset="0"/>
                <a:cs typeface="Arial" panose="020B0604020202020204" pitchFamily="34" charset="0"/>
              </a:rPr>
              <a:t>v</a:t>
            </a:r>
            <a:r>
              <a:rPr sz="2400" spc="-11" dirty="0">
                <a:solidFill>
                  <a:srgbClr val="22346D"/>
                </a:solidFill>
                <a:latin typeface="Arial" panose="020B0604020202020204" pitchFamily="34" charset="0"/>
                <a:cs typeface="Arial" panose="020B0604020202020204" pitchFamily="34" charset="0"/>
              </a:rPr>
              <a:t>aluation </a:t>
            </a:r>
            <a:r>
              <a:rPr sz="2400" spc="-8" dirty="0">
                <a:solidFill>
                  <a:srgbClr val="22346D"/>
                </a:solidFill>
                <a:latin typeface="Arial" panose="020B0604020202020204" pitchFamily="34" charset="0"/>
                <a:cs typeface="Arial" panose="020B0604020202020204" pitchFamily="34" charset="0"/>
              </a:rPr>
              <a:t>si</a:t>
            </a:r>
            <a:r>
              <a:rPr sz="2400" spc="-30" dirty="0">
                <a:solidFill>
                  <a:srgbClr val="22346D"/>
                </a:solidFill>
                <a:latin typeface="Arial" panose="020B0604020202020204" pitchFamily="34" charset="0"/>
                <a:cs typeface="Arial" panose="020B0604020202020204" pitchFamily="34" charset="0"/>
              </a:rPr>
              <a:t>t</a:t>
            </a:r>
            <a:r>
              <a:rPr sz="2400" spc="-8" dirty="0">
                <a:solidFill>
                  <a:srgbClr val="22346D"/>
                </a:solidFill>
                <a:latin typeface="Arial" panose="020B0604020202020204" pitchFamily="34" charset="0"/>
                <a:cs typeface="Arial" panose="020B0604020202020204" pitchFamily="34" charset="0"/>
              </a:rPr>
              <a:t>es:</a:t>
            </a:r>
            <a:r>
              <a:rPr sz="2400" spc="-15" dirty="0">
                <a:solidFill>
                  <a:srgbClr val="22346D"/>
                </a:solidFill>
                <a:latin typeface="Arial" panose="020B0604020202020204" pitchFamily="34" charset="0"/>
                <a:cs typeface="Arial" panose="020B0604020202020204" pitchFamily="34" charset="0"/>
              </a:rPr>
              <a:t> </a:t>
            </a:r>
            <a:r>
              <a:rPr sz="2400" spc="-45" dirty="0">
                <a:solidFill>
                  <a:srgbClr val="22346D"/>
                </a:solidFill>
                <a:latin typeface="Arial" panose="020B0604020202020204" pitchFamily="34" charset="0"/>
                <a:cs typeface="Arial" panose="020B0604020202020204" pitchFamily="34" charset="0"/>
              </a:rPr>
              <a:t>F</a:t>
            </a:r>
            <a:r>
              <a:rPr sz="2400" spc="-49" dirty="0">
                <a:solidFill>
                  <a:srgbClr val="22346D"/>
                </a:solidFill>
                <a:latin typeface="Arial" panose="020B0604020202020204" pitchFamily="34" charset="0"/>
                <a:cs typeface="Arial" panose="020B0604020202020204" pitchFamily="34" charset="0"/>
              </a:rPr>
              <a:t>a</a:t>
            </a:r>
            <a:r>
              <a:rPr sz="2400" spc="-30" dirty="0">
                <a:solidFill>
                  <a:srgbClr val="22346D"/>
                </a:solidFill>
                <a:latin typeface="Arial" panose="020B0604020202020204" pitchFamily="34" charset="0"/>
                <a:cs typeface="Arial" panose="020B0604020202020204" pitchFamily="34" charset="0"/>
              </a:rPr>
              <a:t>y</a:t>
            </a:r>
            <a:r>
              <a:rPr sz="2400" spc="-23" dirty="0">
                <a:solidFill>
                  <a:srgbClr val="22346D"/>
                </a:solidFill>
                <a:latin typeface="Arial" panose="020B0604020202020204" pitchFamily="34" charset="0"/>
                <a:cs typeface="Arial" panose="020B0604020202020204" pitchFamily="34" charset="0"/>
              </a:rPr>
              <a:t>e</a:t>
            </a:r>
            <a:r>
              <a:rPr sz="2400" spc="-8" dirty="0">
                <a:solidFill>
                  <a:srgbClr val="22346D"/>
                </a:solidFill>
                <a:latin typeface="Arial" panose="020B0604020202020204" pitchFamily="34" charset="0"/>
                <a:cs typeface="Arial" panose="020B0604020202020204" pitchFamily="34" charset="0"/>
              </a:rPr>
              <a:t>t</a:t>
            </a:r>
            <a:r>
              <a:rPr sz="2400" spc="-30" dirty="0">
                <a:solidFill>
                  <a:srgbClr val="22346D"/>
                </a:solidFill>
                <a:latin typeface="Arial" panose="020B0604020202020204" pitchFamily="34" charset="0"/>
                <a:cs typeface="Arial" panose="020B0604020202020204" pitchFamily="34" charset="0"/>
              </a:rPr>
              <a:t>t</a:t>
            </a:r>
            <a:r>
              <a:rPr sz="2400" spc="-49" dirty="0">
                <a:solidFill>
                  <a:srgbClr val="22346D"/>
                </a:solidFill>
                <a:latin typeface="Arial" panose="020B0604020202020204" pitchFamily="34" charset="0"/>
                <a:cs typeface="Arial" panose="020B0604020202020204" pitchFamily="34" charset="0"/>
              </a:rPr>
              <a:t>e</a:t>
            </a:r>
            <a:r>
              <a:rPr sz="2400" spc="-4" dirty="0">
                <a:solidFill>
                  <a:srgbClr val="22346D"/>
                </a:solidFill>
                <a:latin typeface="Arial" panose="020B0604020202020204" pitchFamily="34" charset="0"/>
                <a:cs typeface="Arial" panose="020B0604020202020204" pitchFamily="34" charset="0"/>
              </a:rPr>
              <a:t>ville</a:t>
            </a:r>
            <a:r>
              <a:rPr sz="2400" dirty="0">
                <a:solidFill>
                  <a:srgbClr val="22346D"/>
                </a:solidFill>
                <a:latin typeface="Arial" panose="020B0604020202020204" pitchFamily="34" charset="0"/>
                <a:cs typeface="Arial" panose="020B0604020202020204" pitchFamily="34" charset="0"/>
              </a:rPr>
              <a:t>,</a:t>
            </a:r>
            <a:r>
              <a:rPr sz="2400" spc="-8" dirty="0">
                <a:solidFill>
                  <a:srgbClr val="22346D"/>
                </a:solidFill>
                <a:latin typeface="Arial" panose="020B0604020202020204" pitchFamily="34" charset="0"/>
                <a:cs typeface="Arial" panose="020B0604020202020204" pitchFamily="34" charset="0"/>
              </a:rPr>
              <a:t> </a:t>
            </a:r>
            <a:r>
              <a:rPr sz="2400" spc="-4" dirty="0">
                <a:solidFill>
                  <a:srgbClr val="22346D"/>
                </a:solidFill>
                <a:latin typeface="Arial" panose="020B0604020202020204" pitchFamily="34" charset="0"/>
                <a:cs typeface="Arial" panose="020B0604020202020204" pitchFamily="34" charset="0"/>
              </a:rPr>
              <a:t>Wilming</a:t>
            </a:r>
            <a:r>
              <a:rPr sz="2400" spc="-26" dirty="0">
                <a:solidFill>
                  <a:srgbClr val="22346D"/>
                </a:solidFill>
                <a:latin typeface="Arial" panose="020B0604020202020204" pitchFamily="34" charset="0"/>
                <a:cs typeface="Arial" panose="020B0604020202020204" pitchFamily="34" charset="0"/>
              </a:rPr>
              <a:t>t</a:t>
            </a:r>
            <a:r>
              <a:rPr sz="2400" spc="-11" dirty="0">
                <a:solidFill>
                  <a:srgbClr val="22346D"/>
                </a:solidFill>
                <a:latin typeface="Arial" panose="020B0604020202020204" pitchFamily="34" charset="0"/>
                <a:cs typeface="Arial" panose="020B0604020202020204" pitchFamily="34" charset="0"/>
              </a:rPr>
              <a:t>on,</a:t>
            </a:r>
            <a:r>
              <a:rPr sz="2400" spc="-4"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Cat</a:t>
            </a:r>
            <a:r>
              <a:rPr sz="2400" spc="-41" dirty="0">
                <a:solidFill>
                  <a:srgbClr val="22346D"/>
                </a:solidFill>
                <a:latin typeface="Arial" panose="020B0604020202020204" pitchFamily="34" charset="0"/>
                <a:cs typeface="Arial" panose="020B0604020202020204" pitchFamily="34" charset="0"/>
              </a:rPr>
              <a:t>a</a:t>
            </a:r>
            <a:r>
              <a:rPr sz="2400" spc="-15" dirty="0">
                <a:solidFill>
                  <a:srgbClr val="22346D"/>
                </a:solidFill>
                <a:latin typeface="Arial" panose="020B0604020202020204" pitchFamily="34" charset="0"/>
                <a:cs typeface="Arial" panose="020B0604020202020204" pitchFamily="34" charset="0"/>
              </a:rPr>
              <a:t>wb</a:t>
            </a:r>
            <a:r>
              <a:rPr sz="2400" spc="-11" dirty="0">
                <a:solidFill>
                  <a:srgbClr val="22346D"/>
                </a:solidFill>
                <a:latin typeface="Arial" panose="020B0604020202020204" pitchFamily="34" charset="0"/>
                <a:cs typeface="Arial" panose="020B0604020202020204" pitchFamily="34" charset="0"/>
              </a:rPr>
              <a:t>a</a:t>
            </a:r>
            <a:r>
              <a:rPr sz="2400"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Coun</a:t>
            </a:r>
            <a:r>
              <a:rPr sz="2400" spc="-8" dirty="0">
                <a:solidFill>
                  <a:srgbClr val="22346D"/>
                </a:solidFill>
                <a:latin typeface="Arial" panose="020B0604020202020204" pitchFamily="34" charset="0"/>
                <a:cs typeface="Arial" panose="020B0604020202020204" pitchFamily="34" charset="0"/>
              </a:rPr>
              <a:t>t</a:t>
            </a:r>
            <a:r>
              <a:rPr sz="2400" spc="-79" dirty="0">
                <a:solidFill>
                  <a:srgbClr val="22346D"/>
                </a:solidFill>
                <a:latin typeface="Arial" panose="020B0604020202020204" pitchFamily="34" charset="0"/>
                <a:cs typeface="Arial" panose="020B0604020202020204" pitchFamily="34" charset="0"/>
              </a:rPr>
              <a:t>y</a:t>
            </a:r>
            <a:r>
              <a:rPr sz="2400"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and</a:t>
            </a:r>
            <a:r>
              <a:rPr sz="2400" spc="-4" dirty="0">
                <a:solidFill>
                  <a:srgbClr val="22346D"/>
                </a:solidFill>
                <a:latin typeface="Arial" panose="020B0604020202020204" pitchFamily="34" charset="0"/>
                <a:cs typeface="Arial" panose="020B0604020202020204" pitchFamily="34" charset="0"/>
              </a:rPr>
              <a:t> </a:t>
            </a:r>
            <a:r>
              <a:rPr sz="2400" spc="-53" dirty="0">
                <a:solidFill>
                  <a:srgbClr val="22346D"/>
                </a:solidFill>
                <a:latin typeface="Arial" panose="020B0604020202020204" pitchFamily="34" charset="0"/>
                <a:cs typeface="Arial" panose="020B0604020202020204" pitchFamily="34" charset="0"/>
              </a:rPr>
              <a:t>W</a:t>
            </a:r>
            <a:r>
              <a:rPr sz="2400" spc="-49" dirty="0">
                <a:solidFill>
                  <a:srgbClr val="22346D"/>
                </a:solidFill>
                <a:latin typeface="Arial" panose="020B0604020202020204" pitchFamily="34" charset="0"/>
                <a:cs typeface="Arial" panose="020B0604020202020204" pitchFamily="34" charset="0"/>
              </a:rPr>
              <a:t>a</a:t>
            </a:r>
            <a:r>
              <a:rPr sz="2400" spc="-11" dirty="0">
                <a:solidFill>
                  <a:srgbClr val="22346D"/>
                </a:solidFill>
                <a:latin typeface="Arial" panose="020B0604020202020204" pitchFamily="34" charset="0"/>
                <a:cs typeface="Arial" panose="020B0604020202020204" pitchFamily="34" charset="0"/>
              </a:rPr>
              <a:t>yn</a:t>
            </a:r>
            <a:r>
              <a:rPr sz="2400" spc="-19" dirty="0">
                <a:solidFill>
                  <a:srgbClr val="22346D"/>
                </a:solidFill>
                <a:latin typeface="Arial" panose="020B0604020202020204" pitchFamily="34" charset="0"/>
                <a:cs typeface="Arial" panose="020B0604020202020204" pitchFamily="34" charset="0"/>
              </a:rPr>
              <a:t>e</a:t>
            </a:r>
            <a:r>
              <a:rPr sz="2400" dirty="0">
                <a:solidFill>
                  <a:srgbClr val="22346D"/>
                </a:solidFill>
                <a:latin typeface="Arial" panose="020B0604020202020204" pitchFamily="34" charset="0"/>
                <a:cs typeface="Arial" panose="020B0604020202020204" pitchFamily="34" charset="0"/>
              </a:rPr>
              <a:t>sville</a:t>
            </a:r>
            <a:endParaRPr sz="2400" dirty="0">
              <a:solidFill>
                <a:prstClr val="black"/>
              </a:solidFill>
              <a:latin typeface="Arial" panose="020B0604020202020204" pitchFamily="34" charset="0"/>
              <a:cs typeface="Arial" panose="020B0604020202020204" pitchFamily="34" charset="0"/>
            </a:endParaRPr>
          </a:p>
        </p:txBody>
      </p:sp>
      <p:sp>
        <p:nvSpPr>
          <p:cNvPr id="19" name="object 19"/>
          <p:cNvSpPr/>
          <p:nvPr/>
        </p:nvSpPr>
        <p:spPr>
          <a:xfrm>
            <a:off x="1760220" y="3534157"/>
            <a:ext cx="535305" cy="493871"/>
          </a:xfrm>
          <a:custGeom>
            <a:avLst/>
            <a:gdLst/>
            <a:ahLst/>
            <a:cxnLst/>
            <a:rect l="l" t="t" r="r" b="b"/>
            <a:pathLst>
              <a:path w="713739" h="658495">
                <a:moveTo>
                  <a:pt x="0" y="658368"/>
                </a:moveTo>
                <a:lnTo>
                  <a:pt x="713232" y="658368"/>
                </a:lnTo>
                <a:lnTo>
                  <a:pt x="713232" y="0"/>
                </a:lnTo>
                <a:lnTo>
                  <a:pt x="0" y="0"/>
                </a:lnTo>
                <a:lnTo>
                  <a:pt x="0" y="658368"/>
                </a:lnTo>
                <a:close/>
              </a:path>
            </a:pathLst>
          </a:custGeom>
          <a:ln w="57912">
            <a:solidFill>
              <a:srgbClr val="333333"/>
            </a:solidFill>
          </a:ln>
        </p:spPr>
        <p:txBody>
          <a:bodyPr wrap="square" lIns="0" tIns="0" rIns="0" bIns="0" rtlCol="0"/>
          <a:lstStyle/>
          <a:p>
            <a:pPr defTabSz="685800"/>
            <a:endParaRPr sz="1350">
              <a:solidFill>
                <a:prstClr val="black"/>
              </a:solidFill>
              <a:latin typeface="Calibri"/>
            </a:endParaRPr>
          </a:p>
        </p:txBody>
      </p:sp>
      <p:sp>
        <p:nvSpPr>
          <p:cNvPr id="20" name="object 20"/>
          <p:cNvSpPr/>
          <p:nvPr/>
        </p:nvSpPr>
        <p:spPr>
          <a:xfrm>
            <a:off x="1873376" y="3602736"/>
            <a:ext cx="318135" cy="307657"/>
          </a:xfrm>
          <a:custGeom>
            <a:avLst/>
            <a:gdLst/>
            <a:ahLst/>
            <a:cxnLst/>
            <a:rect l="l" t="t" r="r" b="b"/>
            <a:pathLst>
              <a:path w="424180" h="410210">
                <a:moveTo>
                  <a:pt x="423671" y="156590"/>
                </a:moveTo>
                <a:lnTo>
                  <a:pt x="0" y="156590"/>
                </a:lnTo>
                <a:lnTo>
                  <a:pt x="130937" y="253364"/>
                </a:lnTo>
                <a:lnTo>
                  <a:pt x="80899" y="409956"/>
                </a:lnTo>
                <a:lnTo>
                  <a:pt x="211836" y="313181"/>
                </a:lnTo>
                <a:lnTo>
                  <a:pt x="311849" y="313181"/>
                </a:lnTo>
                <a:lnTo>
                  <a:pt x="292734" y="253364"/>
                </a:lnTo>
                <a:lnTo>
                  <a:pt x="423671" y="156590"/>
                </a:lnTo>
                <a:close/>
              </a:path>
              <a:path w="424180" h="410210">
                <a:moveTo>
                  <a:pt x="311849" y="313181"/>
                </a:moveTo>
                <a:lnTo>
                  <a:pt x="211836" y="313181"/>
                </a:lnTo>
                <a:lnTo>
                  <a:pt x="342772" y="409956"/>
                </a:lnTo>
                <a:lnTo>
                  <a:pt x="311849" y="313181"/>
                </a:lnTo>
                <a:close/>
              </a:path>
              <a:path w="424180" h="410210">
                <a:moveTo>
                  <a:pt x="211836" y="0"/>
                </a:moveTo>
                <a:lnTo>
                  <a:pt x="161797" y="156590"/>
                </a:lnTo>
                <a:lnTo>
                  <a:pt x="261874" y="156590"/>
                </a:lnTo>
                <a:lnTo>
                  <a:pt x="211836" y="0"/>
                </a:lnTo>
                <a:close/>
              </a:path>
            </a:pathLst>
          </a:custGeom>
          <a:solidFill>
            <a:srgbClr val="FFC82D"/>
          </a:solidFill>
        </p:spPr>
        <p:txBody>
          <a:bodyPr wrap="square" lIns="0" tIns="0" rIns="0" bIns="0" rtlCol="0"/>
          <a:lstStyle/>
          <a:p>
            <a:pPr defTabSz="685800"/>
            <a:endParaRPr sz="1350">
              <a:solidFill>
                <a:prstClr val="black"/>
              </a:solidFill>
              <a:latin typeface="Calibri"/>
            </a:endParaRPr>
          </a:p>
        </p:txBody>
      </p:sp>
      <p:sp>
        <p:nvSpPr>
          <p:cNvPr id="21" name="object 21"/>
          <p:cNvSpPr/>
          <p:nvPr/>
        </p:nvSpPr>
        <p:spPr>
          <a:xfrm>
            <a:off x="1873376" y="3602736"/>
            <a:ext cx="318135" cy="307657"/>
          </a:xfrm>
          <a:custGeom>
            <a:avLst/>
            <a:gdLst/>
            <a:ahLst/>
            <a:cxnLst/>
            <a:rect l="l" t="t" r="r" b="b"/>
            <a:pathLst>
              <a:path w="424180" h="410210">
                <a:moveTo>
                  <a:pt x="0" y="156590"/>
                </a:moveTo>
                <a:lnTo>
                  <a:pt x="161797" y="156590"/>
                </a:lnTo>
                <a:lnTo>
                  <a:pt x="211836" y="0"/>
                </a:lnTo>
                <a:lnTo>
                  <a:pt x="261874" y="156590"/>
                </a:lnTo>
                <a:lnTo>
                  <a:pt x="423671" y="156590"/>
                </a:lnTo>
                <a:lnTo>
                  <a:pt x="292734" y="253364"/>
                </a:lnTo>
                <a:lnTo>
                  <a:pt x="342772" y="409956"/>
                </a:lnTo>
                <a:lnTo>
                  <a:pt x="211836" y="313181"/>
                </a:lnTo>
                <a:lnTo>
                  <a:pt x="80899" y="409956"/>
                </a:lnTo>
                <a:lnTo>
                  <a:pt x="130937" y="253364"/>
                </a:lnTo>
                <a:lnTo>
                  <a:pt x="0" y="156590"/>
                </a:lnTo>
                <a:close/>
              </a:path>
            </a:pathLst>
          </a:custGeom>
          <a:ln w="12192">
            <a:solidFill>
              <a:srgbClr val="FF0000"/>
            </a:solidFill>
          </a:ln>
        </p:spPr>
        <p:txBody>
          <a:bodyPr wrap="square" lIns="0" tIns="0" rIns="0" bIns="0" rtlCol="0"/>
          <a:lstStyle/>
          <a:p>
            <a:pPr defTabSz="685800"/>
            <a:endParaRPr sz="1350">
              <a:solidFill>
                <a:prstClr val="black"/>
              </a:solidFill>
              <a:latin typeface="Calibri"/>
            </a:endParaRPr>
          </a:p>
        </p:txBody>
      </p:sp>
      <p:sp>
        <p:nvSpPr>
          <p:cNvPr id="22" name="object 22"/>
          <p:cNvSpPr/>
          <p:nvPr/>
        </p:nvSpPr>
        <p:spPr>
          <a:xfrm>
            <a:off x="3283839" y="3441573"/>
            <a:ext cx="536258" cy="492919"/>
          </a:xfrm>
          <a:custGeom>
            <a:avLst/>
            <a:gdLst/>
            <a:ahLst/>
            <a:cxnLst/>
            <a:rect l="l" t="t" r="r" b="b"/>
            <a:pathLst>
              <a:path w="715010" h="657225">
                <a:moveTo>
                  <a:pt x="0" y="656844"/>
                </a:moveTo>
                <a:lnTo>
                  <a:pt x="714755" y="656844"/>
                </a:lnTo>
                <a:lnTo>
                  <a:pt x="714755" y="0"/>
                </a:lnTo>
                <a:lnTo>
                  <a:pt x="0" y="0"/>
                </a:lnTo>
                <a:lnTo>
                  <a:pt x="0" y="656844"/>
                </a:lnTo>
                <a:close/>
              </a:path>
            </a:pathLst>
          </a:custGeom>
          <a:ln w="57912">
            <a:solidFill>
              <a:srgbClr val="333333"/>
            </a:solidFill>
          </a:ln>
        </p:spPr>
        <p:txBody>
          <a:bodyPr wrap="square" lIns="0" tIns="0" rIns="0" bIns="0" rtlCol="0"/>
          <a:lstStyle/>
          <a:p>
            <a:pPr defTabSz="685800"/>
            <a:endParaRPr sz="1350">
              <a:solidFill>
                <a:prstClr val="black"/>
              </a:solidFill>
              <a:latin typeface="Calibri"/>
            </a:endParaRPr>
          </a:p>
        </p:txBody>
      </p:sp>
      <p:sp>
        <p:nvSpPr>
          <p:cNvPr id="23" name="object 23"/>
          <p:cNvSpPr/>
          <p:nvPr/>
        </p:nvSpPr>
        <p:spPr>
          <a:xfrm>
            <a:off x="5332094" y="4031361"/>
            <a:ext cx="536258" cy="492919"/>
          </a:xfrm>
          <a:custGeom>
            <a:avLst/>
            <a:gdLst/>
            <a:ahLst/>
            <a:cxnLst/>
            <a:rect l="l" t="t" r="r" b="b"/>
            <a:pathLst>
              <a:path w="715009" h="657225">
                <a:moveTo>
                  <a:pt x="0" y="656844"/>
                </a:moveTo>
                <a:lnTo>
                  <a:pt x="714755" y="656844"/>
                </a:lnTo>
                <a:lnTo>
                  <a:pt x="714755" y="0"/>
                </a:lnTo>
                <a:lnTo>
                  <a:pt x="0" y="0"/>
                </a:lnTo>
                <a:lnTo>
                  <a:pt x="0" y="656844"/>
                </a:lnTo>
                <a:close/>
              </a:path>
            </a:pathLst>
          </a:custGeom>
          <a:ln w="57912">
            <a:solidFill>
              <a:srgbClr val="333333"/>
            </a:solidFill>
          </a:ln>
        </p:spPr>
        <p:txBody>
          <a:bodyPr wrap="square" lIns="0" tIns="0" rIns="0" bIns="0" rtlCol="0"/>
          <a:lstStyle/>
          <a:p>
            <a:pPr defTabSz="685800"/>
            <a:endParaRPr sz="1350">
              <a:solidFill>
                <a:prstClr val="black"/>
              </a:solidFill>
              <a:latin typeface="Calibri"/>
            </a:endParaRPr>
          </a:p>
        </p:txBody>
      </p:sp>
      <p:sp>
        <p:nvSpPr>
          <p:cNvPr id="24" name="object 24"/>
          <p:cNvSpPr/>
          <p:nvPr/>
        </p:nvSpPr>
        <p:spPr>
          <a:xfrm>
            <a:off x="6283071" y="4949190"/>
            <a:ext cx="536258" cy="492919"/>
          </a:xfrm>
          <a:custGeom>
            <a:avLst/>
            <a:gdLst/>
            <a:ahLst/>
            <a:cxnLst/>
            <a:rect l="l" t="t" r="r" b="b"/>
            <a:pathLst>
              <a:path w="715009" h="657225">
                <a:moveTo>
                  <a:pt x="0" y="656843"/>
                </a:moveTo>
                <a:lnTo>
                  <a:pt x="714755" y="656843"/>
                </a:lnTo>
                <a:lnTo>
                  <a:pt x="714755" y="0"/>
                </a:lnTo>
                <a:lnTo>
                  <a:pt x="0" y="0"/>
                </a:lnTo>
                <a:lnTo>
                  <a:pt x="0" y="656843"/>
                </a:lnTo>
                <a:close/>
              </a:path>
            </a:pathLst>
          </a:custGeom>
          <a:ln w="57912">
            <a:solidFill>
              <a:srgbClr val="333333"/>
            </a:solidFill>
          </a:ln>
        </p:spPr>
        <p:txBody>
          <a:bodyPr wrap="square" lIns="0" tIns="0" rIns="0" bIns="0" rtlCol="0"/>
          <a:lstStyle/>
          <a:p>
            <a:pPr defTabSz="685800"/>
            <a:endParaRPr sz="1350">
              <a:solidFill>
                <a:prstClr val="black"/>
              </a:solidFill>
              <a:latin typeface="Calibri"/>
            </a:endParaRPr>
          </a:p>
        </p:txBody>
      </p:sp>
      <p:sp>
        <p:nvSpPr>
          <p:cNvPr id="25" name="object 25"/>
          <p:cNvSpPr txBox="1">
            <a:spLocks noGrp="1"/>
          </p:cNvSpPr>
          <p:nvPr>
            <p:ph type="sldNum" sz="quarter" idx="7"/>
          </p:nvPr>
        </p:nvSpPr>
        <p:spPr>
          <a:xfrm>
            <a:off x="6481095" y="5702262"/>
            <a:ext cx="122873" cy="138499"/>
          </a:xfrm>
          <a:prstGeom prst="rect">
            <a:avLst/>
          </a:prstGeom>
        </p:spPr>
        <p:txBody>
          <a:bodyPr vert="horz" wrap="square" lIns="0" tIns="0" rIns="0" bIns="0" rtlCol="0">
            <a:spAutoFit/>
          </a:bodyPr>
          <a:lstStyle/>
          <a:p>
            <a:pPr marL="86201" defTabSz="685800"/>
            <a:fld id="{81D60167-4931-47E6-BA6A-407CBD079E47}" type="slidenum">
              <a:rPr dirty="0"/>
              <a:pPr marL="86201" defTabSz="685800"/>
              <a:t>20</a:t>
            </a:fld>
            <a:endParaRPr dirty="0"/>
          </a:p>
        </p:txBody>
      </p:sp>
      <p:sp>
        <p:nvSpPr>
          <p:cNvPr id="26" name="object 26"/>
          <p:cNvSpPr txBox="1">
            <a:spLocks noGrp="1"/>
          </p:cNvSpPr>
          <p:nvPr>
            <p:ph type="ftr" sz="quarter" idx="5"/>
          </p:nvPr>
        </p:nvSpPr>
        <p:spPr>
          <a:prstGeom prst="rect">
            <a:avLst/>
          </a:prstGeom>
        </p:spPr>
        <p:txBody>
          <a:bodyPr vert="horz" wrap="square" lIns="0" tIns="0" rIns="0" bIns="0" rtlCol="0">
            <a:spAutoFit/>
          </a:bodyPr>
          <a:lstStyle/>
          <a:p>
            <a:pPr marL="9525" defTabSz="685800"/>
            <a:r>
              <a:rPr spc="-8" dirty="0"/>
              <a:t>©</a:t>
            </a:r>
            <a:r>
              <a:rPr spc="-4" dirty="0"/>
              <a:t> </a:t>
            </a:r>
            <a:r>
              <a:rPr spc="-8" dirty="0"/>
              <a:t>2021</a:t>
            </a:r>
            <a:r>
              <a:rPr dirty="0"/>
              <a:t> </a:t>
            </a:r>
            <a:r>
              <a:rPr spc="-8" dirty="0"/>
              <a:t>Wil</a:t>
            </a:r>
            <a:r>
              <a:rPr dirty="0"/>
              <a:t>s</a:t>
            </a:r>
            <a:r>
              <a:rPr spc="-8" dirty="0"/>
              <a:t>on</a:t>
            </a:r>
            <a:r>
              <a:rPr spc="-11" dirty="0"/>
              <a:t> Ce</a:t>
            </a:r>
            <a:r>
              <a:rPr spc="-4" dirty="0"/>
              <a:t>nter</a:t>
            </a:r>
            <a:r>
              <a:rPr spc="4" dirty="0"/>
              <a:t> </a:t>
            </a:r>
            <a:r>
              <a:rPr spc="-4" dirty="0"/>
              <a:t>for</a:t>
            </a:r>
            <a:r>
              <a:rPr spc="4" dirty="0"/>
              <a:t> </a:t>
            </a:r>
            <a:r>
              <a:rPr spc="-8" dirty="0"/>
              <a:t>Science</a:t>
            </a:r>
            <a:r>
              <a:rPr spc="11" dirty="0"/>
              <a:t> </a:t>
            </a:r>
            <a:r>
              <a:rPr spc="-8" dirty="0"/>
              <a:t>and </a:t>
            </a:r>
            <a:r>
              <a:rPr spc="-4" dirty="0"/>
              <a:t>Ju</a:t>
            </a:r>
            <a:r>
              <a:rPr dirty="0"/>
              <a:t>s</a:t>
            </a:r>
            <a:r>
              <a:rPr spc="-4" dirty="0"/>
              <a:t>t</a:t>
            </a:r>
            <a:r>
              <a:rPr spc="-8" dirty="0"/>
              <a:t>i</a:t>
            </a:r>
            <a:r>
              <a:rPr spc="-4" dirty="0"/>
              <a:t>ce at </a:t>
            </a:r>
            <a:r>
              <a:rPr spc="-8" dirty="0"/>
              <a:t>Duke</a:t>
            </a:r>
            <a:r>
              <a:rPr spc="-4" dirty="0"/>
              <a:t> </a:t>
            </a:r>
            <a:r>
              <a:rPr spc="-8" dirty="0"/>
              <a:t>Law</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57250"/>
            <a:ext cx="512445" cy="5143500"/>
          </a:xfrm>
          <a:custGeom>
            <a:avLst/>
            <a:gdLst/>
            <a:ahLst/>
            <a:cxnLst/>
            <a:rect l="l" t="t" r="r" b="b"/>
            <a:pathLst>
              <a:path w="683260" h="6858000">
                <a:moveTo>
                  <a:pt x="0" y="6858000"/>
                </a:moveTo>
                <a:lnTo>
                  <a:pt x="682752" y="6858000"/>
                </a:lnTo>
                <a:lnTo>
                  <a:pt x="682752" y="0"/>
                </a:lnTo>
                <a:lnTo>
                  <a:pt x="0" y="0"/>
                </a:lnTo>
                <a:lnTo>
                  <a:pt x="0" y="6858000"/>
                </a:lnTo>
              </a:path>
            </a:pathLst>
          </a:custGeom>
          <a:solidFill>
            <a:srgbClr val="FFDF82"/>
          </a:solidFill>
        </p:spPr>
        <p:txBody>
          <a:bodyPr wrap="square" lIns="0" tIns="0" rIns="0" bIns="0" rtlCol="0"/>
          <a:lstStyle/>
          <a:p>
            <a:pPr defTabSz="685800"/>
            <a:endParaRPr sz="1350">
              <a:solidFill>
                <a:prstClr val="black"/>
              </a:solidFill>
              <a:latin typeface="Calibri"/>
            </a:endParaRPr>
          </a:p>
        </p:txBody>
      </p:sp>
      <p:sp>
        <p:nvSpPr>
          <p:cNvPr id="3" name="object 3"/>
          <p:cNvSpPr txBox="1">
            <a:spLocks noGrp="1"/>
          </p:cNvSpPr>
          <p:nvPr>
            <p:ph type="title"/>
          </p:nvPr>
        </p:nvSpPr>
        <p:spPr>
          <a:xfrm>
            <a:off x="548640" y="640080"/>
            <a:ext cx="8287702" cy="507831"/>
          </a:xfrm>
          <a:prstGeom prst="rect">
            <a:avLst/>
          </a:prstGeom>
        </p:spPr>
        <p:txBody>
          <a:bodyPr vert="horz" wrap="square" lIns="0" tIns="0" rIns="0" bIns="0" rtlCol="0">
            <a:spAutoFit/>
          </a:bodyPr>
          <a:lstStyle/>
          <a:p>
            <a:pPr marL="269081"/>
            <a:r>
              <a:rPr sz="3200" b="1" dirty="0">
                <a:latin typeface="Arial" panose="020B0604020202020204" pitchFamily="34" charset="0"/>
                <a:cs typeface="Arial" panose="020B0604020202020204" pitchFamily="34" charset="0"/>
              </a:rPr>
              <a:t>Du</a:t>
            </a:r>
            <a:r>
              <a:rPr sz="3200" b="1" spc="-49" dirty="0">
                <a:latin typeface="Arial" panose="020B0604020202020204" pitchFamily="34" charset="0"/>
                <a:cs typeface="Arial" panose="020B0604020202020204" pitchFamily="34" charset="0"/>
              </a:rPr>
              <a:t>k</a:t>
            </a:r>
            <a:r>
              <a:rPr sz="3200" b="1" dirty="0">
                <a:latin typeface="Arial" panose="020B0604020202020204" pitchFamily="34" charset="0"/>
                <a:cs typeface="Arial" panose="020B0604020202020204" pitchFamily="34" charset="0"/>
              </a:rPr>
              <a:t>e</a:t>
            </a:r>
            <a:r>
              <a:rPr sz="3200" b="1" spc="-4" dirty="0">
                <a:latin typeface="Arial" panose="020B0604020202020204" pitchFamily="34" charset="0"/>
                <a:cs typeface="Arial" panose="020B0604020202020204" pitchFamily="34" charset="0"/>
              </a:rPr>
              <a:t> </a:t>
            </a:r>
            <a:r>
              <a:rPr sz="3200" b="1" dirty="0">
                <a:latin typeface="Arial" panose="020B0604020202020204" pitchFamily="34" charset="0"/>
                <a:cs typeface="Arial" panose="020B0604020202020204" pitchFamily="34" charset="0"/>
              </a:rPr>
              <a:t>LEAD</a:t>
            </a:r>
            <a:r>
              <a:rPr sz="3200" b="1" spc="-23" dirty="0">
                <a:latin typeface="Arial" panose="020B0604020202020204" pitchFamily="34" charset="0"/>
                <a:cs typeface="Arial" panose="020B0604020202020204" pitchFamily="34" charset="0"/>
              </a:rPr>
              <a:t> </a:t>
            </a:r>
            <a:r>
              <a:rPr sz="3200" b="1" dirty="0">
                <a:latin typeface="Arial" panose="020B0604020202020204" pitchFamily="34" charset="0"/>
                <a:cs typeface="Arial" panose="020B0604020202020204" pitchFamily="34" charset="0"/>
              </a:rPr>
              <a:t>E</a:t>
            </a:r>
            <a:r>
              <a:rPr sz="3200" b="1" spc="-38" dirty="0">
                <a:latin typeface="Arial" panose="020B0604020202020204" pitchFamily="34" charset="0"/>
                <a:cs typeface="Arial" panose="020B0604020202020204" pitchFamily="34" charset="0"/>
              </a:rPr>
              <a:t>v</a:t>
            </a:r>
            <a:r>
              <a:rPr sz="3200" b="1" dirty="0">
                <a:latin typeface="Arial" panose="020B0604020202020204" pitchFamily="34" charset="0"/>
                <a:cs typeface="Arial" panose="020B0604020202020204" pitchFamily="34" charset="0"/>
              </a:rPr>
              <a:t>aluation:</a:t>
            </a:r>
            <a:r>
              <a:rPr sz="3200" b="1" spc="-41" dirty="0">
                <a:latin typeface="Arial" panose="020B0604020202020204" pitchFamily="34" charset="0"/>
                <a:cs typeface="Arial" panose="020B0604020202020204" pitchFamily="34" charset="0"/>
              </a:rPr>
              <a:t> </a:t>
            </a:r>
            <a:r>
              <a:rPr sz="3200" b="1" spc="-4" dirty="0">
                <a:latin typeface="Arial" panose="020B0604020202020204" pitchFamily="34" charset="0"/>
                <a:cs typeface="Arial" panose="020B0604020202020204" pitchFamily="34" charset="0"/>
              </a:rPr>
              <a:t>Ba</a:t>
            </a:r>
            <a:r>
              <a:rPr sz="3200" b="1" spc="19" dirty="0">
                <a:latin typeface="Arial" panose="020B0604020202020204" pitchFamily="34" charset="0"/>
                <a:cs typeface="Arial" panose="020B0604020202020204" pitchFamily="34" charset="0"/>
              </a:rPr>
              <a:t>c</a:t>
            </a:r>
            <a:r>
              <a:rPr sz="3200" b="1" spc="56" dirty="0">
                <a:latin typeface="Arial" panose="020B0604020202020204" pitchFamily="34" charset="0"/>
                <a:cs typeface="Arial" panose="020B0604020202020204" pitchFamily="34" charset="0"/>
              </a:rPr>
              <a:t>k</a:t>
            </a:r>
            <a:r>
              <a:rPr sz="3200" b="1" spc="-4" dirty="0">
                <a:latin typeface="Arial" panose="020B0604020202020204" pitchFamily="34" charset="0"/>
                <a:cs typeface="Arial" panose="020B0604020202020204" pitchFamily="34" charset="0"/>
              </a:rPr>
              <a:t>g</a:t>
            </a:r>
            <a:r>
              <a:rPr sz="3200" b="1" spc="-15" dirty="0">
                <a:latin typeface="Arial" panose="020B0604020202020204" pitchFamily="34" charset="0"/>
                <a:cs typeface="Arial" panose="020B0604020202020204" pitchFamily="34" charset="0"/>
              </a:rPr>
              <a:t>r</a:t>
            </a:r>
            <a:r>
              <a:rPr sz="3200" b="1" dirty="0">
                <a:latin typeface="Arial" panose="020B0604020202020204" pitchFamily="34" charset="0"/>
                <a:cs typeface="Arial" panose="020B0604020202020204" pitchFamily="34" charset="0"/>
              </a:rPr>
              <a:t>ound</a:t>
            </a:r>
          </a:p>
        </p:txBody>
      </p:sp>
      <p:sp>
        <p:nvSpPr>
          <p:cNvPr id="4" name="object 4"/>
          <p:cNvSpPr/>
          <p:nvPr/>
        </p:nvSpPr>
        <p:spPr>
          <a:xfrm>
            <a:off x="2295144" y="4293108"/>
            <a:ext cx="2990850" cy="914400"/>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5814442" y="4399407"/>
            <a:ext cx="1879091" cy="701802"/>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6" name="object 6"/>
          <p:cNvSpPr/>
          <p:nvPr/>
        </p:nvSpPr>
        <p:spPr>
          <a:xfrm>
            <a:off x="4926330" y="2413803"/>
            <a:ext cx="3655313" cy="518922"/>
          </a:xfrm>
          <a:prstGeom prst="rect">
            <a:avLst/>
          </a:prstGeom>
          <a:blipFill>
            <a:blip r:embed="rId5" cstate="print"/>
            <a:stretch>
              <a:fillRect/>
            </a:stretch>
          </a:blipFill>
        </p:spPr>
        <p:txBody>
          <a:bodyPr wrap="square" lIns="0" tIns="0" rIns="0" bIns="0" rtlCol="0"/>
          <a:lstStyle/>
          <a:p>
            <a:pPr defTabSz="685800"/>
            <a:endParaRPr sz="1350">
              <a:solidFill>
                <a:prstClr val="black"/>
              </a:solidFill>
              <a:latin typeface="Calibri"/>
            </a:endParaRPr>
          </a:p>
        </p:txBody>
      </p:sp>
      <p:sp>
        <p:nvSpPr>
          <p:cNvPr id="7" name="object 7"/>
          <p:cNvSpPr/>
          <p:nvPr/>
        </p:nvSpPr>
        <p:spPr>
          <a:xfrm>
            <a:off x="3386289" y="2169583"/>
            <a:ext cx="1066418" cy="1101852"/>
          </a:xfrm>
          <a:prstGeom prst="rect">
            <a:avLst/>
          </a:prstGeom>
          <a:blipFill>
            <a:blip r:embed="rId6" cstate="print"/>
            <a:stretch>
              <a:fillRect/>
            </a:stretch>
          </a:blipFill>
        </p:spPr>
        <p:txBody>
          <a:bodyPr wrap="square" lIns="0" tIns="0" rIns="0" bIns="0" rtlCol="0"/>
          <a:lstStyle/>
          <a:p>
            <a:pPr defTabSz="685800"/>
            <a:endParaRPr sz="1350">
              <a:solidFill>
                <a:prstClr val="black"/>
              </a:solidFill>
              <a:latin typeface="Calibri"/>
            </a:endParaRPr>
          </a:p>
        </p:txBody>
      </p:sp>
      <p:sp>
        <p:nvSpPr>
          <p:cNvPr id="8" name="object 8"/>
          <p:cNvSpPr txBox="1"/>
          <p:nvPr/>
        </p:nvSpPr>
        <p:spPr>
          <a:xfrm>
            <a:off x="707057" y="2187967"/>
            <a:ext cx="2484620" cy="369332"/>
          </a:xfrm>
          <a:prstGeom prst="rect">
            <a:avLst/>
          </a:prstGeom>
        </p:spPr>
        <p:txBody>
          <a:bodyPr vert="horz" wrap="square" lIns="0" tIns="0" rIns="0" bIns="0" rtlCol="0">
            <a:spAutoFit/>
          </a:bodyPr>
          <a:lstStyle/>
          <a:p>
            <a:pPr marL="9525" defTabSz="685800"/>
            <a:r>
              <a:rPr sz="2400" b="1" spc="-4" dirty="0">
                <a:solidFill>
                  <a:srgbClr val="22346D"/>
                </a:solidFill>
                <a:latin typeface="Arial" panose="020B0604020202020204" pitchFamily="34" charset="0"/>
                <a:cs typeface="Arial" panose="020B0604020202020204" pitchFamily="34" charset="0"/>
              </a:rPr>
              <a:t>P</a:t>
            </a:r>
            <a:r>
              <a:rPr sz="2400" b="1" spc="-11" dirty="0">
                <a:solidFill>
                  <a:srgbClr val="22346D"/>
                </a:solidFill>
                <a:latin typeface="Arial" panose="020B0604020202020204" pitchFamily="34" charset="0"/>
                <a:cs typeface="Arial" panose="020B0604020202020204" pitchFamily="34" charset="0"/>
              </a:rPr>
              <a:t>r</a:t>
            </a:r>
            <a:r>
              <a:rPr sz="2400" b="1" dirty="0">
                <a:solidFill>
                  <a:srgbClr val="22346D"/>
                </a:solidFill>
                <a:latin typeface="Arial" panose="020B0604020202020204" pitchFamily="34" charset="0"/>
                <a:cs typeface="Arial" panose="020B0604020202020204" pitchFamily="34" charset="0"/>
              </a:rPr>
              <a:t>oj</a:t>
            </a:r>
            <a:r>
              <a:rPr sz="2400" b="1" spc="-8" dirty="0">
                <a:solidFill>
                  <a:srgbClr val="22346D"/>
                </a:solidFill>
                <a:latin typeface="Arial" panose="020B0604020202020204" pitchFamily="34" charset="0"/>
                <a:cs typeface="Arial" panose="020B0604020202020204" pitchFamily="34" charset="0"/>
              </a:rPr>
              <a:t>e</a:t>
            </a:r>
            <a:r>
              <a:rPr sz="2400" b="1" dirty="0">
                <a:solidFill>
                  <a:srgbClr val="22346D"/>
                </a:solidFill>
                <a:latin typeface="Arial" panose="020B0604020202020204" pitchFamily="34" charset="0"/>
                <a:cs typeface="Arial" panose="020B0604020202020204" pitchFamily="34" charset="0"/>
              </a:rPr>
              <a:t>ct</a:t>
            </a:r>
            <a:r>
              <a:rPr sz="2400" b="1" spc="-4" dirty="0">
                <a:solidFill>
                  <a:srgbClr val="22346D"/>
                </a:solidFill>
                <a:latin typeface="Arial" panose="020B0604020202020204" pitchFamily="34" charset="0"/>
                <a:cs typeface="Arial" panose="020B0604020202020204" pitchFamily="34" charset="0"/>
              </a:rPr>
              <a:t> </a:t>
            </a:r>
            <a:r>
              <a:rPr sz="2400" b="1" spc="-15" dirty="0">
                <a:solidFill>
                  <a:srgbClr val="22346D"/>
                </a:solidFill>
                <a:latin typeface="Arial" panose="020B0604020202020204" pitchFamily="34" charset="0"/>
                <a:cs typeface="Arial" panose="020B0604020202020204" pitchFamily="34" charset="0"/>
              </a:rPr>
              <a:t>pa</a:t>
            </a:r>
            <a:r>
              <a:rPr sz="2400" b="1" spc="34" dirty="0">
                <a:solidFill>
                  <a:srgbClr val="22346D"/>
                </a:solidFill>
                <a:latin typeface="Arial" panose="020B0604020202020204" pitchFamily="34" charset="0"/>
                <a:cs typeface="Arial" panose="020B0604020202020204" pitchFamily="34" charset="0"/>
              </a:rPr>
              <a:t>r</a:t>
            </a:r>
            <a:r>
              <a:rPr sz="2400" b="1" spc="-4" dirty="0">
                <a:solidFill>
                  <a:srgbClr val="22346D"/>
                </a:solidFill>
                <a:latin typeface="Arial" panose="020B0604020202020204" pitchFamily="34" charset="0"/>
                <a:cs typeface="Arial" panose="020B0604020202020204" pitchFamily="34" charset="0"/>
              </a:rPr>
              <a:t>tne</a:t>
            </a:r>
            <a:r>
              <a:rPr sz="2400" b="1" spc="23" dirty="0">
                <a:solidFill>
                  <a:srgbClr val="22346D"/>
                </a:solidFill>
                <a:latin typeface="Arial" panose="020B0604020202020204" pitchFamily="34" charset="0"/>
                <a:cs typeface="Arial" panose="020B0604020202020204" pitchFamily="34" charset="0"/>
              </a:rPr>
              <a:t>r</a:t>
            </a:r>
            <a:r>
              <a:rPr sz="2400" b="1" spc="-4" dirty="0">
                <a:solidFill>
                  <a:srgbClr val="22346D"/>
                </a:solidFill>
                <a:latin typeface="Arial" panose="020B0604020202020204" pitchFamily="34" charset="0"/>
                <a:cs typeface="Arial" panose="020B0604020202020204" pitchFamily="34" charset="0"/>
              </a:rPr>
              <a:t>s:</a:t>
            </a:r>
            <a:endParaRPr sz="2400" b="1" dirty="0">
              <a:solidFill>
                <a:prstClr val="black"/>
              </a:solidFill>
              <a:latin typeface="Arial" panose="020B0604020202020204" pitchFamily="34" charset="0"/>
              <a:cs typeface="Arial" panose="020B0604020202020204" pitchFamily="34" charset="0"/>
            </a:endParaRPr>
          </a:p>
        </p:txBody>
      </p:sp>
      <p:sp>
        <p:nvSpPr>
          <p:cNvPr id="10" name="object 10"/>
          <p:cNvSpPr txBox="1">
            <a:spLocks noGrp="1"/>
          </p:cNvSpPr>
          <p:nvPr>
            <p:ph type="sldNum" sz="quarter" idx="7"/>
          </p:nvPr>
        </p:nvSpPr>
        <p:spPr>
          <a:xfrm>
            <a:off x="6481095" y="5702262"/>
            <a:ext cx="122873" cy="138499"/>
          </a:xfrm>
          <a:prstGeom prst="rect">
            <a:avLst/>
          </a:prstGeom>
        </p:spPr>
        <p:txBody>
          <a:bodyPr vert="horz" wrap="square" lIns="0" tIns="0" rIns="0" bIns="0" rtlCol="0">
            <a:spAutoFit/>
          </a:bodyPr>
          <a:lstStyle/>
          <a:p>
            <a:pPr marL="86201" defTabSz="685800"/>
            <a:fld id="{81D60167-4931-47E6-BA6A-407CBD079E47}" type="slidenum">
              <a:rPr dirty="0"/>
              <a:pPr marL="86201" defTabSz="685800"/>
              <a:t>21</a:t>
            </a:fld>
            <a:endParaRPr dirty="0"/>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9525" defTabSz="685800"/>
            <a:r>
              <a:rPr spc="-8" dirty="0"/>
              <a:t>©</a:t>
            </a:r>
            <a:r>
              <a:rPr spc="-4" dirty="0"/>
              <a:t> </a:t>
            </a:r>
            <a:r>
              <a:rPr spc="-8" dirty="0"/>
              <a:t>2021</a:t>
            </a:r>
            <a:r>
              <a:rPr dirty="0"/>
              <a:t> </a:t>
            </a:r>
            <a:r>
              <a:rPr spc="-8" dirty="0"/>
              <a:t>Wil</a:t>
            </a:r>
            <a:r>
              <a:rPr dirty="0"/>
              <a:t>s</a:t>
            </a:r>
            <a:r>
              <a:rPr spc="-8" dirty="0"/>
              <a:t>on</a:t>
            </a:r>
            <a:r>
              <a:rPr spc="-11" dirty="0"/>
              <a:t> Ce</a:t>
            </a:r>
            <a:r>
              <a:rPr spc="-4" dirty="0"/>
              <a:t>nter</a:t>
            </a:r>
            <a:r>
              <a:rPr spc="4" dirty="0"/>
              <a:t> </a:t>
            </a:r>
            <a:r>
              <a:rPr spc="-4" dirty="0"/>
              <a:t>for</a:t>
            </a:r>
            <a:r>
              <a:rPr spc="4" dirty="0"/>
              <a:t> </a:t>
            </a:r>
            <a:r>
              <a:rPr spc="-8" dirty="0"/>
              <a:t>Science</a:t>
            </a:r>
            <a:r>
              <a:rPr spc="11" dirty="0"/>
              <a:t> </a:t>
            </a:r>
            <a:r>
              <a:rPr spc="-8" dirty="0"/>
              <a:t>and </a:t>
            </a:r>
            <a:r>
              <a:rPr spc="-4" dirty="0"/>
              <a:t>Ju</a:t>
            </a:r>
            <a:r>
              <a:rPr dirty="0"/>
              <a:t>s</a:t>
            </a:r>
            <a:r>
              <a:rPr spc="-4" dirty="0"/>
              <a:t>t</a:t>
            </a:r>
            <a:r>
              <a:rPr spc="-8" dirty="0"/>
              <a:t>i</a:t>
            </a:r>
            <a:r>
              <a:rPr spc="-4" dirty="0"/>
              <a:t>ce at </a:t>
            </a:r>
            <a:r>
              <a:rPr spc="-8" dirty="0"/>
              <a:t>Duke</a:t>
            </a:r>
            <a:r>
              <a:rPr spc="-4" dirty="0"/>
              <a:t> </a:t>
            </a:r>
            <a:r>
              <a:rPr spc="-8" dirty="0"/>
              <a:t>Law</a:t>
            </a:r>
          </a:p>
        </p:txBody>
      </p:sp>
      <p:sp>
        <p:nvSpPr>
          <p:cNvPr id="9" name="object 9"/>
          <p:cNvSpPr txBox="1"/>
          <p:nvPr/>
        </p:nvSpPr>
        <p:spPr>
          <a:xfrm>
            <a:off x="707057" y="4565642"/>
            <a:ext cx="1409243" cy="369332"/>
          </a:xfrm>
          <a:prstGeom prst="rect">
            <a:avLst/>
          </a:prstGeom>
        </p:spPr>
        <p:txBody>
          <a:bodyPr vert="horz" wrap="square" lIns="0" tIns="0" rIns="0" bIns="0" rtlCol="0">
            <a:spAutoFit/>
          </a:bodyPr>
          <a:lstStyle/>
          <a:p>
            <a:pPr marL="9525" defTabSz="685800"/>
            <a:r>
              <a:rPr sz="2400" b="1" spc="-83" dirty="0">
                <a:solidFill>
                  <a:srgbClr val="22346D"/>
                </a:solidFill>
                <a:latin typeface="Arial" panose="020B0604020202020204" pitchFamily="34" charset="0"/>
                <a:cs typeface="Arial" panose="020B0604020202020204" pitchFamily="34" charset="0"/>
              </a:rPr>
              <a:t>F</a:t>
            </a:r>
            <a:r>
              <a:rPr sz="2400" b="1" dirty="0">
                <a:solidFill>
                  <a:srgbClr val="22346D"/>
                </a:solidFill>
                <a:latin typeface="Arial" panose="020B0604020202020204" pitchFamily="34" charset="0"/>
                <a:cs typeface="Arial" panose="020B0604020202020204" pitchFamily="34" charset="0"/>
              </a:rPr>
              <a:t>unde</a:t>
            </a:r>
            <a:r>
              <a:rPr sz="2400" b="1" spc="15" dirty="0">
                <a:solidFill>
                  <a:srgbClr val="22346D"/>
                </a:solidFill>
                <a:latin typeface="Arial" panose="020B0604020202020204" pitchFamily="34" charset="0"/>
                <a:cs typeface="Arial" panose="020B0604020202020204" pitchFamily="34" charset="0"/>
              </a:rPr>
              <a:t>r</a:t>
            </a:r>
            <a:r>
              <a:rPr sz="2400" b="1" spc="-4" dirty="0">
                <a:solidFill>
                  <a:srgbClr val="22346D"/>
                </a:solidFill>
                <a:latin typeface="Arial" panose="020B0604020202020204" pitchFamily="34" charset="0"/>
                <a:cs typeface="Arial" panose="020B0604020202020204" pitchFamily="34" charset="0"/>
              </a:rPr>
              <a:t>s:</a:t>
            </a:r>
            <a:endParaRPr sz="2400" b="1" dirty="0">
              <a:solidFill>
                <a:prstClr val="black"/>
              </a:solidFill>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57250"/>
            <a:ext cx="512445" cy="5143500"/>
          </a:xfrm>
          <a:custGeom>
            <a:avLst/>
            <a:gdLst/>
            <a:ahLst/>
            <a:cxnLst/>
            <a:rect l="l" t="t" r="r" b="b"/>
            <a:pathLst>
              <a:path w="683260" h="6858000">
                <a:moveTo>
                  <a:pt x="0" y="6858000"/>
                </a:moveTo>
                <a:lnTo>
                  <a:pt x="682752" y="6858000"/>
                </a:lnTo>
                <a:lnTo>
                  <a:pt x="682752" y="0"/>
                </a:lnTo>
                <a:lnTo>
                  <a:pt x="0" y="0"/>
                </a:lnTo>
                <a:lnTo>
                  <a:pt x="0" y="6858000"/>
                </a:lnTo>
              </a:path>
            </a:pathLst>
          </a:custGeom>
          <a:solidFill>
            <a:srgbClr val="FFDF82"/>
          </a:solidFill>
        </p:spPr>
        <p:txBody>
          <a:bodyPr wrap="square" lIns="0" tIns="0" rIns="0" bIns="0" rtlCol="0"/>
          <a:lstStyle/>
          <a:p>
            <a:pPr defTabSz="685800"/>
            <a:endParaRPr sz="1350">
              <a:solidFill>
                <a:prstClr val="black"/>
              </a:solidFill>
              <a:latin typeface="Calibri"/>
            </a:endParaRPr>
          </a:p>
        </p:txBody>
      </p:sp>
      <p:sp>
        <p:nvSpPr>
          <p:cNvPr id="3" name="object 3"/>
          <p:cNvSpPr txBox="1">
            <a:spLocks noGrp="1"/>
          </p:cNvSpPr>
          <p:nvPr>
            <p:ph type="title"/>
          </p:nvPr>
        </p:nvSpPr>
        <p:spPr>
          <a:xfrm>
            <a:off x="548640" y="640080"/>
            <a:ext cx="8287702" cy="984885"/>
          </a:xfrm>
          <a:prstGeom prst="rect">
            <a:avLst/>
          </a:prstGeom>
        </p:spPr>
        <p:txBody>
          <a:bodyPr vert="horz" wrap="square" lIns="0" tIns="0" rIns="0" bIns="0" rtlCol="0">
            <a:spAutoFit/>
          </a:bodyPr>
          <a:lstStyle/>
          <a:p>
            <a:pPr marL="269081"/>
            <a:r>
              <a:rPr sz="3200" b="1" dirty="0">
                <a:latin typeface="Arial" panose="020B0604020202020204" pitchFamily="34" charset="0"/>
                <a:cs typeface="Arial" panose="020B0604020202020204" pitchFamily="34" charset="0"/>
              </a:rPr>
              <a:t>Du</a:t>
            </a:r>
            <a:r>
              <a:rPr sz="3200" b="1" spc="-49" dirty="0">
                <a:latin typeface="Arial" panose="020B0604020202020204" pitchFamily="34" charset="0"/>
                <a:cs typeface="Arial" panose="020B0604020202020204" pitchFamily="34" charset="0"/>
              </a:rPr>
              <a:t>k</a:t>
            </a:r>
            <a:r>
              <a:rPr sz="3200" b="1" dirty="0">
                <a:latin typeface="Arial" panose="020B0604020202020204" pitchFamily="34" charset="0"/>
                <a:cs typeface="Arial" panose="020B0604020202020204" pitchFamily="34" charset="0"/>
              </a:rPr>
              <a:t>e</a:t>
            </a:r>
            <a:r>
              <a:rPr sz="3200" b="1" spc="-4" dirty="0">
                <a:latin typeface="Arial" panose="020B0604020202020204" pitchFamily="34" charset="0"/>
                <a:cs typeface="Arial" panose="020B0604020202020204" pitchFamily="34" charset="0"/>
              </a:rPr>
              <a:t> </a:t>
            </a:r>
            <a:r>
              <a:rPr sz="3200" b="1" dirty="0">
                <a:latin typeface="Arial" panose="020B0604020202020204" pitchFamily="34" charset="0"/>
                <a:cs typeface="Arial" panose="020B0604020202020204" pitchFamily="34" charset="0"/>
              </a:rPr>
              <a:t>NC</a:t>
            </a:r>
            <a:r>
              <a:rPr sz="3200" b="1" spc="8" dirty="0">
                <a:latin typeface="Arial" panose="020B0604020202020204" pitchFamily="34" charset="0"/>
                <a:cs typeface="Arial" panose="020B0604020202020204" pitchFamily="34" charset="0"/>
              </a:rPr>
              <a:t> </a:t>
            </a:r>
            <a:r>
              <a:rPr sz="3200" b="1" dirty="0">
                <a:latin typeface="Arial" panose="020B0604020202020204" pitchFamily="34" charset="0"/>
                <a:cs typeface="Arial" panose="020B0604020202020204" pitchFamily="34" charset="0"/>
              </a:rPr>
              <a:t>LEAD</a:t>
            </a:r>
            <a:r>
              <a:rPr sz="3200" b="1" spc="-30" dirty="0">
                <a:latin typeface="Arial" panose="020B0604020202020204" pitchFamily="34" charset="0"/>
                <a:cs typeface="Arial" panose="020B0604020202020204" pitchFamily="34" charset="0"/>
              </a:rPr>
              <a:t> </a:t>
            </a:r>
            <a:r>
              <a:rPr sz="3200" b="1" dirty="0">
                <a:latin typeface="Arial" panose="020B0604020202020204" pitchFamily="34" charset="0"/>
                <a:cs typeface="Arial" panose="020B0604020202020204" pitchFamily="34" charset="0"/>
              </a:rPr>
              <a:t>E</a:t>
            </a:r>
            <a:r>
              <a:rPr sz="3200" b="1" spc="-38" dirty="0">
                <a:latin typeface="Arial" panose="020B0604020202020204" pitchFamily="34" charset="0"/>
                <a:cs typeface="Arial" panose="020B0604020202020204" pitchFamily="34" charset="0"/>
              </a:rPr>
              <a:t>v</a:t>
            </a:r>
            <a:r>
              <a:rPr sz="3200" b="1" dirty="0">
                <a:latin typeface="Arial" panose="020B0604020202020204" pitchFamily="34" charset="0"/>
                <a:cs typeface="Arial" panose="020B0604020202020204" pitchFamily="34" charset="0"/>
              </a:rPr>
              <a:t>aluation:</a:t>
            </a:r>
            <a:r>
              <a:rPr sz="3200" b="1" spc="-49" dirty="0">
                <a:latin typeface="Arial" panose="020B0604020202020204" pitchFamily="34" charset="0"/>
                <a:cs typeface="Arial" panose="020B0604020202020204" pitchFamily="34" charset="0"/>
              </a:rPr>
              <a:t> </a:t>
            </a:r>
            <a:r>
              <a:rPr sz="3200" b="1" dirty="0">
                <a:latin typeface="Arial" panose="020B0604020202020204" pitchFamily="34" charset="0"/>
                <a:cs typeface="Arial" panose="020B0604020202020204" pitchFamily="34" charset="0"/>
              </a:rPr>
              <a:t>M</a:t>
            </a:r>
            <a:r>
              <a:rPr sz="3200" b="1" spc="-19" dirty="0">
                <a:latin typeface="Arial" panose="020B0604020202020204" pitchFamily="34" charset="0"/>
                <a:cs typeface="Arial" panose="020B0604020202020204" pitchFamily="34" charset="0"/>
              </a:rPr>
              <a:t>e</a:t>
            </a:r>
            <a:r>
              <a:rPr sz="3200" b="1" spc="-4" dirty="0">
                <a:latin typeface="Arial" panose="020B0604020202020204" pitchFamily="34" charset="0"/>
                <a:cs typeface="Arial" panose="020B0604020202020204" pitchFamily="34" charset="0"/>
              </a:rPr>
              <a:t>thod</a:t>
            </a:r>
            <a:r>
              <a:rPr sz="3200" b="1" dirty="0">
                <a:latin typeface="Arial" panose="020B0604020202020204" pitchFamily="34" charset="0"/>
                <a:cs typeface="Arial" panose="020B0604020202020204" pitchFamily="34" charset="0"/>
              </a:rPr>
              <a:t>s</a:t>
            </a:r>
            <a:r>
              <a:rPr sz="3200" b="1" spc="11" dirty="0">
                <a:latin typeface="Arial" panose="020B0604020202020204" pitchFamily="34" charset="0"/>
                <a:cs typeface="Arial" panose="020B0604020202020204" pitchFamily="34" charset="0"/>
              </a:rPr>
              <a:t> </a:t>
            </a:r>
            <a:r>
              <a:rPr sz="3200" b="1" dirty="0">
                <a:latin typeface="Arial" panose="020B0604020202020204" pitchFamily="34" charset="0"/>
                <a:cs typeface="Arial" panose="020B0604020202020204" pitchFamily="34" charset="0"/>
              </a:rPr>
              <a:t>&amp;</a:t>
            </a:r>
            <a:r>
              <a:rPr sz="3200" b="1" spc="-15" dirty="0">
                <a:latin typeface="Arial" panose="020B0604020202020204" pitchFamily="34" charset="0"/>
                <a:cs typeface="Arial" panose="020B0604020202020204" pitchFamily="34" charset="0"/>
              </a:rPr>
              <a:t> </a:t>
            </a:r>
            <a:r>
              <a:rPr sz="3200" b="1" dirty="0">
                <a:latin typeface="Arial" panose="020B0604020202020204" pitchFamily="34" charset="0"/>
                <a:cs typeface="Arial" panose="020B0604020202020204" pitchFamily="34" charset="0"/>
              </a:rPr>
              <a:t>Data</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9525" defTabSz="685800"/>
            <a:r>
              <a:rPr spc="-8" dirty="0"/>
              <a:t>©</a:t>
            </a:r>
            <a:r>
              <a:rPr spc="-4" dirty="0"/>
              <a:t> </a:t>
            </a:r>
            <a:r>
              <a:rPr spc="-8" dirty="0"/>
              <a:t>2021</a:t>
            </a:r>
            <a:r>
              <a:rPr dirty="0"/>
              <a:t> </a:t>
            </a:r>
            <a:r>
              <a:rPr spc="-8" dirty="0"/>
              <a:t>Wil</a:t>
            </a:r>
            <a:r>
              <a:rPr dirty="0"/>
              <a:t>s</a:t>
            </a:r>
            <a:r>
              <a:rPr spc="-8" dirty="0"/>
              <a:t>on</a:t>
            </a:r>
            <a:r>
              <a:rPr spc="-11" dirty="0"/>
              <a:t> Ce</a:t>
            </a:r>
            <a:r>
              <a:rPr spc="-4" dirty="0"/>
              <a:t>nter</a:t>
            </a:r>
            <a:r>
              <a:rPr spc="4" dirty="0"/>
              <a:t> </a:t>
            </a:r>
            <a:r>
              <a:rPr spc="-4" dirty="0"/>
              <a:t>for</a:t>
            </a:r>
            <a:r>
              <a:rPr spc="4" dirty="0"/>
              <a:t> </a:t>
            </a:r>
            <a:r>
              <a:rPr spc="-8" dirty="0"/>
              <a:t>Science</a:t>
            </a:r>
            <a:r>
              <a:rPr spc="11" dirty="0"/>
              <a:t> </a:t>
            </a:r>
            <a:r>
              <a:rPr spc="-8" dirty="0"/>
              <a:t>and </a:t>
            </a:r>
            <a:r>
              <a:rPr spc="-4" dirty="0"/>
              <a:t>Ju</a:t>
            </a:r>
            <a:r>
              <a:rPr dirty="0"/>
              <a:t>s</a:t>
            </a:r>
            <a:r>
              <a:rPr spc="-4" dirty="0"/>
              <a:t>t</a:t>
            </a:r>
            <a:r>
              <a:rPr spc="-8" dirty="0"/>
              <a:t>i</a:t>
            </a:r>
            <a:r>
              <a:rPr spc="-4" dirty="0"/>
              <a:t>ce at </a:t>
            </a:r>
            <a:r>
              <a:rPr spc="-8" dirty="0"/>
              <a:t>Duke</a:t>
            </a:r>
            <a:r>
              <a:rPr spc="-4" dirty="0"/>
              <a:t> </a:t>
            </a:r>
            <a:r>
              <a:rPr spc="-8" dirty="0"/>
              <a:t>Law</a:t>
            </a:r>
          </a:p>
        </p:txBody>
      </p:sp>
      <p:sp>
        <p:nvSpPr>
          <p:cNvPr id="4" name="object 4"/>
          <p:cNvSpPr txBox="1"/>
          <p:nvPr/>
        </p:nvSpPr>
        <p:spPr>
          <a:xfrm>
            <a:off x="640080" y="1737360"/>
            <a:ext cx="8085773" cy="3949799"/>
          </a:xfrm>
          <a:prstGeom prst="rect">
            <a:avLst/>
          </a:prstGeom>
        </p:spPr>
        <p:txBody>
          <a:bodyPr vert="horz" wrap="square" lIns="0" tIns="0" rIns="0" bIns="0" rtlCol="0">
            <a:spAutoFit/>
          </a:bodyPr>
          <a:lstStyle/>
          <a:p>
            <a:pPr marL="180975" indent="-171450" defTabSz="685800">
              <a:buClr>
                <a:srgbClr val="22346D"/>
              </a:buClr>
              <a:buFont typeface="Arial"/>
              <a:buChar char="•"/>
              <a:tabLst>
                <a:tab pos="181451" algn="l"/>
              </a:tabLst>
            </a:pPr>
            <a:r>
              <a:rPr sz="2400" spc="-15" dirty="0">
                <a:solidFill>
                  <a:srgbClr val="22346D"/>
                </a:solidFill>
                <a:latin typeface="Arial" panose="020B0604020202020204" pitchFamily="34" charset="0"/>
                <a:cs typeface="Arial" panose="020B0604020202020204" pitchFamily="34" charset="0"/>
              </a:rPr>
              <a:t>Mi</a:t>
            </a:r>
            <a:r>
              <a:rPr sz="2400" spc="-53" dirty="0">
                <a:solidFill>
                  <a:srgbClr val="22346D"/>
                </a:solidFill>
                <a:latin typeface="Arial" panose="020B0604020202020204" pitchFamily="34" charset="0"/>
                <a:cs typeface="Arial" panose="020B0604020202020204" pitchFamily="34" charset="0"/>
              </a:rPr>
              <a:t>x</a:t>
            </a:r>
            <a:r>
              <a:rPr sz="2400" spc="-11" dirty="0">
                <a:solidFill>
                  <a:srgbClr val="22346D"/>
                </a:solidFill>
                <a:latin typeface="Arial" panose="020B0604020202020204" pitchFamily="34" charset="0"/>
                <a:cs typeface="Arial" panose="020B0604020202020204" pitchFamily="34" charset="0"/>
              </a:rPr>
              <a:t>e</a:t>
            </a:r>
            <a:r>
              <a:rPr sz="2400" spc="-23" dirty="0">
                <a:solidFill>
                  <a:srgbClr val="22346D"/>
                </a:solidFill>
                <a:latin typeface="Arial" panose="020B0604020202020204" pitchFamily="34" charset="0"/>
                <a:cs typeface="Arial" panose="020B0604020202020204" pitchFamily="34" charset="0"/>
              </a:rPr>
              <a:t>d</a:t>
            </a:r>
            <a:r>
              <a:rPr sz="2400" spc="-11" dirty="0">
                <a:solidFill>
                  <a:srgbClr val="22346D"/>
                </a:solidFill>
                <a:latin typeface="Arial" panose="020B0604020202020204" pitchFamily="34" charset="0"/>
                <a:cs typeface="Arial" panose="020B0604020202020204" pitchFamily="34" charset="0"/>
              </a:rPr>
              <a:t>-</a:t>
            </a:r>
            <a:r>
              <a:rPr sz="2400" spc="-19" dirty="0">
                <a:solidFill>
                  <a:srgbClr val="22346D"/>
                </a:solidFill>
                <a:latin typeface="Arial" panose="020B0604020202020204" pitchFamily="34" charset="0"/>
                <a:cs typeface="Arial" panose="020B0604020202020204" pitchFamily="34" charset="0"/>
              </a:rPr>
              <a:t>m</a:t>
            </a:r>
            <a:r>
              <a:rPr sz="2400" spc="-26" dirty="0">
                <a:solidFill>
                  <a:srgbClr val="22346D"/>
                </a:solidFill>
                <a:latin typeface="Arial" panose="020B0604020202020204" pitchFamily="34" charset="0"/>
                <a:cs typeface="Arial" panose="020B0604020202020204" pitchFamily="34" charset="0"/>
              </a:rPr>
              <a:t>e</a:t>
            </a:r>
            <a:r>
              <a:rPr sz="2400" spc="-11" dirty="0">
                <a:solidFill>
                  <a:srgbClr val="22346D"/>
                </a:solidFill>
                <a:latin typeface="Arial" panose="020B0604020202020204" pitchFamily="34" charset="0"/>
                <a:cs typeface="Arial" panose="020B0604020202020204" pitchFamily="34" charset="0"/>
              </a:rPr>
              <a:t>tho</a:t>
            </a:r>
            <a:r>
              <a:rPr sz="2400" spc="-19" dirty="0">
                <a:solidFill>
                  <a:srgbClr val="22346D"/>
                </a:solidFill>
                <a:latin typeface="Arial" panose="020B0604020202020204" pitchFamily="34" charset="0"/>
                <a:cs typeface="Arial" panose="020B0604020202020204" pitchFamily="34" charset="0"/>
              </a:rPr>
              <a:t>d</a:t>
            </a:r>
            <a:r>
              <a:rPr sz="2400" spc="-11" dirty="0">
                <a:solidFill>
                  <a:srgbClr val="22346D"/>
                </a:solidFill>
                <a:latin typeface="Arial" panose="020B0604020202020204" pitchFamily="34" charset="0"/>
                <a:cs typeface="Arial" panose="020B0604020202020204" pitchFamily="34" charset="0"/>
              </a:rPr>
              <a:t>s</a:t>
            </a:r>
            <a:r>
              <a:rPr sz="2400" spc="26" dirty="0">
                <a:solidFill>
                  <a:srgbClr val="22346D"/>
                </a:solidFill>
                <a:latin typeface="Arial" panose="020B0604020202020204" pitchFamily="34" charset="0"/>
                <a:cs typeface="Arial" panose="020B0604020202020204" pitchFamily="34" charset="0"/>
              </a:rPr>
              <a:t> </a:t>
            </a:r>
            <a:r>
              <a:rPr sz="2400" spc="-53" dirty="0">
                <a:solidFill>
                  <a:srgbClr val="22346D"/>
                </a:solidFill>
                <a:latin typeface="Arial" panose="020B0604020202020204" pitchFamily="34" charset="0"/>
                <a:cs typeface="Arial" panose="020B0604020202020204" pitchFamily="34" charset="0"/>
              </a:rPr>
              <a:t>e</a:t>
            </a:r>
            <a:r>
              <a:rPr sz="2400" spc="-30" dirty="0">
                <a:solidFill>
                  <a:srgbClr val="22346D"/>
                </a:solidFill>
                <a:latin typeface="Arial" panose="020B0604020202020204" pitchFamily="34" charset="0"/>
                <a:cs typeface="Arial" panose="020B0604020202020204" pitchFamily="34" charset="0"/>
              </a:rPr>
              <a:t>v</a:t>
            </a:r>
            <a:r>
              <a:rPr sz="2400" spc="-11" dirty="0">
                <a:solidFill>
                  <a:srgbClr val="22346D"/>
                </a:solidFill>
                <a:latin typeface="Arial" panose="020B0604020202020204" pitchFamily="34" charset="0"/>
                <a:cs typeface="Arial" panose="020B0604020202020204" pitchFamily="34" charset="0"/>
              </a:rPr>
              <a:t>alu</a:t>
            </a:r>
            <a:r>
              <a:rPr sz="2400" spc="-19" dirty="0">
                <a:solidFill>
                  <a:srgbClr val="22346D"/>
                </a:solidFill>
                <a:latin typeface="Arial" panose="020B0604020202020204" pitchFamily="34" charset="0"/>
                <a:cs typeface="Arial" panose="020B0604020202020204" pitchFamily="34" charset="0"/>
              </a:rPr>
              <a:t>a</a:t>
            </a:r>
            <a:r>
              <a:rPr sz="2400" spc="-11" dirty="0">
                <a:solidFill>
                  <a:srgbClr val="22346D"/>
                </a:solidFill>
                <a:latin typeface="Arial" panose="020B0604020202020204" pitchFamily="34" charset="0"/>
                <a:cs typeface="Arial" panose="020B0604020202020204" pitchFamily="34" charset="0"/>
              </a:rPr>
              <a:t>tion</a:t>
            </a:r>
            <a:r>
              <a:rPr sz="2400" spc="-8"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with</a:t>
            </a:r>
            <a:r>
              <a:rPr sz="2400"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b</a:t>
            </a:r>
            <a:r>
              <a:rPr sz="2400" spc="-38" dirty="0">
                <a:solidFill>
                  <a:srgbClr val="22346D"/>
                </a:solidFill>
                <a:latin typeface="Arial" panose="020B0604020202020204" pitchFamily="34" charset="0"/>
                <a:cs typeface="Arial" panose="020B0604020202020204" pitchFamily="34" charset="0"/>
              </a:rPr>
              <a:t>o</a:t>
            </a:r>
            <a:r>
              <a:rPr sz="2400" spc="-11" dirty="0">
                <a:solidFill>
                  <a:srgbClr val="22346D"/>
                </a:solidFill>
                <a:latin typeface="Arial" panose="020B0604020202020204" pitchFamily="34" charset="0"/>
                <a:cs typeface="Arial" panose="020B0604020202020204" pitchFamily="34" charset="0"/>
              </a:rPr>
              <a:t>th</a:t>
            </a:r>
            <a:r>
              <a:rPr sz="2400" spc="-4" dirty="0">
                <a:solidFill>
                  <a:srgbClr val="22346D"/>
                </a:solidFill>
                <a:latin typeface="Arial" panose="020B0604020202020204" pitchFamily="34" charset="0"/>
                <a:cs typeface="Arial" panose="020B0604020202020204" pitchFamily="34" charset="0"/>
              </a:rPr>
              <a:t> </a:t>
            </a:r>
            <a:r>
              <a:rPr sz="2400" spc="-30" dirty="0">
                <a:solidFill>
                  <a:srgbClr val="22346D"/>
                </a:solidFill>
                <a:latin typeface="Arial" panose="020B0604020202020204" pitchFamily="34" charset="0"/>
                <a:cs typeface="Arial" panose="020B0604020202020204" pitchFamily="34" charset="0"/>
              </a:rPr>
              <a:t>q</a:t>
            </a:r>
            <a:r>
              <a:rPr sz="2400" spc="-15" dirty="0">
                <a:solidFill>
                  <a:srgbClr val="22346D"/>
                </a:solidFill>
                <a:latin typeface="Arial" panose="020B0604020202020204" pitchFamily="34" charset="0"/>
                <a:cs typeface="Arial" panose="020B0604020202020204" pitchFamily="34" charset="0"/>
              </a:rPr>
              <a:t>u</a:t>
            </a:r>
            <a:r>
              <a:rPr sz="2400" spc="-19" dirty="0">
                <a:solidFill>
                  <a:srgbClr val="22346D"/>
                </a:solidFill>
                <a:latin typeface="Arial" panose="020B0604020202020204" pitchFamily="34" charset="0"/>
                <a:cs typeface="Arial" panose="020B0604020202020204" pitchFamily="34" charset="0"/>
              </a:rPr>
              <a:t>a</a:t>
            </a:r>
            <a:r>
              <a:rPr sz="2400" spc="-8" dirty="0">
                <a:solidFill>
                  <a:srgbClr val="22346D"/>
                </a:solidFill>
                <a:latin typeface="Arial" panose="020B0604020202020204" pitchFamily="34" charset="0"/>
                <a:cs typeface="Arial" panose="020B0604020202020204" pitchFamily="34" charset="0"/>
              </a:rPr>
              <a:t>ntit</a:t>
            </a:r>
            <a:r>
              <a:rPr sz="2400" spc="-19" dirty="0">
                <a:solidFill>
                  <a:srgbClr val="22346D"/>
                </a:solidFill>
                <a:latin typeface="Arial" panose="020B0604020202020204" pitchFamily="34" charset="0"/>
                <a:cs typeface="Arial" panose="020B0604020202020204" pitchFamily="34" charset="0"/>
              </a:rPr>
              <a:t>a</a:t>
            </a:r>
            <a:r>
              <a:rPr sz="2400" spc="-8" dirty="0">
                <a:solidFill>
                  <a:srgbClr val="22346D"/>
                </a:solidFill>
                <a:latin typeface="Arial" panose="020B0604020202020204" pitchFamily="34" charset="0"/>
                <a:cs typeface="Arial" panose="020B0604020202020204" pitchFamily="34" charset="0"/>
              </a:rPr>
              <a:t>ti</a:t>
            </a:r>
            <a:r>
              <a:rPr sz="2400" spc="-53" dirty="0">
                <a:solidFill>
                  <a:srgbClr val="22346D"/>
                </a:solidFill>
                <a:latin typeface="Arial" panose="020B0604020202020204" pitchFamily="34" charset="0"/>
                <a:cs typeface="Arial" panose="020B0604020202020204" pitchFamily="34" charset="0"/>
              </a:rPr>
              <a:t>v</a:t>
            </a:r>
            <a:r>
              <a:rPr sz="2400" spc="-11" dirty="0">
                <a:solidFill>
                  <a:srgbClr val="22346D"/>
                </a:solidFill>
                <a:latin typeface="Arial" panose="020B0604020202020204" pitchFamily="34" charset="0"/>
                <a:cs typeface="Arial" panose="020B0604020202020204" pitchFamily="34" charset="0"/>
              </a:rPr>
              <a:t>e</a:t>
            </a:r>
            <a:r>
              <a:rPr sz="2400" spc="8"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a</a:t>
            </a:r>
            <a:r>
              <a:rPr sz="2400" spc="-23" dirty="0">
                <a:solidFill>
                  <a:srgbClr val="22346D"/>
                </a:solidFill>
                <a:latin typeface="Arial" panose="020B0604020202020204" pitchFamily="34" charset="0"/>
                <a:cs typeface="Arial" panose="020B0604020202020204" pitchFamily="34" charset="0"/>
              </a:rPr>
              <a:t>n</a:t>
            </a:r>
            <a:r>
              <a:rPr sz="2400" spc="-11" dirty="0">
                <a:solidFill>
                  <a:srgbClr val="22346D"/>
                </a:solidFill>
                <a:latin typeface="Arial" panose="020B0604020202020204" pitchFamily="34" charset="0"/>
                <a:cs typeface="Arial" panose="020B0604020202020204" pitchFamily="34" charset="0"/>
              </a:rPr>
              <a:t>d</a:t>
            </a:r>
            <a:r>
              <a:rPr sz="2400" dirty="0">
                <a:solidFill>
                  <a:srgbClr val="22346D"/>
                </a:solidFill>
                <a:latin typeface="Arial" panose="020B0604020202020204" pitchFamily="34" charset="0"/>
                <a:cs typeface="Arial" panose="020B0604020202020204" pitchFamily="34" charset="0"/>
              </a:rPr>
              <a:t> </a:t>
            </a:r>
            <a:r>
              <a:rPr sz="2400" spc="-30" dirty="0">
                <a:solidFill>
                  <a:srgbClr val="22346D"/>
                </a:solidFill>
                <a:latin typeface="Arial" panose="020B0604020202020204" pitchFamily="34" charset="0"/>
                <a:cs typeface="Arial" panose="020B0604020202020204" pitchFamily="34" charset="0"/>
              </a:rPr>
              <a:t>q</a:t>
            </a:r>
            <a:r>
              <a:rPr sz="2400" spc="-15" dirty="0">
                <a:solidFill>
                  <a:srgbClr val="22346D"/>
                </a:solidFill>
                <a:latin typeface="Arial" panose="020B0604020202020204" pitchFamily="34" charset="0"/>
                <a:cs typeface="Arial" panose="020B0604020202020204" pitchFamily="34" charset="0"/>
              </a:rPr>
              <a:t>u</a:t>
            </a:r>
            <a:r>
              <a:rPr sz="2400" spc="-19" dirty="0">
                <a:solidFill>
                  <a:srgbClr val="22346D"/>
                </a:solidFill>
                <a:latin typeface="Arial" panose="020B0604020202020204" pitchFamily="34" charset="0"/>
                <a:cs typeface="Arial" panose="020B0604020202020204" pitchFamily="34" charset="0"/>
              </a:rPr>
              <a:t>a</a:t>
            </a:r>
            <a:r>
              <a:rPr sz="2400" spc="-8" dirty="0">
                <a:solidFill>
                  <a:srgbClr val="22346D"/>
                </a:solidFill>
                <a:latin typeface="Arial" panose="020B0604020202020204" pitchFamily="34" charset="0"/>
                <a:cs typeface="Arial" panose="020B0604020202020204" pitchFamily="34" charset="0"/>
              </a:rPr>
              <a:t>litati</a:t>
            </a:r>
            <a:r>
              <a:rPr sz="2400" spc="-53" dirty="0">
                <a:solidFill>
                  <a:srgbClr val="22346D"/>
                </a:solidFill>
                <a:latin typeface="Arial" panose="020B0604020202020204" pitchFamily="34" charset="0"/>
                <a:cs typeface="Arial" panose="020B0604020202020204" pitchFamily="34" charset="0"/>
              </a:rPr>
              <a:t>v</a:t>
            </a:r>
            <a:r>
              <a:rPr sz="2400" spc="-11" dirty="0">
                <a:solidFill>
                  <a:srgbClr val="22346D"/>
                </a:solidFill>
                <a:latin typeface="Arial" panose="020B0604020202020204" pitchFamily="34" charset="0"/>
                <a:cs typeface="Arial" panose="020B0604020202020204" pitchFamily="34" charset="0"/>
              </a:rPr>
              <a:t>e</a:t>
            </a:r>
            <a:r>
              <a:rPr sz="2400" spc="8"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d</a:t>
            </a:r>
            <a:r>
              <a:rPr sz="2400" spc="-23" dirty="0">
                <a:solidFill>
                  <a:srgbClr val="22346D"/>
                </a:solidFill>
                <a:latin typeface="Arial" panose="020B0604020202020204" pitchFamily="34" charset="0"/>
                <a:cs typeface="Arial" panose="020B0604020202020204" pitchFamily="34" charset="0"/>
              </a:rPr>
              <a:t>a</a:t>
            </a:r>
            <a:r>
              <a:rPr sz="2400" spc="-11" dirty="0">
                <a:solidFill>
                  <a:srgbClr val="22346D"/>
                </a:solidFill>
                <a:latin typeface="Arial" panose="020B0604020202020204" pitchFamily="34" charset="0"/>
                <a:cs typeface="Arial" panose="020B0604020202020204" pitchFamily="34" charset="0"/>
              </a:rPr>
              <a:t>ta</a:t>
            </a:r>
            <a:r>
              <a:rPr lang="en-US" sz="2400" dirty="0">
                <a:solidFill>
                  <a:prstClr val="black"/>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col</a:t>
            </a:r>
            <a:r>
              <a:rPr sz="2400" dirty="0">
                <a:solidFill>
                  <a:srgbClr val="22346D"/>
                </a:solidFill>
                <a:latin typeface="Arial" panose="020B0604020202020204" pitchFamily="34" charset="0"/>
                <a:cs typeface="Arial" panose="020B0604020202020204" pitchFamily="34" charset="0"/>
              </a:rPr>
              <a:t>l</a:t>
            </a:r>
            <a:r>
              <a:rPr sz="2400" spc="-11" dirty="0">
                <a:solidFill>
                  <a:srgbClr val="22346D"/>
                </a:solidFill>
                <a:latin typeface="Arial" panose="020B0604020202020204" pitchFamily="34" charset="0"/>
                <a:cs typeface="Arial" panose="020B0604020202020204" pitchFamily="34" charset="0"/>
              </a:rPr>
              <a:t>ection</a:t>
            </a:r>
            <a:r>
              <a:rPr sz="2400" spc="-19"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and</a:t>
            </a:r>
            <a:r>
              <a:rPr sz="2400" spc="-8"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an</a:t>
            </a:r>
            <a:r>
              <a:rPr sz="2400" spc="-19" dirty="0">
                <a:solidFill>
                  <a:srgbClr val="22346D"/>
                </a:solidFill>
                <a:latin typeface="Arial" panose="020B0604020202020204" pitchFamily="34" charset="0"/>
                <a:cs typeface="Arial" panose="020B0604020202020204" pitchFamily="34" charset="0"/>
              </a:rPr>
              <a:t>a</a:t>
            </a:r>
            <a:r>
              <a:rPr sz="2400" spc="-8" dirty="0">
                <a:solidFill>
                  <a:srgbClr val="22346D"/>
                </a:solidFill>
                <a:latin typeface="Arial" panose="020B0604020202020204" pitchFamily="34" charset="0"/>
                <a:cs typeface="Arial" panose="020B0604020202020204" pitchFamily="34" charset="0"/>
              </a:rPr>
              <a:t>ly</a:t>
            </a:r>
            <a:r>
              <a:rPr sz="2400" spc="-11" dirty="0">
                <a:solidFill>
                  <a:srgbClr val="22346D"/>
                </a:solidFill>
                <a:latin typeface="Arial" panose="020B0604020202020204" pitchFamily="34" charset="0"/>
                <a:cs typeface="Arial" panose="020B0604020202020204" pitchFamily="34" charset="0"/>
              </a:rPr>
              <a:t>sis</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of</a:t>
            </a:r>
            <a:r>
              <a:rPr sz="2400" spc="-4"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p</a:t>
            </a:r>
            <a:r>
              <a:rPr sz="2400" spc="-49"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ogr</a:t>
            </a:r>
            <a:r>
              <a:rPr sz="2400" spc="-19" dirty="0">
                <a:solidFill>
                  <a:srgbClr val="22346D"/>
                </a:solidFill>
                <a:latin typeface="Arial" panose="020B0604020202020204" pitchFamily="34" charset="0"/>
                <a:cs typeface="Arial" panose="020B0604020202020204" pitchFamily="34" charset="0"/>
              </a:rPr>
              <a:t>am</a:t>
            </a:r>
            <a:r>
              <a:rPr sz="2400" spc="8"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p</a:t>
            </a:r>
            <a:r>
              <a:rPr sz="2400" spc="-49"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ocess</a:t>
            </a:r>
            <a:r>
              <a:rPr sz="2400" spc="-19" dirty="0">
                <a:solidFill>
                  <a:srgbClr val="22346D"/>
                </a:solidFill>
                <a:latin typeface="Arial" panose="020B0604020202020204" pitchFamily="34" charset="0"/>
                <a:cs typeface="Arial" panose="020B0604020202020204" pitchFamily="34" charset="0"/>
              </a:rPr>
              <a:t>e</a:t>
            </a:r>
            <a:r>
              <a:rPr sz="2400" spc="-11" dirty="0">
                <a:solidFill>
                  <a:srgbClr val="22346D"/>
                </a:solidFill>
                <a:latin typeface="Arial" panose="020B0604020202020204" pitchFamily="34" charset="0"/>
                <a:cs typeface="Arial" panose="020B0604020202020204" pitchFamily="34" charset="0"/>
              </a:rPr>
              <a:t>s</a:t>
            </a:r>
            <a:r>
              <a:rPr sz="2400" spc="30"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and</a:t>
            </a:r>
            <a:r>
              <a:rPr sz="2400" spc="-8"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outcomes</a:t>
            </a:r>
            <a:endParaRPr sz="2400" dirty="0">
              <a:solidFill>
                <a:prstClr val="black"/>
              </a:solidFill>
              <a:latin typeface="Arial" panose="020B0604020202020204" pitchFamily="34" charset="0"/>
              <a:cs typeface="Arial" panose="020B0604020202020204" pitchFamily="34" charset="0"/>
            </a:endParaRPr>
          </a:p>
          <a:p>
            <a:pPr defTabSz="685800">
              <a:spcBef>
                <a:spcPts val="26"/>
              </a:spcBef>
            </a:pPr>
            <a:endParaRPr sz="2400" dirty="0">
              <a:solidFill>
                <a:prstClr val="black"/>
              </a:solidFill>
              <a:latin typeface="Arial" panose="020B0604020202020204" pitchFamily="34" charset="0"/>
              <a:cs typeface="Arial" panose="020B0604020202020204" pitchFamily="34" charset="0"/>
            </a:endParaRPr>
          </a:p>
          <a:p>
            <a:pPr marL="180975" indent="-171450" defTabSz="685800">
              <a:buClr>
                <a:srgbClr val="22346D"/>
              </a:buClr>
              <a:buFont typeface="Arial"/>
              <a:buChar char="•"/>
              <a:tabLst>
                <a:tab pos="181451" algn="l"/>
              </a:tabLst>
            </a:pPr>
            <a:r>
              <a:rPr sz="2400" spc="-11" dirty="0">
                <a:solidFill>
                  <a:srgbClr val="22346D"/>
                </a:solidFill>
                <a:latin typeface="Arial" panose="020B0604020202020204" pitchFamily="34" charset="0"/>
                <a:cs typeface="Arial" panose="020B0604020202020204" pitchFamily="34" charset="0"/>
              </a:rPr>
              <a:t>Data</a:t>
            </a:r>
            <a:r>
              <a:rPr sz="2400"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col</a:t>
            </a:r>
            <a:r>
              <a:rPr sz="2400" spc="-4" dirty="0">
                <a:solidFill>
                  <a:srgbClr val="22346D"/>
                </a:solidFill>
                <a:latin typeface="Arial" panose="020B0604020202020204" pitchFamily="34" charset="0"/>
                <a:cs typeface="Arial" panose="020B0604020202020204" pitchFamily="34" charset="0"/>
              </a:rPr>
              <a:t>l</a:t>
            </a:r>
            <a:r>
              <a:rPr sz="2400" spc="-11" dirty="0">
                <a:solidFill>
                  <a:srgbClr val="22346D"/>
                </a:solidFill>
                <a:latin typeface="Arial" panose="020B0604020202020204" pitchFamily="34" charset="0"/>
                <a:cs typeface="Arial" panose="020B0604020202020204" pitchFamily="34" charset="0"/>
              </a:rPr>
              <a:t>ection</a:t>
            </a:r>
            <a:r>
              <a:rPr sz="2400" spc="-19"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ac</a:t>
            </a:r>
            <a:r>
              <a:rPr sz="2400" spc="-41"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oss</a:t>
            </a:r>
            <a:r>
              <a:rPr sz="2400" spc="-4"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4</a:t>
            </a:r>
            <a:r>
              <a:rPr sz="2400" spc="-4" dirty="0">
                <a:solidFill>
                  <a:srgbClr val="22346D"/>
                </a:solidFill>
                <a:latin typeface="Arial" panose="020B0604020202020204" pitchFamily="34" charset="0"/>
                <a:cs typeface="Arial" panose="020B0604020202020204" pitchFamily="34" charset="0"/>
              </a:rPr>
              <a:t> </a:t>
            </a:r>
            <a:r>
              <a:rPr sz="2400" spc="-56" dirty="0">
                <a:solidFill>
                  <a:srgbClr val="22346D"/>
                </a:solidFill>
                <a:latin typeface="Arial" panose="020B0604020202020204" pitchFamily="34" charset="0"/>
                <a:cs typeface="Arial" panose="020B0604020202020204" pitchFamily="34" charset="0"/>
              </a:rPr>
              <a:t>e</a:t>
            </a:r>
            <a:r>
              <a:rPr sz="2400" spc="-30" dirty="0">
                <a:solidFill>
                  <a:srgbClr val="22346D"/>
                </a:solidFill>
                <a:latin typeface="Arial" panose="020B0604020202020204" pitchFamily="34" charset="0"/>
                <a:cs typeface="Arial" panose="020B0604020202020204" pitchFamily="34" charset="0"/>
              </a:rPr>
              <a:t>v</a:t>
            </a:r>
            <a:r>
              <a:rPr sz="2400" spc="-11" dirty="0">
                <a:solidFill>
                  <a:srgbClr val="22346D"/>
                </a:solidFill>
                <a:latin typeface="Arial" panose="020B0604020202020204" pitchFamily="34" charset="0"/>
                <a:cs typeface="Arial" panose="020B0604020202020204" pitchFamily="34" charset="0"/>
              </a:rPr>
              <a:t>aluation</a:t>
            </a:r>
            <a:r>
              <a:rPr sz="2400" spc="-8" dirty="0">
                <a:solidFill>
                  <a:srgbClr val="22346D"/>
                </a:solidFill>
                <a:latin typeface="Arial" panose="020B0604020202020204" pitchFamily="34" charset="0"/>
                <a:cs typeface="Arial" panose="020B0604020202020204" pitchFamily="34" charset="0"/>
              </a:rPr>
              <a:t> si</a:t>
            </a:r>
            <a:r>
              <a:rPr sz="2400" spc="-49" dirty="0">
                <a:solidFill>
                  <a:srgbClr val="22346D"/>
                </a:solidFill>
                <a:latin typeface="Arial" panose="020B0604020202020204" pitchFamily="34" charset="0"/>
                <a:cs typeface="Arial" panose="020B0604020202020204" pitchFamily="34" charset="0"/>
              </a:rPr>
              <a:t>t</a:t>
            </a:r>
            <a:r>
              <a:rPr sz="2400" spc="-11" dirty="0">
                <a:solidFill>
                  <a:srgbClr val="22346D"/>
                </a:solidFill>
                <a:latin typeface="Arial" panose="020B0604020202020204" pitchFamily="34" charset="0"/>
                <a:cs typeface="Arial" panose="020B0604020202020204" pitchFamily="34" charset="0"/>
              </a:rPr>
              <a:t>es:</a:t>
            </a:r>
            <a:endParaRPr sz="2400" dirty="0">
              <a:solidFill>
                <a:prstClr val="black"/>
              </a:solidFill>
              <a:latin typeface="Arial" panose="020B0604020202020204" pitchFamily="34" charset="0"/>
              <a:cs typeface="Arial" panose="020B0604020202020204" pitchFamily="34" charset="0"/>
            </a:endParaRPr>
          </a:p>
          <a:p>
            <a:pPr marL="695325" lvl="1" indent="-342900" defTabSz="685800">
              <a:spcBef>
                <a:spcPts val="544"/>
              </a:spcBef>
              <a:buClr>
                <a:srgbClr val="22346D"/>
              </a:buClr>
              <a:buFont typeface="Arial" panose="020B0604020202020204" pitchFamily="34" charset="0"/>
              <a:buChar char="–"/>
              <a:tabLst>
                <a:tab pos="524351" algn="l"/>
              </a:tabLst>
            </a:pPr>
            <a:r>
              <a:rPr sz="2400" spc="4" dirty="0">
                <a:solidFill>
                  <a:srgbClr val="22346D"/>
                </a:solidFill>
                <a:latin typeface="Arial" panose="020B0604020202020204" pitchFamily="34" charset="0"/>
                <a:cs typeface="Arial" panose="020B0604020202020204" pitchFamily="34" charset="0"/>
              </a:rPr>
              <a:t>2</a:t>
            </a:r>
            <a:r>
              <a:rPr sz="2400" dirty="0">
                <a:solidFill>
                  <a:srgbClr val="22346D"/>
                </a:solidFill>
                <a:latin typeface="Arial" panose="020B0604020202020204" pitchFamily="34" charset="0"/>
                <a:cs typeface="Arial" panose="020B0604020202020204" pitchFamily="34" charset="0"/>
              </a:rPr>
              <a:t>2</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LEAD</a:t>
            </a:r>
            <a:r>
              <a:rPr sz="2400" spc="-4"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pa</a:t>
            </a:r>
            <a:r>
              <a:rPr sz="2400" spc="56" dirty="0">
                <a:solidFill>
                  <a:srgbClr val="22346D"/>
                </a:solidFill>
                <a:latin typeface="Arial" panose="020B0604020202020204" pitchFamily="34" charset="0"/>
                <a:cs typeface="Arial" panose="020B0604020202020204" pitchFamily="34" charset="0"/>
              </a:rPr>
              <a:t>r</a:t>
            </a:r>
            <a:r>
              <a:rPr sz="2400" dirty="0">
                <a:solidFill>
                  <a:srgbClr val="22346D"/>
                </a:solidFill>
                <a:latin typeface="Arial" panose="020B0604020202020204" pitchFamily="34" charset="0"/>
                <a:cs typeface="Arial" panose="020B0604020202020204" pitchFamily="34" charset="0"/>
              </a:rPr>
              <a:t>ti</a:t>
            </a:r>
            <a:r>
              <a:rPr sz="2400" spc="-11" dirty="0">
                <a:solidFill>
                  <a:srgbClr val="22346D"/>
                </a:solidFill>
                <a:latin typeface="Arial" panose="020B0604020202020204" pitchFamily="34" charset="0"/>
                <a:cs typeface="Arial" panose="020B0604020202020204" pitchFamily="34" charset="0"/>
              </a:rPr>
              <a:t>cipant su</a:t>
            </a:r>
            <a:r>
              <a:rPr sz="2400" spc="34" dirty="0">
                <a:solidFill>
                  <a:srgbClr val="22346D"/>
                </a:solidFill>
                <a:latin typeface="Arial" panose="020B0604020202020204" pitchFamily="34" charset="0"/>
                <a:cs typeface="Arial" panose="020B0604020202020204" pitchFamily="34" charset="0"/>
              </a:rPr>
              <a:t>r</a:t>
            </a:r>
            <a:r>
              <a:rPr sz="2400" spc="-30" dirty="0">
                <a:solidFill>
                  <a:srgbClr val="22346D"/>
                </a:solidFill>
                <a:latin typeface="Arial" panose="020B0604020202020204" pitchFamily="34" charset="0"/>
                <a:cs typeface="Arial" panose="020B0604020202020204" pitchFamily="34" charset="0"/>
              </a:rPr>
              <a:t>v</a:t>
            </a:r>
            <a:r>
              <a:rPr sz="2400" spc="-41" dirty="0">
                <a:solidFill>
                  <a:srgbClr val="22346D"/>
                </a:solidFill>
                <a:latin typeface="Arial" panose="020B0604020202020204" pitchFamily="34" charset="0"/>
                <a:cs typeface="Arial" panose="020B0604020202020204" pitchFamily="34" charset="0"/>
              </a:rPr>
              <a:t>e</a:t>
            </a:r>
            <a:r>
              <a:rPr sz="2400" dirty="0">
                <a:solidFill>
                  <a:srgbClr val="22346D"/>
                </a:solidFill>
                <a:latin typeface="Arial" panose="020B0604020202020204" pitchFamily="34" charset="0"/>
                <a:cs typeface="Arial" panose="020B0604020202020204" pitchFamily="34" charset="0"/>
              </a:rPr>
              <a:t>ys/i</a:t>
            </a:r>
            <a:r>
              <a:rPr sz="2400" spc="-11" dirty="0">
                <a:solidFill>
                  <a:srgbClr val="22346D"/>
                </a:solidFill>
                <a:latin typeface="Arial" panose="020B0604020202020204" pitchFamily="34" charset="0"/>
                <a:cs typeface="Arial" panose="020B0604020202020204" pitchFamily="34" charset="0"/>
              </a:rPr>
              <a:t>n</a:t>
            </a:r>
            <a:r>
              <a:rPr sz="2400" spc="-34" dirty="0">
                <a:solidFill>
                  <a:srgbClr val="22346D"/>
                </a:solidFill>
                <a:latin typeface="Arial" panose="020B0604020202020204" pitchFamily="34" charset="0"/>
                <a:cs typeface="Arial" panose="020B0604020202020204" pitchFamily="34" charset="0"/>
              </a:rPr>
              <a:t>t</a:t>
            </a:r>
            <a:r>
              <a:rPr sz="2400" spc="-11" dirty="0">
                <a:solidFill>
                  <a:srgbClr val="22346D"/>
                </a:solidFill>
                <a:latin typeface="Arial" panose="020B0604020202020204" pitchFamily="34" charset="0"/>
                <a:cs typeface="Arial" panose="020B0604020202020204" pitchFamily="34" charset="0"/>
              </a:rPr>
              <a:t>e</a:t>
            </a:r>
            <a:r>
              <a:rPr sz="2400" spc="34" dirty="0">
                <a:solidFill>
                  <a:srgbClr val="22346D"/>
                </a:solidFill>
                <a:latin typeface="Arial" panose="020B0604020202020204" pitchFamily="34" charset="0"/>
                <a:cs typeface="Arial" panose="020B0604020202020204" pitchFamily="34" charset="0"/>
              </a:rPr>
              <a:t>r</a:t>
            </a:r>
            <a:r>
              <a:rPr sz="2400" spc="-4" dirty="0">
                <a:solidFill>
                  <a:srgbClr val="22346D"/>
                </a:solidFill>
                <a:latin typeface="Arial" panose="020B0604020202020204" pitchFamily="34" charset="0"/>
                <a:cs typeface="Arial" panose="020B0604020202020204" pitchFamily="34" charset="0"/>
              </a:rPr>
              <a:t>vi</a:t>
            </a:r>
            <a:r>
              <a:rPr sz="2400" spc="-30" dirty="0">
                <a:solidFill>
                  <a:srgbClr val="22346D"/>
                </a:solidFill>
                <a:latin typeface="Arial" panose="020B0604020202020204" pitchFamily="34" charset="0"/>
                <a:cs typeface="Arial" panose="020B0604020202020204" pitchFamily="34" charset="0"/>
              </a:rPr>
              <a:t>e</a:t>
            </a:r>
            <a:r>
              <a:rPr sz="2400" spc="-15" dirty="0">
                <a:solidFill>
                  <a:srgbClr val="22346D"/>
                </a:solidFill>
                <a:latin typeface="Arial" panose="020B0604020202020204" pitchFamily="34" charset="0"/>
                <a:cs typeface="Arial" panose="020B0604020202020204" pitchFamily="34" charset="0"/>
              </a:rPr>
              <a:t>ws</a:t>
            </a:r>
            <a:endParaRPr sz="2400" dirty="0">
              <a:solidFill>
                <a:prstClr val="black"/>
              </a:solidFill>
              <a:latin typeface="Arial" panose="020B0604020202020204" pitchFamily="34" charset="0"/>
              <a:cs typeface="Arial" panose="020B0604020202020204" pitchFamily="34" charset="0"/>
            </a:endParaRPr>
          </a:p>
          <a:p>
            <a:pPr marL="695325" lvl="1" indent="-342900" defTabSz="685800">
              <a:spcBef>
                <a:spcPts val="529"/>
              </a:spcBef>
              <a:buClr>
                <a:srgbClr val="22346D"/>
              </a:buClr>
              <a:buFont typeface="Arial" panose="020B0604020202020204" pitchFamily="34" charset="0"/>
              <a:buChar char="–"/>
              <a:tabLst>
                <a:tab pos="524351" algn="l"/>
              </a:tabLst>
            </a:pPr>
            <a:r>
              <a:rPr sz="2400" spc="-75" dirty="0">
                <a:solidFill>
                  <a:srgbClr val="22346D"/>
                </a:solidFill>
                <a:latin typeface="Arial" panose="020B0604020202020204" pitchFamily="34" charset="0"/>
                <a:cs typeface="Arial" panose="020B0604020202020204" pitchFamily="34" charset="0"/>
              </a:rPr>
              <a:t>2</a:t>
            </a:r>
            <a:r>
              <a:rPr sz="2400" dirty="0">
                <a:solidFill>
                  <a:srgbClr val="22346D"/>
                </a:solidFill>
                <a:latin typeface="Arial" panose="020B0604020202020204" pitchFamily="34" charset="0"/>
                <a:cs typeface="Arial" panose="020B0604020202020204" pitchFamily="34" charset="0"/>
              </a:rPr>
              <a:t>7</a:t>
            </a:r>
            <a:r>
              <a:rPr sz="2400" spc="-4" dirty="0">
                <a:solidFill>
                  <a:srgbClr val="22346D"/>
                </a:solidFill>
                <a:latin typeface="Arial" panose="020B0604020202020204" pitchFamily="34" charset="0"/>
                <a:cs typeface="Arial" panose="020B0604020202020204" pitchFamily="34" charset="0"/>
              </a:rPr>
              <a:t> </a:t>
            </a:r>
            <a:r>
              <a:rPr sz="2400" dirty="0">
                <a:solidFill>
                  <a:srgbClr val="22346D"/>
                </a:solidFill>
                <a:latin typeface="Arial" panose="020B0604020202020204" pitchFamily="34" charset="0"/>
                <a:cs typeface="Arial" panose="020B0604020202020204" pitchFamily="34" charset="0"/>
              </a:rPr>
              <a:t>i</a:t>
            </a:r>
            <a:r>
              <a:rPr sz="2400" spc="-4" dirty="0">
                <a:solidFill>
                  <a:srgbClr val="22346D"/>
                </a:solidFill>
                <a:latin typeface="Arial" panose="020B0604020202020204" pitchFamily="34" charset="0"/>
                <a:cs typeface="Arial" panose="020B0604020202020204" pitchFamily="34" charset="0"/>
              </a:rPr>
              <a:t>n</a:t>
            </a:r>
            <a:r>
              <a:rPr sz="2400" dirty="0">
                <a:solidFill>
                  <a:srgbClr val="22346D"/>
                </a:solidFill>
                <a:latin typeface="Arial" panose="020B0604020202020204" pitchFamily="34" charset="0"/>
                <a:cs typeface="Arial" panose="020B0604020202020204" pitchFamily="34" charset="0"/>
              </a:rPr>
              <a:t>-</a:t>
            </a:r>
            <a:r>
              <a:rPr sz="2400" spc="-11" dirty="0">
                <a:solidFill>
                  <a:srgbClr val="22346D"/>
                </a:solidFill>
                <a:latin typeface="Arial" panose="020B0604020202020204" pitchFamily="34" charset="0"/>
                <a:cs typeface="Arial" panose="020B0604020202020204" pitchFamily="34" charset="0"/>
              </a:rPr>
              <a:t>dept</a:t>
            </a:r>
            <a:r>
              <a:rPr sz="2400" dirty="0">
                <a:solidFill>
                  <a:srgbClr val="22346D"/>
                </a:solidFill>
                <a:latin typeface="Arial" panose="020B0604020202020204" pitchFamily="34" charset="0"/>
                <a:cs typeface="Arial" panose="020B0604020202020204" pitchFamily="34" charset="0"/>
              </a:rPr>
              <a:t>h </a:t>
            </a:r>
            <a:r>
              <a:rPr sz="2400" spc="-11" dirty="0">
                <a:solidFill>
                  <a:srgbClr val="22346D"/>
                </a:solidFill>
                <a:latin typeface="Arial" panose="020B0604020202020204" pitchFamily="34" charset="0"/>
                <a:cs typeface="Arial" panose="020B0604020202020204" pitchFamily="34" charset="0"/>
              </a:rPr>
              <a:t>s</a:t>
            </a:r>
            <a:r>
              <a:rPr sz="2400" spc="-4" dirty="0">
                <a:solidFill>
                  <a:srgbClr val="22346D"/>
                </a:solidFill>
                <a:latin typeface="Arial" panose="020B0604020202020204" pitchFamily="34" charset="0"/>
                <a:cs typeface="Arial" panose="020B0604020202020204" pitchFamily="34" charset="0"/>
              </a:rPr>
              <a:t>t</a:t>
            </a:r>
            <a:r>
              <a:rPr sz="2400" spc="-11" dirty="0">
                <a:solidFill>
                  <a:srgbClr val="22346D"/>
                </a:solidFill>
                <a:latin typeface="Arial" panose="020B0604020202020204" pitchFamily="34" charset="0"/>
                <a:cs typeface="Arial" panose="020B0604020202020204" pitchFamily="34" charset="0"/>
              </a:rPr>
              <a:t>a</a:t>
            </a:r>
            <a:r>
              <a:rPr sz="2400" spc="-49" dirty="0">
                <a:solidFill>
                  <a:srgbClr val="22346D"/>
                </a:solidFill>
                <a:latin typeface="Arial" panose="020B0604020202020204" pitchFamily="34" charset="0"/>
                <a:cs typeface="Arial" panose="020B0604020202020204" pitchFamily="34" charset="0"/>
              </a:rPr>
              <a:t>k</a:t>
            </a:r>
            <a:r>
              <a:rPr sz="2400" spc="-11" dirty="0">
                <a:solidFill>
                  <a:srgbClr val="22346D"/>
                </a:solidFill>
                <a:latin typeface="Arial" panose="020B0604020202020204" pitchFamily="34" charset="0"/>
                <a:cs typeface="Arial" panose="020B0604020202020204" pitchFamily="34" charset="0"/>
              </a:rPr>
              <a:t>eholder</a:t>
            </a:r>
            <a:r>
              <a:rPr sz="2400" spc="-19" dirty="0">
                <a:solidFill>
                  <a:srgbClr val="22346D"/>
                </a:solidFill>
                <a:latin typeface="Arial" panose="020B0604020202020204" pitchFamily="34" charset="0"/>
                <a:cs typeface="Arial" panose="020B0604020202020204" pitchFamily="34" charset="0"/>
              </a:rPr>
              <a:t> </a:t>
            </a:r>
            <a:r>
              <a:rPr sz="2400" spc="-4" dirty="0">
                <a:solidFill>
                  <a:srgbClr val="22346D"/>
                </a:solidFill>
                <a:latin typeface="Arial" panose="020B0604020202020204" pitchFamily="34" charset="0"/>
                <a:cs typeface="Arial" panose="020B0604020202020204" pitchFamily="34" charset="0"/>
              </a:rPr>
              <a:t>in</a:t>
            </a:r>
            <a:r>
              <a:rPr sz="2400" spc="-26" dirty="0">
                <a:solidFill>
                  <a:srgbClr val="22346D"/>
                </a:solidFill>
                <a:latin typeface="Arial" panose="020B0604020202020204" pitchFamily="34" charset="0"/>
                <a:cs typeface="Arial" panose="020B0604020202020204" pitchFamily="34" charset="0"/>
              </a:rPr>
              <a:t>t</a:t>
            </a:r>
            <a:r>
              <a:rPr sz="2400" spc="-11" dirty="0">
                <a:solidFill>
                  <a:srgbClr val="22346D"/>
                </a:solidFill>
                <a:latin typeface="Arial" panose="020B0604020202020204" pitchFamily="34" charset="0"/>
                <a:cs typeface="Arial" panose="020B0604020202020204" pitchFamily="34" charset="0"/>
              </a:rPr>
              <a:t>e</a:t>
            </a:r>
            <a:r>
              <a:rPr sz="2400" spc="34" dirty="0">
                <a:solidFill>
                  <a:srgbClr val="22346D"/>
                </a:solidFill>
                <a:latin typeface="Arial" panose="020B0604020202020204" pitchFamily="34" charset="0"/>
                <a:cs typeface="Arial" panose="020B0604020202020204" pitchFamily="34" charset="0"/>
              </a:rPr>
              <a:t>r</a:t>
            </a:r>
            <a:r>
              <a:rPr sz="2400" spc="-4" dirty="0">
                <a:solidFill>
                  <a:srgbClr val="22346D"/>
                </a:solidFill>
                <a:latin typeface="Arial" panose="020B0604020202020204" pitchFamily="34" charset="0"/>
                <a:cs typeface="Arial" panose="020B0604020202020204" pitchFamily="34" charset="0"/>
              </a:rPr>
              <a:t>vi</a:t>
            </a:r>
            <a:r>
              <a:rPr sz="2400" spc="-30" dirty="0">
                <a:solidFill>
                  <a:srgbClr val="22346D"/>
                </a:solidFill>
                <a:latin typeface="Arial" panose="020B0604020202020204" pitchFamily="34" charset="0"/>
                <a:cs typeface="Arial" panose="020B0604020202020204" pitchFamily="34" charset="0"/>
              </a:rPr>
              <a:t>e</a:t>
            </a:r>
            <a:r>
              <a:rPr sz="2400" spc="-15" dirty="0">
                <a:solidFill>
                  <a:srgbClr val="22346D"/>
                </a:solidFill>
                <a:latin typeface="Arial" panose="020B0604020202020204" pitchFamily="34" charset="0"/>
                <a:cs typeface="Arial" panose="020B0604020202020204" pitchFamily="34" charset="0"/>
              </a:rPr>
              <a:t>ws</a:t>
            </a:r>
            <a:endParaRPr sz="2400" dirty="0">
              <a:solidFill>
                <a:prstClr val="black"/>
              </a:solidFill>
              <a:latin typeface="Arial" panose="020B0604020202020204" pitchFamily="34" charset="0"/>
              <a:cs typeface="Arial" panose="020B0604020202020204" pitchFamily="34" charset="0"/>
            </a:endParaRPr>
          </a:p>
          <a:p>
            <a:pPr marL="695325" lvl="1" indent="-342900" defTabSz="685800">
              <a:spcBef>
                <a:spcPts val="540"/>
              </a:spcBef>
              <a:buClr>
                <a:srgbClr val="22346D"/>
              </a:buClr>
              <a:buFont typeface="Arial" panose="020B0604020202020204" pitchFamily="34" charset="0"/>
              <a:buChar char="–"/>
              <a:tabLst>
                <a:tab pos="524351" algn="l"/>
              </a:tabLst>
            </a:pPr>
            <a:r>
              <a:rPr sz="2400" dirty="0">
                <a:solidFill>
                  <a:srgbClr val="22346D"/>
                </a:solidFill>
                <a:latin typeface="Arial" panose="020B0604020202020204" pitchFamily="34" charset="0"/>
                <a:cs typeface="Arial" panose="020B0604020202020204" pitchFamily="34" charset="0"/>
              </a:rPr>
              <a:t>4</a:t>
            </a:r>
            <a:r>
              <a:rPr sz="2400" spc="4" dirty="0">
                <a:solidFill>
                  <a:srgbClr val="22346D"/>
                </a:solidFill>
                <a:latin typeface="Arial" panose="020B0604020202020204" pitchFamily="34" charset="0"/>
                <a:cs typeface="Arial" panose="020B0604020202020204" pitchFamily="34" charset="0"/>
              </a:rPr>
              <a:t> </a:t>
            </a:r>
            <a:r>
              <a:rPr sz="2400" spc="-53" dirty="0">
                <a:solidFill>
                  <a:srgbClr val="22346D"/>
                </a:solidFill>
                <a:latin typeface="Arial" panose="020B0604020202020204" pitchFamily="34" charset="0"/>
                <a:cs typeface="Arial" panose="020B0604020202020204" pitchFamily="34" charset="0"/>
              </a:rPr>
              <a:t>f</a:t>
            </a:r>
            <a:r>
              <a:rPr sz="2400" spc="-11" dirty="0">
                <a:solidFill>
                  <a:srgbClr val="22346D"/>
                </a:solidFill>
                <a:latin typeface="Arial" panose="020B0604020202020204" pitchFamily="34" charset="0"/>
                <a:cs typeface="Arial" panose="020B0604020202020204" pitchFamily="34" charset="0"/>
              </a:rPr>
              <a:t>ocus</a:t>
            </a:r>
            <a:r>
              <a:rPr sz="2400" spc="-4"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g</a:t>
            </a:r>
            <a:r>
              <a:rPr sz="2400" spc="-49"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oups</a:t>
            </a:r>
            <a:r>
              <a:rPr sz="2400" spc="4" dirty="0">
                <a:solidFill>
                  <a:srgbClr val="22346D"/>
                </a:solidFill>
                <a:latin typeface="Arial" panose="020B0604020202020204" pitchFamily="34" charset="0"/>
                <a:cs typeface="Arial" panose="020B0604020202020204" pitchFamily="34" charset="0"/>
              </a:rPr>
              <a:t> </a:t>
            </a:r>
            <a:r>
              <a:rPr sz="2400" spc="-4" dirty="0">
                <a:solidFill>
                  <a:srgbClr val="22346D"/>
                </a:solidFill>
                <a:latin typeface="Arial" panose="020B0604020202020204" pitchFamily="34" charset="0"/>
                <a:cs typeface="Arial" panose="020B0604020202020204" pitchFamily="34" charset="0"/>
              </a:rPr>
              <a:t>wi</a:t>
            </a:r>
            <a:r>
              <a:rPr sz="2400" spc="4" dirty="0">
                <a:solidFill>
                  <a:srgbClr val="22346D"/>
                </a:solidFill>
                <a:latin typeface="Arial" panose="020B0604020202020204" pitchFamily="34" charset="0"/>
                <a:cs typeface="Arial" panose="020B0604020202020204" pitchFamily="34" charset="0"/>
              </a:rPr>
              <a:t>t</a:t>
            </a:r>
            <a:r>
              <a:rPr sz="2400" dirty="0">
                <a:solidFill>
                  <a:srgbClr val="22346D"/>
                </a:solidFill>
                <a:latin typeface="Arial" panose="020B0604020202020204" pitchFamily="34" charset="0"/>
                <a:cs typeface="Arial" panose="020B0604020202020204" pitchFamily="34" charset="0"/>
              </a:rPr>
              <a:t>h </a:t>
            </a:r>
            <a:r>
              <a:rPr sz="2400" spc="-8" dirty="0">
                <a:solidFill>
                  <a:srgbClr val="22346D"/>
                </a:solidFill>
                <a:latin typeface="Arial" panose="020B0604020202020204" pitchFamily="34" charset="0"/>
                <a:cs typeface="Arial" panose="020B0604020202020204" pitchFamily="34" charset="0"/>
              </a:rPr>
              <a:t>l</a:t>
            </a:r>
            <a:r>
              <a:rPr sz="2400" spc="-49" dirty="0">
                <a:solidFill>
                  <a:srgbClr val="22346D"/>
                </a:solidFill>
                <a:latin typeface="Arial" panose="020B0604020202020204" pitchFamily="34" charset="0"/>
                <a:cs typeface="Arial" panose="020B0604020202020204" pitchFamily="34" charset="0"/>
              </a:rPr>
              <a:t>a</a:t>
            </a:r>
            <a:r>
              <a:rPr sz="2400" dirty="0">
                <a:solidFill>
                  <a:srgbClr val="22346D"/>
                </a:solidFill>
                <a:latin typeface="Arial" panose="020B0604020202020204" pitchFamily="34" charset="0"/>
                <a:cs typeface="Arial" panose="020B0604020202020204" pitchFamily="34" charset="0"/>
              </a:rPr>
              <a:t>w</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en</a:t>
            </a:r>
            <a:r>
              <a:rPr sz="2400" spc="-60" dirty="0">
                <a:solidFill>
                  <a:srgbClr val="22346D"/>
                </a:solidFill>
                <a:latin typeface="Arial" panose="020B0604020202020204" pitchFamily="34" charset="0"/>
                <a:cs typeface="Arial" panose="020B0604020202020204" pitchFamily="34" charset="0"/>
              </a:rPr>
              <a:t>f</a:t>
            </a:r>
            <a:r>
              <a:rPr sz="2400" spc="-11" dirty="0">
                <a:solidFill>
                  <a:srgbClr val="22346D"/>
                </a:solidFill>
                <a:latin typeface="Arial" panose="020B0604020202020204" pitchFamily="34" charset="0"/>
                <a:cs typeface="Arial" panose="020B0604020202020204" pitchFamily="34" charset="0"/>
              </a:rPr>
              <a:t>o</a:t>
            </a:r>
            <a:r>
              <a:rPr sz="2400" spc="-34"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ceme</a:t>
            </a:r>
            <a:r>
              <a:rPr sz="2400" spc="-19" dirty="0">
                <a:solidFill>
                  <a:srgbClr val="22346D"/>
                </a:solidFill>
                <a:latin typeface="Arial" panose="020B0604020202020204" pitchFamily="34" charset="0"/>
                <a:cs typeface="Arial" panose="020B0604020202020204" pitchFamily="34" charset="0"/>
              </a:rPr>
              <a:t>n</a:t>
            </a:r>
            <a:r>
              <a:rPr sz="2400" spc="-8" dirty="0">
                <a:solidFill>
                  <a:srgbClr val="22346D"/>
                </a:solidFill>
                <a:latin typeface="Arial" panose="020B0604020202020204" pitchFamily="34" charset="0"/>
                <a:cs typeface="Arial" panose="020B0604020202020204" pitchFamily="34" charset="0"/>
              </a:rPr>
              <a:t>t</a:t>
            </a:r>
            <a:r>
              <a:rPr sz="2400" spc="11"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o</a:t>
            </a:r>
            <a:r>
              <a:rPr sz="2400" spc="34" dirty="0">
                <a:solidFill>
                  <a:srgbClr val="22346D"/>
                </a:solidFill>
                <a:latin typeface="Arial" panose="020B0604020202020204" pitchFamily="34" charset="0"/>
                <a:cs typeface="Arial" panose="020B0604020202020204" pitchFamily="34" charset="0"/>
              </a:rPr>
              <a:t>f</a:t>
            </a:r>
            <a:r>
              <a:rPr sz="2400" dirty="0">
                <a:solidFill>
                  <a:srgbClr val="22346D"/>
                </a:solidFill>
                <a:latin typeface="Arial" panose="020B0604020202020204" pitchFamily="34" charset="0"/>
                <a:cs typeface="Arial" panose="020B0604020202020204" pitchFamily="34" charset="0"/>
              </a:rPr>
              <a:t>f</a:t>
            </a:r>
            <a:r>
              <a:rPr sz="2400" spc="-11" dirty="0">
                <a:solidFill>
                  <a:srgbClr val="22346D"/>
                </a:solidFill>
                <a:latin typeface="Arial" panose="020B0604020202020204" pitchFamily="34" charset="0"/>
                <a:cs typeface="Arial" panose="020B0604020202020204" pitchFamily="34" charset="0"/>
              </a:rPr>
              <a:t>ice</a:t>
            </a:r>
            <a:r>
              <a:rPr sz="2400"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s</a:t>
            </a:r>
            <a:endParaRPr sz="2400" dirty="0">
              <a:solidFill>
                <a:prstClr val="black"/>
              </a:solidFill>
              <a:latin typeface="Arial" panose="020B0604020202020204" pitchFamily="34" charset="0"/>
              <a:cs typeface="Arial" panose="020B0604020202020204" pitchFamily="34" charset="0"/>
            </a:endParaRPr>
          </a:p>
          <a:p>
            <a:pPr marL="695325" lvl="1" indent="-342900" defTabSz="685800">
              <a:spcBef>
                <a:spcPts val="529"/>
              </a:spcBef>
              <a:buClr>
                <a:srgbClr val="22346D"/>
              </a:buClr>
              <a:buFont typeface="Arial" panose="020B0604020202020204" pitchFamily="34" charset="0"/>
              <a:buChar char="–"/>
              <a:tabLst>
                <a:tab pos="524351" algn="l"/>
              </a:tabLst>
            </a:pPr>
            <a:r>
              <a:rPr sz="2400" spc="-23" dirty="0">
                <a:solidFill>
                  <a:srgbClr val="22346D"/>
                </a:solidFill>
                <a:latin typeface="Arial" panose="020B0604020202020204" pitchFamily="34" charset="0"/>
                <a:cs typeface="Arial" panose="020B0604020202020204" pitchFamily="34" charset="0"/>
              </a:rPr>
              <a:t>A</a:t>
            </a:r>
            <a:r>
              <a:rPr sz="2400" dirty="0">
                <a:solidFill>
                  <a:srgbClr val="22346D"/>
                </a:solidFill>
                <a:latin typeface="Arial" panose="020B0604020202020204" pitchFamily="34" charset="0"/>
                <a:cs typeface="Arial" panose="020B0604020202020204" pitchFamily="34" charset="0"/>
              </a:rPr>
              <a:t>dministrat</a:t>
            </a:r>
            <a:r>
              <a:rPr sz="2400" spc="-4" dirty="0">
                <a:solidFill>
                  <a:srgbClr val="22346D"/>
                </a:solidFill>
                <a:latin typeface="Arial" panose="020B0604020202020204" pitchFamily="34" charset="0"/>
                <a:cs typeface="Arial" panose="020B0604020202020204" pitchFamily="34" charset="0"/>
              </a:rPr>
              <a:t>i</a:t>
            </a:r>
            <a:r>
              <a:rPr sz="2400" spc="-30" dirty="0">
                <a:solidFill>
                  <a:srgbClr val="22346D"/>
                </a:solidFill>
                <a:latin typeface="Arial" panose="020B0604020202020204" pitchFamily="34" charset="0"/>
                <a:cs typeface="Arial" panose="020B0604020202020204" pitchFamily="34" charset="0"/>
              </a:rPr>
              <a:t>v</a:t>
            </a:r>
            <a:r>
              <a:rPr sz="2400" dirty="0">
                <a:solidFill>
                  <a:srgbClr val="22346D"/>
                </a:solidFill>
                <a:latin typeface="Arial" panose="020B0604020202020204" pitchFamily="34" charset="0"/>
                <a:cs typeface="Arial" panose="020B0604020202020204" pitchFamily="34" charset="0"/>
              </a:rPr>
              <a:t>e</a:t>
            </a:r>
            <a:r>
              <a:rPr sz="2400" spc="-30" dirty="0">
                <a:solidFill>
                  <a:srgbClr val="22346D"/>
                </a:solidFill>
                <a:latin typeface="Arial" panose="020B0604020202020204" pitchFamily="34" charset="0"/>
                <a:cs typeface="Arial" panose="020B0604020202020204" pitchFamily="34" charset="0"/>
              </a:rPr>
              <a:t> </a:t>
            </a:r>
            <a:r>
              <a:rPr sz="2400" spc="-4" dirty="0">
                <a:solidFill>
                  <a:srgbClr val="22346D"/>
                </a:solidFill>
                <a:latin typeface="Arial" panose="020B0604020202020204" pitchFamily="34" charset="0"/>
                <a:cs typeface="Arial" panose="020B0604020202020204" pitchFamily="34" charset="0"/>
              </a:rPr>
              <a:t>CJ</a:t>
            </a:r>
            <a:r>
              <a:rPr sz="2400" dirty="0">
                <a:solidFill>
                  <a:srgbClr val="22346D"/>
                </a:solidFill>
                <a:latin typeface="Arial" panose="020B0604020202020204" pitchFamily="34" charset="0"/>
                <a:cs typeface="Arial" panose="020B0604020202020204" pitchFamily="34" charset="0"/>
              </a:rPr>
              <a:t>, </a:t>
            </a:r>
            <a:r>
              <a:rPr sz="2400" spc="-4" dirty="0">
                <a:solidFill>
                  <a:srgbClr val="22346D"/>
                </a:solidFill>
                <a:latin typeface="Arial" panose="020B0604020202020204" pitchFamily="34" charset="0"/>
                <a:cs typeface="Arial" panose="020B0604020202020204" pitchFamily="34" charset="0"/>
              </a:rPr>
              <a:t>b</a:t>
            </a:r>
            <a:r>
              <a:rPr sz="2400" spc="-8" dirty="0">
                <a:solidFill>
                  <a:srgbClr val="22346D"/>
                </a:solidFill>
                <a:latin typeface="Arial" panose="020B0604020202020204" pitchFamily="34" charset="0"/>
                <a:cs typeface="Arial" panose="020B0604020202020204" pitchFamily="34" charset="0"/>
              </a:rPr>
              <a:t>e</a:t>
            </a:r>
            <a:r>
              <a:rPr sz="2400" dirty="0">
                <a:solidFill>
                  <a:srgbClr val="22346D"/>
                </a:solidFill>
                <a:latin typeface="Arial" panose="020B0604020202020204" pitchFamily="34" charset="0"/>
                <a:cs typeface="Arial" panose="020B0604020202020204" pitchFamily="34" charset="0"/>
              </a:rPr>
              <a:t>h</a:t>
            </a:r>
            <a:r>
              <a:rPr sz="2400" spc="-45" dirty="0">
                <a:solidFill>
                  <a:srgbClr val="22346D"/>
                </a:solidFill>
                <a:latin typeface="Arial" panose="020B0604020202020204" pitchFamily="34" charset="0"/>
                <a:cs typeface="Arial" panose="020B0604020202020204" pitchFamily="34" charset="0"/>
              </a:rPr>
              <a:t>a</a:t>
            </a:r>
            <a:r>
              <a:rPr sz="2400" spc="-4" dirty="0">
                <a:solidFill>
                  <a:srgbClr val="22346D"/>
                </a:solidFill>
                <a:latin typeface="Arial" panose="020B0604020202020204" pitchFamily="34" charset="0"/>
                <a:cs typeface="Arial" panose="020B0604020202020204" pitchFamily="34" charset="0"/>
              </a:rPr>
              <a:t>viora</a:t>
            </a:r>
            <a:r>
              <a:rPr sz="2400" dirty="0">
                <a:solidFill>
                  <a:srgbClr val="22346D"/>
                </a:solidFill>
                <a:latin typeface="Arial" panose="020B0604020202020204" pitchFamily="34" charset="0"/>
                <a:cs typeface="Arial" panose="020B0604020202020204" pitchFamily="34" charset="0"/>
              </a:rPr>
              <a:t>l</a:t>
            </a:r>
            <a:r>
              <a:rPr sz="2400" spc="8" dirty="0">
                <a:solidFill>
                  <a:srgbClr val="22346D"/>
                </a:solidFill>
                <a:latin typeface="Arial" panose="020B0604020202020204" pitchFamily="34" charset="0"/>
                <a:cs typeface="Arial" panose="020B0604020202020204" pitchFamily="34" charset="0"/>
              </a:rPr>
              <a:t> </a:t>
            </a:r>
            <a:r>
              <a:rPr sz="2400" dirty="0">
                <a:solidFill>
                  <a:srgbClr val="22346D"/>
                </a:solidFill>
                <a:latin typeface="Arial" panose="020B0604020202020204" pitchFamily="34" charset="0"/>
                <a:cs typeface="Arial" panose="020B0604020202020204" pitchFamily="34" charset="0"/>
              </a:rPr>
              <a:t>healthcar</a:t>
            </a:r>
            <a:r>
              <a:rPr sz="2400" spc="-4" dirty="0">
                <a:solidFill>
                  <a:srgbClr val="22346D"/>
                </a:solidFill>
                <a:latin typeface="Arial" panose="020B0604020202020204" pitchFamily="34" charset="0"/>
                <a:cs typeface="Arial" panose="020B0604020202020204" pitchFamily="34" charset="0"/>
              </a:rPr>
              <a:t>e</a:t>
            </a:r>
            <a:r>
              <a:rPr sz="2400" dirty="0">
                <a:solidFill>
                  <a:srgbClr val="22346D"/>
                </a:solidFill>
                <a:latin typeface="Arial" panose="020B0604020202020204" pitchFamily="34" charset="0"/>
                <a:cs typeface="Arial" panose="020B0604020202020204" pitchFamily="34" charset="0"/>
              </a:rPr>
              <a:t>, and </a:t>
            </a:r>
            <a:r>
              <a:rPr sz="2400" spc="-4" dirty="0">
                <a:solidFill>
                  <a:srgbClr val="22346D"/>
                </a:solidFill>
                <a:latin typeface="Arial" panose="020B0604020202020204" pitchFamily="34" charset="0"/>
                <a:cs typeface="Arial" panose="020B0604020202020204" pitchFamily="34" charset="0"/>
              </a:rPr>
              <a:t>p</a:t>
            </a:r>
            <a:r>
              <a:rPr sz="2400" spc="-41" dirty="0">
                <a:solidFill>
                  <a:srgbClr val="22346D"/>
                </a:solidFill>
                <a:latin typeface="Arial" panose="020B0604020202020204" pitchFamily="34" charset="0"/>
                <a:cs typeface="Arial" panose="020B0604020202020204" pitchFamily="34" charset="0"/>
              </a:rPr>
              <a:t>r</a:t>
            </a:r>
            <a:r>
              <a:rPr sz="2400" dirty="0">
                <a:solidFill>
                  <a:srgbClr val="22346D"/>
                </a:solidFill>
                <a:latin typeface="Arial" panose="020B0604020202020204" pitchFamily="34" charset="0"/>
                <a:cs typeface="Arial" panose="020B0604020202020204" pitchFamily="34" charset="0"/>
              </a:rPr>
              <a:t>ogram</a:t>
            </a:r>
            <a:r>
              <a:rPr sz="2400" spc="-19" dirty="0">
                <a:solidFill>
                  <a:srgbClr val="22346D"/>
                </a:solidFill>
                <a:latin typeface="Arial" panose="020B0604020202020204" pitchFamily="34" charset="0"/>
                <a:cs typeface="Arial" panose="020B0604020202020204" pitchFamily="34" charset="0"/>
              </a:rPr>
              <a:t> </a:t>
            </a:r>
            <a:r>
              <a:rPr sz="2400" dirty="0">
                <a:solidFill>
                  <a:srgbClr val="22346D"/>
                </a:solidFill>
                <a:latin typeface="Arial" panose="020B0604020202020204" pitchFamily="34" charset="0"/>
                <a:cs typeface="Arial" panose="020B0604020202020204" pitchFamily="34" charset="0"/>
              </a:rPr>
              <a:t>data</a:t>
            </a:r>
            <a:r>
              <a:rPr sz="2400" spc="4" dirty="0">
                <a:solidFill>
                  <a:srgbClr val="22346D"/>
                </a:solidFill>
                <a:latin typeface="Arial" panose="020B0604020202020204" pitchFamily="34" charset="0"/>
                <a:cs typeface="Arial" panose="020B0604020202020204" pitchFamily="34" charset="0"/>
              </a:rPr>
              <a:t> </a:t>
            </a:r>
            <a:r>
              <a:rPr sz="2400" spc="-49" dirty="0">
                <a:solidFill>
                  <a:srgbClr val="22346D"/>
                </a:solidFill>
                <a:latin typeface="Arial" panose="020B0604020202020204" pitchFamily="34" charset="0"/>
                <a:cs typeface="Arial" panose="020B0604020202020204" pitchFamily="34" charset="0"/>
              </a:rPr>
              <a:t>f</a:t>
            </a:r>
            <a:r>
              <a:rPr sz="2400" spc="-11" dirty="0">
                <a:solidFill>
                  <a:srgbClr val="22346D"/>
                </a:solidFill>
                <a:latin typeface="Arial" panose="020B0604020202020204" pitchFamily="34" charset="0"/>
                <a:cs typeface="Arial" panose="020B0604020202020204" pitchFamily="34" charset="0"/>
              </a:rPr>
              <a:t>or</a:t>
            </a:r>
            <a:r>
              <a:rPr sz="2400" spc="11" dirty="0">
                <a:solidFill>
                  <a:srgbClr val="22346D"/>
                </a:solidFill>
                <a:latin typeface="Arial" panose="020B0604020202020204" pitchFamily="34" charset="0"/>
                <a:cs typeface="Arial" panose="020B0604020202020204" pitchFamily="34" charset="0"/>
              </a:rPr>
              <a:t> </a:t>
            </a:r>
            <a:r>
              <a:rPr sz="2400" spc="-79" dirty="0">
                <a:solidFill>
                  <a:srgbClr val="22346D"/>
                </a:solidFill>
                <a:latin typeface="Arial" panose="020B0604020202020204" pitchFamily="34" charset="0"/>
                <a:cs typeface="Arial" panose="020B0604020202020204" pitchFamily="34" charset="0"/>
              </a:rPr>
              <a:t>2</a:t>
            </a:r>
            <a:r>
              <a:rPr sz="2400" spc="11" dirty="0">
                <a:solidFill>
                  <a:srgbClr val="22346D"/>
                </a:solidFill>
                <a:latin typeface="Arial" panose="020B0604020202020204" pitchFamily="34" charset="0"/>
                <a:cs typeface="Arial" panose="020B0604020202020204" pitchFamily="34" charset="0"/>
              </a:rPr>
              <a:t>4</a:t>
            </a:r>
            <a:r>
              <a:rPr sz="2400" dirty="0">
                <a:solidFill>
                  <a:srgbClr val="22346D"/>
                </a:solidFill>
                <a:latin typeface="Arial" panose="020B0604020202020204" pitchFamily="34" charset="0"/>
                <a:cs typeface="Arial" panose="020B0604020202020204" pitchFamily="34" charset="0"/>
              </a:rPr>
              <a:t>4</a:t>
            </a:r>
            <a:r>
              <a:rPr sz="2400" spc="8" dirty="0">
                <a:solidFill>
                  <a:srgbClr val="22346D"/>
                </a:solidFill>
                <a:latin typeface="Arial" panose="020B0604020202020204" pitchFamily="34" charset="0"/>
                <a:cs typeface="Arial" panose="020B0604020202020204" pitchFamily="34" charset="0"/>
              </a:rPr>
              <a:t> </a:t>
            </a:r>
            <a:r>
              <a:rPr sz="2400" spc="-4" dirty="0">
                <a:solidFill>
                  <a:srgbClr val="22346D"/>
                </a:solidFill>
                <a:latin typeface="Arial" panose="020B0604020202020204" pitchFamily="34" charset="0"/>
                <a:cs typeface="Arial" panose="020B0604020202020204" pitchFamily="34" charset="0"/>
              </a:rPr>
              <a:t>individuals</a:t>
            </a:r>
            <a:endParaRPr sz="2400" dirty="0">
              <a:solidFill>
                <a:prstClr val="black"/>
              </a:solidFill>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57250"/>
            <a:ext cx="512445" cy="5143500"/>
          </a:xfrm>
          <a:custGeom>
            <a:avLst/>
            <a:gdLst/>
            <a:ahLst/>
            <a:cxnLst/>
            <a:rect l="l" t="t" r="r" b="b"/>
            <a:pathLst>
              <a:path w="683260" h="6858000">
                <a:moveTo>
                  <a:pt x="0" y="6858000"/>
                </a:moveTo>
                <a:lnTo>
                  <a:pt x="682752" y="6858000"/>
                </a:lnTo>
                <a:lnTo>
                  <a:pt x="682752" y="0"/>
                </a:lnTo>
                <a:lnTo>
                  <a:pt x="0" y="0"/>
                </a:lnTo>
                <a:lnTo>
                  <a:pt x="0" y="6858000"/>
                </a:lnTo>
              </a:path>
            </a:pathLst>
          </a:custGeom>
          <a:solidFill>
            <a:srgbClr val="FFDF82"/>
          </a:solidFill>
        </p:spPr>
        <p:txBody>
          <a:bodyPr wrap="square" lIns="0" tIns="0" rIns="0" bIns="0" rtlCol="0"/>
          <a:lstStyle/>
          <a:p>
            <a:pPr defTabSz="685800"/>
            <a:endParaRPr sz="1350">
              <a:solidFill>
                <a:prstClr val="black"/>
              </a:solidFill>
              <a:latin typeface="Calibri"/>
            </a:endParaRPr>
          </a:p>
        </p:txBody>
      </p:sp>
      <p:sp>
        <p:nvSpPr>
          <p:cNvPr id="3" name="object 3"/>
          <p:cNvSpPr txBox="1"/>
          <p:nvPr/>
        </p:nvSpPr>
        <p:spPr>
          <a:xfrm>
            <a:off x="640080" y="640080"/>
            <a:ext cx="7858601" cy="872034"/>
          </a:xfrm>
          <a:prstGeom prst="rect">
            <a:avLst/>
          </a:prstGeom>
        </p:spPr>
        <p:txBody>
          <a:bodyPr vert="horz" wrap="square" lIns="0" tIns="0" rIns="0" bIns="0" rtlCol="0">
            <a:spAutoFit/>
          </a:bodyPr>
          <a:lstStyle/>
          <a:p>
            <a:pPr marL="9525" defTabSz="685800">
              <a:lnSpc>
                <a:spcPts val="3420"/>
              </a:lnSpc>
            </a:pPr>
            <a:r>
              <a:rPr sz="3200" b="1" spc="-19" dirty="0">
                <a:solidFill>
                  <a:srgbClr val="22346D"/>
                </a:solidFill>
                <a:latin typeface="Arial" panose="020B0604020202020204" pitchFamily="34" charset="0"/>
                <a:cs typeface="Arial" panose="020B0604020202020204" pitchFamily="34" charset="0"/>
              </a:rPr>
              <a:t>F</a:t>
            </a:r>
            <a:r>
              <a:rPr sz="3200" b="1" dirty="0">
                <a:solidFill>
                  <a:srgbClr val="22346D"/>
                </a:solidFill>
                <a:latin typeface="Arial" panose="020B0604020202020204" pitchFamily="34" charset="0"/>
                <a:cs typeface="Arial" panose="020B0604020202020204" pitchFamily="34" charset="0"/>
              </a:rPr>
              <a:t>i</a:t>
            </a:r>
            <a:r>
              <a:rPr sz="3200" b="1" spc="-19" dirty="0">
                <a:solidFill>
                  <a:srgbClr val="22346D"/>
                </a:solidFill>
                <a:latin typeface="Arial" panose="020B0604020202020204" pitchFamily="34" charset="0"/>
                <a:cs typeface="Arial" panose="020B0604020202020204" pitchFamily="34" charset="0"/>
              </a:rPr>
              <a:t>n</a:t>
            </a:r>
            <a:r>
              <a:rPr sz="3200" b="1" spc="-11" dirty="0">
                <a:solidFill>
                  <a:srgbClr val="22346D"/>
                </a:solidFill>
                <a:latin typeface="Arial" panose="020B0604020202020204" pitchFamily="34" charset="0"/>
                <a:cs typeface="Arial" panose="020B0604020202020204" pitchFamily="34" charset="0"/>
              </a:rPr>
              <a:t>d</a:t>
            </a:r>
            <a:r>
              <a:rPr sz="3200" b="1" spc="-15" dirty="0">
                <a:solidFill>
                  <a:srgbClr val="22346D"/>
                </a:solidFill>
                <a:latin typeface="Arial" panose="020B0604020202020204" pitchFamily="34" charset="0"/>
                <a:cs typeface="Arial" panose="020B0604020202020204" pitchFamily="34" charset="0"/>
              </a:rPr>
              <a:t>in</a:t>
            </a:r>
            <a:r>
              <a:rPr sz="3200" b="1" spc="-8" dirty="0">
                <a:solidFill>
                  <a:srgbClr val="22346D"/>
                </a:solidFill>
                <a:latin typeface="Arial" panose="020B0604020202020204" pitchFamily="34" charset="0"/>
                <a:cs typeface="Arial" panose="020B0604020202020204" pitchFamily="34" charset="0"/>
              </a:rPr>
              <a:t>g</a:t>
            </a:r>
            <a:r>
              <a:rPr sz="3200" b="1" spc="-15" dirty="0">
                <a:solidFill>
                  <a:srgbClr val="22346D"/>
                </a:solidFill>
                <a:latin typeface="Arial" panose="020B0604020202020204" pitchFamily="34" charset="0"/>
                <a:cs typeface="Arial" panose="020B0604020202020204" pitchFamily="34" charset="0"/>
              </a:rPr>
              <a:t>s</a:t>
            </a:r>
            <a:r>
              <a:rPr sz="3200" b="1" spc="-34" dirty="0">
                <a:solidFill>
                  <a:srgbClr val="22346D"/>
                </a:solidFill>
                <a:latin typeface="Arial" panose="020B0604020202020204" pitchFamily="34" charset="0"/>
                <a:cs typeface="Arial" panose="020B0604020202020204" pitchFamily="34" charset="0"/>
              </a:rPr>
              <a:t> </a:t>
            </a:r>
            <a:r>
              <a:rPr sz="3200" b="1" spc="-19" dirty="0">
                <a:solidFill>
                  <a:srgbClr val="22346D"/>
                </a:solidFill>
                <a:latin typeface="Arial" panose="020B0604020202020204" pitchFamily="34" charset="0"/>
                <a:cs typeface="Arial" panose="020B0604020202020204" pitchFamily="34" charset="0"/>
              </a:rPr>
              <a:t>–</a:t>
            </a:r>
            <a:r>
              <a:rPr sz="3200" b="1" spc="4" dirty="0">
                <a:solidFill>
                  <a:srgbClr val="22346D"/>
                </a:solidFill>
                <a:latin typeface="Arial" panose="020B0604020202020204" pitchFamily="34" charset="0"/>
                <a:cs typeface="Arial" panose="020B0604020202020204" pitchFamily="34" charset="0"/>
              </a:rPr>
              <a:t> </a:t>
            </a:r>
            <a:r>
              <a:rPr sz="3200" b="1" spc="-11" dirty="0">
                <a:solidFill>
                  <a:srgbClr val="22346D"/>
                </a:solidFill>
                <a:latin typeface="Arial" panose="020B0604020202020204" pitchFamily="34" charset="0"/>
                <a:cs typeface="Arial" panose="020B0604020202020204" pitchFamily="34" charset="0"/>
              </a:rPr>
              <a:t>C</a:t>
            </a:r>
            <a:r>
              <a:rPr sz="3200" b="1" spc="-8" dirty="0">
                <a:solidFill>
                  <a:srgbClr val="22346D"/>
                </a:solidFill>
                <a:latin typeface="Arial" panose="020B0604020202020204" pitchFamily="34" charset="0"/>
                <a:cs typeface="Arial" panose="020B0604020202020204" pitchFamily="34" charset="0"/>
              </a:rPr>
              <a:t>i</a:t>
            </a:r>
            <a:r>
              <a:rPr sz="3200" b="1" spc="-4" dirty="0">
                <a:solidFill>
                  <a:srgbClr val="22346D"/>
                </a:solidFill>
                <a:latin typeface="Arial" panose="020B0604020202020204" pitchFamily="34" charset="0"/>
                <a:cs typeface="Arial" panose="020B0604020202020204" pitchFamily="34" charset="0"/>
              </a:rPr>
              <a:t>t</a:t>
            </a:r>
            <a:r>
              <a:rPr sz="3200" b="1" spc="-15" dirty="0">
                <a:solidFill>
                  <a:srgbClr val="22346D"/>
                </a:solidFill>
                <a:latin typeface="Arial" panose="020B0604020202020204" pitchFamily="34" charset="0"/>
                <a:cs typeface="Arial" panose="020B0604020202020204" pitchFamily="34" charset="0"/>
              </a:rPr>
              <a:t>ation/arrest</a:t>
            </a:r>
            <a:r>
              <a:rPr sz="3200" b="1" spc="-30" dirty="0">
                <a:solidFill>
                  <a:srgbClr val="22346D"/>
                </a:solidFill>
                <a:latin typeface="Arial" panose="020B0604020202020204" pitchFamily="34" charset="0"/>
                <a:cs typeface="Arial" panose="020B0604020202020204" pitchFamily="34" charset="0"/>
              </a:rPr>
              <a:t> </a:t>
            </a:r>
            <a:r>
              <a:rPr sz="3200" b="1" spc="-11" dirty="0">
                <a:solidFill>
                  <a:srgbClr val="22346D"/>
                </a:solidFill>
                <a:latin typeface="Arial" panose="020B0604020202020204" pitchFamily="34" charset="0"/>
                <a:cs typeface="Arial" panose="020B0604020202020204" pitchFamily="34" charset="0"/>
              </a:rPr>
              <a:t>r</a:t>
            </a:r>
            <a:r>
              <a:rPr sz="3200" b="1" spc="-8" dirty="0">
                <a:solidFill>
                  <a:srgbClr val="22346D"/>
                </a:solidFill>
                <a:latin typeface="Arial" panose="020B0604020202020204" pitchFamily="34" charset="0"/>
                <a:cs typeface="Arial" panose="020B0604020202020204" pitchFamily="34" charset="0"/>
              </a:rPr>
              <a:t>a</a:t>
            </a:r>
            <a:r>
              <a:rPr sz="3200" b="1" spc="-38" dirty="0">
                <a:solidFill>
                  <a:srgbClr val="22346D"/>
                </a:solidFill>
                <a:latin typeface="Arial" panose="020B0604020202020204" pitchFamily="34" charset="0"/>
                <a:cs typeface="Arial" panose="020B0604020202020204" pitchFamily="34" charset="0"/>
              </a:rPr>
              <a:t>t</a:t>
            </a:r>
            <a:r>
              <a:rPr sz="3200" b="1" spc="8" dirty="0">
                <a:solidFill>
                  <a:srgbClr val="22346D"/>
                </a:solidFill>
                <a:latin typeface="Arial" panose="020B0604020202020204" pitchFamily="34" charset="0"/>
                <a:cs typeface="Arial" panose="020B0604020202020204" pitchFamily="34" charset="0"/>
              </a:rPr>
              <a:t>e</a:t>
            </a:r>
            <a:r>
              <a:rPr sz="3200" b="1" spc="-15" dirty="0">
                <a:solidFill>
                  <a:srgbClr val="22346D"/>
                </a:solidFill>
                <a:latin typeface="Arial" panose="020B0604020202020204" pitchFamily="34" charset="0"/>
                <a:cs typeface="Arial" panose="020B0604020202020204" pitchFamily="34" charset="0"/>
              </a:rPr>
              <a:t>s</a:t>
            </a:r>
            <a:r>
              <a:rPr sz="3200" b="1" spc="-34" dirty="0">
                <a:solidFill>
                  <a:srgbClr val="22346D"/>
                </a:solidFill>
                <a:latin typeface="Arial" panose="020B0604020202020204" pitchFamily="34" charset="0"/>
                <a:cs typeface="Arial" panose="020B0604020202020204" pitchFamily="34" charset="0"/>
              </a:rPr>
              <a:t> </a:t>
            </a:r>
            <a:r>
              <a:rPr sz="3200" b="1" spc="-19" dirty="0">
                <a:solidFill>
                  <a:srgbClr val="22346D"/>
                </a:solidFill>
                <a:latin typeface="Arial" panose="020B0604020202020204" pitchFamily="34" charset="0"/>
                <a:cs typeface="Arial" panose="020B0604020202020204" pitchFamily="34" charset="0"/>
              </a:rPr>
              <a:t>b</a:t>
            </a:r>
            <a:r>
              <a:rPr sz="3200" b="1" spc="-4" dirty="0">
                <a:solidFill>
                  <a:srgbClr val="22346D"/>
                </a:solidFill>
                <a:latin typeface="Arial" panose="020B0604020202020204" pitchFamily="34" charset="0"/>
                <a:cs typeface="Arial" panose="020B0604020202020204" pitchFamily="34" charset="0"/>
              </a:rPr>
              <a:t>e</a:t>
            </a:r>
            <a:r>
              <a:rPr sz="3200" b="1" spc="-30" dirty="0">
                <a:solidFill>
                  <a:srgbClr val="22346D"/>
                </a:solidFill>
                <a:latin typeface="Arial" panose="020B0604020202020204" pitchFamily="34" charset="0"/>
                <a:cs typeface="Arial" panose="020B0604020202020204" pitchFamily="34" charset="0"/>
              </a:rPr>
              <a:t>f</a:t>
            </a:r>
            <a:r>
              <a:rPr sz="3200" b="1" spc="-19" dirty="0">
                <a:solidFill>
                  <a:srgbClr val="22346D"/>
                </a:solidFill>
                <a:latin typeface="Arial" panose="020B0604020202020204" pitchFamily="34" charset="0"/>
                <a:cs typeface="Arial" panose="020B0604020202020204" pitchFamily="34" charset="0"/>
              </a:rPr>
              <a:t>o</a:t>
            </a:r>
            <a:r>
              <a:rPr sz="3200" b="1" dirty="0">
                <a:solidFill>
                  <a:srgbClr val="22346D"/>
                </a:solidFill>
                <a:latin typeface="Arial" panose="020B0604020202020204" pitchFamily="34" charset="0"/>
                <a:cs typeface="Arial" panose="020B0604020202020204" pitchFamily="34" charset="0"/>
              </a:rPr>
              <a:t>re</a:t>
            </a:r>
            <a:r>
              <a:rPr sz="3200" b="1" spc="-23" dirty="0">
                <a:solidFill>
                  <a:srgbClr val="22346D"/>
                </a:solidFill>
                <a:latin typeface="Arial" panose="020B0604020202020204" pitchFamily="34" charset="0"/>
                <a:cs typeface="Arial" panose="020B0604020202020204" pitchFamily="34" charset="0"/>
              </a:rPr>
              <a:t> </a:t>
            </a:r>
            <a:r>
              <a:rPr sz="3200" b="1" spc="-19" dirty="0">
                <a:solidFill>
                  <a:srgbClr val="22346D"/>
                </a:solidFill>
                <a:latin typeface="Arial" panose="020B0604020202020204" pitchFamily="34" charset="0"/>
                <a:cs typeface="Arial" panose="020B0604020202020204" pitchFamily="34" charset="0"/>
              </a:rPr>
              <a:t>a</a:t>
            </a:r>
            <a:r>
              <a:rPr sz="3200" b="1" spc="-8" dirty="0">
                <a:solidFill>
                  <a:srgbClr val="22346D"/>
                </a:solidFill>
                <a:latin typeface="Arial" panose="020B0604020202020204" pitchFamily="34" charset="0"/>
                <a:cs typeface="Arial" panose="020B0604020202020204" pitchFamily="34" charset="0"/>
              </a:rPr>
              <a:t>n</a:t>
            </a:r>
            <a:r>
              <a:rPr sz="3200" b="1" spc="-19" dirty="0">
                <a:solidFill>
                  <a:srgbClr val="22346D"/>
                </a:solidFill>
                <a:latin typeface="Arial" panose="020B0604020202020204" pitchFamily="34" charset="0"/>
                <a:cs typeface="Arial" panose="020B0604020202020204" pitchFamily="34" charset="0"/>
              </a:rPr>
              <a:t>d</a:t>
            </a:r>
            <a:r>
              <a:rPr sz="3200" b="1" dirty="0">
                <a:solidFill>
                  <a:srgbClr val="22346D"/>
                </a:solidFill>
                <a:latin typeface="Arial" panose="020B0604020202020204" pitchFamily="34" charset="0"/>
                <a:cs typeface="Arial" panose="020B0604020202020204" pitchFamily="34" charset="0"/>
              </a:rPr>
              <a:t> </a:t>
            </a:r>
            <a:r>
              <a:rPr sz="3200" b="1" spc="-19" dirty="0">
                <a:solidFill>
                  <a:srgbClr val="22346D"/>
                </a:solidFill>
                <a:latin typeface="Arial" panose="020B0604020202020204" pitchFamily="34" charset="0"/>
                <a:cs typeface="Arial" panose="020B0604020202020204" pitchFamily="34" charset="0"/>
              </a:rPr>
              <a:t>a</a:t>
            </a:r>
            <a:r>
              <a:rPr sz="3200" b="1" spc="49" dirty="0">
                <a:solidFill>
                  <a:srgbClr val="22346D"/>
                </a:solidFill>
                <a:latin typeface="Arial" panose="020B0604020202020204" pitchFamily="34" charset="0"/>
                <a:cs typeface="Arial" panose="020B0604020202020204" pitchFamily="34" charset="0"/>
              </a:rPr>
              <a:t>f</a:t>
            </a:r>
            <a:r>
              <a:rPr sz="3200" b="1" spc="-38" dirty="0">
                <a:solidFill>
                  <a:srgbClr val="22346D"/>
                </a:solidFill>
                <a:latin typeface="Arial" panose="020B0604020202020204" pitchFamily="34" charset="0"/>
                <a:cs typeface="Arial" panose="020B0604020202020204" pitchFamily="34" charset="0"/>
              </a:rPr>
              <a:t>t</a:t>
            </a:r>
            <a:r>
              <a:rPr sz="3200" b="1" spc="8" dirty="0">
                <a:solidFill>
                  <a:srgbClr val="22346D"/>
                </a:solidFill>
                <a:latin typeface="Arial" panose="020B0604020202020204" pitchFamily="34" charset="0"/>
                <a:cs typeface="Arial" panose="020B0604020202020204" pitchFamily="34" charset="0"/>
              </a:rPr>
              <a:t>e</a:t>
            </a:r>
            <a:r>
              <a:rPr sz="3200" b="1" spc="-11" dirty="0">
                <a:solidFill>
                  <a:srgbClr val="22346D"/>
                </a:solidFill>
                <a:latin typeface="Arial" panose="020B0604020202020204" pitchFamily="34" charset="0"/>
                <a:cs typeface="Arial" panose="020B0604020202020204" pitchFamily="34" charset="0"/>
              </a:rPr>
              <a:t>r</a:t>
            </a:r>
            <a:r>
              <a:rPr lang="en-US" sz="3200" b="1" dirty="0">
                <a:solidFill>
                  <a:prstClr val="black"/>
                </a:solidFill>
                <a:latin typeface="Arial" panose="020B0604020202020204" pitchFamily="34" charset="0"/>
                <a:cs typeface="Arial" panose="020B0604020202020204" pitchFamily="34" charset="0"/>
              </a:rPr>
              <a:t> </a:t>
            </a:r>
            <a:r>
              <a:rPr sz="3200" b="1" spc="-11" dirty="0">
                <a:solidFill>
                  <a:srgbClr val="22346D"/>
                </a:solidFill>
                <a:latin typeface="Arial" panose="020B0604020202020204" pitchFamily="34" charset="0"/>
                <a:cs typeface="Arial" panose="020B0604020202020204" pitchFamily="34" charset="0"/>
              </a:rPr>
              <a:t>r</a:t>
            </a:r>
            <a:r>
              <a:rPr sz="3200" b="1" spc="-8" dirty="0">
                <a:solidFill>
                  <a:srgbClr val="22346D"/>
                </a:solidFill>
                <a:latin typeface="Arial" panose="020B0604020202020204" pitchFamily="34" charset="0"/>
                <a:cs typeface="Arial" panose="020B0604020202020204" pitchFamily="34" charset="0"/>
              </a:rPr>
              <a:t>e</a:t>
            </a:r>
            <a:r>
              <a:rPr sz="3200" b="1" spc="-34" dirty="0">
                <a:solidFill>
                  <a:srgbClr val="22346D"/>
                </a:solidFill>
                <a:latin typeface="Arial" panose="020B0604020202020204" pitchFamily="34" charset="0"/>
                <a:cs typeface="Arial" panose="020B0604020202020204" pitchFamily="34" charset="0"/>
              </a:rPr>
              <a:t>f</a:t>
            </a:r>
            <a:r>
              <a:rPr sz="3200" b="1" spc="-11" dirty="0">
                <a:solidFill>
                  <a:srgbClr val="22346D"/>
                </a:solidFill>
                <a:latin typeface="Arial" panose="020B0604020202020204" pitchFamily="34" charset="0"/>
                <a:cs typeface="Arial" panose="020B0604020202020204" pitchFamily="34" charset="0"/>
              </a:rPr>
              <a:t>erral</a:t>
            </a:r>
            <a:r>
              <a:rPr sz="3200" b="1" spc="-41" dirty="0">
                <a:solidFill>
                  <a:srgbClr val="22346D"/>
                </a:solidFill>
                <a:latin typeface="Arial" panose="020B0604020202020204" pitchFamily="34" charset="0"/>
                <a:cs typeface="Arial" panose="020B0604020202020204" pitchFamily="34" charset="0"/>
              </a:rPr>
              <a:t> </a:t>
            </a:r>
            <a:r>
              <a:rPr sz="3200" b="1" spc="-60" dirty="0">
                <a:solidFill>
                  <a:srgbClr val="22346D"/>
                </a:solidFill>
                <a:latin typeface="Arial" panose="020B0604020202020204" pitchFamily="34" charset="0"/>
                <a:cs typeface="Arial" panose="020B0604020202020204" pitchFamily="34" charset="0"/>
              </a:rPr>
              <a:t>t</a:t>
            </a:r>
            <a:r>
              <a:rPr sz="3200" b="1" spc="-19" dirty="0">
                <a:solidFill>
                  <a:srgbClr val="22346D"/>
                </a:solidFill>
                <a:latin typeface="Arial" panose="020B0604020202020204" pitchFamily="34" charset="0"/>
                <a:cs typeface="Arial" panose="020B0604020202020204" pitchFamily="34" charset="0"/>
              </a:rPr>
              <a:t>o</a:t>
            </a:r>
            <a:r>
              <a:rPr sz="3200" b="1" spc="-8" dirty="0">
                <a:solidFill>
                  <a:srgbClr val="22346D"/>
                </a:solidFill>
                <a:latin typeface="Arial" panose="020B0604020202020204" pitchFamily="34" charset="0"/>
                <a:cs typeface="Arial" panose="020B0604020202020204" pitchFamily="34" charset="0"/>
              </a:rPr>
              <a:t> </a:t>
            </a:r>
            <a:r>
              <a:rPr sz="3200" b="1" spc="-11" dirty="0">
                <a:solidFill>
                  <a:srgbClr val="22346D"/>
                </a:solidFill>
                <a:latin typeface="Arial" panose="020B0604020202020204" pitchFamily="34" charset="0"/>
                <a:cs typeface="Arial" panose="020B0604020202020204" pitchFamily="34" charset="0"/>
              </a:rPr>
              <a:t>LEA</a:t>
            </a:r>
            <a:r>
              <a:rPr sz="3200" b="1" spc="-23" dirty="0">
                <a:solidFill>
                  <a:srgbClr val="22346D"/>
                </a:solidFill>
                <a:latin typeface="Arial" panose="020B0604020202020204" pitchFamily="34" charset="0"/>
                <a:cs typeface="Arial" panose="020B0604020202020204" pitchFamily="34" charset="0"/>
              </a:rPr>
              <a:t>D</a:t>
            </a:r>
            <a:endParaRPr sz="3200" b="1" dirty="0">
              <a:solidFill>
                <a:prstClr val="black"/>
              </a:solidFill>
              <a:latin typeface="Arial" panose="020B0604020202020204" pitchFamily="34" charset="0"/>
              <a:cs typeface="Arial" panose="020B0604020202020204" pitchFamily="34" charset="0"/>
            </a:endParaRPr>
          </a:p>
        </p:txBody>
      </p:sp>
      <p:sp>
        <p:nvSpPr>
          <p:cNvPr id="4" name="object 4"/>
          <p:cNvSpPr/>
          <p:nvPr/>
        </p:nvSpPr>
        <p:spPr>
          <a:xfrm>
            <a:off x="1434465" y="2075687"/>
            <a:ext cx="6444234" cy="3419856"/>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5" name="object 5"/>
          <p:cNvSpPr txBox="1"/>
          <p:nvPr/>
        </p:nvSpPr>
        <p:spPr>
          <a:xfrm>
            <a:off x="8718423" y="5702261"/>
            <a:ext cx="87154" cy="138499"/>
          </a:xfrm>
          <a:prstGeom prst="rect">
            <a:avLst/>
          </a:prstGeom>
        </p:spPr>
        <p:txBody>
          <a:bodyPr vert="horz" wrap="square" lIns="0" tIns="0" rIns="0" bIns="0" rtlCol="0">
            <a:spAutoFit/>
          </a:bodyPr>
          <a:lstStyle/>
          <a:p>
            <a:pPr marL="9525" defTabSz="685800"/>
            <a:r>
              <a:rPr sz="900" b="1" dirty="0">
                <a:solidFill>
                  <a:srgbClr val="F89E22"/>
                </a:solidFill>
                <a:latin typeface="Cambria"/>
                <a:cs typeface="Cambria"/>
              </a:rPr>
              <a:t>9</a:t>
            </a:r>
            <a:endParaRPr sz="900">
              <a:solidFill>
                <a:prstClr val="black"/>
              </a:solidFill>
              <a:latin typeface="Cambria"/>
              <a:cs typeface="Cambria"/>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9525" defTabSz="685800"/>
            <a:r>
              <a:rPr spc="-8" dirty="0"/>
              <a:t>©</a:t>
            </a:r>
            <a:r>
              <a:rPr spc="-4" dirty="0"/>
              <a:t> </a:t>
            </a:r>
            <a:r>
              <a:rPr spc="-8" dirty="0"/>
              <a:t>2021</a:t>
            </a:r>
            <a:r>
              <a:rPr dirty="0"/>
              <a:t> </a:t>
            </a:r>
            <a:r>
              <a:rPr spc="-8" dirty="0"/>
              <a:t>Wil</a:t>
            </a:r>
            <a:r>
              <a:rPr dirty="0"/>
              <a:t>s</a:t>
            </a:r>
            <a:r>
              <a:rPr spc="-8" dirty="0"/>
              <a:t>on</a:t>
            </a:r>
            <a:r>
              <a:rPr spc="-11" dirty="0"/>
              <a:t> Ce</a:t>
            </a:r>
            <a:r>
              <a:rPr spc="-4" dirty="0"/>
              <a:t>nter</a:t>
            </a:r>
            <a:r>
              <a:rPr spc="4" dirty="0"/>
              <a:t> </a:t>
            </a:r>
            <a:r>
              <a:rPr spc="-4" dirty="0"/>
              <a:t>for</a:t>
            </a:r>
            <a:r>
              <a:rPr spc="4" dirty="0"/>
              <a:t> </a:t>
            </a:r>
            <a:r>
              <a:rPr spc="-8" dirty="0"/>
              <a:t>Science</a:t>
            </a:r>
            <a:r>
              <a:rPr spc="11" dirty="0"/>
              <a:t> </a:t>
            </a:r>
            <a:r>
              <a:rPr spc="-8" dirty="0"/>
              <a:t>and </a:t>
            </a:r>
            <a:r>
              <a:rPr spc="-4" dirty="0"/>
              <a:t>Ju</a:t>
            </a:r>
            <a:r>
              <a:rPr dirty="0"/>
              <a:t>s</a:t>
            </a:r>
            <a:r>
              <a:rPr spc="-4" dirty="0"/>
              <a:t>t</a:t>
            </a:r>
            <a:r>
              <a:rPr spc="-8" dirty="0"/>
              <a:t>i</a:t>
            </a:r>
            <a:r>
              <a:rPr spc="-4" dirty="0"/>
              <a:t>ce at </a:t>
            </a:r>
            <a:r>
              <a:rPr spc="-8" dirty="0"/>
              <a:t>Duke</a:t>
            </a:r>
            <a:r>
              <a:rPr spc="-4" dirty="0"/>
              <a:t> </a:t>
            </a:r>
            <a:r>
              <a:rPr spc="-8" dirty="0"/>
              <a:t>Law</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8640" y="640080"/>
            <a:ext cx="8374517" cy="1477328"/>
          </a:xfrm>
          <a:prstGeom prst="rect">
            <a:avLst/>
          </a:prstGeom>
        </p:spPr>
        <p:txBody>
          <a:bodyPr vert="horz" wrap="square" lIns="0" tIns="0" rIns="0" bIns="0" rtlCol="0">
            <a:spAutoFit/>
          </a:bodyPr>
          <a:lstStyle/>
          <a:p>
            <a:pPr marL="269081"/>
            <a:r>
              <a:rPr sz="3200" b="1" spc="-19" dirty="0">
                <a:latin typeface="Arial" panose="020B0604020202020204" pitchFamily="34" charset="0"/>
                <a:cs typeface="Arial" panose="020B0604020202020204" pitchFamily="34" charset="0"/>
              </a:rPr>
              <a:t>F</a:t>
            </a:r>
            <a:r>
              <a:rPr sz="3200" b="1" dirty="0">
                <a:latin typeface="Arial" panose="020B0604020202020204" pitchFamily="34" charset="0"/>
                <a:cs typeface="Arial" panose="020B0604020202020204" pitchFamily="34" charset="0"/>
              </a:rPr>
              <a:t>i</a:t>
            </a:r>
            <a:r>
              <a:rPr sz="3200" b="1" spc="-19" dirty="0">
                <a:latin typeface="Arial" panose="020B0604020202020204" pitchFamily="34" charset="0"/>
                <a:cs typeface="Arial" panose="020B0604020202020204" pitchFamily="34" charset="0"/>
              </a:rPr>
              <a:t>n</a:t>
            </a:r>
            <a:r>
              <a:rPr sz="3200" b="1" spc="-11" dirty="0">
                <a:latin typeface="Arial" panose="020B0604020202020204" pitchFamily="34" charset="0"/>
                <a:cs typeface="Arial" panose="020B0604020202020204" pitchFamily="34" charset="0"/>
              </a:rPr>
              <a:t>d</a:t>
            </a:r>
            <a:r>
              <a:rPr sz="3200" b="1" spc="-15" dirty="0">
                <a:latin typeface="Arial" panose="020B0604020202020204" pitchFamily="34" charset="0"/>
                <a:cs typeface="Arial" panose="020B0604020202020204" pitchFamily="34" charset="0"/>
              </a:rPr>
              <a:t>in</a:t>
            </a:r>
            <a:r>
              <a:rPr sz="3200" b="1" spc="-8" dirty="0">
                <a:latin typeface="Arial" panose="020B0604020202020204" pitchFamily="34" charset="0"/>
                <a:cs typeface="Arial" panose="020B0604020202020204" pitchFamily="34" charset="0"/>
              </a:rPr>
              <a:t>g</a:t>
            </a:r>
            <a:r>
              <a:rPr sz="3200" b="1" spc="-15" dirty="0">
                <a:latin typeface="Arial" panose="020B0604020202020204" pitchFamily="34" charset="0"/>
                <a:cs typeface="Arial" panose="020B0604020202020204" pitchFamily="34" charset="0"/>
              </a:rPr>
              <a:t>s</a:t>
            </a:r>
            <a:r>
              <a:rPr sz="3200" b="1" spc="-34" dirty="0">
                <a:latin typeface="Arial" panose="020B0604020202020204" pitchFamily="34" charset="0"/>
                <a:cs typeface="Arial" panose="020B0604020202020204" pitchFamily="34" charset="0"/>
              </a:rPr>
              <a:t> </a:t>
            </a:r>
            <a:r>
              <a:rPr sz="3200" b="1" spc="-19" dirty="0">
                <a:latin typeface="Arial" panose="020B0604020202020204" pitchFamily="34" charset="0"/>
                <a:cs typeface="Arial" panose="020B0604020202020204" pitchFamily="34" charset="0"/>
              </a:rPr>
              <a:t>–</a:t>
            </a:r>
            <a:r>
              <a:rPr sz="3200" b="1" spc="4" dirty="0">
                <a:latin typeface="Arial" panose="020B0604020202020204" pitchFamily="34" charset="0"/>
                <a:cs typeface="Arial" panose="020B0604020202020204" pitchFamily="34" charset="0"/>
              </a:rPr>
              <a:t> </a:t>
            </a:r>
            <a:r>
              <a:rPr sz="3200" b="1" spc="-11" dirty="0">
                <a:latin typeface="Arial" panose="020B0604020202020204" pitchFamily="34" charset="0"/>
                <a:cs typeface="Arial" panose="020B0604020202020204" pitchFamily="34" charset="0"/>
              </a:rPr>
              <a:t>C</a:t>
            </a:r>
            <a:r>
              <a:rPr sz="3200" b="1" spc="-8" dirty="0">
                <a:latin typeface="Arial" panose="020B0604020202020204" pitchFamily="34" charset="0"/>
                <a:cs typeface="Arial" panose="020B0604020202020204" pitchFamily="34" charset="0"/>
              </a:rPr>
              <a:t>i</a:t>
            </a:r>
            <a:r>
              <a:rPr sz="3200" b="1" spc="-4" dirty="0">
                <a:latin typeface="Arial" panose="020B0604020202020204" pitchFamily="34" charset="0"/>
                <a:cs typeface="Arial" panose="020B0604020202020204" pitchFamily="34" charset="0"/>
              </a:rPr>
              <a:t>t</a:t>
            </a:r>
            <a:r>
              <a:rPr sz="3200" b="1" spc="-15" dirty="0">
                <a:latin typeface="Arial" panose="020B0604020202020204" pitchFamily="34" charset="0"/>
                <a:cs typeface="Arial" panose="020B0604020202020204" pitchFamily="34" charset="0"/>
              </a:rPr>
              <a:t>ation/arrest</a:t>
            </a:r>
            <a:r>
              <a:rPr sz="3200" b="1" spc="-30" dirty="0">
                <a:latin typeface="Arial" panose="020B0604020202020204" pitchFamily="34" charset="0"/>
                <a:cs typeface="Arial" panose="020B0604020202020204" pitchFamily="34" charset="0"/>
              </a:rPr>
              <a:t> </a:t>
            </a:r>
            <a:r>
              <a:rPr sz="3200" b="1" spc="-11" dirty="0">
                <a:latin typeface="Arial" panose="020B0604020202020204" pitchFamily="34" charset="0"/>
                <a:cs typeface="Arial" panose="020B0604020202020204" pitchFamily="34" charset="0"/>
              </a:rPr>
              <a:t>r</a:t>
            </a:r>
            <a:r>
              <a:rPr sz="3200" b="1" spc="-8" dirty="0">
                <a:latin typeface="Arial" panose="020B0604020202020204" pitchFamily="34" charset="0"/>
                <a:cs typeface="Arial" panose="020B0604020202020204" pitchFamily="34" charset="0"/>
              </a:rPr>
              <a:t>a</a:t>
            </a:r>
            <a:r>
              <a:rPr sz="3200" b="1" spc="-38" dirty="0">
                <a:latin typeface="Arial" panose="020B0604020202020204" pitchFamily="34" charset="0"/>
                <a:cs typeface="Arial" panose="020B0604020202020204" pitchFamily="34" charset="0"/>
              </a:rPr>
              <a:t>t</a:t>
            </a:r>
            <a:r>
              <a:rPr sz="3200" b="1" spc="8" dirty="0">
                <a:latin typeface="Arial" panose="020B0604020202020204" pitchFamily="34" charset="0"/>
                <a:cs typeface="Arial" panose="020B0604020202020204" pitchFamily="34" charset="0"/>
              </a:rPr>
              <a:t>e</a:t>
            </a:r>
            <a:r>
              <a:rPr sz="3200" b="1" spc="-15" dirty="0">
                <a:latin typeface="Arial" panose="020B0604020202020204" pitchFamily="34" charset="0"/>
                <a:cs typeface="Arial" panose="020B0604020202020204" pitchFamily="34" charset="0"/>
              </a:rPr>
              <a:t>s</a:t>
            </a:r>
            <a:r>
              <a:rPr sz="3200" b="1" spc="-34" dirty="0">
                <a:latin typeface="Arial" panose="020B0604020202020204" pitchFamily="34" charset="0"/>
                <a:cs typeface="Arial" panose="020B0604020202020204" pitchFamily="34" charset="0"/>
              </a:rPr>
              <a:t> </a:t>
            </a:r>
            <a:r>
              <a:rPr sz="3200" b="1" spc="-19" dirty="0">
                <a:latin typeface="Arial" panose="020B0604020202020204" pitchFamily="34" charset="0"/>
                <a:cs typeface="Arial" panose="020B0604020202020204" pitchFamily="34" charset="0"/>
              </a:rPr>
              <a:t>b</a:t>
            </a:r>
            <a:r>
              <a:rPr sz="3200" b="1" spc="-4" dirty="0">
                <a:latin typeface="Arial" panose="020B0604020202020204" pitchFamily="34" charset="0"/>
                <a:cs typeface="Arial" panose="020B0604020202020204" pitchFamily="34" charset="0"/>
              </a:rPr>
              <a:t>e</a:t>
            </a:r>
            <a:r>
              <a:rPr sz="3200" b="1" spc="-30" dirty="0">
                <a:latin typeface="Arial" panose="020B0604020202020204" pitchFamily="34" charset="0"/>
                <a:cs typeface="Arial" panose="020B0604020202020204" pitchFamily="34" charset="0"/>
              </a:rPr>
              <a:t>f</a:t>
            </a:r>
            <a:r>
              <a:rPr sz="3200" b="1" spc="-19" dirty="0">
                <a:latin typeface="Arial" panose="020B0604020202020204" pitchFamily="34" charset="0"/>
                <a:cs typeface="Arial" panose="020B0604020202020204" pitchFamily="34" charset="0"/>
              </a:rPr>
              <a:t>o</a:t>
            </a:r>
            <a:r>
              <a:rPr sz="3200" b="1" dirty="0">
                <a:latin typeface="Arial" panose="020B0604020202020204" pitchFamily="34" charset="0"/>
                <a:cs typeface="Arial" panose="020B0604020202020204" pitchFamily="34" charset="0"/>
              </a:rPr>
              <a:t>re</a:t>
            </a:r>
            <a:r>
              <a:rPr sz="3200" b="1" spc="-23" dirty="0">
                <a:latin typeface="Arial" panose="020B0604020202020204" pitchFamily="34" charset="0"/>
                <a:cs typeface="Arial" panose="020B0604020202020204" pitchFamily="34" charset="0"/>
              </a:rPr>
              <a:t> </a:t>
            </a:r>
            <a:r>
              <a:rPr sz="3200" b="1" spc="-19" dirty="0">
                <a:latin typeface="Arial" panose="020B0604020202020204" pitchFamily="34" charset="0"/>
                <a:cs typeface="Arial" panose="020B0604020202020204" pitchFamily="34" charset="0"/>
              </a:rPr>
              <a:t>a</a:t>
            </a:r>
            <a:r>
              <a:rPr sz="3200" b="1" spc="-8" dirty="0">
                <a:latin typeface="Arial" panose="020B0604020202020204" pitchFamily="34" charset="0"/>
                <a:cs typeface="Arial" panose="020B0604020202020204" pitchFamily="34" charset="0"/>
              </a:rPr>
              <a:t>n</a:t>
            </a:r>
            <a:r>
              <a:rPr sz="3200" b="1" spc="-19" dirty="0">
                <a:latin typeface="Arial" panose="020B0604020202020204" pitchFamily="34" charset="0"/>
                <a:cs typeface="Arial" panose="020B0604020202020204" pitchFamily="34" charset="0"/>
              </a:rPr>
              <a:t>d</a:t>
            </a:r>
            <a:r>
              <a:rPr sz="3200" b="1" dirty="0">
                <a:latin typeface="Arial" panose="020B0604020202020204" pitchFamily="34" charset="0"/>
                <a:cs typeface="Arial" panose="020B0604020202020204" pitchFamily="34" charset="0"/>
              </a:rPr>
              <a:t> </a:t>
            </a:r>
            <a:r>
              <a:rPr sz="3200" b="1" spc="-19" dirty="0">
                <a:latin typeface="Arial" panose="020B0604020202020204" pitchFamily="34" charset="0"/>
                <a:cs typeface="Arial" panose="020B0604020202020204" pitchFamily="34" charset="0"/>
              </a:rPr>
              <a:t>a</a:t>
            </a:r>
            <a:r>
              <a:rPr sz="3200" b="1" spc="49" dirty="0">
                <a:latin typeface="Arial" panose="020B0604020202020204" pitchFamily="34" charset="0"/>
                <a:cs typeface="Arial" panose="020B0604020202020204" pitchFamily="34" charset="0"/>
              </a:rPr>
              <a:t>f</a:t>
            </a:r>
            <a:r>
              <a:rPr sz="3200" b="1" spc="-38" dirty="0">
                <a:latin typeface="Arial" panose="020B0604020202020204" pitchFamily="34" charset="0"/>
                <a:cs typeface="Arial" panose="020B0604020202020204" pitchFamily="34" charset="0"/>
              </a:rPr>
              <a:t>t</a:t>
            </a:r>
            <a:r>
              <a:rPr sz="3200" b="1" spc="8" dirty="0">
                <a:latin typeface="Arial" panose="020B0604020202020204" pitchFamily="34" charset="0"/>
                <a:cs typeface="Arial" panose="020B0604020202020204" pitchFamily="34" charset="0"/>
              </a:rPr>
              <a:t>e</a:t>
            </a:r>
            <a:r>
              <a:rPr sz="3200" b="1" spc="-11" dirty="0">
                <a:latin typeface="Arial" panose="020B0604020202020204" pitchFamily="34" charset="0"/>
                <a:cs typeface="Arial" panose="020B0604020202020204" pitchFamily="34" charset="0"/>
              </a:rPr>
              <a:t>r</a:t>
            </a:r>
            <a:r>
              <a:rPr lang="en-US" sz="3200" b="1" spc="-11" dirty="0">
                <a:latin typeface="Arial" panose="020B0604020202020204" pitchFamily="34" charset="0"/>
                <a:cs typeface="Arial" panose="020B0604020202020204" pitchFamily="34" charset="0"/>
              </a:rPr>
              <a:t> </a:t>
            </a:r>
            <a:r>
              <a:rPr lang="en-US" sz="3200" b="1" spc="-11" dirty="0">
                <a:solidFill>
                  <a:srgbClr val="22346D"/>
                </a:solidFill>
                <a:latin typeface="Arial" panose="020B0604020202020204" pitchFamily="34" charset="0"/>
                <a:cs typeface="Arial" panose="020B0604020202020204" pitchFamily="34" charset="0"/>
              </a:rPr>
              <a:t>r</a:t>
            </a:r>
            <a:r>
              <a:rPr lang="en-US" sz="3200" b="1" spc="-8" dirty="0">
                <a:solidFill>
                  <a:srgbClr val="22346D"/>
                </a:solidFill>
                <a:latin typeface="Arial" panose="020B0604020202020204" pitchFamily="34" charset="0"/>
                <a:cs typeface="Arial" panose="020B0604020202020204" pitchFamily="34" charset="0"/>
              </a:rPr>
              <a:t>e</a:t>
            </a:r>
            <a:r>
              <a:rPr lang="en-US" sz="3200" b="1" spc="-34" dirty="0">
                <a:solidFill>
                  <a:srgbClr val="22346D"/>
                </a:solidFill>
                <a:latin typeface="Arial" panose="020B0604020202020204" pitchFamily="34" charset="0"/>
                <a:cs typeface="Arial" panose="020B0604020202020204" pitchFamily="34" charset="0"/>
              </a:rPr>
              <a:t>f</a:t>
            </a:r>
            <a:r>
              <a:rPr lang="en-US" sz="3200" b="1" spc="-11" dirty="0">
                <a:solidFill>
                  <a:srgbClr val="22346D"/>
                </a:solidFill>
                <a:latin typeface="Arial" panose="020B0604020202020204" pitchFamily="34" charset="0"/>
                <a:cs typeface="Arial" panose="020B0604020202020204" pitchFamily="34" charset="0"/>
              </a:rPr>
              <a:t>erral</a:t>
            </a:r>
            <a:r>
              <a:rPr lang="en-US" sz="3200" b="1" spc="-41" dirty="0">
                <a:solidFill>
                  <a:srgbClr val="22346D"/>
                </a:solidFill>
                <a:latin typeface="Arial" panose="020B0604020202020204" pitchFamily="34" charset="0"/>
                <a:cs typeface="Arial" panose="020B0604020202020204" pitchFamily="34" charset="0"/>
              </a:rPr>
              <a:t> </a:t>
            </a:r>
            <a:r>
              <a:rPr lang="en-US" sz="3200" b="1" spc="-60" dirty="0">
                <a:solidFill>
                  <a:srgbClr val="22346D"/>
                </a:solidFill>
                <a:latin typeface="Arial" panose="020B0604020202020204" pitchFamily="34" charset="0"/>
                <a:cs typeface="Arial" panose="020B0604020202020204" pitchFamily="34" charset="0"/>
              </a:rPr>
              <a:t>t</a:t>
            </a:r>
            <a:r>
              <a:rPr lang="en-US" sz="3200" b="1" spc="-19" dirty="0">
                <a:solidFill>
                  <a:srgbClr val="22346D"/>
                </a:solidFill>
                <a:latin typeface="Arial" panose="020B0604020202020204" pitchFamily="34" charset="0"/>
                <a:cs typeface="Arial" panose="020B0604020202020204" pitchFamily="34" charset="0"/>
              </a:rPr>
              <a:t>o</a:t>
            </a:r>
            <a:r>
              <a:rPr lang="en-US" sz="3200" b="1" spc="-8" dirty="0">
                <a:solidFill>
                  <a:srgbClr val="22346D"/>
                </a:solidFill>
                <a:latin typeface="Arial" panose="020B0604020202020204" pitchFamily="34" charset="0"/>
                <a:cs typeface="Arial" panose="020B0604020202020204" pitchFamily="34" charset="0"/>
              </a:rPr>
              <a:t> </a:t>
            </a:r>
            <a:r>
              <a:rPr lang="en-US" sz="3200" b="1" spc="-11" dirty="0">
                <a:solidFill>
                  <a:srgbClr val="22346D"/>
                </a:solidFill>
                <a:latin typeface="Arial" panose="020B0604020202020204" pitchFamily="34" charset="0"/>
                <a:cs typeface="Arial" panose="020B0604020202020204" pitchFamily="34" charset="0"/>
              </a:rPr>
              <a:t>LEA</a:t>
            </a:r>
            <a:r>
              <a:rPr lang="en-US" sz="3200" b="1" spc="-23" dirty="0">
                <a:solidFill>
                  <a:srgbClr val="22346D"/>
                </a:solidFill>
                <a:latin typeface="Arial" panose="020B0604020202020204" pitchFamily="34" charset="0"/>
                <a:cs typeface="Arial" panose="020B0604020202020204" pitchFamily="34" charset="0"/>
              </a:rPr>
              <a:t>D</a:t>
            </a:r>
            <a:br>
              <a:rPr lang="en-US" sz="3200" b="1" dirty="0">
                <a:solidFill>
                  <a:prstClr val="black"/>
                </a:solidFill>
                <a:latin typeface="Arial" panose="020B0604020202020204" pitchFamily="34" charset="0"/>
                <a:cs typeface="Arial" panose="020B0604020202020204" pitchFamily="34" charset="0"/>
              </a:rPr>
            </a:br>
            <a:endParaRPr sz="3200" b="1" dirty="0">
              <a:latin typeface="Arial" panose="020B0604020202020204" pitchFamily="34" charset="0"/>
              <a:cs typeface="Arial" panose="020B0604020202020204" pitchFamily="34" charset="0"/>
            </a:endParaRPr>
          </a:p>
        </p:txBody>
      </p:sp>
      <p:sp>
        <p:nvSpPr>
          <p:cNvPr id="4" name="object 4"/>
          <p:cNvSpPr/>
          <p:nvPr/>
        </p:nvSpPr>
        <p:spPr>
          <a:xfrm>
            <a:off x="1434465" y="2117408"/>
            <a:ext cx="6444234" cy="3419856"/>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4747450" y="1727644"/>
            <a:ext cx="3965258" cy="484823"/>
          </a:xfrm>
          <a:custGeom>
            <a:avLst/>
            <a:gdLst/>
            <a:ahLst/>
            <a:cxnLst/>
            <a:rect l="l" t="t" r="r" b="b"/>
            <a:pathLst>
              <a:path w="5287009" h="646430">
                <a:moveTo>
                  <a:pt x="0" y="646176"/>
                </a:moveTo>
                <a:lnTo>
                  <a:pt x="5286756" y="646176"/>
                </a:lnTo>
                <a:lnTo>
                  <a:pt x="5286756" y="0"/>
                </a:lnTo>
                <a:lnTo>
                  <a:pt x="0" y="0"/>
                </a:lnTo>
                <a:lnTo>
                  <a:pt x="0" y="646176"/>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6" name="object 6"/>
          <p:cNvSpPr txBox="1"/>
          <p:nvPr/>
        </p:nvSpPr>
        <p:spPr>
          <a:xfrm>
            <a:off x="4747450" y="1727644"/>
            <a:ext cx="3965258" cy="415498"/>
          </a:xfrm>
          <a:prstGeom prst="rect">
            <a:avLst/>
          </a:prstGeom>
          <a:solidFill>
            <a:srgbClr val="FFFFFF"/>
          </a:solidFill>
          <a:ln w="35052">
            <a:solidFill>
              <a:srgbClr val="6F2F9F"/>
            </a:solidFill>
          </a:ln>
        </p:spPr>
        <p:txBody>
          <a:bodyPr vert="horz" wrap="square" lIns="0" tIns="0" rIns="0" bIns="0" rtlCol="0">
            <a:spAutoFit/>
          </a:bodyPr>
          <a:lstStyle/>
          <a:p>
            <a:pPr marL="54769" marR="250984" defTabSz="685800"/>
            <a:r>
              <a:rPr sz="1350" spc="8" dirty="0">
                <a:solidFill>
                  <a:srgbClr val="333333"/>
                </a:solidFill>
                <a:latin typeface="Franklin Gothic Book"/>
                <a:cs typeface="Franklin Gothic Book"/>
              </a:rPr>
              <a:t>C</a:t>
            </a:r>
            <a:r>
              <a:rPr sz="1350" spc="4" dirty="0">
                <a:solidFill>
                  <a:srgbClr val="333333"/>
                </a:solidFill>
                <a:latin typeface="Franklin Gothic Book"/>
                <a:cs typeface="Franklin Gothic Book"/>
              </a:rPr>
              <a:t>/</a:t>
            </a:r>
            <a:r>
              <a:rPr sz="1350" spc="-8" dirty="0">
                <a:solidFill>
                  <a:srgbClr val="333333"/>
                </a:solidFill>
                <a:latin typeface="Franklin Gothic Book"/>
                <a:cs typeface="Franklin Gothic Book"/>
              </a:rPr>
              <a:t>A</a:t>
            </a:r>
            <a:r>
              <a:rPr sz="1350" spc="-26" dirty="0">
                <a:solidFill>
                  <a:srgbClr val="333333"/>
                </a:solidFill>
                <a:latin typeface="Franklin Gothic Book"/>
                <a:cs typeface="Franklin Gothic Book"/>
              </a:rPr>
              <a:t> </a:t>
            </a:r>
            <a:r>
              <a:rPr sz="1350" spc="-8" dirty="0">
                <a:solidFill>
                  <a:srgbClr val="333333"/>
                </a:solidFill>
                <a:latin typeface="Franklin Gothic Book"/>
                <a:cs typeface="Franklin Gothic Book"/>
              </a:rPr>
              <a:t>r</a:t>
            </a:r>
            <a:r>
              <a:rPr sz="1350" spc="-4" dirty="0">
                <a:solidFill>
                  <a:srgbClr val="333333"/>
                </a:solidFill>
                <a:latin typeface="Franklin Gothic Book"/>
                <a:cs typeface="Franklin Gothic Book"/>
              </a:rPr>
              <a:t>a</a:t>
            </a:r>
            <a:r>
              <a:rPr sz="1350" spc="-30" dirty="0">
                <a:solidFill>
                  <a:srgbClr val="333333"/>
                </a:solidFill>
                <a:latin typeface="Franklin Gothic Book"/>
                <a:cs typeface="Franklin Gothic Book"/>
              </a:rPr>
              <a:t>t</a:t>
            </a:r>
            <a:r>
              <a:rPr sz="1350" spc="-8" dirty="0">
                <a:solidFill>
                  <a:srgbClr val="333333"/>
                </a:solidFill>
                <a:latin typeface="Franklin Gothic Book"/>
                <a:cs typeface="Franklin Gothic Book"/>
              </a:rPr>
              <a:t>e </a:t>
            </a:r>
            <a:r>
              <a:rPr sz="1350" u="sng" dirty="0">
                <a:solidFill>
                  <a:srgbClr val="333333"/>
                </a:solidFill>
                <a:latin typeface="Franklin Gothic Book"/>
                <a:cs typeface="Franklin Gothic Book"/>
              </a:rPr>
              <a:t>2</a:t>
            </a:r>
            <a:r>
              <a:rPr sz="1350" u="sng" spc="4" dirty="0">
                <a:solidFill>
                  <a:srgbClr val="333333"/>
                </a:solidFill>
                <a:latin typeface="Franklin Gothic Book"/>
                <a:cs typeface="Franklin Gothic Book"/>
              </a:rPr>
              <a:t> </a:t>
            </a:r>
            <a:r>
              <a:rPr sz="1350" u="sng" dirty="0">
                <a:solidFill>
                  <a:srgbClr val="333333"/>
                </a:solidFill>
                <a:latin typeface="Franklin Gothic Book"/>
                <a:cs typeface="Franklin Gothic Book"/>
              </a:rPr>
              <a:t>Xs</a:t>
            </a:r>
            <a:r>
              <a:rPr sz="1350" u="sng" spc="-19" dirty="0">
                <a:solidFill>
                  <a:srgbClr val="333333"/>
                </a:solidFill>
                <a:latin typeface="Franklin Gothic Book"/>
                <a:cs typeface="Franklin Gothic Book"/>
              </a:rPr>
              <a:t> </a:t>
            </a:r>
            <a:r>
              <a:rPr sz="1350" u="sng" spc="-4" dirty="0">
                <a:solidFill>
                  <a:srgbClr val="333333"/>
                </a:solidFill>
                <a:latin typeface="Franklin Gothic Book"/>
                <a:cs typeface="Franklin Gothic Book"/>
              </a:rPr>
              <a:t>l</a:t>
            </a:r>
            <a:r>
              <a:rPr sz="1350" u="sng" spc="-19" dirty="0">
                <a:solidFill>
                  <a:srgbClr val="333333"/>
                </a:solidFill>
                <a:latin typeface="Franklin Gothic Book"/>
                <a:cs typeface="Franklin Gothic Book"/>
              </a:rPr>
              <a:t>o</a:t>
            </a:r>
            <a:r>
              <a:rPr sz="1350" u="sng" spc="-8" dirty="0">
                <a:solidFill>
                  <a:srgbClr val="333333"/>
                </a:solidFill>
                <a:latin typeface="Franklin Gothic Book"/>
                <a:cs typeface="Franklin Gothic Book"/>
              </a:rPr>
              <a:t>w</a:t>
            </a:r>
            <a:r>
              <a:rPr sz="1350" u="sng" spc="-4" dirty="0">
                <a:solidFill>
                  <a:srgbClr val="333333"/>
                </a:solidFill>
                <a:latin typeface="Franklin Gothic Book"/>
                <a:cs typeface="Franklin Gothic Book"/>
              </a:rPr>
              <a:t>e</a:t>
            </a:r>
            <a:r>
              <a:rPr sz="1350" u="sng" spc="-8" dirty="0">
                <a:solidFill>
                  <a:srgbClr val="333333"/>
                </a:solidFill>
                <a:latin typeface="Franklin Gothic Book"/>
                <a:cs typeface="Franklin Gothic Book"/>
              </a:rPr>
              <a:t>r</a:t>
            </a:r>
            <a:r>
              <a:rPr sz="1350" spc="-15" dirty="0">
                <a:solidFill>
                  <a:srgbClr val="333333"/>
                </a:solidFill>
                <a:latin typeface="Franklin Gothic Book"/>
                <a:cs typeface="Franklin Gothic Book"/>
              </a:rPr>
              <a:t> </a:t>
            </a:r>
            <a:r>
              <a:rPr sz="1350" dirty="0">
                <a:solidFill>
                  <a:srgbClr val="333333"/>
                </a:solidFill>
                <a:latin typeface="Franklin Gothic Book"/>
                <a:cs typeface="Franklin Gothic Book"/>
              </a:rPr>
              <a:t>i</a:t>
            </a:r>
            <a:r>
              <a:rPr sz="1350" spc="-8" dirty="0">
                <a:solidFill>
                  <a:srgbClr val="333333"/>
                </a:solidFill>
                <a:latin typeface="Franklin Gothic Book"/>
                <a:cs typeface="Franklin Gothic Book"/>
              </a:rPr>
              <a:t>n</a:t>
            </a:r>
            <a:r>
              <a:rPr sz="1350" spc="-11" dirty="0">
                <a:solidFill>
                  <a:srgbClr val="333333"/>
                </a:solidFill>
                <a:latin typeface="Franklin Gothic Book"/>
                <a:cs typeface="Franklin Gothic Book"/>
              </a:rPr>
              <a:t> </a:t>
            </a:r>
            <a:r>
              <a:rPr sz="1350" dirty="0">
                <a:solidFill>
                  <a:srgbClr val="333333"/>
                </a:solidFill>
                <a:latin typeface="Franklin Gothic Book"/>
                <a:cs typeface="Franklin Gothic Book"/>
              </a:rPr>
              <a:t>6 </a:t>
            </a:r>
            <a:r>
              <a:rPr sz="1350" spc="-8" dirty="0">
                <a:solidFill>
                  <a:srgbClr val="333333"/>
                </a:solidFill>
                <a:latin typeface="Franklin Gothic Book"/>
                <a:cs typeface="Franklin Gothic Book"/>
              </a:rPr>
              <a:t>m</a:t>
            </a:r>
            <a:r>
              <a:rPr sz="1350" dirty="0">
                <a:solidFill>
                  <a:srgbClr val="333333"/>
                </a:solidFill>
                <a:latin typeface="Franklin Gothic Book"/>
                <a:cs typeface="Franklin Gothic Book"/>
              </a:rPr>
              <a:t>o</a:t>
            </a:r>
            <a:r>
              <a:rPr sz="1350" spc="-4" dirty="0">
                <a:solidFill>
                  <a:srgbClr val="333333"/>
                </a:solidFill>
                <a:latin typeface="Franklin Gothic Book"/>
                <a:cs typeface="Franklin Gothic Book"/>
              </a:rPr>
              <a:t>n</a:t>
            </a:r>
            <a:r>
              <a:rPr sz="1350" spc="-8" dirty="0">
                <a:solidFill>
                  <a:srgbClr val="333333"/>
                </a:solidFill>
                <a:latin typeface="Franklin Gothic Book"/>
                <a:cs typeface="Franklin Gothic Book"/>
              </a:rPr>
              <a:t>ths</a:t>
            </a:r>
            <a:r>
              <a:rPr sz="1350" spc="-34" dirty="0">
                <a:solidFill>
                  <a:srgbClr val="333333"/>
                </a:solidFill>
                <a:latin typeface="Franklin Gothic Book"/>
                <a:cs typeface="Franklin Gothic Book"/>
              </a:rPr>
              <a:t> </a:t>
            </a:r>
            <a:r>
              <a:rPr sz="1350" spc="-4" dirty="0">
                <a:solidFill>
                  <a:srgbClr val="333333"/>
                </a:solidFill>
                <a:latin typeface="Franklin Gothic Book"/>
                <a:cs typeface="Franklin Gothic Book"/>
              </a:rPr>
              <a:t>a</a:t>
            </a:r>
            <a:r>
              <a:rPr sz="1350" spc="34" dirty="0">
                <a:solidFill>
                  <a:srgbClr val="333333"/>
                </a:solidFill>
                <a:latin typeface="Franklin Gothic Book"/>
                <a:cs typeface="Franklin Gothic Book"/>
              </a:rPr>
              <a:t>f</a:t>
            </a:r>
            <a:r>
              <a:rPr sz="1350" spc="-30" dirty="0">
                <a:solidFill>
                  <a:srgbClr val="333333"/>
                </a:solidFill>
                <a:latin typeface="Franklin Gothic Book"/>
                <a:cs typeface="Franklin Gothic Book"/>
              </a:rPr>
              <a:t>t</a:t>
            </a:r>
            <a:r>
              <a:rPr sz="1350" spc="-4" dirty="0">
                <a:solidFill>
                  <a:srgbClr val="333333"/>
                </a:solidFill>
                <a:latin typeface="Franklin Gothic Book"/>
                <a:cs typeface="Franklin Gothic Book"/>
              </a:rPr>
              <a:t>e</a:t>
            </a:r>
            <a:r>
              <a:rPr sz="1350" spc="-8" dirty="0">
                <a:solidFill>
                  <a:srgbClr val="333333"/>
                </a:solidFill>
                <a:latin typeface="Franklin Gothic Book"/>
                <a:cs typeface="Franklin Gothic Book"/>
              </a:rPr>
              <a:t>r</a:t>
            </a:r>
            <a:r>
              <a:rPr sz="1350" spc="-30" dirty="0">
                <a:solidFill>
                  <a:srgbClr val="333333"/>
                </a:solidFill>
                <a:latin typeface="Franklin Gothic Book"/>
                <a:cs typeface="Franklin Gothic Book"/>
              </a:rPr>
              <a:t> </a:t>
            </a:r>
            <a:r>
              <a:rPr sz="1350" spc="-8" dirty="0">
                <a:solidFill>
                  <a:srgbClr val="333333"/>
                </a:solidFill>
                <a:latin typeface="Franklin Gothic Book"/>
                <a:cs typeface="Franklin Gothic Book"/>
              </a:rPr>
              <a:t>r</a:t>
            </a:r>
            <a:r>
              <a:rPr sz="1350" spc="-4" dirty="0">
                <a:solidFill>
                  <a:srgbClr val="333333"/>
                </a:solidFill>
                <a:latin typeface="Franklin Gothic Book"/>
                <a:cs typeface="Franklin Gothic Book"/>
              </a:rPr>
              <a:t>e</a:t>
            </a:r>
            <a:r>
              <a:rPr sz="1350" spc="-38" dirty="0">
                <a:solidFill>
                  <a:srgbClr val="333333"/>
                </a:solidFill>
                <a:latin typeface="Franklin Gothic Book"/>
                <a:cs typeface="Franklin Gothic Book"/>
              </a:rPr>
              <a:t>f</a:t>
            </a:r>
            <a:r>
              <a:rPr sz="1350" spc="-4" dirty="0">
                <a:solidFill>
                  <a:srgbClr val="333333"/>
                </a:solidFill>
                <a:latin typeface="Franklin Gothic Book"/>
                <a:cs typeface="Franklin Gothic Book"/>
              </a:rPr>
              <a:t>e</a:t>
            </a:r>
            <a:r>
              <a:rPr sz="1350" spc="-8" dirty="0">
                <a:solidFill>
                  <a:srgbClr val="333333"/>
                </a:solidFill>
                <a:latin typeface="Franklin Gothic Book"/>
                <a:cs typeface="Franklin Gothic Book"/>
              </a:rPr>
              <a:t>rr</a:t>
            </a:r>
            <a:r>
              <a:rPr sz="1350" spc="-4" dirty="0">
                <a:solidFill>
                  <a:srgbClr val="333333"/>
                </a:solidFill>
                <a:latin typeface="Franklin Gothic Book"/>
                <a:cs typeface="Franklin Gothic Book"/>
              </a:rPr>
              <a:t>al</a:t>
            </a:r>
            <a:r>
              <a:rPr sz="1350" spc="-30" dirty="0">
                <a:solidFill>
                  <a:srgbClr val="333333"/>
                </a:solidFill>
                <a:latin typeface="Franklin Gothic Book"/>
                <a:cs typeface="Franklin Gothic Book"/>
              </a:rPr>
              <a:t> </a:t>
            </a:r>
            <a:r>
              <a:rPr sz="1350" spc="11" dirty="0">
                <a:solidFill>
                  <a:srgbClr val="333333"/>
                </a:solidFill>
                <a:latin typeface="Franklin Gothic Book"/>
                <a:cs typeface="Franklin Gothic Book"/>
              </a:rPr>
              <a:t>v</a:t>
            </a:r>
            <a:r>
              <a:rPr sz="1350" dirty="0">
                <a:solidFill>
                  <a:srgbClr val="333333"/>
                </a:solidFill>
                <a:latin typeface="Franklin Gothic Book"/>
                <a:cs typeface="Franklin Gothic Book"/>
              </a:rPr>
              <a:t>s.</a:t>
            </a:r>
            <a:r>
              <a:rPr sz="1350" spc="-30" dirty="0">
                <a:solidFill>
                  <a:srgbClr val="333333"/>
                </a:solidFill>
                <a:latin typeface="Franklin Gothic Book"/>
                <a:cs typeface="Franklin Gothic Book"/>
              </a:rPr>
              <a:t> </a:t>
            </a:r>
            <a:r>
              <a:rPr sz="1350" dirty="0">
                <a:solidFill>
                  <a:srgbClr val="333333"/>
                </a:solidFill>
                <a:latin typeface="Franklin Gothic Book"/>
                <a:cs typeface="Franklin Gothic Book"/>
              </a:rPr>
              <a:t>6 </a:t>
            </a:r>
            <a:r>
              <a:rPr sz="1350" spc="-8" dirty="0">
                <a:solidFill>
                  <a:srgbClr val="333333"/>
                </a:solidFill>
                <a:latin typeface="Franklin Gothic Book"/>
                <a:cs typeface="Franklin Gothic Book"/>
              </a:rPr>
              <a:t>m</a:t>
            </a:r>
            <a:r>
              <a:rPr sz="1350" dirty="0">
                <a:solidFill>
                  <a:srgbClr val="333333"/>
                </a:solidFill>
                <a:latin typeface="Franklin Gothic Book"/>
                <a:cs typeface="Franklin Gothic Book"/>
              </a:rPr>
              <a:t>o</a:t>
            </a:r>
            <a:r>
              <a:rPr sz="1350" spc="-4" dirty="0">
                <a:solidFill>
                  <a:srgbClr val="333333"/>
                </a:solidFill>
                <a:latin typeface="Franklin Gothic Book"/>
                <a:cs typeface="Franklin Gothic Book"/>
              </a:rPr>
              <a:t>n</a:t>
            </a:r>
            <a:r>
              <a:rPr sz="1350" spc="-8" dirty="0">
                <a:solidFill>
                  <a:srgbClr val="333333"/>
                </a:solidFill>
                <a:latin typeface="Franklin Gothic Book"/>
                <a:cs typeface="Franklin Gothic Book"/>
              </a:rPr>
              <a:t>ths</a:t>
            </a:r>
            <a:r>
              <a:rPr sz="1350" spc="-23" dirty="0">
                <a:solidFill>
                  <a:srgbClr val="333333"/>
                </a:solidFill>
                <a:latin typeface="Franklin Gothic Book"/>
                <a:cs typeface="Franklin Gothic Book"/>
              </a:rPr>
              <a:t> </a:t>
            </a:r>
            <a:r>
              <a:rPr sz="1350" spc="11" dirty="0">
                <a:solidFill>
                  <a:srgbClr val="333333"/>
                </a:solidFill>
                <a:latin typeface="Franklin Gothic Book"/>
                <a:cs typeface="Franklin Gothic Book"/>
              </a:rPr>
              <a:t>b</a:t>
            </a:r>
            <a:r>
              <a:rPr sz="1350" spc="-8" dirty="0">
                <a:solidFill>
                  <a:srgbClr val="333333"/>
                </a:solidFill>
                <a:latin typeface="Franklin Gothic Book"/>
                <a:cs typeface="Franklin Gothic Book"/>
              </a:rPr>
              <a:t>e</a:t>
            </a:r>
            <a:r>
              <a:rPr sz="1350" spc="-38" dirty="0">
                <a:solidFill>
                  <a:srgbClr val="333333"/>
                </a:solidFill>
                <a:latin typeface="Franklin Gothic Book"/>
                <a:cs typeface="Franklin Gothic Book"/>
              </a:rPr>
              <a:t>f</a:t>
            </a:r>
            <a:r>
              <a:rPr sz="1350" spc="-8" dirty="0">
                <a:solidFill>
                  <a:srgbClr val="333333"/>
                </a:solidFill>
                <a:latin typeface="Franklin Gothic Book"/>
                <a:cs typeface="Franklin Gothic Book"/>
              </a:rPr>
              <a:t>ore</a:t>
            </a:r>
            <a:endParaRPr sz="1350">
              <a:solidFill>
                <a:prstClr val="black"/>
              </a:solidFill>
              <a:latin typeface="Franklin Gothic Book"/>
              <a:cs typeface="Franklin Gothic Book"/>
            </a:endParaRPr>
          </a:p>
        </p:txBody>
      </p:sp>
      <p:sp>
        <p:nvSpPr>
          <p:cNvPr id="7" name="object 7"/>
          <p:cNvSpPr/>
          <p:nvPr/>
        </p:nvSpPr>
        <p:spPr>
          <a:xfrm>
            <a:off x="3114103" y="2280856"/>
            <a:ext cx="2336483" cy="2682716"/>
          </a:xfrm>
          <a:custGeom>
            <a:avLst/>
            <a:gdLst/>
            <a:ahLst/>
            <a:cxnLst/>
            <a:rect l="l" t="t" r="r" b="b"/>
            <a:pathLst>
              <a:path w="3115309" h="3576954">
                <a:moveTo>
                  <a:pt x="0" y="1788414"/>
                </a:moveTo>
                <a:lnTo>
                  <a:pt x="5163" y="1641740"/>
                </a:lnTo>
                <a:lnTo>
                  <a:pt x="20386" y="1498332"/>
                </a:lnTo>
                <a:lnTo>
                  <a:pt x="45267" y="1358648"/>
                </a:lnTo>
                <a:lnTo>
                  <a:pt x="79406" y="1223150"/>
                </a:lnTo>
                <a:lnTo>
                  <a:pt x="122402" y="1092297"/>
                </a:lnTo>
                <a:lnTo>
                  <a:pt x="173853" y="966550"/>
                </a:lnTo>
                <a:lnTo>
                  <a:pt x="233360" y="846369"/>
                </a:lnTo>
                <a:lnTo>
                  <a:pt x="300520" y="732214"/>
                </a:lnTo>
                <a:lnTo>
                  <a:pt x="374934" y="624547"/>
                </a:lnTo>
                <a:lnTo>
                  <a:pt x="456199" y="523827"/>
                </a:lnTo>
                <a:lnTo>
                  <a:pt x="543916" y="430514"/>
                </a:lnTo>
                <a:lnTo>
                  <a:pt x="637684" y="345070"/>
                </a:lnTo>
                <a:lnTo>
                  <a:pt x="737101" y="267953"/>
                </a:lnTo>
                <a:lnTo>
                  <a:pt x="841766" y="199626"/>
                </a:lnTo>
                <a:lnTo>
                  <a:pt x="951279" y="140547"/>
                </a:lnTo>
                <a:lnTo>
                  <a:pt x="1065239" y="91177"/>
                </a:lnTo>
                <a:lnTo>
                  <a:pt x="1183245" y="51978"/>
                </a:lnTo>
                <a:lnTo>
                  <a:pt x="1304895" y="23408"/>
                </a:lnTo>
                <a:lnTo>
                  <a:pt x="1429790" y="5928"/>
                </a:lnTo>
                <a:lnTo>
                  <a:pt x="1557527" y="0"/>
                </a:lnTo>
                <a:lnTo>
                  <a:pt x="1685265" y="5928"/>
                </a:lnTo>
                <a:lnTo>
                  <a:pt x="1810160" y="23408"/>
                </a:lnTo>
                <a:lnTo>
                  <a:pt x="1931810" y="51978"/>
                </a:lnTo>
                <a:lnTo>
                  <a:pt x="2049816" y="91177"/>
                </a:lnTo>
                <a:lnTo>
                  <a:pt x="2163776" y="140547"/>
                </a:lnTo>
                <a:lnTo>
                  <a:pt x="2273289" y="199626"/>
                </a:lnTo>
                <a:lnTo>
                  <a:pt x="2377954" y="267953"/>
                </a:lnTo>
                <a:lnTo>
                  <a:pt x="2477371" y="345070"/>
                </a:lnTo>
                <a:lnTo>
                  <a:pt x="2571139" y="430514"/>
                </a:lnTo>
                <a:lnTo>
                  <a:pt x="2658856" y="523827"/>
                </a:lnTo>
                <a:lnTo>
                  <a:pt x="2740121" y="624547"/>
                </a:lnTo>
                <a:lnTo>
                  <a:pt x="2814535" y="732214"/>
                </a:lnTo>
                <a:lnTo>
                  <a:pt x="2881695" y="846369"/>
                </a:lnTo>
                <a:lnTo>
                  <a:pt x="2941202" y="966550"/>
                </a:lnTo>
                <a:lnTo>
                  <a:pt x="2992653" y="1092297"/>
                </a:lnTo>
                <a:lnTo>
                  <a:pt x="3035649" y="1223150"/>
                </a:lnTo>
                <a:lnTo>
                  <a:pt x="3069788" y="1358648"/>
                </a:lnTo>
                <a:lnTo>
                  <a:pt x="3094669" y="1498332"/>
                </a:lnTo>
                <a:lnTo>
                  <a:pt x="3109892" y="1641740"/>
                </a:lnTo>
                <a:lnTo>
                  <a:pt x="3115056" y="1788414"/>
                </a:lnTo>
                <a:lnTo>
                  <a:pt x="3109892" y="1935087"/>
                </a:lnTo>
                <a:lnTo>
                  <a:pt x="3094669" y="2078495"/>
                </a:lnTo>
                <a:lnTo>
                  <a:pt x="3069788" y="2218179"/>
                </a:lnTo>
                <a:lnTo>
                  <a:pt x="3035649" y="2353677"/>
                </a:lnTo>
                <a:lnTo>
                  <a:pt x="2992653" y="2484530"/>
                </a:lnTo>
                <a:lnTo>
                  <a:pt x="2941202" y="2610277"/>
                </a:lnTo>
                <a:lnTo>
                  <a:pt x="2881695" y="2730458"/>
                </a:lnTo>
                <a:lnTo>
                  <a:pt x="2814535" y="2844613"/>
                </a:lnTo>
                <a:lnTo>
                  <a:pt x="2740121" y="2952280"/>
                </a:lnTo>
                <a:lnTo>
                  <a:pt x="2658856" y="3053000"/>
                </a:lnTo>
                <a:lnTo>
                  <a:pt x="2571139" y="3146313"/>
                </a:lnTo>
                <a:lnTo>
                  <a:pt x="2477371" y="3231757"/>
                </a:lnTo>
                <a:lnTo>
                  <a:pt x="2377954" y="3308874"/>
                </a:lnTo>
                <a:lnTo>
                  <a:pt x="2273289" y="3377201"/>
                </a:lnTo>
                <a:lnTo>
                  <a:pt x="2163776" y="3436280"/>
                </a:lnTo>
                <a:lnTo>
                  <a:pt x="2049816" y="3485650"/>
                </a:lnTo>
                <a:lnTo>
                  <a:pt x="1931810" y="3524849"/>
                </a:lnTo>
                <a:lnTo>
                  <a:pt x="1810160" y="3553419"/>
                </a:lnTo>
                <a:lnTo>
                  <a:pt x="1685265" y="3570899"/>
                </a:lnTo>
                <a:lnTo>
                  <a:pt x="1557527" y="3576828"/>
                </a:lnTo>
                <a:lnTo>
                  <a:pt x="1429790" y="3570899"/>
                </a:lnTo>
                <a:lnTo>
                  <a:pt x="1304895" y="3553419"/>
                </a:lnTo>
                <a:lnTo>
                  <a:pt x="1183245" y="3524849"/>
                </a:lnTo>
                <a:lnTo>
                  <a:pt x="1065239" y="3485650"/>
                </a:lnTo>
                <a:lnTo>
                  <a:pt x="951279" y="3436280"/>
                </a:lnTo>
                <a:lnTo>
                  <a:pt x="841766" y="3377201"/>
                </a:lnTo>
                <a:lnTo>
                  <a:pt x="737101" y="3308874"/>
                </a:lnTo>
                <a:lnTo>
                  <a:pt x="637684" y="3231757"/>
                </a:lnTo>
                <a:lnTo>
                  <a:pt x="543916" y="3146313"/>
                </a:lnTo>
                <a:lnTo>
                  <a:pt x="456199" y="3053000"/>
                </a:lnTo>
                <a:lnTo>
                  <a:pt x="374934" y="2952280"/>
                </a:lnTo>
                <a:lnTo>
                  <a:pt x="300520" y="2844613"/>
                </a:lnTo>
                <a:lnTo>
                  <a:pt x="233360" y="2730458"/>
                </a:lnTo>
                <a:lnTo>
                  <a:pt x="173853" y="2610277"/>
                </a:lnTo>
                <a:lnTo>
                  <a:pt x="122402" y="2484530"/>
                </a:lnTo>
                <a:lnTo>
                  <a:pt x="79406" y="2353677"/>
                </a:lnTo>
                <a:lnTo>
                  <a:pt x="45267" y="2218179"/>
                </a:lnTo>
                <a:lnTo>
                  <a:pt x="20386" y="2078495"/>
                </a:lnTo>
                <a:lnTo>
                  <a:pt x="5163" y="1935087"/>
                </a:lnTo>
                <a:lnTo>
                  <a:pt x="0" y="1788414"/>
                </a:lnTo>
                <a:close/>
              </a:path>
            </a:pathLst>
          </a:custGeom>
          <a:ln w="35052">
            <a:solidFill>
              <a:srgbClr val="6F2F9F"/>
            </a:solidFill>
          </a:ln>
        </p:spPr>
        <p:txBody>
          <a:bodyPr wrap="square" lIns="0" tIns="0" rIns="0" bIns="0" rtlCol="0"/>
          <a:lstStyle/>
          <a:p>
            <a:pPr defTabSz="685800"/>
            <a:endParaRPr sz="1350">
              <a:solidFill>
                <a:prstClr val="black"/>
              </a:solidFill>
              <a:latin typeface="Calibri"/>
            </a:endParaRPr>
          </a:p>
        </p:txBody>
      </p:sp>
      <p:sp>
        <p:nvSpPr>
          <p:cNvPr id="8" name="object 8"/>
          <p:cNvSpPr/>
          <p:nvPr/>
        </p:nvSpPr>
        <p:spPr>
          <a:xfrm>
            <a:off x="5285803" y="2202179"/>
            <a:ext cx="860108" cy="721995"/>
          </a:xfrm>
          <a:custGeom>
            <a:avLst/>
            <a:gdLst/>
            <a:ahLst/>
            <a:cxnLst/>
            <a:rect l="l" t="t" r="r" b="b"/>
            <a:pathLst>
              <a:path w="1146809" h="962660">
                <a:moveTo>
                  <a:pt x="46989" y="854456"/>
                </a:moveTo>
                <a:lnTo>
                  <a:pt x="0" y="962279"/>
                </a:lnTo>
                <a:lnTo>
                  <a:pt x="114426" y="935227"/>
                </a:lnTo>
                <a:lnTo>
                  <a:pt x="101278" y="919480"/>
                </a:lnTo>
                <a:lnTo>
                  <a:pt x="78485" y="919480"/>
                </a:lnTo>
                <a:lnTo>
                  <a:pt x="56006" y="892683"/>
                </a:lnTo>
                <a:lnTo>
                  <a:pt x="69493" y="881409"/>
                </a:lnTo>
                <a:lnTo>
                  <a:pt x="46989" y="854456"/>
                </a:lnTo>
                <a:close/>
              </a:path>
              <a:path w="1146809" h="962660">
                <a:moveTo>
                  <a:pt x="69493" y="881409"/>
                </a:moveTo>
                <a:lnTo>
                  <a:pt x="56006" y="892683"/>
                </a:lnTo>
                <a:lnTo>
                  <a:pt x="78485" y="919480"/>
                </a:lnTo>
                <a:lnTo>
                  <a:pt x="91911" y="908259"/>
                </a:lnTo>
                <a:lnTo>
                  <a:pt x="69493" y="881409"/>
                </a:lnTo>
                <a:close/>
              </a:path>
              <a:path w="1146809" h="962660">
                <a:moveTo>
                  <a:pt x="91911" y="908259"/>
                </a:moveTo>
                <a:lnTo>
                  <a:pt x="78485" y="919480"/>
                </a:lnTo>
                <a:lnTo>
                  <a:pt x="101278" y="919480"/>
                </a:lnTo>
                <a:lnTo>
                  <a:pt x="91911" y="908259"/>
                </a:lnTo>
                <a:close/>
              </a:path>
              <a:path w="1146809" h="962660">
                <a:moveTo>
                  <a:pt x="1123950" y="0"/>
                </a:moveTo>
                <a:lnTo>
                  <a:pt x="69493" y="881409"/>
                </a:lnTo>
                <a:lnTo>
                  <a:pt x="91911" y="908259"/>
                </a:lnTo>
                <a:lnTo>
                  <a:pt x="1146428" y="26924"/>
                </a:lnTo>
                <a:lnTo>
                  <a:pt x="1123950" y="0"/>
                </a:lnTo>
                <a:close/>
              </a:path>
            </a:pathLst>
          </a:custGeom>
          <a:solidFill>
            <a:srgbClr val="6F2F9F"/>
          </a:solidFill>
        </p:spPr>
        <p:txBody>
          <a:bodyPr wrap="square" lIns="0" tIns="0" rIns="0" bIns="0" rtlCol="0"/>
          <a:lstStyle/>
          <a:p>
            <a:pPr defTabSz="685800"/>
            <a:endParaRPr sz="1350">
              <a:solidFill>
                <a:prstClr val="black"/>
              </a:solidFill>
              <a:latin typeface="Calibri"/>
            </a:endParaRPr>
          </a:p>
        </p:txBody>
      </p:sp>
      <p:sp>
        <p:nvSpPr>
          <p:cNvPr id="9" name="object 9"/>
          <p:cNvSpPr txBox="1"/>
          <p:nvPr/>
        </p:nvSpPr>
        <p:spPr>
          <a:xfrm>
            <a:off x="8650985" y="5702261"/>
            <a:ext cx="154305" cy="138499"/>
          </a:xfrm>
          <a:prstGeom prst="rect">
            <a:avLst/>
          </a:prstGeom>
        </p:spPr>
        <p:txBody>
          <a:bodyPr vert="horz" wrap="square" lIns="0" tIns="0" rIns="0" bIns="0" rtlCol="0">
            <a:spAutoFit/>
          </a:bodyPr>
          <a:lstStyle/>
          <a:p>
            <a:pPr marL="9525" defTabSz="685800"/>
            <a:r>
              <a:rPr sz="900" b="1" spc="-4" dirty="0">
                <a:solidFill>
                  <a:srgbClr val="F89E22"/>
                </a:solidFill>
                <a:latin typeface="Cambria"/>
                <a:cs typeface="Cambria"/>
              </a:rPr>
              <a:t>10</a:t>
            </a:r>
            <a:endParaRPr sz="900">
              <a:solidFill>
                <a:prstClr val="black"/>
              </a:solidFill>
              <a:latin typeface="Cambria"/>
              <a:cs typeface="Cambria"/>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9525" defTabSz="685800"/>
            <a:r>
              <a:rPr spc="-8" dirty="0"/>
              <a:t>©</a:t>
            </a:r>
            <a:r>
              <a:rPr spc="-4" dirty="0"/>
              <a:t> </a:t>
            </a:r>
            <a:r>
              <a:rPr spc="-8" dirty="0"/>
              <a:t>2021</a:t>
            </a:r>
            <a:r>
              <a:rPr dirty="0"/>
              <a:t> </a:t>
            </a:r>
            <a:r>
              <a:rPr spc="-8" dirty="0"/>
              <a:t>Wil</a:t>
            </a:r>
            <a:r>
              <a:rPr dirty="0"/>
              <a:t>s</a:t>
            </a:r>
            <a:r>
              <a:rPr spc="-8" dirty="0"/>
              <a:t>on</a:t>
            </a:r>
            <a:r>
              <a:rPr spc="-11" dirty="0"/>
              <a:t> Ce</a:t>
            </a:r>
            <a:r>
              <a:rPr spc="-4" dirty="0"/>
              <a:t>nter</a:t>
            </a:r>
            <a:r>
              <a:rPr spc="4" dirty="0"/>
              <a:t> </a:t>
            </a:r>
            <a:r>
              <a:rPr spc="-4" dirty="0"/>
              <a:t>for</a:t>
            </a:r>
            <a:r>
              <a:rPr spc="4" dirty="0"/>
              <a:t> </a:t>
            </a:r>
            <a:r>
              <a:rPr spc="-8" dirty="0"/>
              <a:t>Science</a:t>
            </a:r>
            <a:r>
              <a:rPr spc="11" dirty="0"/>
              <a:t> </a:t>
            </a:r>
            <a:r>
              <a:rPr spc="-8" dirty="0"/>
              <a:t>and </a:t>
            </a:r>
            <a:r>
              <a:rPr spc="-4" dirty="0"/>
              <a:t>Ju</a:t>
            </a:r>
            <a:r>
              <a:rPr dirty="0"/>
              <a:t>s</a:t>
            </a:r>
            <a:r>
              <a:rPr spc="-4" dirty="0"/>
              <a:t>t</a:t>
            </a:r>
            <a:r>
              <a:rPr spc="-8" dirty="0"/>
              <a:t>i</a:t>
            </a:r>
            <a:r>
              <a:rPr spc="-4" dirty="0"/>
              <a:t>ce at </a:t>
            </a:r>
            <a:r>
              <a:rPr spc="-8" dirty="0"/>
              <a:t>Duke</a:t>
            </a:r>
            <a:r>
              <a:rPr spc="-4" dirty="0"/>
              <a:t> </a:t>
            </a:r>
            <a:r>
              <a:rPr spc="-8" dirty="0"/>
              <a:t>Law</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57250"/>
            <a:ext cx="512445" cy="5143500"/>
          </a:xfrm>
          <a:custGeom>
            <a:avLst/>
            <a:gdLst/>
            <a:ahLst/>
            <a:cxnLst/>
            <a:rect l="l" t="t" r="r" b="b"/>
            <a:pathLst>
              <a:path w="683260" h="6858000">
                <a:moveTo>
                  <a:pt x="0" y="6858000"/>
                </a:moveTo>
                <a:lnTo>
                  <a:pt x="682752" y="6858000"/>
                </a:lnTo>
                <a:lnTo>
                  <a:pt x="682752" y="0"/>
                </a:lnTo>
                <a:lnTo>
                  <a:pt x="0" y="0"/>
                </a:lnTo>
                <a:lnTo>
                  <a:pt x="0" y="6858000"/>
                </a:lnTo>
              </a:path>
            </a:pathLst>
          </a:custGeom>
          <a:solidFill>
            <a:srgbClr val="FFDF82"/>
          </a:solidFill>
        </p:spPr>
        <p:txBody>
          <a:bodyPr wrap="square" lIns="0" tIns="0" rIns="0" bIns="0" rtlCol="0"/>
          <a:lstStyle/>
          <a:p>
            <a:pPr defTabSz="685800"/>
            <a:endParaRPr sz="1350">
              <a:solidFill>
                <a:prstClr val="black"/>
              </a:solidFill>
              <a:latin typeface="Calibri"/>
            </a:endParaRPr>
          </a:p>
        </p:txBody>
      </p:sp>
      <p:sp>
        <p:nvSpPr>
          <p:cNvPr id="3" name="object 3"/>
          <p:cNvSpPr txBox="1">
            <a:spLocks noGrp="1"/>
          </p:cNvSpPr>
          <p:nvPr>
            <p:ph type="title"/>
          </p:nvPr>
        </p:nvSpPr>
        <p:spPr>
          <a:xfrm>
            <a:off x="548640" y="640080"/>
            <a:ext cx="8344423" cy="872034"/>
          </a:xfrm>
          <a:prstGeom prst="rect">
            <a:avLst/>
          </a:prstGeom>
        </p:spPr>
        <p:txBody>
          <a:bodyPr vert="horz" wrap="square" lIns="0" tIns="0" rIns="0" bIns="0" rtlCol="0">
            <a:spAutoFit/>
          </a:bodyPr>
          <a:lstStyle/>
          <a:p>
            <a:pPr marL="269081">
              <a:lnSpc>
                <a:spcPts val="3420"/>
              </a:lnSpc>
            </a:pPr>
            <a:r>
              <a:rPr sz="3200" b="1" spc="-19" dirty="0">
                <a:latin typeface="Arial" panose="020B0604020202020204" pitchFamily="34" charset="0"/>
                <a:cs typeface="Arial" panose="020B0604020202020204" pitchFamily="34" charset="0"/>
              </a:rPr>
              <a:t>F</a:t>
            </a:r>
            <a:r>
              <a:rPr sz="3200" b="1" dirty="0">
                <a:latin typeface="Arial" panose="020B0604020202020204" pitchFamily="34" charset="0"/>
                <a:cs typeface="Arial" panose="020B0604020202020204" pitchFamily="34" charset="0"/>
              </a:rPr>
              <a:t>i</a:t>
            </a:r>
            <a:r>
              <a:rPr sz="3200" b="1" spc="-19" dirty="0">
                <a:latin typeface="Arial" panose="020B0604020202020204" pitchFamily="34" charset="0"/>
                <a:cs typeface="Arial" panose="020B0604020202020204" pitchFamily="34" charset="0"/>
              </a:rPr>
              <a:t>n</a:t>
            </a:r>
            <a:r>
              <a:rPr sz="3200" b="1" spc="-11" dirty="0">
                <a:latin typeface="Arial" panose="020B0604020202020204" pitchFamily="34" charset="0"/>
                <a:cs typeface="Arial" panose="020B0604020202020204" pitchFamily="34" charset="0"/>
              </a:rPr>
              <a:t>d</a:t>
            </a:r>
            <a:r>
              <a:rPr sz="3200" b="1" spc="-15" dirty="0">
                <a:latin typeface="Arial" panose="020B0604020202020204" pitchFamily="34" charset="0"/>
                <a:cs typeface="Arial" panose="020B0604020202020204" pitchFamily="34" charset="0"/>
              </a:rPr>
              <a:t>in</a:t>
            </a:r>
            <a:r>
              <a:rPr sz="3200" b="1" spc="-8" dirty="0">
                <a:latin typeface="Arial" panose="020B0604020202020204" pitchFamily="34" charset="0"/>
                <a:cs typeface="Arial" panose="020B0604020202020204" pitchFamily="34" charset="0"/>
              </a:rPr>
              <a:t>g</a:t>
            </a:r>
            <a:r>
              <a:rPr sz="3200" b="1" spc="-15" dirty="0">
                <a:latin typeface="Arial" panose="020B0604020202020204" pitchFamily="34" charset="0"/>
                <a:cs typeface="Arial" panose="020B0604020202020204" pitchFamily="34" charset="0"/>
              </a:rPr>
              <a:t>s</a:t>
            </a:r>
            <a:r>
              <a:rPr sz="3200" b="1" spc="-34" dirty="0">
                <a:latin typeface="Arial" panose="020B0604020202020204" pitchFamily="34" charset="0"/>
                <a:cs typeface="Arial" panose="020B0604020202020204" pitchFamily="34" charset="0"/>
              </a:rPr>
              <a:t> </a:t>
            </a:r>
            <a:r>
              <a:rPr sz="3200" b="1" spc="-19" dirty="0">
                <a:latin typeface="Arial" panose="020B0604020202020204" pitchFamily="34" charset="0"/>
                <a:cs typeface="Arial" panose="020B0604020202020204" pitchFamily="34" charset="0"/>
              </a:rPr>
              <a:t>–</a:t>
            </a:r>
            <a:r>
              <a:rPr sz="3200" b="1" spc="4" dirty="0">
                <a:latin typeface="Arial" panose="020B0604020202020204" pitchFamily="34" charset="0"/>
                <a:cs typeface="Arial" panose="020B0604020202020204" pitchFamily="34" charset="0"/>
              </a:rPr>
              <a:t> </a:t>
            </a:r>
            <a:r>
              <a:rPr sz="3200" b="1" spc="-11" dirty="0">
                <a:latin typeface="Arial" panose="020B0604020202020204" pitchFamily="34" charset="0"/>
                <a:cs typeface="Arial" panose="020B0604020202020204" pitchFamily="34" charset="0"/>
              </a:rPr>
              <a:t>C</a:t>
            </a:r>
            <a:r>
              <a:rPr sz="3200" b="1" spc="-8" dirty="0">
                <a:latin typeface="Arial" panose="020B0604020202020204" pitchFamily="34" charset="0"/>
                <a:cs typeface="Arial" panose="020B0604020202020204" pitchFamily="34" charset="0"/>
              </a:rPr>
              <a:t>i</a:t>
            </a:r>
            <a:r>
              <a:rPr sz="3200" b="1" spc="-4" dirty="0">
                <a:latin typeface="Arial" panose="020B0604020202020204" pitchFamily="34" charset="0"/>
                <a:cs typeface="Arial" panose="020B0604020202020204" pitchFamily="34" charset="0"/>
              </a:rPr>
              <a:t>t</a:t>
            </a:r>
            <a:r>
              <a:rPr sz="3200" b="1" spc="-15" dirty="0">
                <a:latin typeface="Arial" panose="020B0604020202020204" pitchFamily="34" charset="0"/>
                <a:cs typeface="Arial" panose="020B0604020202020204" pitchFamily="34" charset="0"/>
              </a:rPr>
              <a:t>ation/arrest</a:t>
            </a:r>
            <a:r>
              <a:rPr sz="3200" b="1" spc="-30" dirty="0">
                <a:latin typeface="Arial" panose="020B0604020202020204" pitchFamily="34" charset="0"/>
                <a:cs typeface="Arial" panose="020B0604020202020204" pitchFamily="34" charset="0"/>
              </a:rPr>
              <a:t> </a:t>
            </a:r>
            <a:r>
              <a:rPr sz="3200" b="1" spc="-11" dirty="0">
                <a:latin typeface="Arial" panose="020B0604020202020204" pitchFamily="34" charset="0"/>
                <a:cs typeface="Arial" panose="020B0604020202020204" pitchFamily="34" charset="0"/>
              </a:rPr>
              <a:t>r</a:t>
            </a:r>
            <a:r>
              <a:rPr sz="3200" b="1" spc="-8" dirty="0">
                <a:latin typeface="Arial" panose="020B0604020202020204" pitchFamily="34" charset="0"/>
                <a:cs typeface="Arial" panose="020B0604020202020204" pitchFamily="34" charset="0"/>
              </a:rPr>
              <a:t>a</a:t>
            </a:r>
            <a:r>
              <a:rPr sz="3200" b="1" spc="-38" dirty="0">
                <a:latin typeface="Arial" panose="020B0604020202020204" pitchFamily="34" charset="0"/>
                <a:cs typeface="Arial" panose="020B0604020202020204" pitchFamily="34" charset="0"/>
              </a:rPr>
              <a:t>t</a:t>
            </a:r>
            <a:r>
              <a:rPr sz="3200" b="1" spc="8" dirty="0">
                <a:latin typeface="Arial" panose="020B0604020202020204" pitchFamily="34" charset="0"/>
                <a:cs typeface="Arial" panose="020B0604020202020204" pitchFamily="34" charset="0"/>
              </a:rPr>
              <a:t>e</a:t>
            </a:r>
            <a:r>
              <a:rPr sz="3200" b="1" spc="-15" dirty="0">
                <a:latin typeface="Arial" panose="020B0604020202020204" pitchFamily="34" charset="0"/>
                <a:cs typeface="Arial" panose="020B0604020202020204" pitchFamily="34" charset="0"/>
              </a:rPr>
              <a:t>s</a:t>
            </a:r>
            <a:r>
              <a:rPr sz="3200" b="1" spc="-34" dirty="0">
                <a:latin typeface="Arial" panose="020B0604020202020204" pitchFamily="34" charset="0"/>
                <a:cs typeface="Arial" panose="020B0604020202020204" pitchFamily="34" charset="0"/>
              </a:rPr>
              <a:t> </a:t>
            </a:r>
            <a:r>
              <a:rPr sz="3200" b="1" spc="-19" dirty="0">
                <a:latin typeface="Arial" panose="020B0604020202020204" pitchFamily="34" charset="0"/>
                <a:cs typeface="Arial" panose="020B0604020202020204" pitchFamily="34" charset="0"/>
              </a:rPr>
              <a:t>b</a:t>
            </a:r>
            <a:r>
              <a:rPr sz="3200" b="1" spc="-4" dirty="0">
                <a:latin typeface="Arial" panose="020B0604020202020204" pitchFamily="34" charset="0"/>
                <a:cs typeface="Arial" panose="020B0604020202020204" pitchFamily="34" charset="0"/>
              </a:rPr>
              <a:t>e</a:t>
            </a:r>
            <a:r>
              <a:rPr sz="3200" b="1" spc="-30" dirty="0">
                <a:latin typeface="Arial" panose="020B0604020202020204" pitchFamily="34" charset="0"/>
                <a:cs typeface="Arial" panose="020B0604020202020204" pitchFamily="34" charset="0"/>
              </a:rPr>
              <a:t>f</a:t>
            </a:r>
            <a:r>
              <a:rPr sz="3200" b="1" spc="-19" dirty="0">
                <a:latin typeface="Arial" panose="020B0604020202020204" pitchFamily="34" charset="0"/>
                <a:cs typeface="Arial" panose="020B0604020202020204" pitchFamily="34" charset="0"/>
              </a:rPr>
              <a:t>o</a:t>
            </a:r>
            <a:r>
              <a:rPr sz="3200" b="1" dirty="0">
                <a:latin typeface="Arial" panose="020B0604020202020204" pitchFamily="34" charset="0"/>
                <a:cs typeface="Arial" panose="020B0604020202020204" pitchFamily="34" charset="0"/>
              </a:rPr>
              <a:t>re</a:t>
            </a:r>
            <a:r>
              <a:rPr sz="3200" b="1" spc="-23" dirty="0">
                <a:latin typeface="Arial" panose="020B0604020202020204" pitchFamily="34" charset="0"/>
                <a:cs typeface="Arial" panose="020B0604020202020204" pitchFamily="34" charset="0"/>
              </a:rPr>
              <a:t> </a:t>
            </a:r>
            <a:r>
              <a:rPr sz="3200" b="1" spc="-19" dirty="0">
                <a:latin typeface="Arial" panose="020B0604020202020204" pitchFamily="34" charset="0"/>
                <a:cs typeface="Arial" panose="020B0604020202020204" pitchFamily="34" charset="0"/>
              </a:rPr>
              <a:t>a</a:t>
            </a:r>
            <a:r>
              <a:rPr sz="3200" b="1" spc="-8" dirty="0">
                <a:latin typeface="Arial" panose="020B0604020202020204" pitchFamily="34" charset="0"/>
                <a:cs typeface="Arial" panose="020B0604020202020204" pitchFamily="34" charset="0"/>
              </a:rPr>
              <a:t>n</a:t>
            </a:r>
            <a:r>
              <a:rPr sz="3200" b="1" spc="-19" dirty="0">
                <a:latin typeface="Arial" panose="020B0604020202020204" pitchFamily="34" charset="0"/>
                <a:cs typeface="Arial" panose="020B0604020202020204" pitchFamily="34" charset="0"/>
              </a:rPr>
              <a:t>d</a:t>
            </a:r>
            <a:r>
              <a:rPr sz="3200" b="1" dirty="0">
                <a:latin typeface="Arial" panose="020B0604020202020204" pitchFamily="34" charset="0"/>
                <a:cs typeface="Arial" panose="020B0604020202020204" pitchFamily="34" charset="0"/>
              </a:rPr>
              <a:t> </a:t>
            </a:r>
            <a:r>
              <a:rPr sz="3200" b="1" spc="-19" dirty="0">
                <a:latin typeface="Arial" panose="020B0604020202020204" pitchFamily="34" charset="0"/>
                <a:cs typeface="Arial" panose="020B0604020202020204" pitchFamily="34" charset="0"/>
              </a:rPr>
              <a:t>a</a:t>
            </a:r>
            <a:r>
              <a:rPr sz="3200" b="1" spc="49" dirty="0">
                <a:latin typeface="Arial" panose="020B0604020202020204" pitchFamily="34" charset="0"/>
                <a:cs typeface="Arial" panose="020B0604020202020204" pitchFamily="34" charset="0"/>
              </a:rPr>
              <a:t>f</a:t>
            </a:r>
            <a:r>
              <a:rPr sz="3200" b="1" spc="-38" dirty="0">
                <a:latin typeface="Arial" panose="020B0604020202020204" pitchFamily="34" charset="0"/>
                <a:cs typeface="Arial" panose="020B0604020202020204" pitchFamily="34" charset="0"/>
              </a:rPr>
              <a:t>t</a:t>
            </a:r>
            <a:r>
              <a:rPr sz="3200" b="1" spc="8" dirty="0">
                <a:latin typeface="Arial" panose="020B0604020202020204" pitchFamily="34" charset="0"/>
                <a:cs typeface="Arial" panose="020B0604020202020204" pitchFamily="34" charset="0"/>
              </a:rPr>
              <a:t>e</a:t>
            </a:r>
            <a:r>
              <a:rPr sz="3200" b="1" spc="-11" dirty="0">
                <a:latin typeface="Arial" panose="020B0604020202020204" pitchFamily="34" charset="0"/>
                <a:cs typeface="Arial" panose="020B0604020202020204" pitchFamily="34" charset="0"/>
              </a:rPr>
              <a:t>r</a:t>
            </a:r>
            <a:r>
              <a:rPr lang="en-US" sz="3200" b="1" dirty="0">
                <a:latin typeface="Arial" panose="020B0604020202020204" pitchFamily="34" charset="0"/>
                <a:cs typeface="Arial" panose="020B0604020202020204" pitchFamily="34" charset="0"/>
              </a:rPr>
              <a:t> </a:t>
            </a:r>
            <a:r>
              <a:rPr sz="3200" b="1" spc="-11" dirty="0">
                <a:latin typeface="Arial" panose="020B0604020202020204" pitchFamily="34" charset="0"/>
                <a:cs typeface="Arial" panose="020B0604020202020204" pitchFamily="34" charset="0"/>
              </a:rPr>
              <a:t>r</a:t>
            </a:r>
            <a:r>
              <a:rPr sz="3200" b="1" spc="-8" dirty="0">
                <a:latin typeface="Arial" panose="020B0604020202020204" pitchFamily="34" charset="0"/>
                <a:cs typeface="Arial" panose="020B0604020202020204" pitchFamily="34" charset="0"/>
              </a:rPr>
              <a:t>e</a:t>
            </a:r>
            <a:r>
              <a:rPr sz="3200" b="1" spc="-34" dirty="0">
                <a:latin typeface="Arial" panose="020B0604020202020204" pitchFamily="34" charset="0"/>
                <a:cs typeface="Arial" panose="020B0604020202020204" pitchFamily="34" charset="0"/>
              </a:rPr>
              <a:t>f</a:t>
            </a:r>
            <a:r>
              <a:rPr sz="3200" b="1" spc="-11" dirty="0">
                <a:latin typeface="Arial" panose="020B0604020202020204" pitchFamily="34" charset="0"/>
                <a:cs typeface="Arial" panose="020B0604020202020204" pitchFamily="34" charset="0"/>
              </a:rPr>
              <a:t>erral</a:t>
            </a:r>
            <a:r>
              <a:rPr sz="3200" b="1" spc="-41" dirty="0">
                <a:latin typeface="Arial" panose="020B0604020202020204" pitchFamily="34" charset="0"/>
                <a:cs typeface="Arial" panose="020B0604020202020204" pitchFamily="34" charset="0"/>
              </a:rPr>
              <a:t> </a:t>
            </a:r>
            <a:r>
              <a:rPr sz="3200" b="1" spc="-60" dirty="0">
                <a:latin typeface="Arial" panose="020B0604020202020204" pitchFamily="34" charset="0"/>
                <a:cs typeface="Arial" panose="020B0604020202020204" pitchFamily="34" charset="0"/>
              </a:rPr>
              <a:t>t</a:t>
            </a:r>
            <a:r>
              <a:rPr sz="3200" b="1" spc="-19" dirty="0">
                <a:latin typeface="Arial" panose="020B0604020202020204" pitchFamily="34" charset="0"/>
                <a:cs typeface="Arial" panose="020B0604020202020204" pitchFamily="34" charset="0"/>
              </a:rPr>
              <a:t>o</a:t>
            </a:r>
            <a:r>
              <a:rPr sz="3200" b="1" spc="-8" dirty="0">
                <a:latin typeface="Arial" panose="020B0604020202020204" pitchFamily="34" charset="0"/>
                <a:cs typeface="Arial" panose="020B0604020202020204" pitchFamily="34" charset="0"/>
              </a:rPr>
              <a:t> </a:t>
            </a:r>
            <a:r>
              <a:rPr sz="3200" b="1" spc="-11" dirty="0">
                <a:latin typeface="Arial" panose="020B0604020202020204" pitchFamily="34" charset="0"/>
                <a:cs typeface="Arial" panose="020B0604020202020204" pitchFamily="34" charset="0"/>
              </a:rPr>
              <a:t>LEA</a:t>
            </a:r>
            <a:r>
              <a:rPr sz="3200" b="1" spc="-23" dirty="0">
                <a:latin typeface="Arial" panose="020B0604020202020204" pitchFamily="34" charset="0"/>
                <a:cs typeface="Arial" panose="020B0604020202020204" pitchFamily="34" charset="0"/>
              </a:rPr>
              <a:t>D</a:t>
            </a:r>
            <a:endParaRPr sz="3200" b="1" dirty="0">
              <a:latin typeface="Arial" panose="020B0604020202020204" pitchFamily="34" charset="0"/>
              <a:cs typeface="Arial" panose="020B0604020202020204" pitchFamily="34" charset="0"/>
            </a:endParaRPr>
          </a:p>
        </p:txBody>
      </p:sp>
      <p:sp>
        <p:nvSpPr>
          <p:cNvPr id="4" name="object 4"/>
          <p:cNvSpPr/>
          <p:nvPr/>
        </p:nvSpPr>
        <p:spPr>
          <a:xfrm>
            <a:off x="1434465" y="2075687"/>
            <a:ext cx="6444234" cy="3419856"/>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1188148" y="2118550"/>
            <a:ext cx="3622358" cy="901065"/>
          </a:xfrm>
          <a:custGeom>
            <a:avLst/>
            <a:gdLst/>
            <a:ahLst/>
            <a:cxnLst/>
            <a:rect l="l" t="t" r="r" b="b"/>
            <a:pathLst>
              <a:path w="4829810" h="1201420">
                <a:moveTo>
                  <a:pt x="0" y="1200912"/>
                </a:moveTo>
                <a:lnTo>
                  <a:pt x="4829556" y="1200912"/>
                </a:lnTo>
                <a:lnTo>
                  <a:pt x="4829556" y="0"/>
                </a:lnTo>
                <a:lnTo>
                  <a:pt x="0" y="0"/>
                </a:lnTo>
                <a:lnTo>
                  <a:pt x="0" y="1200912"/>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6" name="object 6"/>
          <p:cNvSpPr/>
          <p:nvPr/>
        </p:nvSpPr>
        <p:spPr>
          <a:xfrm>
            <a:off x="1188148" y="2118550"/>
            <a:ext cx="3622358" cy="901065"/>
          </a:xfrm>
          <a:custGeom>
            <a:avLst/>
            <a:gdLst/>
            <a:ahLst/>
            <a:cxnLst/>
            <a:rect l="l" t="t" r="r" b="b"/>
            <a:pathLst>
              <a:path w="4829810" h="1201420">
                <a:moveTo>
                  <a:pt x="0" y="1200912"/>
                </a:moveTo>
                <a:lnTo>
                  <a:pt x="4829556" y="1200912"/>
                </a:lnTo>
                <a:lnTo>
                  <a:pt x="4829556" y="0"/>
                </a:lnTo>
                <a:lnTo>
                  <a:pt x="0" y="0"/>
                </a:lnTo>
                <a:lnTo>
                  <a:pt x="0" y="1200912"/>
                </a:lnTo>
                <a:close/>
              </a:path>
            </a:pathLst>
          </a:custGeom>
          <a:ln w="35052">
            <a:solidFill>
              <a:srgbClr val="6F2F9F"/>
            </a:solidFill>
          </a:ln>
        </p:spPr>
        <p:txBody>
          <a:bodyPr wrap="square" lIns="0" tIns="0" rIns="0" bIns="0" rtlCol="0"/>
          <a:lstStyle/>
          <a:p>
            <a:pPr defTabSz="685800"/>
            <a:endParaRPr sz="1350">
              <a:solidFill>
                <a:prstClr val="black"/>
              </a:solidFill>
              <a:latin typeface="Calibri"/>
            </a:endParaRPr>
          </a:p>
        </p:txBody>
      </p:sp>
      <p:sp>
        <p:nvSpPr>
          <p:cNvPr id="7" name="object 7"/>
          <p:cNvSpPr txBox="1"/>
          <p:nvPr/>
        </p:nvSpPr>
        <p:spPr>
          <a:xfrm>
            <a:off x="1246822" y="2171506"/>
            <a:ext cx="3417094" cy="830997"/>
          </a:xfrm>
          <a:prstGeom prst="rect">
            <a:avLst/>
          </a:prstGeom>
        </p:spPr>
        <p:txBody>
          <a:bodyPr vert="horz" wrap="square" lIns="0" tIns="0" rIns="0" bIns="0" rtlCol="0">
            <a:spAutoFit/>
          </a:bodyPr>
          <a:lstStyle/>
          <a:p>
            <a:pPr marL="9525" marR="3810" defTabSz="685800"/>
            <a:r>
              <a:rPr sz="1350" spc="-8" dirty="0">
                <a:solidFill>
                  <a:srgbClr val="333333"/>
                </a:solidFill>
                <a:latin typeface="Franklin Gothic Book"/>
                <a:cs typeface="Franklin Gothic Book"/>
              </a:rPr>
              <a:t>A</a:t>
            </a:r>
            <a:r>
              <a:rPr sz="1350" spc="-4" dirty="0">
                <a:solidFill>
                  <a:srgbClr val="333333"/>
                </a:solidFill>
                <a:latin typeface="Franklin Gothic Book"/>
                <a:cs typeface="Franklin Gothic Book"/>
              </a:rPr>
              <a:t>c</a:t>
            </a:r>
            <a:r>
              <a:rPr sz="1350" spc="-8" dirty="0">
                <a:solidFill>
                  <a:srgbClr val="333333"/>
                </a:solidFill>
                <a:latin typeface="Franklin Gothic Book"/>
                <a:cs typeface="Franklin Gothic Book"/>
              </a:rPr>
              <a:t>tual</a:t>
            </a:r>
            <a:r>
              <a:rPr sz="1350" spc="-34" dirty="0">
                <a:solidFill>
                  <a:srgbClr val="333333"/>
                </a:solidFill>
                <a:latin typeface="Franklin Gothic Book"/>
                <a:cs typeface="Franklin Gothic Book"/>
              </a:rPr>
              <a:t> </a:t>
            </a:r>
            <a:r>
              <a:rPr sz="1350" spc="8" dirty="0">
                <a:solidFill>
                  <a:srgbClr val="333333"/>
                </a:solidFill>
                <a:latin typeface="Franklin Gothic Book"/>
                <a:cs typeface="Franklin Gothic Book"/>
              </a:rPr>
              <a:t>C</a:t>
            </a:r>
            <a:r>
              <a:rPr sz="1350" spc="4" dirty="0">
                <a:solidFill>
                  <a:srgbClr val="333333"/>
                </a:solidFill>
                <a:latin typeface="Franklin Gothic Book"/>
                <a:cs typeface="Franklin Gothic Book"/>
              </a:rPr>
              <a:t>/</a:t>
            </a:r>
            <a:r>
              <a:rPr sz="1350" spc="-8" dirty="0">
                <a:solidFill>
                  <a:srgbClr val="333333"/>
                </a:solidFill>
                <a:latin typeface="Franklin Gothic Book"/>
                <a:cs typeface="Franklin Gothic Book"/>
              </a:rPr>
              <a:t>A</a:t>
            </a:r>
            <a:r>
              <a:rPr sz="1350" spc="-26" dirty="0">
                <a:solidFill>
                  <a:srgbClr val="333333"/>
                </a:solidFill>
                <a:latin typeface="Franklin Gothic Book"/>
                <a:cs typeface="Franklin Gothic Book"/>
              </a:rPr>
              <a:t> </a:t>
            </a:r>
            <a:r>
              <a:rPr sz="1350" spc="-8" dirty="0">
                <a:solidFill>
                  <a:srgbClr val="333333"/>
                </a:solidFill>
                <a:latin typeface="Franklin Gothic Book"/>
                <a:cs typeface="Franklin Gothic Book"/>
              </a:rPr>
              <a:t>r</a:t>
            </a:r>
            <a:r>
              <a:rPr sz="1350" spc="-4" dirty="0">
                <a:solidFill>
                  <a:srgbClr val="333333"/>
                </a:solidFill>
                <a:latin typeface="Franklin Gothic Book"/>
                <a:cs typeface="Franklin Gothic Book"/>
              </a:rPr>
              <a:t>a</a:t>
            </a:r>
            <a:r>
              <a:rPr sz="1350" spc="-30" dirty="0">
                <a:solidFill>
                  <a:srgbClr val="333333"/>
                </a:solidFill>
                <a:latin typeface="Franklin Gothic Book"/>
                <a:cs typeface="Franklin Gothic Book"/>
              </a:rPr>
              <a:t>t</a:t>
            </a:r>
            <a:r>
              <a:rPr sz="1350" spc="-8" dirty="0">
                <a:solidFill>
                  <a:srgbClr val="333333"/>
                </a:solidFill>
                <a:latin typeface="Franklin Gothic Book"/>
                <a:cs typeface="Franklin Gothic Book"/>
              </a:rPr>
              <a:t>e</a:t>
            </a:r>
            <a:r>
              <a:rPr sz="1350" spc="-19" dirty="0">
                <a:solidFill>
                  <a:srgbClr val="333333"/>
                </a:solidFill>
                <a:latin typeface="Franklin Gothic Book"/>
                <a:cs typeface="Franklin Gothic Book"/>
              </a:rPr>
              <a:t> </a:t>
            </a:r>
            <a:r>
              <a:rPr sz="1350" spc="-8" dirty="0">
                <a:solidFill>
                  <a:srgbClr val="333333"/>
                </a:solidFill>
                <a:latin typeface="Franklin Gothic Book"/>
                <a:cs typeface="Franklin Gothic Book"/>
              </a:rPr>
              <a:t>m</a:t>
            </a:r>
            <a:r>
              <a:rPr sz="1350" dirty="0">
                <a:solidFill>
                  <a:srgbClr val="333333"/>
                </a:solidFill>
                <a:latin typeface="Franklin Gothic Book"/>
                <a:cs typeface="Franklin Gothic Book"/>
              </a:rPr>
              <a:t>o</a:t>
            </a:r>
            <a:r>
              <a:rPr sz="1350" spc="-8" dirty="0">
                <a:solidFill>
                  <a:srgbClr val="333333"/>
                </a:solidFill>
                <a:latin typeface="Franklin Gothic Book"/>
                <a:cs typeface="Franklin Gothic Book"/>
              </a:rPr>
              <a:t>re</a:t>
            </a:r>
            <a:r>
              <a:rPr sz="1350" spc="-26" dirty="0">
                <a:solidFill>
                  <a:srgbClr val="333333"/>
                </a:solidFill>
                <a:latin typeface="Franklin Gothic Book"/>
                <a:cs typeface="Franklin Gothic Book"/>
              </a:rPr>
              <a:t> </a:t>
            </a:r>
            <a:r>
              <a:rPr sz="1350" spc="-4" dirty="0">
                <a:solidFill>
                  <a:srgbClr val="333333"/>
                </a:solidFill>
                <a:latin typeface="Franklin Gothic Book"/>
                <a:cs typeface="Franklin Gothic Book"/>
              </a:rPr>
              <a:t>t</a:t>
            </a:r>
            <a:r>
              <a:rPr sz="1350" spc="8" dirty="0">
                <a:solidFill>
                  <a:srgbClr val="333333"/>
                </a:solidFill>
                <a:latin typeface="Franklin Gothic Book"/>
                <a:cs typeface="Franklin Gothic Book"/>
              </a:rPr>
              <a:t>h</a:t>
            </a:r>
            <a:r>
              <a:rPr sz="1350" spc="-4" dirty="0">
                <a:solidFill>
                  <a:srgbClr val="333333"/>
                </a:solidFill>
                <a:latin typeface="Franklin Gothic Book"/>
                <a:cs typeface="Franklin Gothic Book"/>
              </a:rPr>
              <a:t>a</a:t>
            </a:r>
            <a:r>
              <a:rPr sz="1350" spc="-8" dirty="0">
                <a:solidFill>
                  <a:srgbClr val="333333"/>
                </a:solidFill>
                <a:latin typeface="Franklin Gothic Book"/>
                <a:cs typeface="Franklin Gothic Book"/>
              </a:rPr>
              <a:t>n</a:t>
            </a:r>
            <a:r>
              <a:rPr sz="1350" spc="-4" dirty="0">
                <a:solidFill>
                  <a:srgbClr val="333333"/>
                </a:solidFill>
                <a:latin typeface="Franklin Gothic Book"/>
                <a:cs typeface="Franklin Gothic Book"/>
              </a:rPr>
              <a:t> </a:t>
            </a:r>
            <a:r>
              <a:rPr sz="1350" u="sng" dirty="0">
                <a:solidFill>
                  <a:srgbClr val="333333"/>
                </a:solidFill>
                <a:latin typeface="Franklin Gothic Book"/>
                <a:cs typeface="Franklin Gothic Book"/>
              </a:rPr>
              <a:t>2</a:t>
            </a:r>
            <a:r>
              <a:rPr sz="1350" u="sng" spc="4" dirty="0">
                <a:solidFill>
                  <a:srgbClr val="333333"/>
                </a:solidFill>
                <a:latin typeface="Franklin Gothic Book"/>
                <a:cs typeface="Franklin Gothic Book"/>
              </a:rPr>
              <a:t> </a:t>
            </a:r>
            <a:r>
              <a:rPr sz="1350" u="sng" dirty="0">
                <a:solidFill>
                  <a:srgbClr val="333333"/>
                </a:solidFill>
                <a:latin typeface="Franklin Gothic Book"/>
                <a:cs typeface="Franklin Gothic Book"/>
              </a:rPr>
              <a:t>Xs</a:t>
            </a:r>
            <a:r>
              <a:rPr sz="1350" u="sng" spc="-11" dirty="0">
                <a:solidFill>
                  <a:srgbClr val="333333"/>
                </a:solidFill>
                <a:latin typeface="Franklin Gothic Book"/>
                <a:cs typeface="Franklin Gothic Book"/>
              </a:rPr>
              <a:t> </a:t>
            </a:r>
            <a:r>
              <a:rPr sz="1350" u="sng" spc="-4" dirty="0">
                <a:solidFill>
                  <a:srgbClr val="333333"/>
                </a:solidFill>
                <a:latin typeface="Franklin Gothic Book"/>
                <a:cs typeface="Franklin Gothic Book"/>
              </a:rPr>
              <a:t>l</a:t>
            </a:r>
            <a:r>
              <a:rPr sz="1350" u="sng" spc="-15" dirty="0">
                <a:solidFill>
                  <a:srgbClr val="333333"/>
                </a:solidFill>
                <a:latin typeface="Franklin Gothic Book"/>
                <a:cs typeface="Franklin Gothic Book"/>
              </a:rPr>
              <a:t>ow</a:t>
            </a:r>
            <a:r>
              <a:rPr sz="1350" u="sng" spc="-4" dirty="0">
                <a:solidFill>
                  <a:srgbClr val="333333"/>
                </a:solidFill>
                <a:latin typeface="Franklin Gothic Book"/>
                <a:cs typeface="Franklin Gothic Book"/>
              </a:rPr>
              <a:t>e</a:t>
            </a:r>
            <a:r>
              <a:rPr sz="1350" u="sng" spc="-8" dirty="0">
                <a:solidFill>
                  <a:srgbClr val="333333"/>
                </a:solidFill>
                <a:latin typeface="Franklin Gothic Book"/>
                <a:cs typeface="Franklin Gothic Book"/>
              </a:rPr>
              <a:t>r</a:t>
            </a:r>
            <a:r>
              <a:rPr sz="1350" spc="-30" dirty="0">
                <a:solidFill>
                  <a:srgbClr val="333333"/>
                </a:solidFill>
                <a:latin typeface="Franklin Gothic Book"/>
                <a:cs typeface="Franklin Gothic Book"/>
              </a:rPr>
              <a:t> </a:t>
            </a:r>
            <a:r>
              <a:rPr sz="1350" dirty="0">
                <a:solidFill>
                  <a:srgbClr val="333333"/>
                </a:solidFill>
                <a:latin typeface="Franklin Gothic Book"/>
                <a:cs typeface="Franklin Gothic Book"/>
              </a:rPr>
              <a:t>i</a:t>
            </a:r>
            <a:r>
              <a:rPr sz="1350" spc="-8" dirty="0">
                <a:solidFill>
                  <a:srgbClr val="333333"/>
                </a:solidFill>
                <a:latin typeface="Franklin Gothic Book"/>
                <a:cs typeface="Franklin Gothic Book"/>
              </a:rPr>
              <a:t>n</a:t>
            </a:r>
            <a:r>
              <a:rPr sz="1350" spc="-11" dirty="0">
                <a:solidFill>
                  <a:srgbClr val="333333"/>
                </a:solidFill>
                <a:latin typeface="Franklin Gothic Book"/>
                <a:cs typeface="Franklin Gothic Book"/>
              </a:rPr>
              <a:t> </a:t>
            </a:r>
            <a:r>
              <a:rPr sz="1350" dirty="0">
                <a:solidFill>
                  <a:srgbClr val="333333"/>
                </a:solidFill>
                <a:latin typeface="Franklin Gothic Book"/>
                <a:cs typeface="Franklin Gothic Book"/>
              </a:rPr>
              <a:t>6 </a:t>
            </a:r>
            <a:r>
              <a:rPr sz="1350" spc="-8" dirty="0">
                <a:solidFill>
                  <a:srgbClr val="333333"/>
                </a:solidFill>
                <a:latin typeface="Franklin Gothic Book"/>
                <a:cs typeface="Franklin Gothic Book"/>
              </a:rPr>
              <a:t>m</a:t>
            </a:r>
            <a:r>
              <a:rPr sz="1350" dirty="0">
                <a:solidFill>
                  <a:srgbClr val="333333"/>
                </a:solidFill>
                <a:latin typeface="Franklin Gothic Book"/>
                <a:cs typeface="Franklin Gothic Book"/>
              </a:rPr>
              <a:t>o</a:t>
            </a:r>
            <a:r>
              <a:rPr sz="1350" spc="-4" dirty="0">
                <a:solidFill>
                  <a:srgbClr val="333333"/>
                </a:solidFill>
                <a:latin typeface="Franklin Gothic Book"/>
                <a:cs typeface="Franklin Gothic Book"/>
              </a:rPr>
              <a:t>n</a:t>
            </a:r>
            <a:r>
              <a:rPr sz="1350" spc="-8" dirty="0">
                <a:solidFill>
                  <a:srgbClr val="333333"/>
                </a:solidFill>
                <a:latin typeface="Franklin Gothic Book"/>
                <a:cs typeface="Franklin Gothic Book"/>
              </a:rPr>
              <a:t>ths</a:t>
            </a:r>
            <a:r>
              <a:rPr sz="1350" spc="-23" dirty="0">
                <a:solidFill>
                  <a:srgbClr val="333333"/>
                </a:solidFill>
                <a:latin typeface="Franklin Gothic Book"/>
                <a:cs typeface="Franklin Gothic Book"/>
              </a:rPr>
              <a:t> </a:t>
            </a:r>
            <a:r>
              <a:rPr sz="1350" spc="-4" dirty="0">
                <a:solidFill>
                  <a:srgbClr val="333333"/>
                </a:solidFill>
                <a:latin typeface="Franklin Gothic Book"/>
                <a:cs typeface="Franklin Gothic Book"/>
              </a:rPr>
              <a:t>a</a:t>
            </a:r>
            <a:r>
              <a:rPr sz="1350" spc="34" dirty="0">
                <a:solidFill>
                  <a:srgbClr val="333333"/>
                </a:solidFill>
                <a:latin typeface="Franklin Gothic Book"/>
                <a:cs typeface="Franklin Gothic Book"/>
              </a:rPr>
              <a:t>f</a:t>
            </a:r>
            <a:r>
              <a:rPr sz="1350" spc="-30" dirty="0">
                <a:solidFill>
                  <a:srgbClr val="333333"/>
                </a:solidFill>
                <a:latin typeface="Franklin Gothic Book"/>
                <a:cs typeface="Franklin Gothic Book"/>
              </a:rPr>
              <a:t>t</a:t>
            </a:r>
            <a:r>
              <a:rPr sz="1350" spc="-8" dirty="0">
                <a:solidFill>
                  <a:srgbClr val="333333"/>
                </a:solidFill>
                <a:latin typeface="Franklin Gothic Book"/>
                <a:cs typeface="Franklin Gothic Book"/>
              </a:rPr>
              <a:t>er</a:t>
            </a:r>
            <a:r>
              <a:rPr sz="1350" spc="-23" dirty="0">
                <a:solidFill>
                  <a:srgbClr val="333333"/>
                </a:solidFill>
                <a:latin typeface="Franklin Gothic Book"/>
                <a:cs typeface="Franklin Gothic Book"/>
              </a:rPr>
              <a:t> </a:t>
            </a:r>
            <a:r>
              <a:rPr sz="1350" spc="-8" dirty="0">
                <a:solidFill>
                  <a:srgbClr val="333333"/>
                </a:solidFill>
                <a:latin typeface="Franklin Gothic Book"/>
                <a:cs typeface="Franklin Gothic Book"/>
              </a:rPr>
              <a:t>r</a:t>
            </a:r>
            <a:r>
              <a:rPr sz="1350" spc="-4" dirty="0">
                <a:solidFill>
                  <a:srgbClr val="333333"/>
                </a:solidFill>
                <a:latin typeface="Franklin Gothic Book"/>
                <a:cs typeface="Franklin Gothic Book"/>
              </a:rPr>
              <a:t>e</a:t>
            </a:r>
            <a:r>
              <a:rPr sz="1350" spc="-38" dirty="0">
                <a:solidFill>
                  <a:srgbClr val="333333"/>
                </a:solidFill>
                <a:latin typeface="Franklin Gothic Book"/>
                <a:cs typeface="Franklin Gothic Book"/>
              </a:rPr>
              <a:t>f</a:t>
            </a:r>
            <a:r>
              <a:rPr sz="1350" spc="-4" dirty="0">
                <a:solidFill>
                  <a:srgbClr val="333333"/>
                </a:solidFill>
                <a:latin typeface="Franklin Gothic Book"/>
                <a:cs typeface="Franklin Gothic Book"/>
              </a:rPr>
              <a:t>e</a:t>
            </a:r>
            <a:r>
              <a:rPr sz="1350" spc="-8" dirty="0">
                <a:solidFill>
                  <a:srgbClr val="333333"/>
                </a:solidFill>
                <a:latin typeface="Franklin Gothic Book"/>
                <a:cs typeface="Franklin Gothic Book"/>
              </a:rPr>
              <a:t>rral</a:t>
            </a:r>
            <a:r>
              <a:rPr sz="1350" spc="-34" dirty="0">
                <a:solidFill>
                  <a:srgbClr val="333333"/>
                </a:solidFill>
                <a:latin typeface="Franklin Gothic Book"/>
                <a:cs typeface="Franklin Gothic Book"/>
              </a:rPr>
              <a:t> </a:t>
            </a:r>
            <a:r>
              <a:rPr sz="1350" spc="11" dirty="0">
                <a:solidFill>
                  <a:srgbClr val="333333"/>
                </a:solidFill>
                <a:latin typeface="Franklin Gothic Book"/>
                <a:cs typeface="Franklin Gothic Book"/>
              </a:rPr>
              <a:t>v</a:t>
            </a:r>
            <a:r>
              <a:rPr sz="1350" dirty="0">
                <a:solidFill>
                  <a:srgbClr val="333333"/>
                </a:solidFill>
                <a:latin typeface="Franklin Gothic Book"/>
                <a:cs typeface="Franklin Gothic Book"/>
              </a:rPr>
              <a:t>s.</a:t>
            </a:r>
            <a:r>
              <a:rPr sz="1350" spc="-30" dirty="0">
                <a:solidFill>
                  <a:srgbClr val="333333"/>
                </a:solidFill>
                <a:latin typeface="Franklin Gothic Book"/>
                <a:cs typeface="Franklin Gothic Book"/>
              </a:rPr>
              <a:t> </a:t>
            </a:r>
            <a:r>
              <a:rPr sz="1350" spc="8" dirty="0">
                <a:solidFill>
                  <a:srgbClr val="333333"/>
                </a:solidFill>
                <a:latin typeface="Franklin Gothic Book"/>
                <a:cs typeface="Franklin Gothic Book"/>
              </a:rPr>
              <a:t>wh</a:t>
            </a:r>
            <a:r>
              <a:rPr sz="1350" spc="-4" dirty="0">
                <a:solidFill>
                  <a:srgbClr val="333333"/>
                </a:solidFill>
                <a:latin typeface="Franklin Gothic Book"/>
                <a:cs typeface="Franklin Gothic Book"/>
              </a:rPr>
              <a:t>a</a:t>
            </a:r>
            <a:r>
              <a:rPr sz="1350" spc="-8" dirty="0">
                <a:solidFill>
                  <a:srgbClr val="333333"/>
                </a:solidFill>
                <a:latin typeface="Franklin Gothic Book"/>
                <a:cs typeface="Franklin Gothic Book"/>
              </a:rPr>
              <a:t>t</a:t>
            </a:r>
            <a:r>
              <a:rPr sz="1350" spc="-26" dirty="0">
                <a:solidFill>
                  <a:srgbClr val="333333"/>
                </a:solidFill>
                <a:latin typeface="Franklin Gothic Book"/>
                <a:cs typeface="Franklin Gothic Book"/>
              </a:rPr>
              <a:t> </a:t>
            </a:r>
            <a:r>
              <a:rPr sz="1350" spc="-8" dirty="0">
                <a:solidFill>
                  <a:srgbClr val="333333"/>
                </a:solidFill>
                <a:latin typeface="Franklin Gothic Book"/>
                <a:cs typeface="Franklin Gothic Book"/>
              </a:rPr>
              <a:t>w</a:t>
            </a:r>
            <a:r>
              <a:rPr sz="1350" dirty="0">
                <a:solidFill>
                  <a:srgbClr val="333333"/>
                </a:solidFill>
                <a:latin typeface="Franklin Gothic Book"/>
                <a:cs typeface="Franklin Gothic Book"/>
              </a:rPr>
              <a:t>o</a:t>
            </a:r>
            <a:r>
              <a:rPr sz="1350" spc="-4" dirty="0">
                <a:solidFill>
                  <a:srgbClr val="333333"/>
                </a:solidFill>
                <a:latin typeface="Franklin Gothic Book"/>
                <a:cs typeface="Franklin Gothic Book"/>
              </a:rPr>
              <a:t>u</a:t>
            </a:r>
            <a:r>
              <a:rPr sz="1350" spc="-8" dirty="0">
                <a:solidFill>
                  <a:srgbClr val="333333"/>
                </a:solidFill>
                <a:latin typeface="Franklin Gothic Book"/>
                <a:cs typeface="Franklin Gothic Book"/>
              </a:rPr>
              <a:t>ld</a:t>
            </a:r>
            <a:r>
              <a:rPr sz="1350" spc="-23" dirty="0">
                <a:solidFill>
                  <a:srgbClr val="333333"/>
                </a:solidFill>
                <a:latin typeface="Franklin Gothic Book"/>
                <a:cs typeface="Franklin Gothic Book"/>
              </a:rPr>
              <a:t> </a:t>
            </a:r>
            <a:r>
              <a:rPr sz="1350" spc="8" dirty="0">
                <a:solidFill>
                  <a:srgbClr val="333333"/>
                </a:solidFill>
                <a:latin typeface="Franklin Gothic Book"/>
                <a:cs typeface="Franklin Gothic Book"/>
              </a:rPr>
              <a:t>h</a:t>
            </a:r>
            <a:r>
              <a:rPr sz="1350" spc="-30" dirty="0">
                <a:solidFill>
                  <a:srgbClr val="333333"/>
                </a:solidFill>
                <a:latin typeface="Franklin Gothic Book"/>
                <a:cs typeface="Franklin Gothic Book"/>
              </a:rPr>
              <a:t>a</a:t>
            </a:r>
            <a:r>
              <a:rPr sz="1350" spc="-15" dirty="0">
                <a:solidFill>
                  <a:srgbClr val="333333"/>
                </a:solidFill>
                <a:latin typeface="Franklin Gothic Book"/>
                <a:cs typeface="Franklin Gothic Book"/>
              </a:rPr>
              <a:t>v</a:t>
            </a:r>
            <a:r>
              <a:rPr sz="1350" spc="-8" dirty="0">
                <a:solidFill>
                  <a:srgbClr val="333333"/>
                </a:solidFill>
                <a:latin typeface="Franklin Gothic Book"/>
                <a:cs typeface="Franklin Gothic Book"/>
              </a:rPr>
              <a:t>e</a:t>
            </a:r>
            <a:r>
              <a:rPr sz="1350" spc="-26" dirty="0">
                <a:solidFill>
                  <a:srgbClr val="333333"/>
                </a:solidFill>
                <a:latin typeface="Franklin Gothic Book"/>
                <a:cs typeface="Franklin Gothic Book"/>
              </a:rPr>
              <a:t> </a:t>
            </a:r>
            <a:r>
              <a:rPr sz="1350" spc="11" dirty="0">
                <a:solidFill>
                  <a:srgbClr val="333333"/>
                </a:solidFill>
                <a:latin typeface="Franklin Gothic Book"/>
                <a:cs typeface="Franklin Gothic Book"/>
              </a:rPr>
              <a:t>b</a:t>
            </a:r>
            <a:r>
              <a:rPr sz="1350" spc="-4" dirty="0">
                <a:solidFill>
                  <a:srgbClr val="333333"/>
                </a:solidFill>
                <a:latin typeface="Franklin Gothic Book"/>
                <a:cs typeface="Franklin Gothic Book"/>
              </a:rPr>
              <a:t>e</a:t>
            </a:r>
            <a:r>
              <a:rPr sz="1350" spc="-8" dirty="0">
                <a:solidFill>
                  <a:srgbClr val="333333"/>
                </a:solidFill>
                <a:latin typeface="Franklin Gothic Book"/>
                <a:cs typeface="Franklin Gothic Book"/>
              </a:rPr>
              <a:t>en</a:t>
            </a:r>
            <a:r>
              <a:rPr sz="1350" spc="-4" dirty="0">
                <a:solidFill>
                  <a:srgbClr val="333333"/>
                </a:solidFill>
                <a:latin typeface="Franklin Gothic Book"/>
                <a:cs typeface="Franklin Gothic Book"/>
              </a:rPr>
              <a:t> </a:t>
            </a:r>
            <a:r>
              <a:rPr sz="1350" spc="-23" dirty="0">
                <a:solidFill>
                  <a:srgbClr val="333333"/>
                </a:solidFill>
                <a:latin typeface="Franklin Gothic Book"/>
                <a:cs typeface="Franklin Gothic Book"/>
              </a:rPr>
              <a:t>e</a:t>
            </a:r>
            <a:r>
              <a:rPr sz="1350" spc="8" dirty="0">
                <a:solidFill>
                  <a:srgbClr val="333333"/>
                </a:solidFill>
                <a:latin typeface="Franklin Gothic Book"/>
                <a:cs typeface="Franklin Gothic Book"/>
              </a:rPr>
              <a:t>x</a:t>
            </a:r>
            <a:r>
              <a:rPr sz="1350" spc="4" dirty="0">
                <a:solidFill>
                  <a:srgbClr val="333333"/>
                </a:solidFill>
                <a:latin typeface="Franklin Gothic Book"/>
                <a:cs typeface="Franklin Gothic Book"/>
              </a:rPr>
              <a:t>p</a:t>
            </a:r>
            <a:r>
              <a:rPr sz="1350" dirty="0">
                <a:solidFill>
                  <a:srgbClr val="333333"/>
                </a:solidFill>
                <a:latin typeface="Franklin Gothic Book"/>
                <a:cs typeface="Franklin Gothic Book"/>
              </a:rPr>
              <a:t>ec</a:t>
            </a:r>
            <a:r>
              <a:rPr sz="1350" spc="-34" dirty="0">
                <a:solidFill>
                  <a:srgbClr val="333333"/>
                </a:solidFill>
                <a:latin typeface="Franklin Gothic Book"/>
                <a:cs typeface="Franklin Gothic Book"/>
              </a:rPr>
              <a:t>t</a:t>
            </a:r>
            <a:r>
              <a:rPr sz="1350" spc="4" dirty="0">
                <a:solidFill>
                  <a:srgbClr val="333333"/>
                </a:solidFill>
                <a:latin typeface="Franklin Gothic Book"/>
                <a:cs typeface="Franklin Gothic Book"/>
              </a:rPr>
              <a:t>e</a:t>
            </a:r>
            <a:r>
              <a:rPr sz="1350" dirty="0">
                <a:solidFill>
                  <a:srgbClr val="333333"/>
                </a:solidFill>
                <a:latin typeface="Franklin Gothic Book"/>
                <a:cs typeface="Franklin Gothic Book"/>
              </a:rPr>
              <a:t>d</a:t>
            </a:r>
            <a:r>
              <a:rPr sz="1350" spc="-34" dirty="0">
                <a:solidFill>
                  <a:srgbClr val="333333"/>
                </a:solidFill>
                <a:latin typeface="Franklin Gothic Book"/>
                <a:cs typeface="Franklin Gothic Book"/>
              </a:rPr>
              <a:t> </a:t>
            </a:r>
            <a:r>
              <a:rPr sz="1350" spc="4" dirty="0">
                <a:solidFill>
                  <a:srgbClr val="333333"/>
                </a:solidFill>
                <a:latin typeface="Franklin Gothic Book"/>
                <a:cs typeface="Franklin Gothic Book"/>
              </a:rPr>
              <a:t>i</a:t>
            </a:r>
            <a:r>
              <a:rPr sz="1350" dirty="0">
                <a:solidFill>
                  <a:srgbClr val="333333"/>
                </a:solidFill>
                <a:latin typeface="Franklin Gothic Book"/>
                <a:cs typeface="Franklin Gothic Book"/>
              </a:rPr>
              <a:t>f</a:t>
            </a:r>
            <a:r>
              <a:rPr sz="1350" spc="-8" dirty="0">
                <a:solidFill>
                  <a:srgbClr val="333333"/>
                </a:solidFill>
                <a:latin typeface="Franklin Gothic Book"/>
                <a:cs typeface="Franklin Gothic Book"/>
              </a:rPr>
              <a:t> </a:t>
            </a:r>
            <a:r>
              <a:rPr sz="1350" spc="4" dirty="0">
                <a:solidFill>
                  <a:srgbClr val="333333"/>
                </a:solidFill>
                <a:latin typeface="Franklin Gothic Book"/>
                <a:cs typeface="Franklin Gothic Book"/>
              </a:rPr>
              <a:t>th</a:t>
            </a:r>
            <a:r>
              <a:rPr sz="1350" spc="-11" dirty="0">
                <a:solidFill>
                  <a:srgbClr val="333333"/>
                </a:solidFill>
                <a:latin typeface="Franklin Gothic Book"/>
                <a:cs typeface="Franklin Gothic Book"/>
              </a:rPr>
              <a:t>e</a:t>
            </a:r>
            <a:r>
              <a:rPr sz="1350" dirty="0">
                <a:solidFill>
                  <a:srgbClr val="333333"/>
                </a:solidFill>
                <a:latin typeface="Franklin Gothic Book"/>
                <a:cs typeface="Franklin Gothic Book"/>
              </a:rPr>
              <a:t>y</a:t>
            </a:r>
            <a:r>
              <a:rPr sz="1350" spc="-26" dirty="0">
                <a:solidFill>
                  <a:srgbClr val="333333"/>
                </a:solidFill>
                <a:latin typeface="Franklin Gothic Book"/>
                <a:cs typeface="Franklin Gothic Book"/>
              </a:rPr>
              <a:t> </a:t>
            </a:r>
            <a:r>
              <a:rPr sz="1350" spc="4" dirty="0">
                <a:solidFill>
                  <a:srgbClr val="333333"/>
                </a:solidFill>
                <a:latin typeface="Franklin Gothic Book"/>
                <a:cs typeface="Franklin Gothic Book"/>
              </a:rPr>
              <a:t>ha</a:t>
            </a:r>
            <a:r>
              <a:rPr sz="1350" spc="8" dirty="0">
                <a:solidFill>
                  <a:srgbClr val="333333"/>
                </a:solidFill>
                <a:latin typeface="Franklin Gothic Book"/>
                <a:cs typeface="Franklin Gothic Book"/>
              </a:rPr>
              <a:t>d</a:t>
            </a:r>
            <a:r>
              <a:rPr sz="1350" dirty="0">
                <a:solidFill>
                  <a:srgbClr val="333333"/>
                </a:solidFill>
                <a:latin typeface="Franklin Gothic Book"/>
                <a:cs typeface="Franklin Gothic Book"/>
              </a:rPr>
              <a:t>n’t</a:t>
            </a:r>
            <a:r>
              <a:rPr sz="1350" spc="-26" dirty="0">
                <a:solidFill>
                  <a:srgbClr val="333333"/>
                </a:solidFill>
                <a:latin typeface="Franklin Gothic Book"/>
                <a:cs typeface="Franklin Gothic Book"/>
              </a:rPr>
              <a:t> </a:t>
            </a:r>
            <a:r>
              <a:rPr sz="1350" spc="8" dirty="0">
                <a:solidFill>
                  <a:srgbClr val="333333"/>
                </a:solidFill>
                <a:latin typeface="Franklin Gothic Book"/>
                <a:cs typeface="Franklin Gothic Book"/>
              </a:rPr>
              <a:t>b</a:t>
            </a:r>
            <a:r>
              <a:rPr sz="1350" spc="4" dirty="0">
                <a:solidFill>
                  <a:srgbClr val="333333"/>
                </a:solidFill>
                <a:latin typeface="Franklin Gothic Book"/>
                <a:cs typeface="Franklin Gothic Book"/>
              </a:rPr>
              <a:t>e</a:t>
            </a:r>
            <a:r>
              <a:rPr sz="1350" dirty="0">
                <a:solidFill>
                  <a:srgbClr val="333333"/>
                </a:solidFill>
                <a:latin typeface="Franklin Gothic Book"/>
                <a:cs typeface="Franklin Gothic Book"/>
              </a:rPr>
              <a:t>en</a:t>
            </a:r>
            <a:r>
              <a:rPr sz="1350" spc="-30" dirty="0">
                <a:solidFill>
                  <a:srgbClr val="333333"/>
                </a:solidFill>
                <a:latin typeface="Franklin Gothic Book"/>
                <a:cs typeface="Franklin Gothic Book"/>
              </a:rPr>
              <a:t> </a:t>
            </a:r>
            <a:r>
              <a:rPr sz="1350" spc="4" dirty="0">
                <a:solidFill>
                  <a:srgbClr val="333333"/>
                </a:solidFill>
                <a:latin typeface="Franklin Gothic Book"/>
                <a:cs typeface="Franklin Gothic Book"/>
              </a:rPr>
              <a:t>en</a:t>
            </a:r>
            <a:r>
              <a:rPr sz="1350" spc="8" dirty="0">
                <a:solidFill>
                  <a:srgbClr val="333333"/>
                </a:solidFill>
                <a:latin typeface="Franklin Gothic Book"/>
                <a:cs typeface="Franklin Gothic Book"/>
              </a:rPr>
              <a:t>g</a:t>
            </a:r>
            <a:r>
              <a:rPr sz="1350" spc="-8" dirty="0">
                <a:solidFill>
                  <a:srgbClr val="333333"/>
                </a:solidFill>
                <a:latin typeface="Franklin Gothic Book"/>
                <a:cs typeface="Franklin Gothic Book"/>
              </a:rPr>
              <a:t>a</a:t>
            </a:r>
            <a:r>
              <a:rPr sz="1350" dirty="0">
                <a:solidFill>
                  <a:srgbClr val="333333"/>
                </a:solidFill>
                <a:latin typeface="Franklin Gothic Book"/>
                <a:cs typeface="Franklin Gothic Book"/>
              </a:rPr>
              <a:t>ged</a:t>
            </a:r>
            <a:r>
              <a:rPr sz="1350" spc="-26" dirty="0">
                <a:solidFill>
                  <a:srgbClr val="333333"/>
                </a:solidFill>
                <a:latin typeface="Franklin Gothic Book"/>
                <a:cs typeface="Franklin Gothic Book"/>
              </a:rPr>
              <a:t> </a:t>
            </a:r>
            <a:r>
              <a:rPr sz="1350" spc="8" dirty="0">
                <a:solidFill>
                  <a:srgbClr val="333333"/>
                </a:solidFill>
                <a:latin typeface="Franklin Gothic Book"/>
                <a:cs typeface="Franklin Gothic Book"/>
              </a:rPr>
              <a:t>w</a:t>
            </a:r>
            <a:r>
              <a:rPr sz="1350" spc="4" dirty="0">
                <a:solidFill>
                  <a:srgbClr val="333333"/>
                </a:solidFill>
                <a:latin typeface="Franklin Gothic Book"/>
                <a:cs typeface="Franklin Gothic Book"/>
              </a:rPr>
              <a:t>it</a:t>
            </a:r>
            <a:r>
              <a:rPr sz="1350" dirty="0">
                <a:solidFill>
                  <a:srgbClr val="333333"/>
                </a:solidFill>
                <a:latin typeface="Franklin Gothic Book"/>
                <a:cs typeface="Franklin Gothic Book"/>
              </a:rPr>
              <a:t>h</a:t>
            </a:r>
            <a:r>
              <a:rPr sz="1350" spc="-26" dirty="0">
                <a:solidFill>
                  <a:srgbClr val="333333"/>
                </a:solidFill>
                <a:latin typeface="Franklin Gothic Book"/>
                <a:cs typeface="Franklin Gothic Book"/>
              </a:rPr>
              <a:t> </a:t>
            </a:r>
            <a:r>
              <a:rPr sz="1350" spc="4" dirty="0">
                <a:solidFill>
                  <a:srgbClr val="333333"/>
                </a:solidFill>
                <a:latin typeface="Franklin Gothic Book"/>
                <a:cs typeface="Franklin Gothic Book"/>
              </a:rPr>
              <a:t>th</a:t>
            </a:r>
            <a:r>
              <a:rPr sz="1350" dirty="0">
                <a:solidFill>
                  <a:srgbClr val="333333"/>
                </a:solidFill>
                <a:latin typeface="Franklin Gothic Book"/>
                <a:cs typeface="Franklin Gothic Book"/>
              </a:rPr>
              <a:t>e </a:t>
            </a:r>
            <a:r>
              <a:rPr sz="1350" spc="4" dirty="0">
                <a:solidFill>
                  <a:srgbClr val="333333"/>
                </a:solidFill>
                <a:latin typeface="Franklin Gothic Book"/>
                <a:cs typeface="Franklin Gothic Book"/>
              </a:rPr>
              <a:t>p</a:t>
            </a:r>
            <a:r>
              <a:rPr sz="1350" spc="-30" dirty="0">
                <a:solidFill>
                  <a:srgbClr val="333333"/>
                </a:solidFill>
                <a:latin typeface="Franklin Gothic Book"/>
                <a:cs typeface="Franklin Gothic Book"/>
              </a:rPr>
              <a:t>r</a:t>
            </a:r>
            <a:r>
              <a:rPr sz="1350" dirty="0">
                <a:solidFill>
                  <a:srgbClr val="333333"/>
                </a:solidFill>
                <a:latin typeface="Franklin Gothic Book"/>
                <a:cs typeface="Franklin Gothic Book"/>
              </a:rPr>
              <a:t>o</a:t>
            </a:r>
            <a:r>
              <a:rPr sz="1350" spc="8" dirty="0">
                <a:solidFill>
                  <a:srgbClr val="333333"/>
                </a:solidFill>
                <a:latin typeface="Franklin Gothic Book"/>
                <a:cs typeface="Franklin Gothic Book"/>
              </a:rPr>
              <a:t>g</a:t>
            </a:r>
            <a:r>
              <a:rPr sz="1350" spc="-8" dirty="0">
                <a:solidFill>
                  <a:srgbClr val="333333"/>
                </a:solidFill>
                <a:latin typeface="Franklin Gothic Book"/>
                <a:cs typeface="Franklin Gothic Book"/>
              </a:rPr>
              <a:t>r</a:t>
            </a:r>
            <a:r>
              <a:rPr sz="1350" spc="-4" dirty="0">
                <a:solidFill>
                  <a:srgbClr val="333333"/>
                </a:solidFill>
                <a:latin typeface="Franklin Gothic Book"/>
                <a:cs typeface="Franklin Gothic Book"/>
              </a:rPr>
              <a:t>a</a:t>
            </a:r>
            <a:r>
              <a:rPr sz="1350" spc="-11" dirty="0">
                <a:solidFill>
                  <a:srgbClr val="333333"/>
                </a:solidFill>
                <a:latin typeface="Franklin Gothic Book"/>
                <a:cs typeface="Franklin Gothic Book"/>
              </a:rPr>
              <a:t>m</a:t>
            </a:r>
            <a:endParaRPr sz="1350">
              <a:solidFill>
                <a:prstClr val="black"/>
              </a:solidFill>
              <a:latin typeface="Franklin Gothic Book"/>
              <a:cs typeface="Franklin Gothic Book"/>
            </a:endParaRPr>
          </a:p>
        </p:txBody>
      </p:sp>
      <p:sp>
        <p:nvSpPr>
          <p:cNvPr id="8" name="object 8"/>
          <p:cNvSpPr/>
          <p:nvPr/>
        </p:nvSpPr>
        <p:spPr>
          <a:xfrm>
            <a:off x="3682174" y="3019234"/>
            <a:ext cx="1072515" cy="775811"/>
          </a:xfrm>
          <a:custGeom>
            <a:avLst/>
            <a:gdLst/>
            <a:ahLst/>
            <a:cxnLst/>
            <a:rect l="l" t="t" r="r" b="b"/>
            <a:pathLst>
              <a:path w="1430020" h="1034414">
                <a:moveTo>
                  <a:pt x="95663" y="47071"/>
                </a:moveTo>
                <a:lnTo>
                  <a:pt x="75157" y="75602"/>
                </a:lnTo>
                <a:lnTo>
                  <a:pt x="1409319" y="1033906"/>
                </a:lnTo>
                <a:lnTo>
                  <a:pt x="1429766" y="1005458"/>
                </a:lnTo>
                <a:lnTo>
                  <a:pt x="95663" y="47071"/>
                </a:lnTo>
                <a:close/>
              </a:path>
              <a:path w="1430020" h="1034414">
                <a:moveTo>
                  <a:pt x="0" y="0"/>
                </a:moveTo>
                <a:lnTo>
                  <a:pt x="54737" y="104012"/>
                </a:lnTo>
                <a:lnTo>
                  <a:pt x="75157" y="75602"/>
                </a:lnTo>
                <a:lnTo>
                  <a:pt x="60960" y="65404"/>
                </a:lnTo>
                <a:lnTo>
                  <a:pt x="81407" y="36829"/>
                </a:lnTo>
                <a:lnTo>
                  <a:pt x="103024" y="36829"/>
                </a:lnTo>
                <a:lnTo>
                  <a:pt x="116078" y="18668"/>
                </a:lnTo>
                <a:lnTo>
                  <a:pt x="0" y="0"/>
                </a:lnTo>
                <a:close/>
              </a:path>
              <a:path w="1430020" h="1034414">
                <a:moveTo>
                  <a:pt x="81407" y="36829"/>
                </a:moveTo>
                <a:lnTo>
                  <a:pt x="60960" y="65404"/>
                </a:lnTo>
                <a:lnTo>
                  <a:pt x="75157" y="75602"/>
                </a:lnTo>
                <a:lnTo>
                  <a:pt x="95663" y="47071"/>
                </a:lnTo>
                <a:lnTo>
                  <a:pt x="81407" y="36829"/>
                </a:lnTo>
                <a:close/>
              </a:path>
              <a:path w="1430020" h="1034414">
                <a:moveTo>
                  <a:pt x="103024" y="36829"/>
                </a:moveTo>
                <a:lnTo>
                  <a:pt x="81407" y="36829"/>
                </a:lnTo>
                <a:lnTo>
                  <a:pt x="95663" y="47071"/>
                </a:lnTo>
                <a:lnTo>
                  <a:pt x="103024" y="36829"/>
                </a:lnTo>
                <a:close/>
              </a:path>
            </a:pathLst>
          </a:custGeom>
          <a:solidFill>
            <a:srgbClr val="6F2F9F"/>
          </a:solidFill>
        </p:spPr>
        <p:txBody>
          <a:bodyPr wrap="square" lIns="0" tIns="0" rIns="0" bIns="0" rtlCol="0"/>
          <a:lstStyle/>
          <a:p>
            <a:pPr defTabSz="685800"/>
            <a:endParaRPr sz="1350">
              <a:solidFill>
                <a:prstClr val="black"/>
              </a:solidFill>
              <a:latin typeface="Calibri"/>
            </a:endParaRPr>
          </a:p>
        </p:txBody>
      </p:sp>
      <p:sp>
        <p:nvSpPr>
          <p:cNvPr id="9" name="object 9"/>
          <p:cNvSpPr/>
          <p:nvPr/>
        </p:nvSpPr>
        <p:spPr>
          <a:xfrm>
            <a:off x="4747451" y="2185988"/>
            <a:ext cx="2201704" cy="2787015"/>
          </a:xfrm>
          <a:custGeom>
            <a:avLst/>
            <a:gdLst/>
            <a:ahLst/>
            <a:cxnLst/>
            <a:rect l="l" t="t" r="r" b="b"/>
            <a:pathLst>
              <a:path w="2935604" h="3716020">
                <a:moveTo>
                  <a:pt x="0" y="1857756"/>
                </a:moveTo>
                <a:lnTo>
                  <a:pt x="4865" y="1705388"/>
                </a:lnTo>
                <a:lnTo>
                  <a:pt x="19209" y="1556412"/>
                </a:lnTo>
                <a:lnTo>
                  <a:pt x="42654" y="1411308"/>
                </a:lnTo>
                <a:lnTo>
                  <a:pt x="74822" y="1270552"/>
                </a:lnTo>
                <a:lnTo>
                  <a:pt x="115335" y="1134623"/>
                </a:lnTo>
                <a:lnTo>
                  <a:pt x="163817" y="1004000"/>
                </a:lnTo>
                <a:lnTo>
                  <a:pt x="219888" y="879159"/>
                </a:lnTo>
                <a:lnTo>
                  <a:pt x="283171" y="760579"/>
                </a:lnTo>
                <a:lnTo>
                  <a:pt x="353289" y="648739"/>
                </a:lnTo>
                <a:lnTo>
                  <a:pt x="429863" y="544115"/>
                </a:lnTo>
                <a:lnTo>
                  <a:pt x="512516" y="447187"/>
                </a:lnTo>
                <a:lnTo>
                  <a:pt x="600870" y="358432"/>
                </a:lnTo>
                <a:lnTo>
                  <a:pt x="694548" y="278329"/>
                </a:lnTo>
                <a:lnTo>
                  <a:pt x="793171" y="207355"/>
                </a:lnTo>
                <a:lnTo>
                  <a:pt x="896362" y="145988"/>
                </a:lnTo>
                <a:lnTo>
                  <a:pt x="1003742" y="94707"/>
                </a:lnTo>
                <a:lnTo>
                  <a:pt x="1114936" y="53990"/>
                </a:lnTo>
                <a:lnTo>
                  <a:pt x="1229563" y="24314"/>
                </a:lnTo>
                <a:lnTo>
                  <a:pt x="1347248" y="6158"/>
                </a:lnTo>
                <a:lnTo>
                  <a:pt x="1467612" y="0"/>
                </a:lnTo>
                <a:lnTo>
                  <a:pt x="1587975" y="6158"/>
                </a:lnTo>
                <a:lnTo>
                  <a:pt x="1705660" y="24314"/>
                </a:lnTo>
                <a:lnTo>
                  <a:pt x="1820287" y="53990"/>
                </a:lnTo>
                <a:lnTo>
                  <a:pt x="1931481" y="94707"/>
                </a:lnTo>
                <a:lnTo>
                  <a:pt x="2038861" y="145988"/>
                </a:lnTo>
                <a:lnTo>
                  <a:pt x="2142052" y="207355"/>
                </a:lnTo>
                <a:lnTo>
                  <a:pt x="2240675" y="278329"/>
                </a:lnTo>
                <a:lnTo>
                  <a:pt x="2334353" y="358432"/>
                </a:lnTo>
                <a:lnTo>
                  <a:pt x="2422707" y="447187"/>
                </a:lnTo>
                <a:lnTo>
                  <a:pt x="2505360" y="544115"/>
                </a:lnTo>
                <a:lnTo>
                  <a:pt x="2581934" y="648739"/>
                </a:lnTo>
                <a:lnTo>
                  <a:pt x="2652052" y="760579"/>
                </a:lnTo>
                <a:lnTo>
                  <a:pt x="2715335" y="879159"/>
                </a:lnTo>
                <a:lnTo>
                  <a:pt x="2771406" y="1004000"/>
                </a:lnTo>
                <a:lnTo>
                  <a:pt x="2819888" y="1134623"/>
                </a:lnTo>
                <a:lnTo>
                  <a:pt x="2860401" y="1270552"/>
                </a:lnTo>
                <a:lnTo>
                  <a:pt x="2892569" y="1411308"/>
                </a:lnTo>
                <a:lnTo>
                  <a:pt x="2916014" y="1556412"/>
                </a:lnTo>
                <a:lnTo>
                  <a:pt x="2930358" y="1705388"/>
                </a:lnTo>
                <a:lnTo>
                  <a:pt x="2935223" y="1857756"/>
                </a:lnTo>
                <a:lnTo>
                  <a:pt x="2930358" y="2010123"/>
                </a:lnTo>
                <a:lnTo>
                  <a:pt x="2916014" y="2159099"/>
                </a:lnTo>
                <a:lnTo>
                  <a:pt x="2892569" y="2304203"/>
                </a:lnTo>
                <a:lnTo>
                  <a:pt x="2860401" y="2444959"/>
                </a:lnTo>
                <a:lnTo>
                  <a:pt x="2819888" y="2580888"/>
                </a:lnTo>
                <a:lnTo>
                  <a:pt x="2771406" y="2711511"/>
                </a:lnTo>
                <a:lnTo>
                  <a:pt x="2715335" y="2836352"/>
                </a:lnTo>
                <a:lnTo>
                  <a:pt x="2652052" y="2954932"/>
                </a:lnTo>
                <a:lnTo>
                  <a:pt x="2581934" y="3066772"/>
                </a:lnTo>
                <a:lnTo>
                  <a:pt x="2505360" y="3171396"/>
                </a:lnTo>
                <a:lnTo>
                  <a:pt x="2422707" y="3268324"/>
                </a:lnTo>
                <a:lnTo>
                  <a:pt x="2334353" y="3357079"/>
                </a:lnTo>
                <a:lnTo>
                  <a:pt x="2240675" y="3437182"/>
                </a:lnTo>
                <a:lnTo>
                  <a:pt x="2142052" y="3508156"/>
                </a:lnTo>
                <a:lnTo>
                  <a:pt x="2038861" y="3569523"/>
                </a:lnTo>
                <a:lnTo>
                  <a:pt x="1931481" y="3620804"/>
                </a:lnTo>
                <a:lnTo>
                  <a:pt x="1820287" y="3661521"/>
                </a:lnTo>
                <a:lnTo>
                  <a:pt x="1705660" y="3691197"/>
                </a:lnTo>
                <a:lnTo>
                  <a:pt x="1587975" y="3709353"/>
                </a:lnTo>
                <a:lnTo>
                  <a:pt x="1467612" y="3715512"/>
                </a:lnTo>
                <a:lnTo>
                  <a:pt x="1347248" y="3709353"/>
                </a:lnTo>
                <a:lnTo>
                  <a:pt x="1229563" y="3691197"/>
                </a:lnTo>
                <a:lnTo>
                  <a:pt x="1114936" y="3661521"/>
                </a:lnTo>
                <a:lnTo>
                  <a:pt x="1003742" y="3620804"/>
                </a:lnTo>
                <a:lnTo>
                  <a:pt x="896362" y="3569523"/>
                </a:lnTo>
                <a:lnTo>
                  <a:pt x="793171" y="3508156"/>
                </a:lnTo>
                <a:lnTo>
                  <a:pt x="694548" y="3437182"/>
                </a:lnTo>
                <a:lnTo>
                  <a:pt x="600870" y="3357079"/>
                </a:lnTo>
                <a:lnTo>
                  <a:pt x="512516" y="3268324"/>
                </a:lnTo>
                <a:lnTo>
                  <a:pt x="429863" y="3171396"/>
                </a:lnTo>
                <a:lnTo>
                  <a:pt x="353289" y="3066772"/>
                </a:lnTo>
                <a:lnTo>
                  <a:pt x="283171" y="2954932"/>
                </a:lnTo>
                <a:lnTo>
                  <a:pt x="219888" y="2836352"/>
                </a:lnTo>
                <a:lnTo>
                  <a:pt x="163817" y="2711511"/>
                </a:lnTo>
                <a:lnTo>
                  <a:pt x="115335" y="2580888"/>
                </a:lnTo>
                <a:lnTo>
                  <a:pt x="74822" y="2444959"/>
                </a:lnTo>
                <a:lnTo>
                  <a:pt x="42654" y="2304203"/>
                </a:lnTo>
                <a:lnTo>
                  <a:pt x="19209" y="2159099"/>
                </a:lnTo>
                <a:lnTo>
                  <a:pt x="4865" y="2010123"/>
                </a:lnTo>
                <a:lnTo>
                  <a:pt x="0" y="1857756"/>
                </a:lnTo>
                <a:close/>
              </a:path>
            </a:pathLst>
          </a:custGeom>
          <a:ln w="35052">
            <a:solidFill>
              <a:srgbClr val="6F2F9F"/>
            </a:solidFill>
          </a:ln>
        </p:spPr>
        <p:txBody>
          <a:bodyPr wrap="square" lIns="0" tIns="0" rIns="0" bIns="0" rtlCol="0"/>
          <a:lstStyle/>
          <a:p>
            <a:pPr defTabSz="685800"/>
            <a:endParaRPr sz="1350">
              <a:solidFill>
                <a:prstClr val="black"/>
              </a:solidFill>
              <a:latin typeface="Calibri"/>
            </a:endParaRPr>
          </a:p>
        </p:txBody>
      </p:sp>
      <p:sp>
        <p:nvSpPr>
          <p:cNvPr id="10" name="object 10"/>
          <p:cNvSpPr txBox="1">
            <a:spLocks noGrp="1"/>
          </p:cNvSpPr>
          <p:nvPr>
            <p:ph type="sldNum" sz="quarter" idx="7"/>
          </p:nvPr>
        </p:nvSpPr>
        <p:spPr>
          <a:xfrm>
            <a:off x="6481095" y="5702262"/>
            <a:ext cx="122873" cy="276999"/>
          </a:xfrm>
          <a:prstGeom prst="rect">
            <a:avLst/>
          </a:prstGeom>
        </p:spPr>
        <p:txBody>
          <a:bodyPr vert="horz" wrap="square" lIns="0" tIns="0" rIns="0" bIns="0" rtlCol="0">
            <a:spAutoFit/>
          </a:bodyPr>
          <a:lstStyle/>
          <a:p>
            <a:pPr marL="19050" defTabSz="685800"/>
            <a:fld id="{81D60167-4931-47E6-BA6A-407CBD079E47}" type="slidenum">
              <a:rPr dirty="0"/>
              <a:pPr marL="19050" defTabSz="685800"/>
              <a:t>25</a:t>
            </a:fld>
            <a:endParaRPr dirty="0"/>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9525" defTabSz="685800"/>
            <a:r>
              <a:rPr spc="-8" dirty="0"/>
              <a:t>©</a:t>
            </a:r>
            <a:r>
              <a:rPr spc="-4" dirty="0"/>
              <a:t> </a:t>
            </a:r>
            <a:r>
              <a:rPr spc="-8" dirty="0"/>
              <a:t>2021</a:t>
            </a:r>
            <a:r>
              <a:rPr dirty="0"/>
              <a:t> </a:t>
            </a:r>
            <a:r>
              <a:rPr spc="-8" dirty="0"/>
              <a:t>Wil</a:t>
            </a:r>
            <a:r>
              <a:rPr dirty="0"/>
              <a:t>s</a:t>
            </a:r>
            <a:r>
              <a:rPr spc="-8" dirty="0"/>
              <a:t>on</a:t>
            </a:r>
            <a:r>
              <a:rPr spc="-11" dirty="0"/>
              <a:t> Ce</a:t>
            </a:r>
            <a:r>
              <a:rPr spc="-4" dirty="0"/>
              <a:t>nter</a:t>
            </a:r>
            <a:r>
              <a:rPr spc="4" dirty="0"/>
              <a:t> </a:t>
            </a:r>
            <a:r>
              <a:rPr spc="-4" dirty="0"/>
              <a:t>for</a:t>
            </a:r>
            <a:r>
              <a:rPr spc="4" dirty="0"/>
              <a:t> </a:t>
            </a:r>
            <a:r>
              <a:rPr spc="-8" dirty="0"/>
              <a:t>Science</a:t>
            </a:r>
            <a:r>
              <a:rPr spc="11" dirty="0"/>
              <a:t> </a:t>
            </a:r>
            <a:r>
              <a:rPr spc="-8" dirty="0"/>
              <a:t>and </a:t>
            </a:r>
            <a:r>
              <a:rPr spc="-4" dirty="0"/>
              <a:t>Ju</a:t>
            </a:r>
            <a:r>
              <a:rPr dirty="0"/>
              <a:t>s</a:t>
            </a:r>
            <a:r>
              <a:rPr spc="-4" dirty="0"/>
              <a:t>t</a:t>
            </a:r>
            <a:r>
              <a:rPr spc="-8" dirty="0"/>
              <a:t>i</a:t>
            </a:r>
            <a:r>
              <a:rPr spc="-4" dirty="0"/>
              <a:t>ce at </a:t>
            </a:r>
            <a:r>
              <a:rPr spc="-8" dirty="0"/>
              <a:t>Duke</a:t>
            </a:r>
            <a:r>
              <a:rPr spc="-4" dirty="0"/>
              <a:t> </a:t>
            </a:r>
            <a:r>
              <a:rPr spc="-8" dirty="0"/>
              <a:t>Law</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57250"/>
            <a:ext cx="512445" cy="5143500"/>
          </a:xfrm>
          <a:custGeom>
            <a:avLst/>
            <a:gdLst/>
            <a:ahLst/>
            <a:cxnLst/>
            <a:rect l="l" t="t" r="r" b="b"/>
            <a:pathLst>
              <a:path w="683260" h="6858000">
                <a:moveTo>
                  <a:pt x="0" y="6858000"/>
                </a:moveTo>
                <a:lnTo>
                  <a:pt x="682752" y="6858000"/>
                </a:lnTo>
                <a:lnTo>
                  <a:pt x="682752" y="0"/>
                </a:lnTo>
                <a:lnTo>
                  <a:pt x="0" y="0"/>
                </a:lnTo>
                <a:lnTo>
                  <a:pt x="0" y="6858000"/>
                </a:lnTo>
              </a:path>
            </a:pathLst>
          </a:custGeom>
          <a:solidFill>
            <a:srgbClr val="FFDF82"/>
          </a:solidFill>
        </p:spPr>
        <p:txBody>
          <a:bodyPr wrap="square" lIns="0" tIns="0" rIns="0" bIns="0" rtlCol="0"/>
          <a:lstStyle/>
          <a:p>
            <a:pPr defTabSz="685800"/>
            <a:endParaRPr sz="1350">
              <a:solidFill>
                <a:prstClr val="black"/>
              </a:solidFill>
              <a:latin typeface="Calibri"/>
            </a:endParaRPr>
          </a:p>
        </p:txBody>
      </p:sp>
      <p:sp>
        <p:nvSpPr>
          <p:cNvPr id="3" name="object 3"/>
          <p:cNvSpPr txBox="1"/>
          <p:nvPr/>
        </p:nvSpPr>
        <p:spPr>
          <a:xfrm>
            <a:off x="548640" y="640080"/>
            <a:ext cx="7967198" cy="492443"/>
          </a:xfrm>
          <a:prstGeom prst="rect">
            <a:avLst/>
          </a:prstGeom>
        </p:spPr>
        <p:txBody>
          <a:bodyPr vert="horz" wrap="square" lIns="0" tIns="0" rIns="0" bIns="0" rtlCol="0">
            <a:spAutoFit/>
          </a:bodyPr>
          <a:lstStyle/>
          <a:p>
            <a:pPr marL="9525" defTabSz="685800"/>
            <a:r>
              <a:rPr sz="3200" b="1" spc="-15" dirty="0">
                <a:solidFill>
                  <a:srgbClr val="22346D"/>
                </a:solidFill>
                <a:latin typeface="Arial" panose="020B0604020202020204" pitchFamily="34" charset="0"/>
                <a:cs typeface="Arial" panose="020B0604020202020204" pitchFamily="34" charset="0"/>
              </a:rPr>
              <a:t>P</a:t>
            </a:r>
            <a:r>
              <a:rPr sz="3200" b="1" dirty="0">
                <a:solidFill>
                  <a:srgbClr val="22346D"/>
                </a:solidFill>
                <a:latin typeface="Arial" panose="020B0604020202020204" pitchFamily="34" charset="0"/>
                <a:cs typeface="Arial" panose="020B0604020202020204" pitchFamily="34" charset="0"/>
              </a:rPr>
              <a:t>a</a:t>
            </a:r>
            <a:r>
              <a:rPr sz="3200" b="1" spc="41" dirty="0">
                <a:solidFill>
                  <a:srgbClr val="22346D"/>
                </a:solidFill>
                <a:latin typeface="Arial" panose="020B0604020202020204" pitchFamily="34" charset="0"/>
                <a:cs typeface="Arial" panose="020B0604020202020204" pitchFamily="34" charset="0"/>
              </a:rPr>
              <a:t>r</a:t>
            </a:r>
            <a:r>
              <a:rPr sz="3200" b="1" spc="-4" dirty="0">
                <a:solidFill>
                  <a:srgbClr val="22346D"/>
                </a:solidFill>
                <a:latin typeface="Arial" panose="020B0604020202020204" pitchFamily="34" charset="0"/>
                <a:cs typeface="Arial" panose="020B0604020202020204" pitchFamily="34" charset="0"/>
              </a:rPr>
              <a:t>ti</a:t>
            </a:r>
            <a:r>
              <a:rPr sz="3200" b="1" spc="-8" dirty="0">
                <a:solidFill>
                  <a:srgbClr val="22346D"/>
                </a:solidFill>
                <a:latin typeface="Arial" panose="020B0604020202020204" pitchFamily="34" charset="0"/>
                <a:cs typeface="Arial" panose="020B0604020202020204" pitchFamily="34" charset="0"/>
              </a:rPr>
              <a:t>c</a:t>
            </a:r>
            <a:r>
              <a:rPr sz="3200" b="1" dirty="0">
                <a:solidFill>
                  <a:srgbClr val="22346D"/>
                </a:solidFill>
                <a:latin typeface="Arial" panose="020B0604020202020204" pitchFamily="34" charset="0"/>
                <a:cs typeface="Arial" panose="020B0604020202020204" pitchFamily="34" charset="0"/>
              </a:rPr>
              <a:t>ipant</a:t>
            </a:r>
            <a:r>
              <a:rPr sz="3200" b="1" spc="-4" dirty="0">
                <a:solidFill>
                  <a:srgbClr val="22346D"/>
                </a:solidFill>
                <a:latin typeface="Arial" panose="020B0604020202020204" pitchFamily="34" charset="0"/>
                <a:cs typeface="Arial" panose="020B0604020202020204" pitchFamily="34" charset="0"/>
              </a:rPr>
              <a:t> se</a:t>
            </a:r>
            <a:r>
              <a:rPr sz="3200" b="1" spc="56" dirty="0">
                <a:solidFill>
                  <a:srgbClr val="22346D"/>
                </a:solidFill>
                <a:latin typeface="Arial" panose="020B0604020202020204" pitchFamily="34" charset="0"/>
                <a:cs typeface="Arial" panose="020B0604020202020204" pitchFamily="34" charset="0"/>
              </a:rPr>
              <a:t>r</a:t>
            </a:r>
            <a:r>
              <a:rPr sz="3200" b="1" spc="-4" dirty="0">
                <a:solidFill>
                  <a:srgbClr val="22346D"/>
                </a:solidFill>
                <a:latin typeface="Arial" panose="020B0604020202020204" pitchFamily="34" charset="0"/>
                <a:cs typeface="Arial" panose="020B0604020202020204" pitchFamily="34" charset="0"/>
              </a:rPr>
              <a:t>vic</a:t>
            </a:r>
            <a:r>
              <a:rPr sz="3200" b="1" dirty="0">
                <a:solidFill>
                  <a:srgbClr val="22346D"/>
                </a:solidFill>
                <a:latin typeface="Arial" panose="020B0604020202020204" pitchFamily="34" charset="0"/>
                <a:cs typeface="Arial" panose="020B0604020202020204" pitchFamily="34" charset="0"/>
              </a:rPr>
              <a:t>e</a:t>
            </a:r>
            <a:r>
              <a:rPr sz="3200" b="1" spc="-8" dirty="0">
                <a:solidFill>
                  <a:srgbClr val="22346D"/>
                </a:solidFill>
                <a:latin typeface="Arial" panose="020B0604020202020204" pitchFamily="34" charset="0"/>
                <a:cs typeface="Arial" panose="020B0604020202020204" pitchFamily="34" charset="0"/>
              </a:rPr>
              <a:t> </a:t>
            </a:r>
            <a:r>
              <a:rPr sz="3200" b="1" dirty="0">
                <a:solidFill>
                  <a:srgbClr val="22346D"/>
                </a:solidFill>
                <a:latin typeface="Arial" panose="020B0604020202020204" pitchFamily="34" charset="0"/>
                <a:cs typeface="Arial" panose="020B0604020202020204" pitchFamily="34" charset="0"/>
              </a:rPr>
              <a:t>use</a:t>
            </a:r>
            <a:r>
              <a:rPr sz="3200" b="1" spc="-11" dirty="0">
                <a:solidFill>
                  <a:srgbClr val="22346D"/>
                </a:solidFill>
                <a:latin typeface="Arial" panose="020B0604020202020204" pitchFamily="34" charset="0"/>
                <a:cs typeface="Arial" panose="020B0604020202020204" pitchFamily="34" charset="0"/>
              </a:rPr>
              <a:t> </a:t>
            </a:r>
            <a:r>
              <a:rPr sz="3200" b="1" dirty="0">
                <a:solidFill>
                  <a:srgbClr val="22346D"/>
                </a:solidFill>
                <a:latin typeface="Arial" panose="020B0604020202020204" pitchFamily="34" charset="0"/>
                <a:cs typeface="Arial" panose="020B0604020202020204" pitchFamily="34" charset="0"/>
              </a:rPr>
              <a:t>during</a:t>
            </a:r>
            <a:r>
              <a:rPr sz="3200" b="1" spc="-8" dirty="0">
                <a:solidFill>
                  <a:srgbClr val="22346D"/>
                </a:solidFill>
                <a:latin typeface="Arial" panose="020B0604020202020204" pitchFamily="34" charset="0"/>
                <a:cs typeface="Arial" panose="020B0604020202020204" pitchFamily="34" charset="0"/>
              </a:rPr>
              <a:t> </a:t>
            </a:r>
            <a:r>
              <a:rPr sz="3200" b="1" dirty="0">
                <a:solidFill>
                  <a:srgbClr val="22346D"/>
                </a:solidFill>
                <a:latin typeface="Arial" panose="020B0604020202020204" pitchFamily="34" charset="0"/>
                <a:cs typeface="Arial" panose="020B0604020202020204" pitchFamily="34" charset="0"/>
              </a:rPr>
              <a:t>LEAD</a:t>
            </a:r>
            <a:endParaRPr sz="3200" b="1" dirty="0">
              <a:solidFill>
                <a:prstClr val="black"/>
              </a:solidFill>
              <a:latin typeface="Arial" panose="020B0604020202020204" pitchFamily="34" charset="0"/>
              <a:cs typeface="Arial" panose="020B0604020202020204" pitchFamily="34" charset="0"/>
            </a:endParaRPr>
          </a:p>
        </p:txBody>
      </p:sp>
      <p:sp>
        <p:nvSpPr>
          <p:cNvPr id="4" name="object 4"/>
          <p:cNvSpPr/>
          <p:nvPr/>
        </p:nvSpPr>
        <p:spPr>
          <a:xfrm>
            <a:off x="1895095" y="1387602"/>
            <a:ext cx="5359526" cy="4263390"/>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5" name="object 5"/>
          <p:cNvSpPr txBox="1">
            <a:spLocks noGrp="1"/>
          </p:cNvSpPr>
          <p:nvPr>
            <p:ph type="sldNum" sz="quarter" idx="7"/>
          </p:nvPr>
        </p:nvSpPr>
        <p:spPr>
          <a:xfrm>
            <a:off x="6481095" y="5702262"/>
            <a:ext cx="122873" cy="276999"/>
          </a:xfrm>
          <a:prstGeom prst="rect">
            <a:avLst/>
          </a:prstGeom>
        </p:spPr>
        <p:txBody>
          <a:bodyPr vert="horz" wrap="square" lIns="0" tIns="0" rIns="0" bIns="0" rtlCol="0">
            <a:spAutoFit/>
          </a:bodyPr>
          <a:lstStyle/>
          <a:p>
            <a:pPr marL="19050" defTabSz="685800"/>
            <a:fld id="{81D60167-4931-47E6-BA6A-407CBD079E47}" type="slidenum">
              <a:rPr dirty="0"/>
              <a:pPr marL="19050" defTabSz="685800"/>
              <a:t>26</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9525" defTabSz="685800"/>
            <a:r>
              <a:rPr spc="-8" dirty="0"/>
              <a:t>©</a:t>
            </a:r>
            <a:r>
              <a:rPr spc="-4" dirty="0"/>
              <a:t> </a:t>
            </a:r>
            <a:r>
              <a:rPr spc="-8" dirty="0"/>
              <a:t>2021</a:t>
            </a:r>
            <a:r>
              <a:rPr dirty="0"/>
              <a:t> </a:t>
            </a:r>
            <a:r>
              <a:rPr spc="-8" dirty="0"/>
              <a:t>Wil</a:t>
            </a:r>
            <a:r>
              <a:rPr dirty="0"/>
              <a:t>s</a:t>
            </a:r>
            <a:r>
              <a:rPr spc="-8" dirty="0"/>
              <a:t>on</a:t>
            </a:r>
            <a:r>
              <a:rPr spc="-11" dirty="0"/>
              <a:t> Ce</a:t>
            </a:r>
            <a:r>
              <a:rPr spc="-4" dirty="0"/>
              <a:t>nter</a:t>
            </a:r>
            <a:r>
              <a:rPr spc="4" dirty="0"/>
              <a:t> </a:t>
            </a:r>
            <a:r>
              <a:rPr spc="-4" dirty="0"/>
              <a:t>for</a:t>
            </a:r>
            <a:r>
              <a:rPr spc="4" dirty="0"/>
              <a:t> </a:t>
            </a:r>
            <a:r>
              <a:rPr spc="-8" dirty="0"/>
              <a:t>Science</a:t>
            </a:r>
            <a:r>
              <a:rPr spc="11" dirty="0"/>
              <a:t> </a:t>
            </a:r>
            <a:r>
              <a:rPr spc="-8" dirty="0"/>
              <a:t>and </a:t>
            </a:r>
            <a:r>
              <a:rPr spc="-4" dirty="0"/>
              <a:t>Ju</a:t>
            </a:r>
            <a:r>
              <a:rPr dirty="0"/>
              <a:t>s</a:t>
            </a:r>
            <a:r>
              <a:rPr spc="-4" dirty="0"/>
              <a:t>t</a:t>
            </a:r>
            <a:r>
              <a:rPr spc="-8" dirty="0"/>
              <a:t>i</a:t>
            </a:r>
            <a:r>
              <a:rPr spc="-4" dirty="0"/>
              <a:t>ce at </a:t>
            </a:r>
            <a:r>
              <a:rPr spc="-8" dirty="0"/>
              <a:t>Duke</a:t>
            </a:r>
            <a:r>
              <a:rPr spc="-4" dirty="0"/>
              <a:t> </a:t>
            </a:r>
            <a:r>
              <a:rPr spc="-8" dirty="0"/>
              <a:t>Law</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57250"/>
            <a:ext cx="512445" cy="5143500"/>
          </a:xfrm>
          <a:custGeom>
            <a:avLst/>
            <a:gdLst/>
            <a:ahLst/>
            <a:cxnLst/>
            <a:rect l="l" t="t" r="r" b="b"/>
            <a:pathLst>
              <a:path w="683260" h="6858000">
                <a:moveTo>
                  <a:pt x="0" y="6858000"/>
                </a:moveTo>
                <a:lnTo>
                  <a:pt x="682752" y="6858000"/>
                </a:lnTo>
                <a:lnTo>
                  <a:pt x="682752" y="0"/>
                </a:lnTo>
                <a:lnTo>
                  <a:pt x="0" y="0"/>
                </a:lnTo>
                <a:lnTo>
                  <a:pt x="0" y="6858000"/>
                </a:lnTo>
              </a:path>
            </a:pathLst>
          </a:custGeom>
          <a:solidFill>
            <a:srgbClr val="FFDF82"/>
          </a:solidFill>
        </p:spPr>
        <p:txBody>
          <a:bodyPr wrap="square" lIns="0" tIns="0" rIns="0" bIns="0" rtlCol="0"/>
          <a:lstStyle/>
          <a:p>
            <a:pPr defTabSz="685800"/>
            <a:endParaRPr sz="1350">
              <a:solidFill>
                <a:prstClr val="black"/>
              </a:solidFill>
              <a:latin typeface="Calibri"/>
            </a:endParaRPr>
          </a:p>
        </p:txBody>
      </p:sp>
      <p:sp>
        <p:nvSpPr>
          <p:cNvPr id="3" name="object 3"/>
          <p:cNvSpPr txBox="1"/>
          <p:nvPr/>
        </p:nvSpPr>
        <p:spPr>
          <a:xfrm>
            <a:off x="548640" y="640080"/>
            <a:ext cx="8041625" cy="492443"/>
          </a:xfrm>
          <a:prstGeom prst="rect">
            <a:avLst/>
          </a:prstGeom>
        </p:spPr>
        <p:txBody>
          <a:bodyPr vert="horz" wrap="square" lIns="0" tIns="0" rIns="0" bIns="0" rtlCol="0">
            <a:spAutoFit/>
          </a:bodyPr>
          <a:lstStyle/>
          <a:p>
            <a:pPr marL="9525" defTabSz="685800"/>
            <a:r>
              <a:rPr sz="3200" b="1" spc="-15" dirty="0">
                <a:solidFill>
                  <a:srgbClr val="22346D"/>
                </a:solidFill>
                <a:latin typeface="Arial" panose="020B0604020202020204" pitchFamily="34" charset="0"/>
                <a:cs typeface="Arial" panose="020B0604020202020204" pitchFamily="34" charset="0"/>
              </a:rPr>
              <a:t>P</a:t>
            </a:r>
            <a:r>
              <a:rPr sz="3200" b="1" dirty="0">
                <a:solidFill>
                  <a:srgbClr val="22346D"/>
                </a:solidFill>
                <a:latin typeface="Arial" panose="020B0604020202020204" pitchFamily="34" charset="0"/>
                <a:cs typeface="Arial" panose="020B0604020202020204" pitchFamily="34" charset="0"/>
              </a:rPr>
              <a:t>a</a:t>
            </a:r>
            <a:r>
              <a:rPr sz="3200" b="1" spc="41" dirty="0">
                <a:solidFill>
                  <a:srgbClr val="22346D"/>
                </a:solidFill>
                <a:latin typeface="Arial" panose="020B0604020202020204" pitchFamily="34" charset="0"/>
                <a:cs typeface="Arial" panose="020B0604020202020204" pitchFamily="34" charset="0"/>
              </a:rPr>
              <a:t>r</a:t>
            </a:r>
            <a:r>
              <a:rPr sz="3200" b="1" spc="-4" dirty="0">
                <a:solidFill>
                  <a:srgbClr val="22346D"/>
                </a:solidFill>
                <a:latin typeface="Arial" panose="020B0604020202020204" pitchFamily="34" charset="0"/>
                <a:cs typeface="Arial" panose="020B0604020202020204" pitchFamily="34" charset="0"/>
              </a:rPr>
              <a:t>ti</a:t>
            </a:r>
            <a:r>
              <a:rPr sz="3200" b="1" spc="-8" dirty="0">
                <a:solidFill>
                  <a:srgbClr val="22346D"/>
                </a:solidFill>
                <a:latin typeface="Arial" panose="020B0604020202020204" pitchFamily="34" charset="0"/>
                <a:cs typeface="Arial" panose="020B0604020202020204" pitchFamily="34" charset="0"/>
              </a:rPr>
              <a:t>c</a:t>
            </a:r>
            <a:r>
              <a:rPr sz="3200" b="1" dirty="0">
                <a:solidFill>
                  <a:srgbClr val="22346D"/>
                </a:solidFill>
                <a:latin typeface="Arial" panose="020B0604020202020204" pitchFamily="34" charset="0"/>
                <a:cs typeface="Arial" panose="020B0604020202020204" pitchFamily="34" charset="0"/>
              </a:rPr>
              <a:t>ipant</a:t>
            </a:r>
            <a:r>
              <a:rPr sz="3200" b="1" spc="-4" dirty="0">
                <a:solidFill>
                  <a:srgbClr val="22346D"/>
                </a:solidFill>
                <a:latin typeface="Arial" panose="020B0604020202020204" pitchFamily="34" charset="0"/>
                <a:cs typeface="Arial" panose="020B0604020202020204" pitchFamily="34" charset="0"/>
              </a:rPr>
              <a:t> se</a:t>
            </a:r>
            <a:r>
              <a:rPr sz="3200" b="1" spc="56" dirty="0">
                <a:solidFill>
                  <a:srgbClr val="22346D"/>
                </a:solidFill>
                <a:latin typeface="Arial" panose="020B0604020202020204" pitchFamily="34" charset="0"/>
                <a:cs typeface="Arial" panose="020B0604020202020204" pitchFamily="34" charset="0"/>
              </a:rPr>
              <a:t>r</a:t>
            </a:r>
            <a:r>
              <a:rPr sz="3200" b="1" spc="-4" dirty="0">
                <a:solidFill>
                  <a:srgbClr val="22346D"/>
                </a:solidFill>
                <a:latin typeface="Arial" panose="020B0604020202020204" pitchFamily="34" charset="0"/>
                <a:cs typeface="Arial" panose="020B0604020202020204" pitchFamily="34" charset="0"/>
              </a:rPr>
              <a:t>vic</a:t>
            </a:r>
            <a:r>
              <a:rPr sz="3200" b="1" dirty="0">
                <a:solidFill>
                  <a:srgbClr val="22346D"/>
                </a:solidFill>
                <a:latin typeface="Arial" panose="020B0604020202020204" pitchFamily="34" charset="0"/>
                <a:cs typeface="Arial" panose="020B0604020202020204" pitchFamily="34" charset="0"/>
              </a:rPr>
              <a:t>e</a:t>
            </a:r>
            <a:r>
              <a:rPr sz="3200" b="1" spc="-8" dirty="0">
                <a:solidFill>
                  <a:srgbClr val="22346D"/>
                </a:solidFill>
                <a:latin typeface="Arial" panose="020B0604020202020204" pitchFamily="34" charset="0"/>
                <a:cs typeface="Arial" panose="020B0604020202020204" pitchFamily="34" charset="0"/>
              </a:rPr>
              <a:t> </a:t>
            </a:r>
            <a:r>
              <a:rPr sz="3200" b="1" dirty="0">
                <a:solidFill>
                  <a:srgbClr val="22346D"/>
                </a:solidFill>
                <a:latin typeface="Arial" panose="020B0604020202020204" pitchFamily="34" charset="0"/>
                <a:cs typeface="Arial" panose="020B0604020202020204" pitchFamily="34" charset="0"/>
              </a:rPr>
              <a:t>use</a:t>
            </a:r>
            <a:r>
              <a:rPr sz="3200" b="1" spc="-11" dirty="0">
                <a:solidFill>
                  <a:srgbClr val="22346D"/>
                </a:solidFill>
                <a:latin typeface="Arial" panose="020B0604020202020204" pitchFamily="34" charset="0"/>
                <a:cs typeface="Arial" panose="020B0604020202020204" pitchFamily="34" charset="0"/>
              </a:rPr>
              <a:t> </a:t>
            </a:r>
            <a:r>
              <a:rPr sz="3200" b="1" dirty="0">
                <a:solidFill>
                  <a:srgbClr val="22346D"/>
                </a:solidFill>
                <a:latin typeface="Arial" panose="020B0604020202020204" pitchFamily="34" charset="0"/>
                <a:cs typeface="Arial" panose="020B0604020202020204" pitchFamily="34" charset="0"/>
              </a:rPr>
              <a:t>during</a:t>
            </a:r>
            <a:r>
              <a:rPr sz="3200" b="1" spc="-8" dirty="0">
                <a:solidFill>
                  <a:srgbClr val="22346D"/>
                </a:solidFill>
                <a:latin typeface="Arial" panose="020B0604020202020204" pitchFamily="34" charset="0"/>
                <a:cs typeface="Arial" panose="020B0604020202020204" pitchFamily="34" charset="0"/>
              </a:rPr>
              <a:t> </a:t>
            </a:r>
            <a:r>
              <a:rPr sz="3200" b="1" dirty="0">
                <a:solidFill>
                  <a:srgbClr val="22346D"/>
                </a:solidFill>
                <a:latin typeface="Arial" panose="020B0604020202020204" pitchFamily="34" charset="0"/>
                <a:cs typeface="Arial" panose="020B0604020202020204" pitchFamily="34" charset="0"/>
              </a:rPr>
              <a:t>LEAD</a:t>
            </a:r>
            <a:endParaRPr sz="3200" b="1" dirty="0">
              <a:solidFill>
                <a:prstClr val="black"/>
              </a:solidFill>
              <a:latin typeface="Arial" panose="020B0604020202020204" pitchFamily="34" charset="0"/>
              <a:cs typeface="Arial" panose="020B0604020202020204" pitchFamily="34" charset="0"/>
            </a:endParaRPr>
          </a:p>
        </p:txBody>
      </p:sp>
      <p:sp>
        <p:nvSpPr>
          <p:cNvPr id="4" name="object 4"/>
          <p:cNvSpPr/>
          <p:nvPr/>
        </p:nvSpPr>
        <p:spPr>
          <a:xfrm>
            <a:off x="1895095" y="1387602"/>
            <a:ext cx="5359526" cy="4263390"/>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826960" y="1808798"/>
            <a:ext cx="1814036" cy="692944"/>
          </a:xfrm>
          <a:custGeom>
            <a:avLst/>
            <a:gdLst/>
            <a:ahLst/>
            <a:cxnLst/>
            <a:rect l="l" t="t" r="r" b="b"/>
            <a:pathLst>
              <a:path w="2418715" h="923925">
                <a:moveTo>
                  <a:pt x="0" y="923544"/>
                </a:moveTo>
                <a:lnTo>
                  <a:pt x="2418588" y="923544"/>
                </a:lnTo>
                <a:lnTo>
                  <a:pt x="2418588" y="0"/>
                </a:lnTo>
                <a:lnTo>
                  <a:pt x="0" y="0"/>
                </a:lnTo>
                <a:lnTo>
                  <a:pt x="0" y="923544"/>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6" name="object 6"/>
          <p:cNvSpPr txBox="1"/>
          <p:nvPr/>
        </p:nvSpPr>
        <p:spPr>
          <a:xfrm>
            <a:off x="826960" y="1808797"/>
            <a:ext cx="1814036" cy="646331"/>
          </a:xfrm>
          <a:prstGeom prst="rect">
            <a:avLst/>
          </a:prstGeom>
          <a:ln w="35052">
            <a:solidFill>
              <a:srgbClr val="6F2F9F"/>
            </a:solidFill>
          </a:ln>
        </p:spPr>
        <p:txBody>
          <a:bodyPr vert="horz" wrap="square" lIns="0" tIns="0" rIns="0" bIns="0" rtlCol="0">
            <a:spAutoFit/>
          </a:bodyPr>
          <a:lstStyle/>
          <a:p>
            <a:pPr marL="55245" defTabSz="685800"/>
            <a:r>
              <a:rPr sz="1400" spc="8" dirty="0">
                <a:solidFill>
                  <a:srgbClr val="333333"/>
                </a:solidFill>
                <a:latin typeface="Arial" panose="020B0604020202020204" pitchFamily="34" charset="0"/>
                <a:cs typeface="Arial" panose="020B0604020202020204" pitchFamily="34" charset="0"/>
              </a:rPr>
              <a:t>68</a:t>
            </a:r>
            <a:r>
              <a:rPr sz="1400" dirty="0">
                <a:solidFill>
                  <a:srgbClr val="333333"/>
                </a:solidFill>
                <a:latin typeface="Arial" panose="020B0604020202020204" pitchFamily="34" charset="0"/>
                <a:cs typeface="Arial" panose="020B0604020202020204" pitchFamily="34" charset="0"/>
              </a:rPr>
              <a:t>%</a:t>
            </a:r>
            <a:r>
              <a:rPr sz="1400" spc="-8" dirty="0">
                <a:solidFill>
                  <a:srgbClr val="333333"/>
                </a:solidFill>
                <a:latin typeface="Arial" panose="020B0604020202020204" pitchFamily="34" charset="0"/>
                <a:cs typeface="Arial" panose="020B0604020202020204" pitchFamily="34" charset="0"/>
              </a:rPr>
              <a:t> </a:t>
            </a:r>
            <a:r>
              <a:rPr sz="1400" spc="-26" dirty="0">
                <a:solidFill>
                  <a:srgbClr val="333333"/>
                </a:solidFill>
                <a:latin typeface="Arial" panose="020B0604020202020204" pitchFamily="34" charset="0"/>
                <a:cs typeface="Arial" panose="020B0604020202020204" pitchFamily="34" charset="0"/>
              </a:rPr>
              <a:t>e</a:t>
            </a:r>
            <a:r>
              <a:rPr sz="1400" dirty="0">
                <a:solidFill>
                  <a:srgbClr val="333333"/>
                </a:solidFill>
                <a:latin typeface="Arial" panose="020B0604020202020204" pitchFamily="34" charset="0"/>
                <a:cs typeface="Arial" panose="020B0604020202020204" pitchFamily="34" charset="0"/>
              </a:rPr>
              <a:t>x</a:t>
            </a:r>
            <a:r>
              <a:rPr sz="1400" spc="4" dirty="0">
                <a:solidFill>
                  <a:srgbClr val="333333"/>
                </a:solidFill>
                <a:latin typeface="Arial" panose="020B0604020202020204" pitchFamily="34" charset="0"/>
                <a:cs typeface="Arial" panose="020B0604020202020204" pitchFamily="34" charset="0"/>
              </a:rPr>
              <a:t>p</a:t>
            </a:r>
            <a:r>
              <a:rPr sz="1400" spc="-8" dirty="0">
                <a:solidFill>
                  <a:srgbClr val="333333"/>
                </a:solidFill>
                <a:latin typeface="Arial" panose="020B0604020202020204" pitchFamily="34" charset="0"/>
                <a:cs typeface="Arial" panose="020B0604020202020204" pitchFamily="34" charset="0"/>
              </a:rPr>
              <a:t>res</a:t>
            </a:r>
            <a:r>
              <a:rPr sz="1400" spc="-4" dirty="0">
                <a:solidFill>
                  <a:srgbClr val="333333"/>
                </a:solidFill>
                <a:latin typeface="Arial" panose="020B0604020202020204" pitchFamily="34" charset="0"/>
                <a:cs typeface="Arial" panose="020B0604020202020204" pitchFamily="34" charset="0"/>
              </a:rPr>
              <a:t>s</a:t>
            </a:r>
            <a:r>
              <a:rPr sz="1400" spc="-8" dirty="0">
                <a:solidFill>
                  <a:srgbClr val="333333"/>
                </a:solidFill>
                <a:latin typeface="Arial" panose="020B0604020202020204" pitchFamily="34" charset="0"/>
                <a:cs typeface="Arial" panose="020B0604020202020204" pitchFamily="34" charset="0"/>
              </a:rPr>
              <a:t>ed</a:t>
            </a:r>
            <a:endParaRPr sz="1400" dirty="0">
              <a:solidFill>
                <a:prstClr val="black"/>
              </a:solidFill>
              <a:latin typeface="Arial" panose="020B0604020202020204" pitchFamily="34" charset="0"/>
              <a:cs typeface="Arial" panose="020B0604020202020204" pitchFamily="34" charset="0"/>
            </a:endParaRPr>
          </a:p>
          <a:p>
            <a:pPr marL="55245" marR="108585" defTabSz="685800"/>
            <a:r>
              <a:rPr sz="1400" dirty="0">
                <a:solidFill>
                  <a:srgbClr val="333333"/>
                </a:solidFill>
                <a:latin typeface="Arial" panose="020B0604020202020204" pitchFamily="34" charset="0"/>
                <a:cs typeface="Arial" panose="020B0604020202020204" pitchFamily="34" charset="0"/>
              </a:rPr>
              <a:t>i</a:t>
            </a:r>
            <a:r>
              <a:rPr sz="1400" spc="-4" dirty="0">
                <a:solidFill>
                  <a:srgbClr val="333333"/>
                </a:solidFill>
                <a:latin typeface="Arial" panose="020B0604020202020204" pitchFamily="34" charset="0"/>
                <a:cs typeface="Arial" panose="020B0604020202020204" pitchFamily="34" charset="0"/>
              </a:rPr>
              <a:t>n</a:t>
            </a:r>
            <a:r>
              <a:rPr sz="1400" spc="-30" dirty="0">
                <a:solidFill>
                  <a:srgbClr val="333333"/>
                </a:solidFill>
                <a:latin typeface="Arial" panose="020B0604020202020204" pitchFamily="34" charset="0"/>
                <a:cs typeface="Arial" panose="020B0604020202020204" pitchFamily="34" charset="0"/>
              </a:rPr>
              <a:t>t</a:t>
            </a:r>
            <a:r>
              <a:rPr sz="1400" spc="-4" dirty="0">
                <a:solidFill>
                  <a:srgbClr val="333333"/>
                </a:solidFill>
                <a:latin typeface="Arial" panose="020B0604020202020204" pitchFamily="34" charset="0"/>
                <a:cs typeface="Arial" panose="020B0604020202020204" pitchFamily="34" charset="0"/>
              </a:rPr>
              <a:t>e</a:t>
            </a:r>
            <a:r>
              <a:rPr sz="1400" spc="-8" dirty="0">
                <a:solidFill>
                  <a:srgbClr val="333333"/>
                </a:solidFill>
                <a:latin typeface="Arial" panose="020B0604020202020204" pitchFamily="34" charset="0"/>
                <a:cs typeface="Arial" panose="020B0604020202020204" pitchFamily="34" charset="0"/>
              </a:rPr>
              <a:t>rest;</a:t>
            </a:r>
            <a:r>
              <a:rPr sz="1400" spc="-30" dirty="0">
                <a:solidFill>
                  <a:srgbClr val="333333"/>
                </a:solidFill>
                <a:latin typeface="Arial" panose="020B0604020202020204" pitchFamily="34" charset="0"/>
                <a:cs typeface="Arial" panose="020B0604020202020204" pitchFamily="34" charset="0"/>
              </a:rPr>
              <a:t> </a:t>
            </a:r>
            <a:r>
              <a:rPr sz="1400" spc="8" dirty="0">
                <a:solidFill>
                  <a:srgbClr val="333333"/>
                </a:solidFill>
                <a:latin typeface="Arial" panose="020B0604020202020204" pitchFamily="34" charset="0"/>
                <a:cs typeface="Arial" panose="020B0604020202020204" pitchFamily="34" charset="0"/>
              </a:rPr>
              <a:t>68</a:t>
            </a:r>
            <a:r>
              <a:rPr sz="1400" dirty="0">
                <a:solidFill>
                  <a:srgbClr val="333333"/>
                </a:solidFill>
                <a:latin typeface="Arial" panose="020B0604020202020204" pitchFamily="34" charset="0"/>
                <a:cs typeface="Arial" panose="020B0604020202020204" pitchFamily="34" charset="0"/>
              </a:rPr>
              <a:t>%</a:t>
            </a:r>
            <a:r>
              <a:rPr sz="1400" spc="-8" dirty="0">
                <a:solidFill>
                  <a:srgbClr val="333333"/>
                </a:solidFill>
                <a:latin typeface="Arial" panose="020B0604020202020204" pitchFamily="34" charset="0"/>
                <a:cs typeface="Arial" panose="020B0604020202020204" pitchFamily="34" charset="0"/>
              </a:rPr>
              <a:t> r</a:t>
            </a:r>
            <a:r>
              <a:rPr sz="1400" spc="-4" dirty="0">
                <a:solidFill>
                  <a:srgbClr val="333333"/>
                </a:solidFill>
                <a:latin typeface="Arial" panose="020B0604020202020204" pitchFamily="34" charset="0"/>
                <a:cs typeface="Arial" panose="020B0604020202020204" pitchFamily="34" charset="0"/>
              </a:rPr>
              <a:t>e</a:t>
            </a:r>
            <a:r>
              <a:rPr sz="1400" dirty="0">
                <a:solidFill>
                  <a:srgbClr val="333333"/>
                </a:solidFill>
                <a:latin typeface="Arial" panose="020B0604020202020204" pitchFamily="34" charset="0"/>
                <a:cs typeface="Arial" panose="020B0604020202020204" pitchFamily="34" charset="0"/>
              </a:rPr>
              <a:t>c</a:t>
            </a:r>
            <a:r>
              <a:rPr sz="1400" spc="-4" dirty="0">
                <a:solidFill>
                  <a:srgbClr val="333333"/>
                </a:solidFill>
                <a:latin typeface="Arial" panose="020B0604020202020204" pitchFamily="34" charset="0"/>
                <a:cs typeface="Arial" panose="020B0604020202020204" pitchFamily="34" charset="0"/>
              </a:rPr>
              <a:t>ei</a:t>
            </a:r>
            <a:r>
              <a:rPr sz="1400" spc="-19" dirty="0">
                <a:solidFill>
                  <a:srgbClr val="333333"/>
                </a:solidFill>
                <a:latin typeface="Arial" panose="020B0604020202020204" pitchFamily="34" charset="0"/>
                <a:cs typeface="Arial" panose="020B0604020202020204" pitchFamily="34" charset="0"/>
              </a:rPr>
              <a:t>v</a:t>
            </a:r>
            <a:r>
              <a:rPr sz="1400" spc="-8" dirty="0">
                <a:solidFill>
                  <a:srgbClr val="333333"/>
                </a:solidFill>
                <a:latin typeface="Arial" panose="020B0604020202020204" pitchFamily="34" charset="0"/>
                <a:cs typeface="Arial" panose="020B0604020202020204" pitchFamily="34" charset="0"/>
              </a:rPr>
              <a:t>ed</a:t>
            </a:r>
            <a:r>
              <a:rPr sz="1400" spc="-4" dirty="0">
                <a:solidFill>
                  <a:srgbClr val="333333"/>
                </a:solidFill>
                <a:latin typeface="Arial" panose="020B0604020202020204" pitchFamily="34" charset="0"/>
                <a:cs typeface="Arial" panose="020B0604020202020204" pitchFamily="34" charset="0"/>
              </a:rPr>
              <a:t> </a:t>
            </a:r>
            <a:r>
              <a:rPr sz="1400" dirty="0">
                <a:solidFill>
                  <a:srgbClr val="333333"/>
                </a:solidFill>
                <a:latin typeface="Arial" panose="020B0604020202020204" pitchFamily="34" charset="0"/>
                <a:cs typeface="Arial" panose="020B0604020202020204" pitchFamily="34" charset="0"/>
              </a:rPr>
              <a:t>s</a:t>
            </a:r>
            <a:r>
              <a:rPr sz="1400" spc="-4" dirty="0">
                <a:solidFill>
                  <a:srgbClr val="333333"/>
                </a:solidFill>
                <a:latin typeface="Arial" panose="020B0604020202020204" pitchFamily="34" charset="0"/>
                <a:cs typeface="Arial" panose="020B0604020202020204" pitchFamily="34" charset="0"/>
              </a:rPr>
              <a:t>e</a:t>
            </a:r>
            <a:r>
              <a:rPr sz="1400" spc="30" dirty="0">
                <a:solidFill>
                  <a:srgbClr val="333333"/>
                </a:solidFill>
                <a:latin typeface="Arial" panose="020B0604020202020204" pitchFamily="34" charset="0"/>
                <a:cs typeface="Arial" panose="020B0604020202020204" pitchFamily="34" charset="0"/>
              </a:rPr>
              <a:t>r</a:t>
            </a:r>
            <a:r>
              <a:rPr sz="1400" dirty="0">
                <a:solidFill>
                  <a:srgbClr val="333333"/>
                </a:solidFill>
                <a:latin typeface="Arial" panose="020B0604020202020204" pitchFamily="34" charset="0"/>
                <a:cs typeface="Arial" panose="020B0604020202020204" pitchFamily="34" charset="0"/>
              </a:rPr>
              <a:t>vi</a:t>
            </a:r>
            <a:r>
              <a:rPr sz="1400" spc="-8" dirty="0">
                <a:solidFill>
                  <a:srgbClr val="333333"/>
                </a:solidFill>
                <a:latin typeface="Arial" panose="020B0604020202020204" pitchFamily="34" charset="0"/>
                <a:cs typeface="Arial" panose="020B0604020202020204" pitchFamily="34" charset="0"/>
              </a:rPr>
              <a:t>ces</a:t>
            </a:r>
            <a:endParaRPr sz="1400" dirty="0">
              <a:solidFill>
                <a:prstClr val="black"/>
              </a:solidFill>
              <a:latin typeface="Arial" panose="020B0604020202020204" pitchFamily="34" charset="0"/>
              <a:cs typeface="Arial" panose="020B0604020202020204" pitchFamily="34" charset="0"/>
            </a:endParaRPr>
          </a:p>
        </p:txBody>
      </p:sp>
      <p:sp>
        <p:nvSpPr>
          <p:cNvPr id="7" name="object 7"/>
          <p:cNvSpPr/>
          <p:nvPr/>
        </p:nvSpPr>
        <p:spPr>
          <a:xfrm>
            <a:off x="2454593" y="2492312"/>
            <a:ext cx="1273492" cy="2122646"/>
          </a:xfrm>
          <a:custGeom>
            <a:avLst/>
            <a:gdLst/>
            <a:ahLst/>
            <a:cxnLst/>
            <a:rect l="l" t="t" r="r" b="b"/>
            <a:pathLst>
              <a:path w="1697989" h="2830195">
                <a:moveTo>
                  <a:pt x="0" y="1415033"/>
                </a:moveTo>
                <a:lnTo>
                  <a:pt x="2814" y="1298971"/>
                </a:lnTo>
                <a:lnTo>
                  <a:pt x="11111" y="1185494"/>
                </a:lnTo>
                <a:lnTo>
                  <a:pt x="24673" y="1074966"/>
                </a:lnTo>
                <a:lnTo>
                  <a:pt x="43281" y="967752"/>
                </a:lnTo>
                <a:lnTo>
                  <a:pt x="66716" y="864215"/>
                </a:lnTo>
                <a:lnTo>
                  <a:pt x="94760" y="764719"/>
                </a:lnTo>
                <a:lnTo>
                  <a:pt x="127194" y="669629"/>
                </a:lnTo>
                <a:lnTo>
                  <a:pt x="163799" y="579308"/>
                </a:lnTo>
                <a:lnTo>
                  <a:pt x="204357" y="494122"/>
                </a:lnTo>
                <a:lnTo>
                  <a:pt x="248650" y="414432"/>
                </a:lnTo>
                <a:lnTo>
                  <a:pt x="296458" y="340605"/>
                </a:lnTo>
                <a:lnTo>
                  <a:pt x="347563" y="273003"/>
                </a:lnTo>
                <a:lnTo>
                  <a:pt x="401747" y="211991"/>
                </a:lnTo>
                <a:lnTo>
                  <a:pt x="458790" y="157932"/>
                </a:lnTo>
                <a:lnTo>
                  <a:pt x="518475" y="111192"/>
                </a:lnTo>
                <a:lnTo>
                  <a:pt x="580583" y="72133"/>
                </a:lnTo>
                <a:lnTo>
                  <a:pt x="644894" y="41121"/>
                </a:lnTo>
                <a:lnTo>
                  <a:pt x="711191" y="18518"/>
                </a:lnTo>
                <a:lnTo>
                  <a:pt x="779255" y="4690"/>
                </a:lnTo>
                <a:lnTo>
                  <a:pt x="848868" y="0"/>
                </a:lnTo>
                <a:lnTo>
                  <a:pt x="918480" y="4690"/>
                </a:lnTo>
                <a:lnTo>
                  <a:pt x="986544" y="18518"/>
                </a:lnTo>
                <a:lnTo>
                  <a:pt x="1052841" y="41121"/>
                </a:lnTo>
                <a:lnTo>
                  <a:pt x="1117152" y="72133"/>
                </a:lnTo>
                <a:lnTo>
                  <a:pt x="1179260" y="111192"/>
                </a:lnTo>
                <a:lnTo>
                  <a:pt x="1238945" y="157932"/>
                </a:lnTo>
                <a:lnTo>
                  <a:pt x="1295988" y="211991"/>
                </a:lnTo>
                <a:lnTo>
                  <a:pt x="1350172" y="273003"/>
                </a:lnTo>
                <a:lnTo>
                  <a:pt x="1401277" y="340605"/>
                </a:lnTo>
                <a:lnTo>
                  <a:pt x="1449085" y="414432"/>
                </a:lnTo>
                <a:lnTo>
                  <a:pt x="1493378" y="494122"/>
                </a:lnTo>
                <a:lnTo>
                  <a:pt x="1533936" y="579308"/>
                </a:lnTo>
                <a:lnTo>
                  <a:pt x="1570541" y="669629"/>
                </a:lnTo>
                <a:lnTo>
                  <a:pt x="1602975" y="764719"/>
                </a:lnTo>
                <a:lnTo>
                  <a:pt x="1631019" y="864215"/>
                </a:lnTo>
                <a:lnTo>
                  <a:pt x="1654454" y="967752"/>
                </a:lnTo>
                <a:lnTo>
                  <a:pt x="1673062" y="1074966"/>
                </a:lnTo>
                <a:lnTo>
                  <a:pt x="1686624" y="1185494"/>
                </a:lnTo>
                <a:lnTo>
                  <a:pt x="1694921" y="1298971"/>
                </a:lnTo>
                <a:lnTo>
                  <a:pt x="1697736" y="1415033"/>
                </a:lnTo>
                <a:lnTo>
                  <a:pt x="1694921" y="1531096"/>
                </a:lnTo>
                <a:lnTo>
                  <a:pt x="1686624" y="1644573"/>
                </a:lnTo>
                <a:lnTo>
                  <a:pt x="1673062" y="1755101"/>
                </a:lnTo>
                <a:lnTo>
                  <a:pt x="1654454" y="1862315"/>
                </a:lnTo>
                <a:lnTo>
                  <a:pt x="1631019" y="1965852"/>
                </a:lnTo>
                <a:lnTo>
                  <a:pt x="1602975" y="2065348"/>
                </a:lnTo>
                <a:lnTo>
                  <a:pt x="1570541" y="2160438"/>
                </a:lnTo>
                <a:lnTo>
                  <a:pt x="1533936" y="2250759"/>
                </a:lnTo>
                <a:lnTo>
                  <a:pt x="1493378" y="2335945"/>
                </a:lnTo>
                <a:lnTo>
                  <a:pt x="1449085" y="2415635"/>
                </a:lnTo>
                <a:lnTo>
                  <a:pt x="1401277" y="2489462"/>
                </a:lnTo>
                <a:lnTo>
                  <a:pt x="1350172" y="2557064"/>
                </a:lnTo>
                <a:lnTo>
                  <a:pt x="1295988" y="2618076"/>
                </a:lnTo>
                <a:lnTo>
                  <a:pt x="1238945" y="2672135"/>
                </a:lnTo>
                <a:lnTo>
                  <a:pt x="1179260" y="2718875"/>
                </a:lnTo>
                <a:lnTo>
                  <a:pt x="1117152" y="2757934"/>
                </a:lnTo>
                <a:lnTo>
                  <a:pt x="1052841" y="2788946"/>
                </a:lnTo>
                <a:lnTo>
                  <a:pt x="986544" y="2811549"/>
                </a:lnTo>
                <a:lnTo>
                  <a:pt x="918480" y="2825377"/>
                </a:lnTo>
                <a:lnTo>
                  <a:pt x="848868" y="2830067"/>
                </a:lnTo>
                <a:lnTo>
                  <a:pt x="779255" y="2825377"/>
                </a:lnTo>
                <a:lnTo>
                  <a:pt x="711191" y="2811549"/>
                </a:lnTo>
                <a:lnTo>
                  <a:pt x="644894" y="2788946"/>
                </a:lnTo>
                <a:lnTo>
                  <a:pt x="580583" y="2757934"/>
                </a:lnTo>
                <a:lnTo>
                  <a:pt x="518475" y="2718875"/>
                </a:lnTo>
                <a:lnTo>
                  <a:pt x="458790" y="2672135"/>
                </a:lnTo>
                <a:lnTo>
                  <a:pt x="401747" y="2618076"/>
                </a:lnTo>
                <a:lnTo>
                  <a:pt x="347563" y="2557064"/>
                </a:lnTo>
                <a:lnTo>
                  <a:pt x="296458" y="2489462"/>
                </a:lnTo>
                <a:lnTo>
                  <a:pt x="248650" y="2415635"/>
                </a:lnTo>
                <a:lnTo>
                  <a:pt x="204357" y="2335945"/>
                </a:lnTo>
                <a:lnTo>
                  <a:pt x="163799" y="2250759"/>
                </a:lnTo>
                <a:lnTo>
                  <a:pt x="127194" y="2160438"/>
                </a:lnTo>
                <a:lnTo>
                  <a:pt x="94760" y="2065348"/>
                </a:lnTo>
                <a:lnTo>
                  <a:pt x="66716" y="1965852"/>
                </a:lnTo>
                <a:lnTo>
                  <a:pt x="43281" y="1862315"/>
                </a:lnTo>
                <a:lnTo>
                  <a:pt x="24673" y="1755101"/>
                </a:lnTo>
                <a:lnTo>
                  <a:pt x="11111" y="1644573"/>
                </a:lnTo>
                <a:lnTo>
                  <a:pt x="2814" y="1531096"/>
                </a:lnTo>
                <a:lnTo>
                  <a:pt x="0" y="1415033"/>
                </a:lnTo>
                <a:close/>
              </a:path>
            </a:pathLst>
          </a:custGeom>
          <a:ln w="35052">
            <a:solidFill>
              <a:srgbClr val="6F2F9F"/>
            </a:solidFill>
          </a:ln>
        </p:spPr>
        <p:txBody>
          <a:bodyPr wrap="square" lIns="0" tIns="0" rIns="0" bIns="0" rtlCol="0"/>
          <a:lstStyle/>
          <a:p>
            <a:pPr defTabSz="685800"/>
            <a:endParaRPr sz="1350">
              <a:solidFill>
                <a:prstClr val="black"/>
              </a:solidFill>
              <a:latin typeface="Calibri"/>
            </a:endParaRPr>
          </a:p>
        </p:txBody>
      </p:sp>
      <p:sp>
        <p:nvSpPr>
          <p:cNvPr id="8" name="object 8"/>
          <p:cNvSpPr/>
          <p:nvPr/>
        </p:nvSpPr>
        <p:spPr>
          <a:xfrm>
            <a:off x="1734502" y="2488977"/>
            <a:ext cx="911543" cy="327184"/>
          </a:xfrm>
          <a:custGeom>
            <a:avLst/>
            <a:gdLst/>
            <a:ahLst/>
            <a:cxnLst/>
            <a:rect l="l" t="t" r="r" b="b"/>
            <a:pathLst>
              <a:path w="1215389" h="436244">
                <a:moveTo>
                  <a:pt x="105285" y="33223"/>
                </a:moveTo>
                <a:lnTo>
                  <a:pt x="94224" y="66493"/>
                </a:lnTo>
                <a:lnTo>
                  <a:pt x="1203833" y="435737"/>
                </a:lnTo>
                <a:lnTo>
                  <a:pt x="1214882" y="402463"/>
                </a:lnTo>
                <a:lnTo>
                  <a:pt x="105285" y="33223"/>
                </a:lnTo>
                <a:close/>
              </a:path>
              <a:path w="1215389" h="436244">
                <a:moveTo>
                  <a:pt x="116331" y="0"/>
                </a:moveTo>
                <a:lnTo>
                  <a:pt x="0" y="16637"/>
                </a:lnTo>
                <a:lnTo>
                  <a:pt x="83185" y="99695"/>
                </a:lnTo>
                <a:lnTo>
                  <a:pt x="94224" y="66493"/>
                </a:lnTo>
                <a:lnTo>
                  <a:pt x="77597" y="60960"/>
                </a:lnTo>
                <a:lnTo>
                  <a:pt x="88646" y="27686"/>
                </a:lnTo>
                <a:lnTo>
                  <a:pt x="107126" y="27686"/>
                </a:lnTo>
                <a:lnTo>
                  <a:pt x="116331" y="0"/>
                </a:lnTo>
                <a:close/>
              </a:path>
              <a:path w="1215389" h="436244">
                <a:moveTo>
                  <a:pt x="88646" y="27686"/>
                </a:moveTo>
                <a:lnTo>
                  <a:pt x="77597" y="60960"/>
                </a:lnTo>
                <a:lnTo>
                  <a:pt x="94224" y="66493"/>
                </a:lnTo>
                <a:lnTo>
                  <a:pt x="105285" y="33223"/>
                </a:lnTo>
                <a:lnTo>
                  <a:pt x="88646" y="27686"/>
                </a:lnTo>
                <a:close/>
              </a:path>
              <a:path w="1215389" h="436244">
                <a:moveTo>
                  <a:pt x="107126" y="27686"/>
                </a:moveTo>
                <a:lnTo>
                  <a:pt x="88646" y="27686"/>
                </a:lnTo>
                <a:lnTo>
                  <a:pt x="105285" y="33223"/>
                </a:lnTo>
                <a:lnTo>
                  <a:pt x="107126" y="27686"/>
                </a:lnTo>
                <a:close/>
              </a:path>
            </a:pathLst>
          </a:custGeom>
          <a:solidFill>
            <a:srgbClr val="6F2F9F"/>
          </a:solidFill>
        </p:spPr>
        <p:txBody>
          <a:bodyPr wrap="square" lIns="0" tIns="0" rIns="0" bIns="0" rtlCol="0"/>
          <a:lstStyle/>
          <a:p>
            <a:pPr defTabSz="685800"/>
            <a:endParaRPr sz="1350">
              <a:solidFill>
                <a:prstClr val="black"/>
              </a:solidFill>
              <a:latin typeface="Calibri"/>
            </a:endParaRPr>
          </a:p>
        </p:txBody>
      </p:sp>
      <p:sp>
        <p:nvSpPr>
          <p:cNvPr id="9" name="object 9"/>
          <p:cNvSpPr txBox="1">
            <a:spLocks noGrp="1"/>
          </p:cNvSpPr>
          <p:nvPr>
            <p:ph type="sldNum" sz="quarter" idx="7"/>
          </p:nvPr>
        </p:nvSpPr>
        <p:spPr>
          <a:xfrm>
            <a:off x="6481095" y="5702262"/>
            <a:ext cx="122873" cy="276999"/>
          </a:xfrm>
          <a:prstGeom prst="rect">
            <a:avLst/>
          </a:prstGeom>
        </p:spPr>
        <p:txBody>
          <a:bodyPr vert="horz" wrap="square" lIns="0" tIns="0" rIns="0" bIns="0" rtlCol="0">
            <a:spAutoFit/>
          </a:bodyPr>
          <a:lstStyle/>
          <a:p>
            <a:pPr marL="19050" defTabSz="685800"/>
            <a:fld id="{81D60167-4931-47E6-BA6A-407CBD079E47}" type="slidenum">
              <a:rPr dirty="0"/>
              <a:pPr marL="19050" defTabSz="685800"/>
              <a:t>27</a:t>
            </a:fld>
            <a:endParaRPr dirty="0"/>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9525" defTabSz="685800"/>
            <a:r>
              <a:rPr spc="-8" dirty="0"/>
              <a:t>©</a:t>
            </a:r>
            <a:r>
              <a:rPr spc="-4" dirty="0"/>
              <a:t> </a:t>
            </a:r>
            <a:r>
              <a:rPr spc="-8" dirty="0"/>
              <a:t>2021</a:t>
            </a:r>
            <a:r>
              <a:rPr dirty="0"/>
              <a:t> </a:t>
            </a:r>
            <a:r>
              <a:rPr spc="-8" dirty="0"/>
              <a:t>Wil</a:t>
            </a:r>
            <a:r>
              <a:rPr dirty="0"/>
              <a:t>s</a:t>
            </a:r>
            <a:r>
              <a:rPr spc="-8" dirty="0"/>
              <a:t>on</a:t>
            </a:r>
            <a:r>
              <a:rPr spc="-11" dirty="0"/>
              <a:t> Ce</a:t>
            </a:r>
            <a:r>
              <a:rPr spc="-4" dirty="0"/>
              <a:t>nter</a:t>
            </a:r>
            <a:r>
              <a:rPr spc="4" dirty="0"/>
              <a:t> </a:t>
            </a:r>
            <a:r>
              <a:rPr spc="-4" dirty="0"/>
              <a:t>for</a:t>
            </a:r>
            <a:r>
              <a:rPr spc="4" dirty="0"/>
              <a:t> </a:t>
            </a:r>
            <a:r>
              <a:rPr spc="-8" dirty="0"/>
              <a:t>Science</a:t>
            </a:r>
            <a:r>
              <a:rPr spc="11" dirty="0"/>
              <a:t> </a:t>
            </a:r>
            <a:r>
              <a:rPr spc="-8" dirty="0"/>
              <a:t>and </a:t>
            </a:r>
            <a:r>
              <a:rPr spc="-4" dirty="0"/>
              <a:t>Ju</a:t>
            </a:r>
            <a:r>
              <a:rPr dirty="0"/>
              <a:t>s</a:t>
            </a:r>
            <a:r>
              <a:rPr spc="-4" dirty="0"/>
              <a:t>t</a:t>
            </a:r>
            <a:r>
              <a:rPr spc="-8" dirty="0"/>
              <a:t>i</a:t>
            </a:r>
            <a:r>
              <a:rPr spc="-4" dirty="0"/>
              <a:t>ce at </a:t>
            </a:r>
            <a:r>
              <a:rPr spc="-8" dirty="0"/>
              <a:t>Duke</a:t>
            </a:r>
            <a:r>
              <a:rPr spc="-4" dirty="0"/>
              <a:t> </a:t>
            </a:r>
            <a:r>
              <a:rPr spc="-8" dirty="0"/>
              <a:t>Law</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57250"/>
            <a:ext cx="512445" cy="5143500"/>
          </a:xfrm>
          <a:custGeom>
            <a:avLst/>
            <a:gdLst/>
            <a:ahLst/>
            <a:cxnLst/>
            <a:rect l="l" t="t" r="r" b="b"/>
            <a:pathLst>
              <a:path w="683260" h="6858000">
                <a:moveTo>
                  <a:pt x="0" y="6858000"/>
                </a:moveTo>
                <a:lnTo>
                  <a:pt x="682752" y="6858000"/>
                </a:lnTo>
                <a:lnTo>
                  <a:pt x="682752" y="0"/>
                </a:lnTo>
                <a:lnTo>
                  <a:pt x="0" y="0"/>
                </a:lnTo>
                <a:lnTo>
                  <a:pt x="0" y="6858000"/>
                </a:lnTo>
              </a:path>
            </a:pathLst>
          </a:custGeom>
          <a:solidFill>
            <a:srgbClr val="FFDF82"/>
          </a:solidFill>
        </p:spPr>
        <p:txBody>
          <a:bodyPr wrap="square" lIns="0" tIns="0" rIns="0" bIns="0" rtlCol="0"/>
          <a:lstStyle/>
          <a:p>
            <a:pPr defTabSz="685800"/>
            <a:endParaRPr sz="1350">
              <a:solidFill>
                <a:prstClr val="black"/>
              </a:solidFill>
              <a:latin typeface="Calibri"/>
            </a:endParaRPr>
          </a:p>
        </p:txBody>
      </p:sp>
      <p:sp>
        <p:nvSpPr>
          <p:cNvPr id="3" name="object 3"/>
          <p:cNvSpPr txBox="1"/>
          <p:nvPr/>
        </p:nvSpPr>
        <p:spPr>
          <a:xfrm>
            <a:off x="548640" y="640080"/>
            <a:ext cx="7775811" cy="492443"/>
          </a:xfrm>
          <a:prstGeom prst="rect">
            <a:avLst/>
          </a:prstGeom>
        </p:spPr>
        <p:txBody>
          <a:bodyPr vert="horz" wrap="square" lIns="0" tIns="0" rIns="0" bIns="0" rtlCol="0">
            <a:spAutoFit/>
          </a:bodyPr>
          <a:lstStyle/>
          <a:p>
            <a:pPr marL="9525" defTabSz="685800"/>
            <a:r>
              <a:rPr sz="3200" b="1" spc="-15" dirty="0">
                <a:solidFill>
                  <a:srgbClr val="22346D"/>
                </a:solidFill>
                <a:latin typeface="Arial" panose="020B0604020202020204" pitchFamily="34" charset="0"/>
                <a:cs typeface="Arial" panose="020B0604020202020204" pitchFamily="34" charset="0"/>
              </a:rPr>
              <a:t>P</a:t>
            </a:r>
            <a:r>
              <a:rPr sz="3200" b="1" dirty="0">
                <a:solidFill>
                  <a:srgbClr val="22346D"/>
                </a:solidFill>
                <a:latin typeface="Arial" panose="020B0604020202020204" pitchFamily="34" charset="0"/>
                <a:cs typeface="Arial" panose="020B0604020202020204" pitchFamily="34" charset="0"/>
              </a:rPr>
              <a:t>a</a:t>
            </a:r>
            <a:r>
              <a:rPr sz="3200" b="1" spc="41" dirty="0">
                <a:solidFill>
                  <a:srgbClr val="22346D"/>
                </a:solidFill>
                <a:latin typeface="Arial" panose="020B0604020202020204" pitchFamily="34" charset="0"/>
                <a:cs typeface="Arial" panose="020B0604020202020204" pitchFamily="34" charset="0"/>
              </a:rPr>
              <a:t>r</a:t>
            </a:r>
            <a:r>
              <a:rPr sz="3200" b="1" spc="-4" dirty="0">
                <a:solidFill>
                  <a:srgbClr val="22346D"/>
                </a:solidFill>
                <a:latin typeface="Arial" panose="020B0604020202020204" pitchFamily="34" charset="0"/>
                <a:cs typeface="Arial" panose="020B0604020202020204" pitchFamily="34" charset="0"/>
              </a:rPr>
              <a:t>ti</a:t>
            </a:r>
            <a:r>
              <a:rPr sz="3200" b="1" spc="-8" dirty="0">
                <a:solidFill>
                  <a:srgbClr val="22346D"/>
                </a:solidFill>
                <a:latin typeface="Arial" panose="020B0604020202020204" pitchFamily="34" charset="0"/>
                <a:cs typeface="Arial" panose="020B0604020202020204" pitchFamily="34" charset="0"/>
              </a:rPr>
              <a:t>c</a:t>
            </a:r>
            <a:r>
              <a:rPr sz="3200" b="1" dirty="0">
                <a:solidFill>
                  <a:srgbClr val="22346D"/>
                </a:solidFill>
                <a:latin typeface="Arial" panose="020B0604020202020204" pitchFamily="34" charset="0"/>
                <a:cs typeface="Arial" panose="020B0604020202020204" pitchFamily="34" charset="0"/>
              </a:rPr>
              <a:t>ipant</a:t>
            </a:r>
            <a:r>
              <a:rPr sz="3200" b="1" spc="-4" dirty="0">
                <a:solidFill>
                  <a:srgbClr val="22346D"/>
                </a:solidFill>
                <a:latin typeface="Arial" panose="020B0604020202020204" pitchFamily="34" charset="0"/>
                <a:cs typeface="Arial" panose="020B0604020202020204" pitchFamily="34" charset="0"/>
              </a:rPr>
              <a:t> se</a:t>
            </a:r>
            <a:r>
              <a:rPr sz="3200" b="1" spc="56" dirty="0">
                <a:solidFill>
                  <a:srgbClr val="22346D"/>
                </a:solidFill>
                <a:latin typeface="Arial" panose="020B0604020202020204" pitchFamily="34" charset="0"/>
                <a:cs typeface="Arial" panose="020B0604020202020204" pitchFamily="34" charset="0"/>
              </a:rPr>
              <a:t>r</a:t>
            </a:r>
            <a:r>
              <a:rPr sz="3200" b="1" spc="-4" dirty="0">
                <a:solidFill>
                  <a:srgbClr val="22346D"/>
                </a:solidFill>
                <a:latin typeface="Arial" panose="020B0604020202020204" pitchFamily="34" charset="0"/>
                <a:cs typeface="Arial" panose="020B0604020202020204" pitchFamily="34" charset="0"/>
              </a:rPr>
              <a:t>vic</a:t>
            </a:r>
            <a:r>
              <a:rPr sz="3200" b="1" dirty="0">
                <a:solidFill>
                  <a:srgbClr val="22346D"/>
                </a:solidFill>
                <a:latin typeface="Arial" panose="020B0604020202020204" pitchFamily="34" charset="0"/>
                <a:cs typeface="Arial" panose="020B0604020202020204" pitchFamily="34" charset="0"/>
              </a:rPr>
              <a:t>e</a:t>
            </a:r>
            <a:r>
              <a:rPr sz="3200" b="1" spc="-8" dirty="0">
                <a:solidFill>
                  <a:srgbClr val="22346D"/>
                </a:solidFill>
                <a:latin typeface="Arial" panose="020B0604020202020204" pitchFamily="34" charset="0"/>
                <a:cs typeface="Arial" panose="020B0604020202020204" pitchFamily="34" charset="0"/>
              </a:rPr>
              <a:t> </a:t>
            </a:r>
            <a:r>
              <a:rPr sz="3200" b="1" dirty="0">
                <a:solidFill>
                  <a:srgbClr val="22346D"/>
                </a:solidFill>
                <a:latin typeface="Arial" panose="020B0604020202020204" pitchFamily="34" charset="0"/>
                <a:cs typeface="Arial" panose="020B0604020202020204" pitchFamily="34" charset="0"/>
              </a:rPr>
              <a:t>use</a:t>
            </a:r>
            <a:r>
              <a:rPr sz="3200" b="1" spc="-11" dirty="0">
                <a:solidFill>
                  <a:srgbClr val="22346D"/>
                </a:solidFill>
                <a:latin typeface="Arial" panose="020B0604020202020204" pitchFamily="34" charset="0"/>
                <a:cs typeface="Arial" panose="020B0604020202020204" pitchFamily="34" charset="0"/>
              </a:rPr>
              <a:t> </a:t>
            </a:r>
            <a:r>
              <a:rPr sz="3200" b="1" dirty="0">
                <a:solidFill>
                  <a:srgbClr val="22346D"/>
                </a:solidFill>
                <a:latin typeface="Arial" panose="020B0604020202020204" pitchFamily="34" charset="0"/>
                <a:cs typeface="Arial" panose="020B0604020202020204" pitchFamily="34" charset="0"/>
              </a:rPr>
              <a:t>during</a:t>
            </a:r>
            <a:r>
              <a:rPr sz="3200" b="1" spc="-8" dirty="0">
                <a:solidFill>
                  <a:srgbClr val="22346D"/>
                </a:solidFill>
                <a:latin typeface="Arial" panose="020B0604020202020204" pitchFamily="34" charset="0"/>
                <a:cs typeface="Arial" panose="020B0604020202020204" pitchFamily="34" charset="0"/>
              </a:rPr>
              <a:t> </a:t>
            </a:r>
            <a:r>
              <a:rPr sz="3200" b="1" dirty="0">
                <a:solidFill>
                  <a:srgbClr val="22346D"/>
                </a:solidFill>
                <a:latin typeface="Arial" panose="020B0604020202020204" pitchFamily="34" charset="0"/>
                <a:cs typeface="Arial" panose="020B0604020202020204" pitchFamily="34" charset="0"/>
              </a:rPr>
              <a:t>LEAD</a:t>
            </a:r>
            <a:endParaRPr sz="3200" b="1" dirty="0">
              <a:solidFill>
                <a:prstClr val="black"/>
              </a:solidFill>
              <a:latin typeface="Arial" panose="020B0604020202020204" pitchFamily="34" charset="0"/>
              <a:cs typeface="Arial" panose="020B0604020202020204" pitchFamily="34" charset="0"/>
            </a:endParaRPr>
          </a:p>
        </p:txBody>
      </p:sp>
      <p:sp>
        <p:nvSpPr>
          <p:cNvPr id="4" name="object 4"/>
          <p:cNvSpPr/>
          <p:nvPr/>
        </p:nvSpPr>
        <p:spPr>
          <a:xfrm>
            <a:off x="1895095" y="1387602"/>
            <a:ext cx="5359526" cy="4263390"/>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6509957" y="1959673"/>
            <a:ext cx="1814036" cy="692944"/>
          </a:xfrm>
          <a:custGeom>
            <a:avLst/>
            <a:gdLst/>
            <a:ahLst/>
            <a:cxnLst/>
            <a:rect l="l" t="t" r="r" b="b"/>
            <a:pathLst>
              <a:path w="2418715" h="923925">
                <a:moveTo>
                  <a:pt x="0" y="923543"/>
                </a:moveTo>
                <a:lnTo>
                  <a:pt x="2418588" y="923543"/>
                </a:lnTo>
                <a:lnTo>
                  <a:pt x="2418588" y="0"/>
                </a:lnTo>
                <a:lnTo>
                  <a:pt x="0" y="0"/>
                </a:lnTo>
                <a:lnTo>
                  <a:pt x="0" y="923543"/>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6" name="object 6"/>
          <p:cNvSpPr txBox="1"/>
          <p:nvPr/>
        </p:nvSpPr>
        <p:spPr>
          <a:xfrm>
            <a:off x="6509957" y="1959673"/>
            <a:ext cx="1814036" cy="646331"/>
          </a:xfrm>
          <a:prstGeom prst="rect">
            <a:avLst/>
          </a:prstGeom>
          <a:solidFill>
            <a:srgbClr val="FFFFFF"/>
          </a:solidFill>
          <a:ln w="35052">
            <a:solidFill>
              <a:srgbClr val="6F2F9F"/>
            </a:solidFill>
          </a:ln>
        </p:spPr>
        <p:txBody>
          <a:bodyPr vert="horz" wrap="square" lIns="0" tIns="0" rIns="0" bIns="0" rtlCol="0">
            <a:spAutoFit/>
          </a:bodyPr>
          <a:lstStyle/>
          <a:p>
            <a:pPr marL="55721" defTabSz="685800"/>
            <a:r>
              <a:rPr sz="1400" spc="8" dirty="0">
                <a:solidFill>
                  <a:srgbClr val="333333"/>
                </a:solidFill>
                <a:latin typeface="Arial" panose="020B0604020202020204" pitchFamily="34" charset="0"/>
                <a:cs typeface="Arial" panose="020B0604020202020204" pitchFamily="34" charset="0"/>
              </a:rPr>
              <a:t>60</a:t>
            </a:r>
            <a:r>
              <a:rPr sz="1400" dirty="0">
                <a:solidFill>
                  <a:srgbClr val="333333"/>
                </a:solidFill>
                <a:latin typeface="Arial" panose="020B0604020202020204" pitchFamily="34" charset="0"/>
                <a:cs typeface="Arial" panose="020B0604020202020204" pitchFamily="34" charset="0"/>
              </a:rPr>
              <a:t>%</a:t>
            </a:r>
            <a:r>
              <a:rPr sz="1400" spc="-8" dirty="0">
                <a:solidFill>
                  <a:srgbClr val="333333"/>
                </a:solidFill>
                <a:latin typeface="Arial" panose="020B0604020202020204" pitchFamily="34" charset="0"/>
                <a:cs typeface="Arial" panose="020B0604020202020204" pitchFamily="34" charset="0"/>
              </a:rPr>
              <a:t> </a:t>
            </a:r>
            <a:r>
              <a:rPr sz="1400" spc="-26" dirty="0">
                <a:solidFill>
                  <a:srgbClr val="333333"/>
                </a:solidFill>
                <a:latin typeface="Arial" panose="020B0604020202020204" pitchFamily="34" charset="0"/>
                <a:cs typeface="Arial" panose="020B0604020202020204" pitchFamily="34" charset="0"/>
              </a:rPr>
              <a:t>e</a:t>
            </a:r>
            <a:r>
              <a:rPr sz="1400" dirty="0">
                <a:solidFill>
                  <a:srgbClr val="333333"/>
                </a:solidFill>
                <a:latin typeface="Arial" panose="020B0604020202020204" pitchFamily="34" charset="0"/>
                <a:cs typeface="Arial" panose="020B0604020202020204" pitchFamily="34" charset="0"/>
              </a:rPr>
              <a:t>x</a:t>
            </a:r>
            <a:r>
              <a:rPr sz="1400" spc="4" dirty="0">
                <a:solidFill>
                  <a:srgbClr val="333333"/>
                </a:solidFill>
                <a:latin typeface="Arial" panose="020B0604020202020204" pitchFamily="34" charset="0"/>
                <a:cs typeface="Arial" panose="020B0604020202020204" pitchFamily="34" charset="0"/>
              </a:rPr>
              <a:t>p</a:t>
            </a:r>
            <a:r>
              <a:rPr sz="1400" spc="-8" dirty="0">
                <a:solidFill>
                  <a:srgbClr val="333333"/>
                </a:solidFill>
                <a:latin typeface="Arial" panose="020B0604020202020204" pitchFamily="34" charset="0"/>
                <a:cs typeface="Arial" panose="020B0604020202020204" pitchFamily="34" charset="0"/>
              </a:rPr>
              <a:t>res</a:t>
            </a:r>
            <a:r>
              <a:rPr sz="1400" spc="-4" dirty="0">
                <a:solidFill>
                  <a:srgbClr val="333333"/>
                </a:solidFill>
                <a:latin typeface="Arial" panose="020B0604020202020204" pitchFamily="34" charset="0"/>
                <a:cs typeface="Arial" panose="020B0604020202020204" pitchFamily="34" charset="0"/>
              </a:rPr>
              <a:t>s</a:t>
            </a:r>
            <a:r>
              <a:rPr sz="1400" spc="-8" dirty="0">
                <a:solidFill>
                  <a:srgbClr val="333333"/>
                </a:solidFill>
                <a:latin typeface="Arial" panose="020B0604020202020204" pitchFamily="34" charset="0"/>
                <a:cs typeface="Arial" panose="020B0604020202020204" pitchFamily="34" charset="0"/>
              </a:rPr>
              <a:t>ed</a:t>
            </a:r>
            <a:endParaRPr sz="1400" dirty="0">
              <a:solidFill>
                <a:prstClr val="black"/>
              </a:solidFill>
              <a:latin typeface="Arial" panose="020B0604020202020204" pitchFamily="34" charset="0"/>
              <a:cs typeface="Arial" panose="020B0604020202020204" pitchFamily="34" charset="0"/>
            </a:endParaRPr>
          </a:p>
          <a:p>
            <a:pPr marL="55721" marR="119063" defTabSz="685800"/>
            <a:r>
              <a:rPr sz="1400" dirty="0">
                <a:solidFill>
                  <a:srgbClr val="333333"/>
                </a:solidFill>
                <a:latin typeface="Arial" panose="020B0604020202020204" pitchFamily="34" charset="0"/>
                <a:cs typeface="Arial" panose="020B0604020202020204" pitchFamily="34" charset="0"/>
              </a:rPr>
              <a:t>i</a:t>
            </a:r>
            <a:r>
              <a:rPr sz="1400" spc="-4" dirty="0">
                <a:solidFill>
                  <a:srgbClr val="333333"/>
                </a:solidFill>
                <a:latin typeface="Arial" panose="020B0604020202020204" pitchFamily="34" charset="0"/>
                <a:cs typeface="Arial" panose="020B0604020202020204" pitchFamily="34" charset="0"/>
              </a:rPr>
              <a:t>n</a:t>
            </a:r>
            <a:r>
              <a:rPr sz="1400" spc="-30" dirty="0">
                <a:solidFill>
                  <a:srgbClr val="333333"/>
                </a:solidFill>
                <a:latin typeface="Arial" panose="020B0604020202020204" pitchFamily="34" charset="0"/>
                <a:cs typeface="Arial" panose="020B0604020202020204" pitchFamily="34" charset="0"/>
              </a:rPr>
              <a:t>t</a:t>
            </a:r>
            <a:r>
              <a:rPr sz="1400" spc="-4" dirty="0">
                <a:solidFill>
                  <a:srgbClr val="333333"/>
                </a:solidFill>
                <a:latin typeface="Arial" panose="020B0604020202020204" pitchFamily="34" charset="0"/>
                <a:cs typeface="Arial" panose="020B0604020202020204" pitchFamily="34" charset="0"/>
              </a:rPr>
              <a:t>e</a:t>
            </a:r>
            <a:r>
              <a:rPr sz="1400" spc="-8" dirty="0">
                <a:solidFill>
                  <a:srgbClr val="333333"/>
                </a:solidFill>
                <a:latin typeface="Arial" panose="020B0604020202020204" pitchFamily="34" charset="0"/>
                <a:cs typeface="Arial" panose="020B0604020202020204" pitchFamily="34" charset="0"/>
              </a:rPr>
              <a:t>rest;</a:t>
            </a:r>
            <a:r>
              <a:rPr sz="1400" spc="-30" dirty="0">
                <a:solidFill>
                  <a:srgbClr val="333333"/>
                </a:solidFill>
                <a:latin typeface="Arial" panose="020B0604020202020204" pitchFamily="34" charset="0"/>
                <a:cs typeface="Arial" panose="020B0604020202020204" pitchFamily="34" charset="0"/>
              </a:rPr>
              <a:t> </a:t>
            </a:r>
            <a:r>
              <a:rPr sz="1400" spc="-83" dirty="0">
                <a:solidFill>
                  <a:srgbClr val="333333"/>
                </a:solidFill>
                <a:latin typeface="Arial" panose="020B0604020202020204" pitchFamily="34" charset="0"/>
                <a:cs typeface="Arial" panose="020B0604020202020204" pitchFamily="34" charset="0"/>
              </a:rPr>
              <a:t>4</a:t>
            </a:r>
            <a:r>
              <a:rPr sz="1400" spc="8" dirty="0">
                <a:solidFill>
                  <a:srgbClr val="333333"/>
                </a:solidFill>
                <a:latin typeface="Arial" panose="020B0604020202020204" pitchFamily="34" charset="0"/>
                <a:cs typeface="Arial" panose="020B0604020202020204" pitchFamily="34" charset="0"/>
              </a:rPr>
              <a:t>7</a:t>
            </a:r>
            <a:r>
              <a:rPr sz="1400" dirty="0">
                <a:solidFill>
                  <a:srgbClr val="333333"/>
                </a:solidFill>
                <a:latin typeface="Arial" panose="020B0604020202020204" pitchFamily="34" charset="0"/>
                <a:cs typeface="Arial" panose="020B0604020202020204" pitchFamily="34" charset="0"/>
              </a:rPr>
              <a:t>%</a:t>
            </a:r>
            <a:r>
              <a:rPr sz="1400" spc="-8" dirty="0">
                <a:solidFill>
                  <a:srgbClr val="333333"/>
                </a:solidFill>
                <a:latin typeface="Arial" panose="020B0604020202020204" pitchFamily="34" charset="0"/>
                <a:cs typeface="Arial" panose="020B0604020202020204" pitchFamily="34" charset="0"/>
              </a:rPr>
              <a:t> r</a:t>
            </a:r>
            <a:r>
              <a:rPr sz="1400" spc="-4" dirty="0">
                <a:solidFill>
                  <a:srgbClr val="333333"/>
                </a:solidFill>
                <a:latin typeface="Arial" panose="020B0604020202020204" pitchFamily="34" charset="0"/>
                <a:cs typeface="Arial" panose="020B0604020202020204" pitchFamily="34" charset="0"/>
              </a:rPr>
              <a:t>e</a:t>
            </a:r>
            <a:r>
              <a:rPr sz="1400" dirty="0">
                <a:solidFill>
                  <a:srgbClr val="333333"/>
                </a:solidFill>
                <a:latin typeface="Arial" panose="020B0604020202020204" pitchFamily="34" charset="0"/>
                <a:cs typeface="Arial" panose="020B0604020202020204" pitchFamily="34" charset="0"/>
              </a:rPr>
              <a:t>c</a:t>
            </a:r>
            <a:r>
              <a:rPr sz="1400" spc="-4" dirty="0">
                <a:solidFill>
                  <a:srgbClr val="333333"/>
                </a:solidFill>
                <a:latin typeface="Arial" panose="020B0604020202020204" pitchFamily="34" charset="0"/>
                <a:cs typeface="Arial" panose="020B0604020202020204" pitchFamily="34" charset="0"/>
              </a:rPr>
              <a:t>ei</a:t>
            </a:r>
            <a:r>
              <a:rPr sz="1400" spc="-19" dirty="0">
                <a:solidFill>
                  <a:srgbClr val="333333"/>
                </a:solidFill>
                <a:latin typeface="Arial" panose="020B0604020202020204" pitchFamily="34" charset="0"/>
                <a:cs typeface="Arial" panose="020B0604020202020204" pitchFamily="34" charset="0"/>
              </a:rPr>
              <a:t>v</a:t>
            </a:r>
            <a:r>
              <a:rPr sz="1400" spc="-8" dirty="0">
                <a:solidFill>
                  <a:srgbClr val="333333"/>
                </a:solidFill>
                <a:latin typeface="Arial" panose="020B0604020202020204" pitchFamily="34" charset="0"/>
                <a:cs typeface="Arial" panose="020B0604020202020204" pitchFamily="34" charset="0"/>
              </a:rPr>
              <a:t>ed</a:t>
            </a:r>
            <a:r>
              <a:rPr sz="1400" spc="-4" dirty="0">
                <a:solidFill>
                  <a:srgbClr val="333333"/>
                </a:solidFill>
                <a:latin typeface="Arial" panose="020B0604020202020204" pitchFamily="34" charset="0"/>
                <a:cs typeface="Arial" panose="020B0604020202020204" pitchFamily="34" charset="0"/>
              </a:rPr>
              <a:t> </a:t>
            </a:r>
            <a:r>
              <a:rPr sz="1400" dirty="0">
                <a:solidFill>
                  <a:srgbClr val="333333"/>
                </a:solidFill>
                <a:latin typeface="Arial" panose="020B0604020202020204" pitchFamily="34" charset="0"/>
                <a:cs typeface="Arial" panose="020B0604020202020204" pitchFamily="34" charset="0"/>
              </a:rPr>
              <a:t>s</a:t>
            </a:r>
            <a:r>
              <a:rPr sz="1400" spc="-4" dirty="0">
                <a:solidFill>
                  <a:srgbClr val="333333"/>
                </a:solidFill>
                <a:latin typeface="Arial" panose="020B0604020202020204" pitchFamily="34" charset="0"/>
                <a:cs typeface="Arial" panose="020B0604020202020204" pitchFamily="34" charset="0"/>
              </a:rPr>
              <a:t>e</a:t>
            </a:r>
            <a:r>
              <a:rPr sz="1400" spc="30" dirty="0">
                <a:solidFill>
                  <a:srgbClr val="333333"/>
                </a:solidFill>
                <a:latin typeface="Arial" panose="020B0604020202020204" pitchFamily="34" charset="0"/>
                <a:cs typeface="Arial" panose="020B0604020202020204" pitchFamily="34" charset="0"/>
              </a:rPr>
              <a:t>r</a:t>
            </a:r>
            <a:r>
              <a:rPr sz="1400" dirty="0">
                <a:solidFill>
                  <a:srgbClr val="333333"/>
                </a:solidFill>
                <a:latin typeface="Arial" panose="020B0604020202020204" pitchFamily="34" charset="0"/>
                <a:cs typeface="Arial" panose="020B0604020202020204" pitchFamily="34" charset="0"/>
              </a:rPr>
              <a:t>vi</a:t>
            </a:r>
            <a:r>
              <a:rPr sz="1400" spc="-8" dirty="0">
                <a:solidFill>
                  <a:srgbClr val="333333"/>
                </a:solidFill>
                <a:latin typeface="Arial" panose="020B0604020202020204" pitchFamily="34" charset="0"/>
                <a:cs typeface="Arial" panose="020B0604020202020204" pitchFamily="34" charset="0"/>
              </a:rPr>
              <a:t>ces</a:t>
            </a:r>
            <a:endParaRPr sz="1400" dirty="0">
              <a:solidFill>
                <a:prstClr val="black"/>
              </a:solidFill>
              <a:latin typeface="Arial" panose="020B0604020202020204" pitchFamily="34" charset="0"/>
              <a:cs typeface="Arial" panose="020B0604020202020204" pitchFamily="34" charset="0"/>
            </a:endParaRPr>
          </a:p>
        </p:txBody>
      </p:sp>
      <p:sp>
        <p:nvSpPr>
          <p:cNvPr id="7" name="object 7"/>
          <p:cNvSpPr/>
          <p:nvPr/>
        </p:nvSpPr>
        <p:spPr>
          <a:xfrm>
            <a:off x="4657154" y="2652332"/>
            <a:ext cx="1272540" cy="2122646"/>
          </a:xfrm>
          <a:custGeom>
            <a:avLst/>
            <a:gdLst/>
            <a:ahLst/>
            <a:cxnLst/>
            <a:rect l="l" t="t" r="r" b="b"/>
            <a:pathLst>
              <a:path w="1696720" h="2830195">
                <a:moveTo>
                  <a:pt x="0" y="1415034"/>
                </a:moveTo>
                <a:lnTo>
                  <a:pt x="2811" y="1298971"/>
                </a:lnTo>
                <a:lnTo>
                  <a:pt x="11100" y="1185494"/>
                </a:lnTo>
                <a:lnTo>
                  <a:pt x="24649" y="1074966"/>
                </a:lnTo>
                <a:lnTo>
                  <a:pt x="43238" y="967752"/>
                </a:lnTo>
                <a:lnTo>
                  <a:pt x="66651" y="864215"/>
                </a:lnTo>
                <a:lnTo>
                  <a:pt x="94667" y="764719"/>
                </a:lnTo>
                <a:lnTo>
                  <a:pt x="127070" y="669629"/>
                </a:lnTo>
                <a:lnTo>
                  <a:pt x="163641" y="579308"/>
                </a:lnTo>
                <a:lnTo>
                  <a:pt x="204160" y="494122"/>
                </a:lnTo>
                <a:lnTo>
                  <a:pt x="248412" y="414432"/>
                </a:lnTo>
                <a:lnTo>
                  <a:pt x="296175" y="340605"/>
                </a:lnTo>
                <a:lnTo>
                  <a:pt x="347234" y="273003"/>
                </a:lnTo>
                <a:lnTo>
                  <a:pt x="401368" y="211991"/>
                </a:lnTo>
                <a:lnTo>
                  <a:pt x="458361" y="157932"/>
                </a:lnTo>
                <a:lnTo>
                  <a:pt x="517993" y="111192"/>
                </a:lnTo>
                <a:lnTo>
                  <a:pt x="580046" y="72133"/>
                </a:lnTo>
                <a:lnTo>
                  <a:pt x="644302" y="41121"/>
                </a:lnTo>
                <a:lnTo>
                  <a:pt x="710543" y="18518"/>
                </a:lnTo>
                <a:lnTo>
                  <a:pt x="778550" y="4690"/>
                </a:lnTo>
                <a:lnTo>
                  <a:pt x="848106" y="0"/>
                </a:lnTo>
                <a:lnTo>
                  <a:pt x="917661" y="4690"/>
                </a:lnTo>
                <a:lnTo>
                  <a:pt x="985668" y="18518"/>
                </a:lnTo>
                <a:lnTo>
                  <a:pt x="1051909" y="41121"/>
                </a:lnTo>
                <a:lnTo>
                  <a:pt x="1116165" y="72133"/>
                </a:lnTo>
                <a:lnTo>
                  <a:pt x="1178218" y="111192"/>
                </a:lnTo>
                <a:lnTo>
                  <a:pt x="1237850" y="157932"/>
                </a:lnTo>
                <a:lnTo>
                  <a:pt x="1294843" y="211991"/>
                </a:lnTo>
                <a:lnTo>
                  <a:pt x="1348977" y="273003"/>
                </a:lnTo>
                <a:lnTo>
                  <a:pt x="1400036" y="340605"/>
                </a:lnTo>
                <a:lnTo>
                  <a:pt x="1447800" y="414432"/>
                </a:lnTo>
                <a:lnTo>
                  <a:pt x="1492051" y="494122"/>
                </a:lnTo>
                <a:lnTo>
                  <a:pt x="1532570" y="579308"/>
                </a:lnTo>
                <a:lnTo>
                  <a:pt x="1569141" y="669629"/>
                </a:lnTo>
                <a:lnTo>
                  <a:pt x="1601544" y="764719"/>
                </a:lnTo>
                <a:lnTo>
                  <a:pt x="1629560" y="864215"/>
                </a:lnTo>
                <a:lnTo>
                  <a:pt x="1652973" y="967752"/>
                </a:lnTo>
                <a:lnTo>
                  <a:pt x="1671562" y="1074966"/>
                </a:lnTo>
                <a:lnTo>
                  <a:pt x="1685111" y="1185494"/>
                </a:lnTo>
                <a:lnTo>
                  <a:pt x="1693400" y="1298971"/>
                </a:lnTo>
                <a:lnTo>
                  <a:pt x="1696212" y="1415034"/>
                </a:lnTo>
                <a:lnTo>
                  <a:pt x="1693400" y="1531096"/>
                </a:lnTo>
                <a:lnTo>
                  <a:pt x="1685111" y="1644573"/>
                </a:lnTo>
                <a:lnTo>
                  <a:pt x="1671562" y="1755101"/>
                </a:lnTo>
                <a:lnTo>
                  <a:pt x="1652973" y="1862315"/>
                </a:lnTo>
                <a:lnTo>
                  <a:pt x="1629560" y="1965852"/>
                </a:lnTo>
                <a:lnTo>
                  <a:pt x="1601544" y="2065348"/>
                </a:lnTo>
                <a:lnTo>
                  <a:pt x="1569141" y="2160438"/>
                </a:lnTo>
                <a:lnTo>
                  <a:pt x="1532570" y="2250759"/>
                </a:lnTo>
                <a:lnTo>
                  <a:pt x="1492051" y="2335945"/>
                </a:lnTo>
                <a:lnTo>
                  <a:pt x="1447800" y="2415635"/>
                </a:lnTo>
                <a:lnTo>
                  <a:pt x="1400036" y="2489462"/>
                </a:lnTo>
                <a:lnTo>
                  <a:pt x="1348977" y="2557064"/>
                </a:lnTo>
                <a:lnTo>
                  <a:pt x="1294843" y="2618076"/>
                </a:lnTo>
                <a:lnTo>
                  <a:pt x="1237850" y="2672135"/>
                </a:lnTo>
                <a:lnTo>
                  <a:pt x="1178218" y="2718875"/>
                </a:lnTo>
                <a:lnTo>
                  <a:pt x="1116165" y="2757934"/>
                </a:lnTo>
                <a:lnTo>
                  <a:pt x="1051909" y="2788946"/>
                </a:lnTo>
                <a:lnTo>
                  <a:pt x="985668" y="2811549"/>
                </a:lnTo>
                <a:lnTo>
                  <a:pt x="917661" y="2825377"/>
                </a:lnTo>
                <a:lnTo>
                  <a:pt x="848106" y="2830068"/>
                </a:lnTo>
                <a:lnTo>
                  <a:pt x="778550" y="2825377"/>
                </a:lnTo>
                <a:lnTo>
                  <a:pt x="710543" y="2811549"/>
                </a:lnTo>
                <a:lnTo>
                  <a:pt x="644302" y="2788946"/>
                </a:lnTo>
                <a:lnTo>
                  <a:pt x="580046" y="2757934"/>
                </a:lnTo>
                <a:lnTo>
                  <a:pt x="517993" y="2718875"/>
                </a:lnTo>
                <a:lnTo>
                  <a:pt x="458361" y="2672135"/>
                </a:lnTo>
                <a:lnTo>
                  <a:pt x="401368" y="2618076"/>
                </a:lnTo>
                <a:lnTo>
                  <a:pt x="347234" y="2557064"/>
                </a:lnTo>
                <a:lnTo>
                  <a:pt x="296175" y="2489462"/>
                </a:lnTo>
                <a:lnTo>
                  <a:pt x="248411" y="2415635"/>
                </a:lnTo>
                <a:lnTo>
                  <a:pt x="204160" y="2335945"/>
                </a:lnTo>
                <a:lnTo>
                  <a:pt x="163641" y="2250759"/>
                </a:lnTo>
                <a:lnTo>
                  <a:pt x="127070" y="2160438"/>
                </a:lnTo>
                <a:lnTo>
                  <a:pt x="94667" y="2065348"/>
                </a:lnTo>
                <a:lnTo>
                  <a:pt x="66651" y="1965852"/>
                </a:lnTo>
                <a:lnTo>
                  <a:pt x="43238" y="1862315"/>
                </a:lnTo>
                <a:lnTo>
                  <a:pt x="24649" y="1755101"/>
                </a:lnTo>
                <a:lnTo>
                  <a:pt x="11100" y="1644573"/>
                </a:lnTo>
                <a:lnTo>
                  <a:pt x="2811" y="1531096"/>
                </a:lnTo>
                <a:lnTo>
                  <a:pt x="0" y="1415034"/>
                </a:lnTo>
                <a:close/>
              </a:path>
            </a:pathLst>
          </a:custGeom>
          <a:ln w="35051">
            <a:solidFill>
              <a:srgbClr val="6F2F9F"/>
            </a:solidFill>
          </a:ln>
        </p:spPr>
        <p:txBody>
          <a:bodyPr wrap="square" lIns="0" tIns="0" rIns="0" bIns="0" rtlCol="0"/>
          <a:lstStyle/>
          <a:p>
            <a:pPr defTabSz="685800"/>
            <a:endParaRPr sz="1350">
              <a:solidFill>
                <a:prstClr val="black"/>
              </a:solidFill>
              <a:latin typeface="Calibri"/>
            </a:endParaRPr>
          </a:p>
        </p:txBody>
      </p:sp>
      <p:sp>
        <p:nvSpPr>
          <p:cNvPr id="8" name="object 8"/>
          <p:cNvSpPr/>
          <p:nvPr/>
        </p:nvSpPr>
        <p:spPr>
          <a:xfrm>
            <a:off x="5860542" y="2655761"/>
            <a:ext cx="1152049" cy="586740"/>
          </a:xfrm>
          <a:custGeom>
            <a:avLst/>
            <a:gdLst/>
            <a:ahLst/>
            <a:cxnLst/>
            <a:rect l="l" t="t" r="r" b="b"/>
            <a:pathLst>
              <a:path w="1536065" h="782319">
                <a:moveTo>
                  <a:pt x="1433926" y="31476"/>
                </a:moveTo>
                <a:lnTo>
                  <a:pt x="0" y="751077"/>
                </a:lnTo>
                <a:lnTo>
                  <a:pt x="15748" y="782320"/>
                </a:lnTo>
                <a:lnTo>
                  <a:pt x="1449631" y="62802"/>
                </a:lnTo>
                <a:lnTo>
                  <a:pt x="1433926" y="31476"/>
                </a:lnTo>
                <a:close/>
              </a:path>
              <a:path w="1536065" h="782319">
                <a:moveTo>
                  <a:pt x="1518023" y="23622"/>
                </a:moveTo>
                <a:lnTo>
                  <a:pt x="1449577" y="23622"/>
                </a:lnTo>
                <a:lnTo>
                  <a:pt x="1465199" y="54990"/>
                </a:lnTo>
                <a:lnTo>
                  <a:pt x="1449631" y="62802"/>
                </a:lnTo>
                <a:lnTo>
                  <a:pt x="1465326" y="94107"/>
                </a:lnTo>
                <a:lnTo>
                  <a:pt x="1518023" y="23622"/>
                </a:lnTo>
                <a:close/>
              </a:path>
              <a:path w="1536065" h="782319">
                <a:moveTo>
                  <a:pt x="1449577" y="23622"/>
                </a:moveTo>
                <a:lnTo>
                  <a:pt x="1433926" y="31476"/>
                </a:lnTo>
                <a:lnTo>
                  <a:pt x="1449631" y="62802"/>
                </a:lnTo>
                <a:lnTo>
                  <a:pt x="1465199" y="54990"/>
                </a:lnTo>
                <a:lnTo>
                  <a:pt x="1449577" y="23622"/>
                </a:lnTo>
                <a:close/>
              </a:path>
              <a:path w="1536065" h="782319">
                <a:moveTo>
                  <a:pt x="1535684" y="0"/>
                </a:moveTo>
                <a:lnTo>
                  <a:pt x="1418209" y="126"/>
                </a:lnTo>
                <a:lnTo>
                  <a:pt x="1433926" y="31476"/>
                </a:lnTo>
                <a:lnTo>
                  <a:pt x="1449577" y="23622"/>
                </a:lnTo>
                <a:lnTo>
                  <a:pt x="1518023" y="23622"/>
                </a:lnTo>
                <a:lnTo>
                  <a:pt x="1535684" y="0"/>
                </a:lnTo>
                <a:close/>
              </a:path>
            </a:pathLst>
          </a:custGeom>
          <a:solidFill>
            <a:srgbClr val="6F2F9F"/>
          </a:solidFill>
        </p:spPr>
        <p:txBody>
          <a:bodyPr wrap="square" lIns="0" tIns="0" rIns="0" bIns="0" rtlCol="0"/>
          <a:lstStyle/>
          <a:p>
            <a:pPr defTabSz="685800"/>
            <a:endParaRPr sz="1350">
              <a:solidFill>
                <a:prstClr val="black"/>
              </a:solidFill>
              <a:latin typeface="Calibri"/>
            </a:endParaRPr>
          </a:p>
        </p:txBody>
      </p:sp>
      <p:sp>
        <p:nvSpPr>
          <p:cNvPr id="9" name="object 9"/>
          <p:cNvSpPr txBox="1">
            <a:spLocks noGrp="1"/>
          </p:cNvSpPr>
          <p:nvPr>
            <p:ph type="sldNum" sz="quarter" idx="7"/>
          </p:nvPr>
        </p:nvSpPr>
        <p:spPr>
          <a:xfrm>
            <a:off x="6481095" y="5702262"/>
            <a:ext cx="122873" cy="276999"/>
          </a:xfrm>
          <a:prstGeom prst="rect">
            <a:avLst/>
          </a:prstGeom>
        </p:spPr>
        <p:txBody>
          <a:bodyPr vert="horz" wrap="square" lIns="0" tIns="0" rIns="0" bIns="0" rtlCol="0">
            <a:spAutoFit/>
          </a:bodyPr>
          <a:lstStyle/>
          <a:p>
            <a:pPr marL="19050" defTabSz="685800"/>
            <a:fld id="{81D60167-4931-47E6-BA6A-407CBD079E47}" type="slidenum">
              <a:rPr dirty="0"/>
              <a:pPr marL="19050" defTabSz="685800"/>
              <a:t>28</a:t>
            </a:fld>
            <a:endParaRPr dirty="0"/>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9525" defTabSz="685800"/>
            <a:r>
              <a:rPr spc="-8" dirty="0"/>
              <a:t>©</a:t>
            </a:r>
            <a:r>
              <a:rPr spc="-4" dirty="0"/>
              <a:t> </a:t>
            </a:r>
            <a:r>
              <a:rPr spc="-8" dirty="0"/>
              <a:t>2021</a:t>
            </a:r>
            <a:r>
              <a:rPr dirty="0"/>
              <a:t> </a:t>
            </a:r>
            <a:r>
              <a:rPr spc="-8" dirty="0"/>
              <a:t>Wil</a:t>
            </a:r>
            <a:r>
              <a:rPr dirty="0"/>
              <a:t>s</a:t>
            </a:r>
            <a:r>
              <a:rPr spc="-8" dirty="0"/>
              <a:t>on</a:t>
            </a:r>
            <a:r>
              <a:rPr spc="-11" dirty="0"/>
              <a:t> Ce</a:t>
            </a:r>
            <a:r>
              <a:rPr spc="-4" dirty="0"/>
              <a:t>nter</a:t>
            </a:r>
            <a:r>
              <a:rPr spc="4" dirty="0"/>
              <a:t> </a:t>
            </a:r>
            <a:r>
              <a:rPr spc="-4" dirty="0"/>
              <a:t>for</a:t>
            </a:r>
            <a:r>
              <a:rPr spc="4" dirty="0"/>
              <a:t> </a:t>
            </a:r>
            <a:r>
              <a:rPr spc="-8" dirty="0"/>
              <a:t>Science</a:t>
            </a:r>
            <a:r>
              <a:rPr spc="11" dirty="0"/>
              <a:t> </a:t>
            </a:r>
            <a:r>
              <a:rPr spc="-8" dirty="0"/>
              <a:t>and </a:t>
            </a:r>
            <a:r>
              <a:rPr spc="-4" dirty="0"/>
              <a:t>Ju</a:t>
            </a:r>
            <a:r>
              <a:rPr dirty="0"/>
              <a:t>s</a:t>
            </a:r>
            <a:r>
              <a:rPr spc="-4" dirty="0"/>
              <a:t>t</a:t>
            </a:r>
            <a:r>
              <a:rPr spc="-8" dirty="0"/>
              <a:t>i</a:t>
            </a:r>
            <a:r>
              <a:rPr spc="-4" dirty="0"/>
              <a:t>ce at </a:t>
            </a:r>
            <a:r>
              <a:rPr spc="-8" dirty="0"/>
              <a:t>Duke</a:t>
            </a:r>
            <a:r>
              <a:rPr spc="-4" dirty="0"/>
              <a:t> </a:t>
            </a:r>
            <a:r>
              <a:rPr spc="-8" dirty="0"/>
              <a:t>Law</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57250"/>
            <a:ext cx="512445" cy="5143500"/>
          </a:xfrm>
          <a:custGeom>
            <a:avLst/>
            <a:gdLst/>
            <a:ahLst/>
            <a:cxnLst/>
            <a:rect l="l" t="t" r="r" b="b"/>
            <a:pathLst>
              <a:path w="683260" h="6858000">
                <a:moveTo>
                  <a:pt x="0" y="6858000"/>
                </a:moveTo>
                <a:lnTo>
                  <a:pt x="682752" y="6858000"/>
                </a:lnTo>
                <a:lnTo>
                  <a:pt x="682752" y="0"/>
                </a:lnTo>
                <a:lnTo>
                  <a:pt x="0" y="0"/>
                </a:lnTo>
                <a:lnTo>
                  <a:pt x="0" y="6858000"/>
                </a:lnTo>
              </a:path>
            </a:pathLst>
          </a:custGeom>
          <a:solidFill>
            <a:srgbClr val="FFDF82"/>
          </a:solidFill>
        </p:spPr>
        <p:txBody>
          <a:bodyPr wrap="square" lIns="0" tIns="0" rIns="0" bIns="0" rtlCol="0"/>
          <a:lstStyle/>
          <a:p>
            <a:pPr defTabSz="685800"/>
            <a:endParaRPr sz="1350">
              <a:solidFill>
                <a:prstClr val="black"/>
              </a:solidFill>
              <a:latin typeface="Calibri"/>
            </a:endParaRPr>
          </a:p>
        </p:txBody>
      </p:sp>
      <p:sp>
        <p:nvSpPr>
          <p:cNvPr id="3" name="object 3"/>
          <p:cNvSpPr txBox="1">
            <a:spLocks noGrp="1"/>
          </p:cNvSpPr>
          <p:nvPr>
            <p:ph type="title"/>
          </p:nvPr>
        </p:nvSpPr>
        <p:spPr>
          <a:xfrm>
            <a:off x="548640" y="640080"/>
            <a:ext cx="8556363" cy="492443"/>
          </a:xfrm>
          <a:prstGeom prst="rect">
            <a:avLst/>
          </a:prstGeom>
        </p:spPr>
        <p:txBody>
          <a:bodyPr vert="horz" wrap="square" lIns="0" tIns="0" rIns="0" bIns="0" rtlCol="0">
            <a:spAutoFit/>
          </a:bodyPr>
          <a:lstStyle/>
          <a:p>
            <a:pPr marL="269081"/>
            <a:r>
              <a:rPr sz="3200" b="1" dirty="0">
                <a:latin typeface="Arial" panose="020B0604020202020204" pitchFamily="34" charset="0"/>
                <a:cs typeface="Arial" panose="020B0604020202020204" pitchFamily="34" charset="0"/>
              </a:rPr>
              <a:t>F</a:t>
            </a:r>
            <a:r>
              <a:rPr sz="3200" b="1" spc="11" dirty="0">
                <a:latin typeface="Arial" panose="020B0604020202020204" pitchFamily="34" charset="0"/>
                <a:cs typeface="Arial" panose="020B0604020202020204" pitchFamily="34" charset="0"/>
              </a:rPr>
              <a:t>i</a:t>
            </a:r>
            <a:r>
              <a:rPr sz="3200" b="1" spc="-8" dirty="0">
                <a:latin typeface="Arial" panose="020B0604020202020204" pitchFamily="34" charset="0"/>
                <a:cs typeface="Arial" panose="020B0604020202020204" pitchFamily="34" charset="0"/>
              </a:rPr>
              <a:t>n</a:t>
            </a:r>
            <a:r>
              <a:rPr sz="3200" b="1" dirty="0">
                <a:latin typeface="Arial" panose="020B0604020202020204" pitchFamily="34" charset="0"/>
                <a:cs typeface="Arial" panose="020B0604020202020204" pitchFamily="34" charset="0"/>
              </a:rPr>
              <a:t>dings</a:t>
            </a:r>
            <a:r>
              <a:rPr sz="3200" b="1" spc="-26" dirty="0">
                <a:latin typeface="Arial" panose="020B0604020202020204" pitchFamily="34" charset="0"/>
                <a:cs typeface="Arial" panose="020B0604020202020204" pitchFamily="34" charset="0"/>
              </a:rPr>
              <a:t> </a:t>
            </a:r>
            <a:r>
              <a:rPr sz="3200" b="1" spc="8" dirty="0">
                <a:latin typeface="Arial" panose="020B0604020202020204" pitchFamily="34" charset="0"/>
                <a:cs typeface="Arial" panose="020B0604020202020204" pitchFamily="34" charset="0"/>
              </a:rPr>
              <a:t>(h</a:t>
            </a:r>
            <a:r>
              <a:rPr sz="3200" b="1" dirty="0">
                <a:latin typeface="Arial" panose="020B0604020202020204" pitchFamily="34" charset="0"/>
                <a:cs typeface="Arial" panose="020B0604020202020204" pitchFamily="34" charset="0"/>
              </a:rPr>
              <a:t>i</a:t>
            </a:r>
            <a:r>
              <a:rPr sz="3200" b="1" spc="4" dirty="0">
                <a:latin typeface="Arial" panose="020B0604020202020204" pitchFamily="34" charset="0"/>
                <a:cs typeface="Arial" panose="020B0604020202020204" pitchFamily="34" charset="0"/>
              </a:rPr>
              <a:t>g</a:t>
            </a:r>
            <a:r>
              <a:rPr sz="3200" b="1" dirty="0">
                <a:latin typeface="Arial" panose="020B0604020202020204" pitchFamily="34" charset="0"/>
                <a:cs typeface="Arial" panose="020B0604020202020204" pitchFamily="34" charset="0"/>
              </a:rPr>
              <a:t>hlight</a:t>
            </a:r>
            <a:r>
              <a:rPr sz="3200" b="1" spc="8" dirty="0">
                <a:latin typeface="Arial" panose="020B0604020202020204" pitchFamily="34" charset="0"/>
                <a:cs typeface="Arial" panose="020B0604020202020204" pitchFamily="34" charset="0"/>
              </a:rPr>
              <a:t>s</a:t>
            </a:r>
            <a:r>
              <a:rPr sz="3200" b="1" spc="-4" dirty="0">
                <a:latin typeface="Arial" panose="020B0604020202020204" pitchFamily="34" charset="0"/>
                <a:cs typeface="Arial" panose="020B0604020202020204" pitchFamily="34" charset="0"/>
              </a:rPr>
              <a:t>!</a:t>
            </a:r>
            <a:r>
              <a:rPr sz="3200" b="1" dirty="0">
                <a:latin typeface="Arial" panose="020B0604020202020204" pitchFamily="34" charset="0"/>
                <a:cs typeface="Arial" panose="020B0604020202020204" pitchFamily="34" charset="0"/>
              </a:rPr>
              <a:t>)</a:t>
            </a:r>
            <a:r>
              <a:rPr sz="3200" b="1" spc="-26" dirty="0">
                <a:latin typeface="Arial" panose="020B0604020202020204" pitchFamily="34" charset="0"/>
                <a:cs typeface="Arial" panose="020B0604020202020204" pitchFamily="34" charset="0"/>
              </a:rPr>
              <a:t> </a:t>
            </a:r>
            <a:r>
              <a:rPr sz="3200" b="1" dirty="0">
                <a:latin typeface="Arial" panose="020B0604020202020204" pitchFamily="34" charset="0"/>
                <a:cs typeface="Arial" panose="020B0604020202020204" pitchFamily="34" charset="0"/>
              </a:rPr>
              <a:t>– </a:t>
            </a:r>
            <a:r>
              <a:rPr sz="3200" b="1" spc="4" dirty="0">
                <a:latin typeface="Arial" panose="020B0604020202020204" pitchFamily="34" charset="0"/>
                <a:cs typeface="Arial" panose="020B0604020202020204" pitchFamily="34" charset="0"/>
              </a:rPr>
              <a:t>P</a:t>
            </a:r>
            <a:r>
              <a:rPr sz="3200" b="1" dirty="0">
                <a:latin typeface="Arial" panose="020B0604020202020204" pitchFamily="34" charset="0"/>
                <a:cs typeface="Arial" panose="020B0604020202020204" pitchFamily="34" charset="0"/>
              </a:rPr>
              <a:t>rocess</a:t>
            </a:r>
            <a:r>
              <a:rPr sz="3200" b="1" spc="-45" dirty="0">
                <a:latin typeface="Arial" panose="020B0604020202020204" pitchFamily="34" charset="0"/>
                <a:cs typeface="Arial" panose="020B0604020202020204" pitchFamily="34" charset="0"/>
              </a:rPr>
              <a:t> </a:t>
            </a:r>
            <a:r>
              <a:rPr sz="3200" b="1" spc="-34" dirty="0">
                <a:latin typeface="Arial" panose="020B0604020202020204" pitchFamily="34" charset="0"/>
                <a:cs typeface="Arial" panose="020B0604020202020204" pitchFamily="34" charset="0"/>
              </a:rPr>
              <a:t>e</a:t>
            </a:r>
            <a:r>
              <a:rPr sz="3200" b="1" spc="-30" dirty="0">
                <a:latin typeface="Arial" panose="020B0604020202020204" pitchFamily="34" charset="0"/>
                <a:cs typeface="Arial" panose="020B0604020202020204" pitchFamily="34" charset="0"/>
              </a:rPr>
              <a:t>v</a:t>
            </a:r>
            <a:r>
              <a:rPr sz="3200" b="1" dirty="0">
                <a:latin typeface="Arial" panose="020B0604020202020204" pitchFamily="34" charset="0"/>
                <a:cs typeface="Arial" panose="020B0604020202020204" pitchFamily="34" charset="0"/>
              </a:rPr>
              <a:t>aluation</a:t>
            </a:r>
          </a:p>
        </p:txBody>
      </p:sp>
      <p:sp>
        <p:nvSpPr>
          <p:cNvPr id="5" name="object 5"/>
          <p:cNvSpPr txBox="1">
            <a:spLocks noGrp="1"/>
          </p:cNvSpPr>
          <p:nvPr>
            <p:ph type="sldNum" sz="quarter" idx="7"/>
          </p:nvPr>
        </p:nvSpPr>
        <p:spPr>
          <a:xfrm>
            <a:off x="6481095" y="5702262"/>
            <a:ext cx="122873" cy="276999"/>
          </a:xfrm>
          <a:prstGeom prst="rect">
            <a:avLst/>
          </a:prstGeom>
        </p:spPr>
        <p:txBody>
          <a:bodyPr vert="horz" wrap="square" lIns="0" tIns="0" rIns="0" bIns="0" rtlCol="0">
            <a:spAutoFit/>
          </a:bodyPr>
          <a:lstStyle/>
          <a:p>
            <a:pPr marL="19050" defTabSz="685800"/>
            <a:fld id="{81D60167-4931-47E6-BA6A-407CBD079E47}" type="slidenum">
              <a:rPr dirty="0"/>
              <a:pPr marL="19050" defTabSz="685800"/>
              <a:t>29</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9525" defTabSz="685800"/>
            <a:r>
              <a:rPr spc="-8" dirty="0"/>
              <a:t>©</a:t>
            </a:r>
            <a:r>
              <a:rPr spc="-4" dirty="0"/>
              <a:t> </a:t>
            </a:r>
            <a:r>
              <a:rPr spc="-8" dirty="0"/>
              <a:t>2021</a:t>
            </a:r>
            <a:r>
              <a:rPr dirty="0"/>
              <a:t> </a:t>
            </a:r>
            <a:r>
              <a:rPr spc="-8" dirty="0"/>
              <a:t>Wil</a:t>
            </a:r>
            <a:r>
              <a:rPr dirty="0"/>
              <a:t>s</a:t>
            </a:r>
            <a:r>
              <a:rPr spc="-8" dirty="0"/>
              <a:t>on</a:t>
            </a:r>
            <a:r>
              <a:rPr spc="-11" dirty="0"/>
              <a:t> Ce</a:t>
            </a:r>
            <a:r>
              <a:rPr spc="-4" dirty="0"/>
              <a:t>nter</a:t>
            </a:r>
            <a:r>
              <a:rPr spc="4" dirty="0"/>
              <a:t> </a:t>
            </a:r>
            <a:r>
              <a:rPr spc="-4" dirty="0"/>
              <a:t>for</a:t>
            </a:r>
            <a:r>
              <a:rPr spc="4" dirty="0"/>
              <a:t> </a:t>
            </a:r>
            <a:r>
              <a:rPr spc="-8" dirty="0"/>
              <a:t>Science</a:t>
            </a:r>
            <a:r>
              <a:rPr spc="11" dirty="0"/>
              <a:t> </a:t>
            </a:r>
            <a:r>
              <a:rPr spc="-8" dirty="0"/>
              <a:t>and </a:t>
            </a:r>
            <a:r>
              <a:rPr spc="-4" dirty="0"/>
              <a:t>Ju</a:t>
            </a:r>
            <a:r>
              <a:rPr dirty="0"/>
              <a:t>s</a:t>
            </a:r>
            <a:r>
              <a:rPr spc="-4" dirty="0"/>
              <a:t>t</a:t>
            </a:r>
            <a:r>
              <a:rPr spc="-8" dirty="0"/>
              <a:t>i</a:t>
            </a:r>
            <a:r>
              <a:rPr spc="-4" dirty="0"/>
              <a:t>ce at </a:t>
            </a:r>
            <a:r>
              <a:rPr spc="-8" dirty="0"/>
              <a:t>Duke</a:t>
            </a:r>
            <a:r>
              <a:rPr spc="-4" dirty="0"/>
              <a:t> </a:t>
            </a:r>
            <a:r>
              <a:rPr spc="-8" dirty="0"/>
              <a:t>Law</a:t>
            </a:r>
          </a:p>
        </p:txBody>
      </p:sp>
      <p:sp>
        <p:nvSpPr>
          <p:cNvPr id="4" name="object 4"/>
          <p:cNvSpPr txBox="1"/>
          <p:nvPr/>
        </p:nvSpPr>
        <p:spPr>
          <a:xfrm>
            <a:off x="548640" y="1554480"/>
            <a:ext cx="8011954" cy="3662541"/>
          </a:xfrm>
          <a:prstGeom prst="rect">
            <a:avLst/>
          </a:prstGeom>
        </p:spPr>
        <p:txBody>
          <a:bodyPr vert="horz" wrap="square" lIns="0" tIns="0" rIns="0" bIns="0" rtlCol="0">
            <a:spAutoFit/>
          </a:bodyPr>
          <a:lstStyle/>
          <a:p>
            <a:pPr marL="180975" indent="-171450" defTabSz="685800">
              <a:buClr>
                <a:srgbClr val="22346D"/>
              </a:buClr>
              <a:buFont typeface="Arial"/>
              <a:buChar char="•"/>
              <a:tabLst>
                <a:tab pos="181451" algn="l"/>
              </a:tabLst>
            </a:pPr>
            <a:r>
              <a:rPr sz="2400" spc="-19" dirty="0">
                <a:solidFill>
                  <a:srgbClr val="22346D"/>
                </a:solidFill>
                <a:latin typeface="Arial" panose="020B0604020202020204" pitchFamily="34" charset="0"/>
                <a:cs typeface="Arial" panose="020B0604020202020204" pitchFamily="34" charset="0"/>
              </a:rPr>
              <a:t>Mor</a:t>
            </a:r>
            <a:r>
              <a:rPr sz="2400" spc="-11" dirty="0">
                <a:solidFill>
                  <a:srgbClr val="22346D"/>
                </a:solidFill>
                <a:latin typeface="Arial" panose="020B0604020202020204" pitchFamily="34" charset="0"/>
                <a:cs typeface="Arial" panose="020B0604020202020204" pitchFamily="34" charset="0"/>
              </a:rPr>
              <a:t>e</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soci</a:t>
            </a:r>
            <a:r>
              <a:rPr sz="2400" spc="-23" dirty="0">
                <a:solidFill>
                  <a:srgbClr val="22346D"/>
                </a:solidFill>
                <a:latin typeface="Arial" panose="020B0604020202020204" pitchFamily="34" charset="0"/>
                <a:cs typeface="Arial" panose="020B0604020202020204" pitchFamily="34" charset="0"/>
              </a:rPr>
              <a:t>a</a:t>
            </a:r>
            <a:r>
              <a:rPr sz="2400" spc="-8" dirty="0">
                <a:solidFill>
                  <a:srgbClr val="22346D"/>
                </a:solidFill>
                <a:latin typeface="Arial" panose="020B0604020202020204" pitchFamily="34" charset="0"/>
                <a:cs typeface="Arial" panose="020B0604020202020204" pitchFamily="34" charset="0"/>
              </a:rPr>
              <a:t>l</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re</a:t>
            </a:r>
            <a:r>
              <a:rPr sz="2400" spc="-64" dirty="0">
                <a:solidFill>
                  <a:srgbClr val="22346D"/>
                </a:solidFill>
                <a:latin typeface="Arial" panose="020B0604020202020204" pitchFamily="34" charset="0"/>
                <a:cs typeface="Arial" panose="020B0604020202020204" pitchFamily="34" charset="0"/>
              </a:rPr>
              <a:t>f</a:t>
            </a:r>
            <a:r>
              <a:rPr sz="2400" spc="-11" dirty="0">
                <a:solidFill>
                  <a:srgbClr val="22346D"/>
                </a:solidFill>
                <a:latin typeface="Arial" panose="020B0604020202020204" pitchFamily="34" charset="0"/>
                <a:cs typeface="Arial" panose="020B0604020202020204" pitchFamily="34" charset="0"/>
              </a:rPr>
              <a:t>err</a:t>
            </a:r>
            <a:r>
              <a:rPr sz="2400" spc="-19" dirty="0">
                <a:solidFill>
                  <a:srgbClr val="22346D"/>
                </a:solidFill>
                <a:latin typeface="Arial" panose="020B0604020202020204" pitchFamily="34" charset="0"/>
                <a:cs typeface="Arial" panose="020B0604020202020204" pitchFamily="34" charset="0"/>
              </a:rPr>
              <a:t>a</a:t>
            </a:r>
            <a:r>
              <a:rPr sz="2400" spc="-8" dirty="0">
                <a:solidFill>
                  <a:srgbClr val="22346D"/>
                </a:solidFill>
                <a:latin typeface="Arial" panose="020B0604020202020204" pitchFamily="34" charset="0"/>
                <a:cs typeface="Arial" panose="020B0604020202020204" pitchFamily="34" charset="0"/>
              </a:rPr>
              <a:t>ls</a:t>
            </a:r>
            <a:r>
              <a:rPr sz="2400" spc="15" dirty="0">
                <a:solidFill>
                  <a:srgbClr val="22346D"/>
                </a:solidFill>
                <a:latin typeface="Arial" panose="020B0604020202020204" pitchFamily="34" charset="0"/>
                <a:cs typeface="Arial" panose="020B0604020202020204" pitchFamily="34" charset="0"/>
              </a:rPr>
              <a:t> </a:t>
            </a:r>
            <a:r>
              <a:rPr sz="2400" spc="-8" dirty="0">
                <a:solidFill>
                  <a:srgbClr val="22346D"/>
                </a:solidFill>
                <a:latin typeface="Arial" panose="020B0604020202020204" pitchFamily="34" charset="0"/>
                <a:cs typeface="Arial" panose="020B0604020202020204" pitchFamily="34" charset="0"/>
              </a:rPr>
              <a:t>(</a:t>
            </a:r>
            <a:r>
              <a:rPr sz="2400" spc="-19" dirty="0">
                <a:solidFill>
                  <a:srgbClr val="22346D"/>
                </a:solidFill>
                <a:latin typeface="Arial" panose="020B0604020202020204" pitchFamily="34" charset="0"/>
                <a:cs typeface="Arial" panose="020B0604020202020204" pitchFamily="34" charset="0"/>
              </a:rPr>
              <a:t>70</a:t>
            </a:r>
            <a:r>
              <a:rPr sz="2400" spc="-15" dirty="0">
                <a:solidFill>
                  <a:srgbClr val="22346D"/>
                </a:solidFill>
                <a:latin typeface="Arial" panose="020B0604020202020204" pitchFamily="34" charset="0"/>
                <a:cs typeface="Arial" panose="020B0604020202020204" pitchFamily="34" charset="0"/>
              </a:rPr>
              <a:t>%</a:t>
            </a:r>
            <a:r>
              <a:rPr sz="2400" dirty="0">
                <a:solidFill>
                  <a:srgbClr val="22346D"/>
                </a:solidFill>
                <a:latin typeface="Arial" panose="020B0604020202020204" pitchFamily="34" charset="0"/>
                <a:cs typeface="Arial" panose="020B0604020202020204" pitchFamily="34" charset="0"/>
              </a:rPr>
              <a:t>)</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than arr</a:t>
            </a:r>
            <a:r>
              <a:rPr sz="2400" spc="-19" dirty="0">
                <a:solidFill>
                  <a:srgbClr val="22346D"/>
                </a:solidFill>
                <a:latin typeface="Arial" panose="020B0604020202020204" pitchFamily="34" charset="0"/>
                <a:cs typeface="Arial" panose="020B0604020202020204" pitchFamily="34" charset="0"/>
              </a:rPr>
              <a:t>e</a:t>
            </a:r>
            <a:r>
              <a:rPr sz="2400" spc="-11" dirty="0">
                <a:solidFill>
                  <a:srgbClr val="22346D"/>
                </a:solidFill>
                <a:latin typeface="Arial" panose="020B0604020202020204" pitchFamily="34" charset="0"/>
                <a:cs typeface="Arial" panose="020B0604020202020204" pitchFamily="34" charset="0"/>
              </a:rPr>
              <a:t>st</a:t>
            </a:r>
            <a:r>
              <a:rPr sz="2400" spc="11"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d</a:t>
            </a:r>
            <a:r>
              <a:rPr sz="2400" spc="-23" dirty="0">
                <a:solidFill>
                  <a:srgbClr val="22346D"/>
                </a:solidFill>
                <a:latin typeface="Arial" panose="020B0604020202020204" pitchFamily="34" charset="0"/>
                <a:cs typeface="Arial" panose="020B0604020202020204" pitchFamily="34" charset="0"/>
              </a:rPr>
              <a:t>i</a:t>
            </a:r>
            <a:r>
              <a:rPr sz="2400" spc="-49" dirty="0">
                <a:solidFill>
                  <a:srgbClr val="22346D"/>
                </a:solidFill>
                <a:latin typeface="Arial" panose="020B0604020202020204" pitchFamily="34" charset="0"/>
                <a:cs typeface="Arial" panose="020B0604020202020204" pitchFamily="34" charset="0"/>
              </a:rPr>
              <a:t>v</a:t>
            </a:r>
            <a:r>
              <a:rPr sz="2400" spc="-11" dirty="0">
                <a:solidFill>
                  <a:srgbClr val="22346D"/>
                </a:solidFill>
                <a:latin typeface="Arial" panose="020B0604020202020204" pitchFamily="34" charset="0"/>
                <a:cs typeface="Arial" panose="020B0604020202020204" pitchFamily="34" charset="0"/>
              </a:rPr>
              <a:t>ersio</a:t>
            </a:r>
            <a:r>
              <a:rPr sz="2400" spc="-26" dirty="0">
                <a:solidFill>
                  <a:srgbClr val="22346D"/>
                </a:solidFill>
                <a:latin typeface="Arial" panose="020B0604020202020204" pitchFamily="34" charset="0"/>
                <a:cs typeface="Arial" panose="020B0604020202020204" pitchFamily="34" charset="0"/>
              </a:rPr>
              <a:t>n</a:t>
            </a:r>
            <a:r>
              <a:rPr sz="2400" spc="-11" dirty="0">
                <a:solidFill>
                  <a:srgbClr val="22346D"/>
                </a:solidFill>
                <a:latin typeface="Arial" panose="020B0604020202020204" pitchFamily="34" charset="0"/>
                <a:cs typeface="Arial" panose="020B0604020202020204" pitchFamily="34" charset="0"/>
              </a:rPr>
              <a:t>s</a:t>
            </a:r>
            <a:r>
              <a:rPr sz="2400" spc="26" dirty="0">
                <a:solidFill>
                  <a:srgbClr val="22346D"/>
                </a:solidFill>
                <a:latin typeface="Arial" panose="020B0604020202020204" pitchFamily="34" charset="0"/>
                <a:cs typeface="Arial" panose="020B0604020202020204" pitchFamily="34" charset="0"/>
              </a:rPr>
              <a:t> </a:t>
            </a:r>
            <a:r>
              <a:rPr sz="2400" dirty="0">
                <a:solidFill>
                  <a:srgbClr val="22346D"/>
                </a:solidFill>
                <a:latin typeface="Arial" panose="020B0604020202020204" pitchFamily="34" charset="0"/>
                <a:cs typeface="Arial" panose="020B0604020202020204" pitchFamily="34" charset="0"/>
              </a:rPr>
              <a:t>(</a:t>
            </a:r>
            <a:r>
              <a:rPr sz="2400" spc="-19" dirty="0">
                <a:solidFill>
                  <a:srgbClr val="22346D"/>
                </a:solidFill>
                <a:latin typeface="Arial" panose="020B0604020202020204" pitchFamily="34" charset="0"/>
                <a:cs typeface="Arial" panose="020B0604020202020204" pitchFamily="34" charset="0"/>
              </a:rPr>
              <a:t>30</a:t>
            </a:r>
            <a:r>
              <a:rPr sz="2400" spc="-15" dirty="0">
                <a:solidFill>
                  <a:srgbClr val="22346D"/>
                </a:solidFill>
                <a:latin typeface="Arial" panose="020B0604020202020204" pitchFamily="34" charset="0"/>
                <a:cs typeface="Arial" panose="020B0604020202020204" pitchFamily="34" charset="0"/>
              </a:rPr>
              <a:t>%</a:t>
            </a:r>
            <a:r>
              <a:rPr sz="2400" dirty="0">
                <a:solidFill>
                  <a:srgbClr val="22346D"/>
                </a:solidFill>
                <a:latin typeface="Arial" panose="020B0604020202020204" pitchFamily="34" charset="0"/>
                <a:cs typeface="Arial" panose="020B0604020202020204" pitchFamily="34" charset="0"/>
              </a:rPr>
              <a:t>)</a:t>
            </a:r>
            <a:endParaRPr sz="2400" dirty="0">
              <a:solidFill>
                <a:prstClr val="black"/>
              </a:solidFill>
              <a:latin typeface="Arial" panose="020B0604020202020204" pitchFamily="34" charset="0"/>
              <a:cs typeface="Arial" panose="020B0604020202020204" pitchFamily="34" charset="0"/>
            </a:endParaRPr>
          </a:p>
          <a:p>
            <a:pPr defTabSz="685800">
              <a:spcBef>
                <a:spcPts val="8"/>
              </a:spcBef>
              <a:buClr>
                <a:srgbClr val="22346D"/>
              </a:buClr>
              <a:buFont typeface="Arial"/>
              <a:buChar char="•"/>
            </a:pPr>
            <a:endParaRPr sz="2400" dirty="0">
              <a:solidFill>
                <a:prstClr val="black"/>
              </a:solidFill>
              <a:latin typeface="Arial" panose="020B0604020202020204" pitchFamily="34" charset="0"/>
              <a:cs typeface="Arial" panose="020B0604020202020204" pitchFamily="34" charset="0"/>
            </a:endParaRPr>
          </a:p>
          <a:p>
            <a:pPr marL="180975" marR="112871" indent="-171450" defTabSz="685800">
              <a:buClr>
                <a:srgbClr val="22346D"/>
              </a:buClr>
              <a:buFont typeface="Arial"/>
              <a:buChar char="•"/>
              <a:tabLst>
                <a:tab pos="181451" algn="l"/>
              </a:tabLst>
            </a:pPr>
            <a:r>
              <a:rPr sz="2400" spc="-15" dirty="0">
                <a:solidFill>
                  <a:srgbClr val="22346D"/>
                </a:solidFill>
                <a:latin typeface="Arial" panose="020B0604020202020204" pitchFamily="34" charset="0"/>
                <a:cs typeface="Arial" panose="020B0604020202020204" pitchFamily="34" charset="0"/>
              </a:rPr>
              <a:t>LEAD</a:t>
            </a:r>
            <a:r>
              <a:rPr sz="2400" spc="8"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re</a:t>
            </a:r>
            <a:r>
              <a:rPr sz="2400" spc="-64" dirty="0">
                <a:solidFill>
                  <a:srgbClr val="22346D"/>
                </a:solidFill>
                <a:latin typeface="Arial" panose="020B0604020202020204" pitchFamily="34" charset="0"/>
                <a:cs typeface="Arial" panose="020B0604020202020204" pitchFamily="34" charset="0"/>
              </a:rPr>
              <a:t>f</a:t>
            </a:r>
            <a:r>
              <a:rPr sz="2400" spc="-11" dirty="0">
                <a:solidFill>
                  <a:srgbClr val="22346D"/>
                </a:solidFill>
                <a:latin typeface="Arial" panose="020B0604020202020204" pitchFamily="34" charset="0"/>
                <a:cs typeface="Arial" panose="020B0604020202020204" pitchFamily="34" charset="0"/>
              </a:rPr>
              <a:t>errals</a:t>
            </a:r>
            <a:r>
              <a:rPr sz="2400" spc="11"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and</a:t>
            </a:r>
            <a:r>
              <a:rPr sz="2400" spc="-8"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en</a:t>
            </a:r>
            <a:r>
              <a:rPr sz="2400" spc="-53" dirty="0">
                <a:solidFill>
                  <a:srgbClr val="22346D"/>
                </a:solidFill>
                <a:latin typeface="Arial" panose="020B0604020202020204" pitchFamily="34" charset="0"/>
                <a:cs typeface="Arial" panose="020B0604020202020204" pitchFamily="34" charset="0"/>
              </a:rPr>
              <a:t>r</a:t>
            </a:r>
            <a:r>
              <a:rPr sz="2400" spc="-8" dirty="0">
                <a:solidFill>
                  <a:srgbClr val="22346D"/>
                </a:solidFill>
                <a:latin typeface="Arial" panose="020B0604020202020204" pitchFamily="34" charset="0"/>
                <a:cs typeface="Arial" panose="020B0604020202020204" pitchFamily="34" charset="0"/>
              </a:rPr>
              <a:t>oll</a:t>
            </a:r>
            <a:r>
              <a:rPr sz="2400" spc="-15" dirty="0">
                <a:solidFill>
                  <a:srgbClr val="22346D"/>
                </a:solidFill>
                <a:latin typeface="Arial" panose="020B0604020202020204" pitchFamily="34" charset="0"/>
                <a:cs typeface="Arial" panose="020B0604020202020204" pitchFamily="34" charset="0"/>
              </a:rPr>
              <a:t>m</a:t>
            </a:r>
            <a:r>
              <a:rPr sz="2400" spc="-11" dirty="0">
                <a:solidFill>
                  <a:srgbClr val="22346D"/>
                </a:solidFill>
                <a:latin typeface="Arial" panose="020B0604020202020204" pitchFamily="34" charset="0"/>
                <a:cs typeface="Arial" panose="020B0604020202020204" pitchFamily="34" charset="0"/>
              </a:rPr>
              <a:t>ents</a:t>
            </a:r>
            <a:r>
              <a:rPr sz="2400" dirty="0">
                <a:solidFill>
                  <a:srgbClr val="22346D"/>
                </a:solidFill>
                <a:latin typeface="Arial" panose="020B0604020202020204" pitchFamily="34" charset="0"/>
                <a:cs typeface="Arial" panose="020B0604020202020204" pitchFamily="34" charset="0"/>
              </a:rPr>
              <a:t> </a:t>
            </a:r>
            <a:r>
              <a:rPr sz="2400" spc="-41" dirty="0">
                <a:solidFill>
                  <a:srgbClr val="22346D"/>
                </a:solidFill>
                <a:latin typeface="Arial" panose="020B0604020202020204" pitchFamily="34" charset="0"/>
                <a:cs typeface="Arial" panose="020B0604020202020204" pitchFamily="34" charset="0"/>
              </a:rPr>
              <a:t>w</a:t>
            </a:r>
            <a:r>
              <a:rPr sz="2400" spc="-11" dirty="0">
                <a:solidFill>
                  <a:srgbClr val="22346D"/>
                </a:solidFill>
                <a:latin typeface="Arial" panose="020B0604020202020204" pitchFamily="34" charset="0"/>
                <a:cs typeface="Arial" panose="020B0604020202020204" pitchFamily="34" charset="0"/>
              </a:rPr>
              <a:t>ere</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d</a:t>
            </a:r>
            <a:r>
              <a:rPr sz="2400" spc="-19" dirty="0">
                <a:solidFill>
                  <a:srgbClr val="22346D"/>
                </a:solidFill>
                <a:latin typeface="Arial" panose="020B0604020202020204" pitchFamily="34" charset="0"/>
                <a:cs typeface="Arial" panose="020B0604020202020204" pitchFamily="34" charset="0"/>
              </a:rPr>
              <a:t>i</a:t>
            </a:r>
            <a:r>
              <a:rPr sz="2400" spc="-11" dirty="0">
                <a:solidFill>
                  <a:srgbClr val="22346D"/>
                </a:solidFill>
                <a:latin typeface="Arial" panose="020B0604020202020204" pitchFamily="34" charset="0"/>
                <a:cs typeface="Arial" panose="020B0604020202020204" pitchFamily="34" charset="0"/>
              </a:rPr>
              <a:t>sp</a:t>
            </a:r>
            <a:r>
              <a:rPr sz="2400" spc="-49"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op</a:t>
            </a:r>
            <a:r>
              <a:rPr sz="2400" spc="-19" dirty="0">
                <a:solidFill>
                  <a:srgbClr val="22346D"/>
                </a:solidFill>
                <a:latin typeface="Arial" panose="020B0604020202020204" pitchFamily="34" charset="0"/>
                <a:cs typeface="Arial" panose="020B0604020202020204" pitchFamily="34" charset="0"/>
              </a:rPr>
              <a:t>o</a:t>
            </a:r>
            <a:r>
              <a:rPr sz="2400" spc="60"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tion</a:t>
            </a:r>
            <a:r>
              <a:rPr sz="2400" spc="-23" dirty="0">
                <a:solidFill>
                  <a:srgbClr val="22346D"/>
                </a:solidFill>
                <a:latin typeface="Arial" panose="020B0604020202020204" pitchFamily="34" charset="0"/>
                <a:cs typeface="Arial" panose="020B0604020202020204" pitchFamily="34" charset="0"/>
              </a:rPr>
              <a:t>a</a:t>
            </a:r>
            <a:r>
              <a:rPr sz="2400" spc="-41" dirty="0">
                <a:solidFill>
                  <a:srgbClr val="22346D"/>
                </a:solidFill>
                <a:latin typeface="Arial" panose="020B0604020202020204" pitchFamily="34" charset="0"/>
                <a:cs typeface="Arial" panose="020B0604020202020204" pitchFamily="34" charset="0"/>
              </a:rPr>
              <a:t>t</a:t>
            </a:r>
            <a:r>
              <a:rPr sz="2400" spc="-11" dirty="0">
                <a:solidFill>
                  <a:srgbClr val="22346D"/>
                </a:solidFill>
                <a:latin typeface="Arial" panose="020B0604020202020204" pitchFamily="34" charset="0"/>
                <a:cs typeface="Arial" panose="020B0604020202020204" pitchFamily="34" charset="0"/>
              </a:rPr>
              <a:t>ely</a:t>
            </a:r>
            <a:r>
              <a:rPr sz="2400" spc="26"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co</a:t>
            </a:r>
            <a:r>
              <a:rPr sz="2400" spc="-34" dirty="0">
                <a:solidFill>
                  <a:srgbClr val="22346D"/>
                </a:solidFill>
                <a:latin typeface="Arial" panose="020B0604020202020204" pitchFamily="34" charset="0"/>
                <a:cs typeface="Arial" panose="020B0604020202020204" pitchFamily="34" charset="0"/>
              </a:rPr>
              <a:t>m</a:t>
            </a:r>
            <a:r>
              <a:rPr sz="2400" spc="-15" dirty="0">
                <a:solidFill>
                  <a:srgbClr val="22346D"/>
                </a:solidFill>
                <a:latin typeface="Arial" panose="020B0604020202020204" pitchFamily="34" charset="0"/>
                <a:cs typeface="Arial" panose="020B0604020202020204" pitchFamily="34" charset="0"/>
              </a:rPr>
              <a:t>pos</a:t>
            </a:r>
            <a:r>
              <a:rPr sz="2400" spc="-19" dirty="0">
                <a:solidFill>
                  <a:srgbClr val="22346D"/>
                </a:solidFill>
                <a:latin typeface="Arial" panose="020B0604020202020204" pitchFamily="34" charset="0"/>
                <a:cs typeface="Arial" panose="020B0604020202020204" pitchFamily="34" charset="0"/>
              </a:rPr>
              <a:t>e</a:t>
            </a:r>
            <a:r>
              <a:rPr sz="2400" spc="-11" dirty="0">
                <a:solidFill>
                  <a:srgbClr val="22346D"/>
                </a:solidFill>
                <a:latin typeface="Arial" panose="020B0604020202020204" pitchFamily="34" charset="0"/>
                <a:cs typeface="Arial" panose="020B0604020202020204" pitchFamily="34" charset="0"/>
              </a:rPr>
              <a:t>d</a:t>
            </a:r>
            <a:r>
              <a:rPr sz="2400" spc="8"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of</a:t>
            </a:r>
            <a:r>
              <a:rPr sz="2400" spc="-8" dirty="0">
                <a:solidFill>
                  <a:srgbClr val="22346D"/>
                </a:solidFill>
                <a:latin typeface="Arial" panose="020B0604020202020204" pitchFamily="34" charset="0"/>
                <a:cs typeface="Arial" panose="020B0604020202020204" pitchFamily="34" charset="0"/>
              </a:rPr>
              <a:t> </a:t>
            </a:r>
            <a:r>
              <a:rPr sz="2400" spc="-60" dirty="0">
                <a:solidFill>
                  <a:srgbClr val="22346D"/>
                </a:solidFill>
                <a:latin typeface="Arial" panose="020B0604020202020204" pitchFamily="34" charset="0"/>
                <a:cs typeface="Arial" panose="020B0604020202020204" pitchFamily="34" charset="0"/>
              </a:rPr>
              <a:t>f</a:t>
            </a:r>
            <a:r>
              <a:rPr sz="2400" spc="-11" dirty="0">
                <a:solidFill>
                  <a:srgbClr val="22346D"/>
                </a:solidFill>
                <a:latin typeface="Arial" panose="020B0604020202020204" pitchFamily="34" charset="0"/>
                <a:cs typeface="Arial" panose="020B0604020202020204" pitchFamily="34" charset="0"/>
              </a:rPr>
              <a:t>emales</a:t>
            </a:r>
            <a:r>
              <a:rPr sz="2400"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(60%</a:t>
            </a:r>
            <a:r>
              <a:rPr sz="2400" dirty="0">
                <a:solidFill>
                  <a:srgbClr val="22346D"/>
                </a:solidFill>
                <a:latin typeface="Arial" panose="020B0604020202020204" pitchFamily="34" charset="0"/>
                <a:cs typeface="Arial" panose="020B0604020202020204" pitchFamily="34" charset="0"/>
              </a:rPr>
              <a:t>)</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and</a:t>
            </a:r>
            <a:r>
              <a:rPr sz="2400" spc="-4"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whi</a:t>
            </a:r>
            <a:r>
              <a:rPr sz="2400" spc="-41" dirty="0">
                <a:solidFill>
                  <a:srgbClr val="22346D"/>
                </a:solidFill>
                <a:latin typeface="Arial" panose="020B0604020202020204" pitchFamily="34" charset="0"/>
                <a:cs typeface="Arial" panose="020B0604020202020204" pitchFamily="34" charset="0"/>
              </a:rPr>
              <a:t>t</a:t>
            </a:r>
            <a:r>
              <a:rPr sz="2400" spc="-11" dirty="0">
                <a:solidFill>
                  <a:srgbClr val="22346D"/>
                </a:solidFill>
                <a:latin typeface="Arial" panose="020B0604020202020204" pitchFamily="34" charset="0"/>
                <a:cs typeface="Arial" panose="020B0604020202020204" pitchFamily="34" charset="0"/>
              </a:rPr>
              <a:t>e</a:t>
            </a:r>
            <a:r>
              <a:rPr sz="2400"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peo</a:t>
            </a:r>
            <a:r>
              <a:rPr sz="2400" spc="-19" dirty="0">
                <a:solidFill>
                  <a:srgbClr val="22346D"/>
                </a:solidFill>
                <a:latin typeface="Arial" panose="020B0604020202020204" pitchFamily="34" charset="0"/>
                <a:cs typeface="Arial" panose="020B0604020202020204" pitchFamily="34" charset="0"/>
              </a:rPr>
              <a:t>p</a:t>
            </a:r>
            <a:r>
              <a:rPr sz="2400" spc="-11" dirty="0">
                <a:solidFill>
                  <a:srgbClr val="22346D"/>
                </a:solidFill>
                <a:latin typeface="Arial" panose="020B0604020202020204" pitchFamily="34" charset="0"/>
                <a:cs typeface="Arial" panose="020B0604020202020204" pitchFamily="34" charset="0"/>
              </a:rPr>
              <a:t>le</a:t>
            </a:r>
            <a:r>
              <a:rPr sz="2400" spc="30"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(83%</a:t>
            </a:r>
            <a:r>
              <a:rPr sz="2400" dirty="0">
                <a:solidFill>
                  <a:srgbClr val="22346D"/>
                </a:solidFill>
                <a:latin typeface="Arial" panose="020B0604020202020204" pitchFamily="34" charset="0"/>
                <a:cs typeface="Arial" panose="020B0604020202020204" pitchFamily="34" charset="0"/>
              </a:rPr>
              <a:t>)</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as</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co</a:t>
            </a:r>
            <a:r>
              <a:rPr sz="2400" spc="-34" dirty="0">
                <a:solidFill>
                  <a:srgbClr val="22346D"/>
                </a:solidFill>
                <a:latin typeface="Arial" panose="020B0604020202020204" pitchFamily="34" charset="0"/>
                <a:cs typeface="Arial" panose="020B0604020202020204" pitchFamily="34" charset="0"/>
              </a:rPr>
              <a:t>m</a:t>
            </a:r>
            <a:r>
              <a:rPr sz="2400" spc="-15" dirty="0">
                <a:solidFill>
                  <a:srgbClr val="22346D"/>
                </a:solidFill>
                <a:latin typeface="Arial" panose="020B0604020202020204" pitchFamily="34" charset="0"/>
                <a:cs typeface="Arial" panose="020B0604020202020204" pitchFamily="34" charset="0"/>
              </a:rPr>
              <a:t>par</a:t>
            </a:r>
            <a:r>
              <a:rPr sz="2400" spc="-19" dirty="0">
                <a:solidFill>
                  <a:srgbClr val="22346D"/>
                </a:solidFill>
                <a:latin typeface="Arial" panose="020B0604020202020204" pitchFamily="34" charset="0"/>
                <a:cs typeface="Arial" panose="020B0604020202020204" pitchFamily="34" charset="0"/>
              </a:rPr>
              <a:t>e</a:t>
            </a:r>
            <a:r>
              <a:rPr sz="2400" spc="-11" dirty="0">
                <a:solidFill>
                  <a:srgbClr val="22346D"/>
                </a:solidFill>
                <a:latin typeface="Arial" panose="020B0604020202020204" pitchFamily="34" charset="0"/>
                <a:cs typeface="Arial" panose="020B0604020202020204" pitchFamily="34" charset="0"/>
              </a:rPr>
              <a:t>d</a:t>
            </a:r>
            <a:r>
              <a:rPr sz="2400" spc="8" dirty="0">
                <a:solidFill>
                  <a:srgbClr val="22346D"/>
                </a:solidFill>
                <a:latin typeface="Arial" panose="020B0604020202020204" pitchFamily="34" charset="0"/>
                <a:cs typeface="Arial" panose="020B0604020202020204" pitchFamily="34" charset="0"/>
              </a:rPr>
              <a:t> </a:t>
            </a:r>
            <a:r>
              <a:rPr sz="2400" spc="-41" dirty="0">
                <a:solidFill>
                  <a:srgbClr val="22346D"/>
                </a:solidFill>
                <a:latin typeface="Arial" panose="020B0604020202020204" pitchFamily="34" charset="0"/>
                <a:cs typeface="Arial" panose="020B0604020202020204" pitchFamily="34" charset="0"/>
              </a:rPr>
              <a:t>t</a:t>
            </a:r>
            <a:r>
              <a:rPr sz="2400" spc="-11" dirty="0">
                <a:solidFill>
                  <a:srgbClr val="22346D"/>
                </a:solidFill>
                <a:latin typeface="Arial" panose="020B0604020202020204" pitchFamily="34" charset="0"/>
                <a:cs typeface="Arial" panose="020B0604020202020204" pitchFamily="34" charset="0"/>
              </a:rPr>
              <a:t>o</a:t>
            </a:r>
            <a:r>
              <a:rPr sz="2400" dirty="0">
                <a:solidFill>
                  <a:srgbClr val="22346D"/>
                </a:solidFill>
                <a:latin typeface="Arial" panose="020B0604020202020204" pitchFamily="34" charset="0"/>
                <a:cs typeface="Arial" panose="020B0604020202020204" pitchFamily="34" charset="0"/>
              </a:rPr>
              <a:t> </a:t>
            </a:r>
            <a:r>
              <a:rPr sz="2400" spc="-4" dirty="0">
                <a:solidFill>
                  <a:srgbClr val="22346D"/>
                </a:solidFill>
                <a:latin typeface="Arial" panose="020B0604020202020204" pitchFamily="34" charset="0"/>
                <a:cs typeface="Arial" panose="020B0604020202020204" pitchFamily="34" charset="0"/>
              </a:rPr>
              <a:t>t</a:t>
            </a:r>
            <a:r>
              <a:rPr sz="2400" spc="-15" dirty="0">
                <a:solidFill>
                  <a:srgbClr val="22346D"/>
                </a:solidFill>
                <a:latin typeface="Arial" panose="020B0604020202020204" pitchFamily="34" charset="0"/>
                <a:cs typeface="Arial" panose="020B0604020202020204" pitchFamily="34" charset="0"/>
              </a:rPr>
              <a:t>he</a:t>
            </a:r>
            <a:r>
              <a:rPr sz="2400" spc="-11" dirty="0">
                <a:solidFill>
                  <a:srgbClr val="22346D"/>
                </a:solidFill>
                <a:latin typeface="Arial" panose="020B0604020202020204" pitchFamily="34" charset="0"/>
                <a:cs typeface="Arial" panose="020B0604020202020204" pitchFamily="34" charset="0"/>
              </a:rPr>
              <a:t> d</a:t>
            </a:r>
            <a:r>
              <a:rPr sz="2400" spc="-23" dirty="0">
                <a:solidFill>
                  <a:srgbClr val="22346D"/>
                </a:solidFill>
                <a:latin typeface="Arial" panose="020B0604020202020204" pitchFamily="34" charset="0"/>
                <a:cs typeface="Arial" panose="020B0604020202020204" pitchFamily="34" charset="0"/>
              </a:rPr>
              <a:t>e</a:t>
            </a:r>
            <a:r>
              <a:rPr sz="2400" spc="-11" dirty="0">
                <a:solidFill>
                  <a:srgbClr val="22346D"/>
                </a:solidFill>
                <a:latin typeface="Arial" panose="020B0604020202020204" pitchFamily="34" charset="0"/>
                <a:cs typeface="Arial" panose="020B0604020202020204" pitchFamily="34" charset="0"/>
              </a:rPr>
              <a:t>mogr</a:t>
            </a:r>
            <a:r>
              <a:rPr sz="2400" spc="-19" dirty="0">
                <a:solidFill>
                  <a:srgbClr val="22346D"/>
                </a:solidFill>
                <a:latin typeface="Arial" panose="020B0604020202020204" pitchFamily="34" charset="0"/>
                <a:cs typeface="Arial" panose="020B0604020202020204" pitchFamily="34" charset="0"/>
              </a:rPr>
              <a:t>a</a:t>
            </a:r>
            <a:r>
              <a:rPr sz="2400" spc="-15" dirty="0">
                <a:solidFill>
                  <a:srgbClr val="22346D"/>
                </a:solidFill>
                <a:latin typeface="Arial" panose="020B0604020202020204" pitchFamily="34" charset="0"/>
                <a:cs typeface="Arial" panose="020B0604020202020204" pitchFamily="34" charset="0"/>
              </a:rPr>
              <a:t>ph</a:t>
            </a:r>
            <a:r>
              <a:rPr sz="2400" spc="-19" dirty="0">
                <a:solidFill>
                  <a:srgbClr val="22346D"/>
                </a:solidFill>
                <a:latin typeface="Arial" panose="020B0604020202020204" pitchFamily="34" charset="0"/>
                <a:cs typeface="Arial" panose="020B0604020202020204" pitchFamily="34" charset="0"/>
              </a:rPr>
              <a:t>i</a:t>
            </a:r>
            <a:r>
              <a:rPr sz="2400" spc="-11" dirty="0">
                <a:solidFill>
                  <a:srgbClr val="22346D"/>
                </a:solidFill>
                <a:latin typeface="Arial" panose="020B0604020202020204" pitchFamily="34" charset="0"/>
                <a:cs typeface="Arial" panose="020B0604020202020204" pitchFamily="34" charset="0"/>
              </a:rPr>
              <a:t>cs</a:t>
            </a:r>
            <a:r>
              <a:rPr sz="2400" spc="23"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of</a:t>
            </a:r>
            <a:r>
              <a:rPr sz="2400" spc="-4" dirty="0">
                <a:solidFill>
                  <a:srgbClr val="22346D"/>
                </a:solidFill>
                <a:latin typeface="Arial" panose="020B0604020202020204" pitchFamily="34" charset="0"/>
                <a:cs typeface="Arial" panose="020B0604020202020204" pitchFamily="34" charset="0"/>
              </a:rPr>
              <a:t> </a:t>
            </a:r>
            <a:r>
              <a:rPr sz="2400" spc="-23" dirty="0">
                <a:solidFill>
                  <a:srgbClr val="22346D"/>
                </a:solidFill>
                <a:latin typeface="Arial" panose="020B0604020202020204" pitchFamily="34" charset="0"/>
                <a:cs typeface="Arial" panose="020B0604020202020204" pitchFamily="34" charset="0"/>
              </a:rPr>
              <a:t>p</a:t>
            </a:r>
            <a:r>
              <a:rPr sz="2400" spc="-11" dirty="0">
                <a:solidFill>
                  <a:srgbClr val="22346D"/>
                </a:solidFill>
                <a:latin typeface="Arial" panose="020B0604020202020204" pitchFamily="34" charset="0"/>
                <a:cs typeface="Arial" panose="020B0604020202020204" pitchFamily="34" charset="0"/>
              </a:rPr>
              <a:t>e</a:t>
            </a:r>
            <a:r>
              <a:rPr sz="2400" spc="-19" dirty="0">
                <a:solidFill>
                  <a:srgbClr val="22346D"/>
                </a:solidFill>
                <a:latin typeface="Arial" panose="020B0604020202020204" pitchFamily="34" charset="0"/>
                <a:cs typeface="Arial" panose="020B0604020202020204" pitchFamily="34" charset="0"/>
              </a:rPr>
              <a:t>o</a:t>
            </a:r>
            <a:r>
              <a:rPr sz="2400" spc="-15" dirty="0">
                <a:solidFill>
                  <a:srgbClr val="22346D"/>
                </a:solidFill>
                <a:latin typeface="Arial" panose="020B0604020202020204" pitchFamily="34" charset="0"/>
                <a:cs typeface="Arial" panose="020B0604020202020204" pitchFamily="34" charset="0"/>
              </a:rPr>
              <a:t>pl</a:t>
            </a:r>
            <a:r>
              <a:rPr sz="2400" spc="-11" dirty="0">
                <a:solidFill>
                  <a:srgbClr val="22346D"/>
                </a:solidFill>
                <a:latin typeface="Arial" panose="020B0604020202020204" pitchFamily="34" charset="0"/>
                <a:cs typeface="Arial" panose="020B0604020202020204" pitchFamily="34" charset="0"/>
              </a:rPr>
              <a:t>e</a:t>
            </a:r>
            <a:r>
              <a:rPr sz="2400" spc="26"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with</a:t>
            </a:r>
            <a:r>
              <a:rPr sz="2400"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LEA</a:t>
            </a:r>
            <a:r>
              <a:rPr sz="2400" dirty="0">
                <a:solidFill>
                  <a:srgbClr val="22346D"/>
                </a:solidFill>
                <a:latin typeface="Arial" panose="020B0604020202020204" pitchFamily="34" charset="0"/>
                <a:cs typeface="Arial" panose="020B0604020202020204" pitchFamily="34" charset="0"/>
              </a:rPr>
              <a:t>D</a:t>
            </a:r>
            <a:r>
              <a:rPr sz="2400" spc="-11" dirty="0">
                <a:solidFill>
                  <a:srgbClr val="22346D"/>
                </a:solidFill>
                <a:latin typeface="Arial" panose="020B0604020202020204" pitchFamily="34" charset="0"/>
                <a:cs typeface="Arial" panose="020B0604020202020204" pitchFamily="34" charset="0"/>
              </a:rPr>
              <a:t>-</a:t>
            </a:r>
            <a:r>
              <a:rPr sz="2400" spc="-8" dirty="0">
                <a:solidFill>
                  <a:srgbClr val="22346D"/>
                </a:solidFill>
                <a:latin typeface="Arial" panose="020B0604020202020204" pitchFamily="34" charset="0"/>
                <a:cs typeface="Arial" panose="020B0604020202020204" pitchFamily="34" charset="0"/>
              </a:rPr>
              <a:t>eli</a:t>
            </a:r>
            <a:r>
              <a:rPr sz="2400" spc="-26" dirty="0">
                <a:solidFill>
                  <a:srgbClr val="22346D"/>
                </a:solidFill>
                <a:latin typeface="Arial" panose="020B0604020202020204" pitchFamily="34" charset="0"/>
                <a:cs typeface="Arial" panose="020B0604020202020204" pitchFamily="34" charset="0"/>
              </a:rPr>
              <a:t>g</a:t>
            </a:r>
            <a:r>
              <a:rPr sz="2400" spc="-11" dirty="0">
                <a:solidFill>
                  <a:srgbClr val="22346D"/>
                </a:solidFill>
                <a:latin typeface="Arial" panose="020B0604020202020204" pitchFamily="34" charset="0"/>
                <a:cs typeface="Arial" panose="020B0604020202020204" pitchFamily="34" charset="0"/>
              </a:rPr>
              <a:t>ible</a:t>
            </a:r>
            <a:r>
              <a:rPr sz="2400" spc="26"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dr</a:t>
            </a:r>
            <a:r>
              <a:rPr sz="2400" spc="-23" dirty="0">
                <a:solidFill>
                  <a:srgbClr val="22346D"/>
                </a:solidFill>
                <a:latin typeface="Arial" panose="020B0604020202020204" pitchFamily="34" charset="0"/>
                <a:cs typeface="Arial" panose="020B0604020202020204" pitchFamily="34" charset="0"/>
              </a:rPr>
              <a:t>u</a:t>
            </a:r>
            <a:r>
              <a:rPr sz="2400" spc="-11" dirty="0">
                <a:solidFill>
                  <a:srgbClr val="22346D"/>
                </a:solidFill>
                <a:latin typeface="Arial" panose="020B0604020202020204" pitchFamily="34" charset="0"/>
                <a:cs typeface="Arial" panose="020B0604020202020204" pitchFamily="34" charset="0"/>
              </a:rPr>
              <a:t>g</a:t>
            </a:r>
            <a:r>
              <a:rPr sz="2400" spc="8"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charg</a:t>
            </a:r>
            <a:r>
              <a:rPr sz="2400" spc="-23" dirty="0">
                <a:solidFill>
                  <a:srgbClr val="22346D"/>
                </a:solidFill>
                <a:latin typeface="Arial" panose="020B0604020202020204" pitchFamily="34" charset="0"/>
                <a:cs typeface="Arial" panose="020B0604020202020204" pitchFamily="34" charset="0"/>
              </a:rPr>
              <a:t>e</a:t>
            </a:r>
            <a:r>
              <a:rPr sz="2400" spc="-11" dirty="0">
                <a:solidFill>
                  <a:srgbClr val="22346D"/>
                </a:solidFill>
                <a:latin typeface="Arial" panose="020B0604020202020204" pitchFamily="34" charset="0"/>
                <a:cs typeface="Arial" panose="020B0604020202020204" pitchFamily="34" charset="0"/>
              </a:rPr>
              <a:t>s</a:t>
            </a:r>
            <a:r>
              <a:rPr sz="2400" spc="8" dirty="0">
                <a:solidFill>
                  <a:srgbClr val="22346D"/>
                </a:solidFill>
                <a:latin typeface="Arial" panose="020B0604020202020204" pitchFamily="34" charset="0"/>
                <a:cs typeface="Arial" panose="020B0604020202020204" pitchFamily="34" charset="0"/>
              </a:rPr>
              <a:t> </a:t>
            </a:r>
            <a:r>
              <a:rPr sz="2400" dirty="0">
                <a:solidFill>
                  <a:srgbClr val="22346D"/>
                </a:solidFill>
                <a:latin typeface="Arial" panose="020B0604020202020204" pitchFamily="34" charset="0"/>
                <a:cs typeface="Arial" panose="020B0604020202020204" pitchFamily="34" charset="0"/>
              </a:rPr>
              <a:t>livi</a:t>
            </a:r>
            <a:r>
              <a:rPr sz="2400" spc="-11" dirty="0">
                <a:solidFill>
                  <a:srgbClr val="22346D"/>
                </a:solidFill>
                <a:latin typeface="Arial" panose="020B0604020202020204" pitchFamily="34" charset="0"/>
                <a:cs typeface="Arial" panose="020B0604020202020204" pitchFamily="34" charset="0"/>
              </a:rPr>
              <a:t>ng</a:t>
            </a:r>
            <a:r>
              <a:rPr sz="2400" spc="-4" dirty="0">
                <a:solidFill>
                  <a:srgbClr val="22346D"/>
                </a:solidFill>
                <a:latin typeface="Arial" panose="020B0604020202020204" pitchFamily="34" charset="0"/>
                <a:cs typeface="Arial" panose="020B0604020202020204" pitchFamily="34" charset="0"/>
              </a:rPr>
              <a:t> i</a:t>
            </a:r>
            <a:r>
              <a:rPr sz="2400" dirty="0">
                <a:solidFill>
                  <a:srgbClr val="22346D"/>
                </a:solidFill>
                <a:latin typeface="Arial" panose="020B0604020202020204" pitchFamily="34" charset="0"/>
                <a:cs typeface="Arial" panose="020B0604020202020204" pitchFamily="34" charset="0"/>
              </a:rPr>
              <a:t>n </a:t>
            </a:r>
            <a:r>
              <a:rPr sz="2400" spc="-11" dirty="0">
                <a:solidFill>
                  <a:srgbClr val="22346D"/>
                </a:solidFill>
                <a:latin typeface="Arial" panose="020B0604020202020204" pitchFamily="34" charset="0"/>
                <a:cs typeface="Arial" panose="020B0604020202020204" pitchFamily="34" charset="0"/>
              </a:rPr>
              <a:t>the</a:t>
            </a:r>
            <a:r>
              <a:rPr sz="2400" spc="-8"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p</a:t>
            </a:r>
            <a:r>
              <a:rPr sz="2400" spc="-49"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ogr</a:t>
            </a:r>
            <a:r>
              <a:rPr sz="2400" spc="-19" dirty="0">
                <a:solidFill>
                  <a:srgbClr val="22346D"/>
                </a:solidFill>
                <a:latin typeface="Arial" panose="020B0604020202020204" pitchFamily="34" charset="0"/>
                <a:cs typeface="Arial" panose="020B0604020202020204" pitchFamily="34" charset="0"/>
              </a:rPr>
              <a:t>a</a:t>
            </a:r>
            <a:r>
              <a:rPr sz="2400" spc="-11" dirty="0">
                <a:solidFill>
                  <a:srgbClr val="22346D"/>
                </a:solidFill>
                <a:latin typeface="Arial" panose="020B0604020202020204" pitchFamily="34" charset="0"/>
                <a:cs typeface="Arial" panose="020B0604020202020204" pitchFamily="34" charset="0"/>
              </a:rPr>
              <a:t>ms’</a:t>
            </a:r>
            <a:r>
              <a:rPr sz="2400" spc="15"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jur</a:t>
            </a:r>
            <a:r>
              <a:rPr sz="2400" spc="-15" dirty="0">
                <a:solidFill>
                  <a:srgbClr val="22346D"/>
                </a:solidFill>
                <a:latin typeface="Arial" panose="020B0604020202020204" pitchFamily="34" charset="0"/>
                <a:cs typeface="Arial" panose="020B0604020202020204" pitchFamily="34" charset="0"/>
              </a:rPr>
              <a:t>i</a:t>
            </a:r>
            <a:r>
              <a:rPr sz="2400" spc="-11" dirty="0">
                <a:solidFill>
                  <a:srgbClr val="22346D"/>
                </a:solidFill>
                <a:latin typeface="Arial" panose="020B0604020202020204" pitchFamily="34" charset="0"/>
                <a:cs typeface="Arial" panose="020B0604020202020204" pitchFamily="34" charset="0"/>
              </a:rPr>
              <a:t>sd</a:t>
            </a:r>
            <a:r>
              <a:rPr sz="2400" spc="-19" dirty="0">
                <a:solidFill>
                  <a:srgbClr val="22346D"/>
                </a:solidFill>
                <a:latin typeface="Arial" panose="020B0604020202020204" pitchFamily="34" charset="0"/>
                <a:cs typeface="Arial" panose="020B0604020202020204" pitchFamily="34" charset="0"/>
              </a:rPr>
              <a:t>i</a:t>
            </a:r>
            <a:r>
              <a:rPr sz="2400" spc="-11" dirty="0">
                <a:solidFill>
                  <a:srgbClr val="22346D"/>
                </a:solidFill>
                <a:latin typeface="Arial" panose="020B0604020202020204" pitchFamily="34" charset="0"/>
                <a:cs typeface="Arial" panose="020B0604020202020204" pitchFamily="34" charset="0"/>
              </a:rPr>
              <a:t>ctions</a:t>
            </a:r>
            <a:endParaRPr sz="2400" dirty="0">
              <a:solidFill>
                <a:prstClr val="black"/>
              </a:solidFill>
              <a:latin typeface="Arial" panose="020B0604020202020204" pitchFamily="34" charset="0"/>
              <a:cs typeface="Arial" panose="020B0604020202020204" pitchFamily="34" charset="0"/>
            </a:endParaRPr>
          </a:p>
          <a:p>
            <a:pPr marL="695325" lvl="1" indent="-342900" defTabSz="685800">
              <a:buClr>
                <a:srgbClr val="22346D"/>
              </a:buClr>
              <a:buFont typeface="Arial" panose="020B0604020202020204" pitchFamily="34" charset="0"/>
              <a:buChar char="–"/>
              <a:tabLst>
                <a:tab pos="524351" algn="l"/>
              </a:tabLst>
            </a:pPr>
            <a:r>
              <a:rPr sz="2200" spc="-8" dirty="0">
                <a:solidFill>
                  <a:srgbClr val="22346D"/>
                </a:solidFill>
                <a:latin typeface="Arial" panose="020B0604020202020204" pitchFamily="34" charset="0"/>
                <a:cs typeface="Arial" panose="020B0604020202020204" pitchFamily="34" charset="0"/>
              </a:rPr>
              <a:t>W</a:t>
            </a:r>
            <a:r>
              <a:rPr sz="2200" dirty="0">
                <a:solidFill>
                  <a:srgbClr val="22346D"/>
                </a:solidFill>
                <a:latin typeface="Arial" panose="020B0604020202020204" pitchFamily="34" charset="0"/>
                <a:cs typeface="Arial" panose="020B0604020202020204" pitchFamily="34" charset="0"/>
              </a:rPr>
              <a:t>hi</a:t>
            </a:r>
            <a:r>
              <a:rPr sz="2200" spc="-23" dirty="0">
                <a:solidFill>
                  <a:srgbClr val="22346D"/>
                </a:solidFill>
                <a:latin typeface="Arial" panose="020B0604020202020204" pitchFamily="34" charset="0"/>
                <a:cs typeface="Arial" panose="020B0604020202020204" pitchFamily="34" charset="0"/>
              </a:rPr>
              <a:t>t</a:t>
            </a:r>
            <a:r>
              <a:rPr sz="2200" spc="-11" dirty="0">
                <a:solidFill>
                  <a:srgbClr val="22346D"/>
                </a:solidFill>
                <a:latin typeface="Arial" panose="020B0604020202020204" pitchFamily="34" charset="0"/>
                <a:cs typeface="Arial" panose="020B0604020202020204" pitchFamily="34" charset="0"/>
              </a:rPr>
              <a:t>e</a:t>
            </a:r>
            <a:r>
              <a:rPr sz="2200" spc="-4" dirty="0">
                <a:solidFill>
                  <a:srgbClr val="22346D"/>
                </a:solidFill>
                <a:latin typeface="Arial" panose="020B0604020202020204" pitchFamily="34" charset="0"/>
                <a:cs typeface="Arial" panose="020B0604020202020204" pitchFamily="34" charset="0"/>
              </a:rPr>
              <a:t> </a:t>
            </a:r>
            <a:r>
              <a:rPr sz="2200" spc="-53" dirty="0">
                <a:solidFill>
                  <a:srgbClr val="22346D"/>
                </a:solidFill>
                <a:latin typeface="Arial" panose="020B0604020202020204" pitchFamily="34" charset="0"/>
                <a:cs typeface="Arial" panose="020B0604020202020204" pitchFamily="34" charset="0"/>
              </a:rPr>
              <a:t>f</a:t>
            </a:r>
            <a:r>
              <a:rPr sz="2200" spc="-11" dirty="0">
                <a:solidFill>
                  <a:srgbClr val="22346D"/>
                </a:solidFill>
                <a:latin typeface="Arial" panose="020B0604020202020204" pitchFamily="34" charset="0"/>
                <a:cs typeface="Arial" panose="020B0604020202020204" pitchFamily="34" charset="0"/>
              </a:rPr>
              <a:t>emales</a:t>
            </a:r>
            <a:r>
              <a:rPr sz="2200" spc="-4" dirty="0">
                <a:solidFill>
                  <a:srgbClr val="22346D"/>
                </a:solidFill>
                <a:latin typeface="Arial" panose="020B0604020202020204" pitchFamily="34" charset="0"/>
                <a:cs typeface="Arial" panose="020B0604020202020204" pitchFamily="34" charset="0"/>
              </a:rPr>
              <a:t> </a:t>
            </a:r>
            <a:r>
              <a:rPr sz="2200" spc="-26" dirty="0">
                <a:solidFill>
                  <a:srgbClr val="22346D"/>
                </a:solidFill>
                <a:latin typeface="Arial" panose="020B0604020202020204" pitchFamily="34" charset="0"/>
                <a:cs typeface="Arial" panose="020B0604020202020204" pitchFamily="34" charset="0"/>
              </a:rPr>
              <a:t>w</a:t>
            </a:r>
            <a:r>
              <a:rPr sz="2200" spc="-11" dirty="0">
                <a:solidFill>
                  <a:srgbClr val="22346D"/>
                </a:solidFill>
                <a:latin typeface="Arial" panose="020B0604020202020204" pitchFamily="34" charset="0"/>
                <a:cs typeface="Arial" panose="020B0604020202020204" pitchFamily="34" charset="0"/>
              </a:rPr>
              <a:t>ere</a:t>
            </a:r>
            <a:r>
              <a:rPr sz="2200" spc="-4" dirty="0">
                <a:solidFill>
                  <a:srgbClr val="22346D"/>
                </a:solidFill>
                <a:latin typeface="Arial" panose="020B0604020202020204" pitchFamily="34" charset="0"/>
                <a:cs typeface="Arial" panose="020B0604020202020204" pitchFamily="34" charset="0"/>
              </a:rPr>
              <a:t> </a:t>
            </a:r>
            <a:r>
              <a:rPr sz="2200" spc="-11" dirty="0">
                <a:solidFill>
                  <a:srgbClr val="22346D"/>
                </a:solidFill>
                <a:latin typeface="Arial" panose="020B0604020202020204" pitchFamily="34" charset="0"/>
                <a:cs typeface="Arial" panose="020B0604020202020204" pitchFamily="34" charset="0"/>
              </a:rPr>
              <a:t>most</a:t>
            </a:r>
            <a:r>
              <a:rPr sz="2200" spc="-15"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li</a:t>
            </a:r>
            <a:r>
              <a:rPr sz="2200" spc="-38" dirty="0">
                <a:solidFill>
                  <a:srgbClr val="22346D"/>
                </a:solidFill>
                <a:latin typeface="Arial" panose="020B0604020202020204" pitchFamily="34" charset="0"/>
                <a:cs typeface="Arial" panose="020B0604020202020204" pitchFamily="34" charset="0"/>
              </a:rPr>
              <a:t>k</a:t>
            </a:r>
            <a:r>
              <a:rPr sz="2200" spc="-8" dirty="0">
                <a:solidFill>
                  <a:srgbClr val="22346D"/>
                </a:solidFill>
                <a:latin typeface="Arial" panose="020B0604020202020204" pitchFamily="34" charset="0"/>
                <a:cs typeface="Arial" panose="020B0604020202020204" pitchFamily="34" charset="0"/>
              </a:rPr>
              <a:t>ely</a:t>
            </a:r>
            <a:r>
              <a:rPr sz="2200" spc="-4" dirty="0">
                <a:solidFill>
                  <a:srgbClr val="22346D"/>
                </a:solidFill>
                <a:latin typeface="Arial" panose="020B0604020202020204" pitchFamily="34" charset="0"/>
                <a:cs typeface="Arial" panose="020B0604020202020204" pitchFamily="34" charset="0"/>
              </a:rPr>
              <a:t> </a:t>
            </a:r>
            <a:r>
              <a:rPr sz="2200" spc="-34" dirty="0">
                <a:solidFill>
                  <a:srgbClr val="22346D"/>
                </a:solidFill>
                <a:latin typeface="Arial" panose="020B0604020202020204" pitchFamily="34" charset="0"/>
                <a:cs typeface="Arial" panose="020B0604020202020204" pitchFamily="34" charset="0"/>
              </a:rPr>
              <a:t>t</a:t>
            </a:r>
            <a:r>
              <a:rPr sz="2200" spc="-11" dirty="0">
                <a:solidFill>
                  <a:srgbClr val="22346D"/>
                </a:solidFill>
                <a:latin typeface="Arial" panose="020B0604020202020204" pitchFamily="34" charset="0"/>
                <a:cs typeface="Arial" panose="020B0604020202020204" pitchFamily="34" charset="0"/>
              </a:rPr>
              <a:t>o</a:t>
            </a:r>
            <a:r>
              <a:rPr sz="2200" dirty="0">
                <a:solidFill>
                  <a:srgbClr val="22346D"/>
                </a:solidFill>
                <a:latin typeface="Arial" panose="020B0604020202020204" pitchFamily="34" charset="0"/>
                <a:cs typeface="Arial" panose="020B0604020202020204" pitchFamily="34" charset="0"/>
              </a:rPr>
              <a:t> </a:t>
            </a:r>
            <a:r>
              <a:rPr sz="2200" spc="-15" dirty="0">
                <a:solidFill>
                  <a:srgbClr val="22346D"/>
                </a:solidFill>
                <a:latin typeface="Arial" panose="020B0604020202020204" pitchFamily="34" charset="0"/>
                <a:cs typeface="Arial" panose="020B0604020202020204" pitchFamily="34" charset="0"/>
              </a:rPr>
              <a:t>b</a:t>
            </a:r>
            <a:r>
              <a:rPr sz="2200" spc="-11" dirty="0">
                <a:solidFill>
                  <a:srgbClr val="22346D"/>
                </a:solidFill>
                <a:latin typeface="Arial" panose="020B0604020202020204" pitchFamily="34" charset="0"/>
                <a:cs typeface="Arial" panose="020B0604020202020204" pitchFamily="34" charset="0"/>
              </a:rPr>
              <a:t>e</a:t>
            </a:r>
            <a:r>
              <a:rPr sz="2200" dirty="0">
                <a:solidFill>
                  <a:srgbClr val="22346D"/>
                </a:solidFill>
                <a:latin typeface="Arial" panose="020B0604020202020204" pitchFamily="34" charset="0"/>
                <a:cs typeface="Arial" panose="020B0604020202020204" pitchFamily="34" charset="0"/>
              </a:rPr>
              <a:t> </a:t>
            </a:r>
            <a:r>
              <a:rPr sz="2200" spc="-11" dirty="0">
                <a:solidFill>
                  <a:srgbClr val="22346D"/>
                </a:solidFill>
                <a:latin typeface="Arial" panose="020B0604020202020204" pitchFamily="34" charset="0"/>
                <a:cs typeface="Arial" panose="020B0604020202020204" pitchFamily="34" charset="0"/>
              </a:rPr>
              <a:t>re</a:t>
            </a:r>
            <a:r>
              <a:rPr sz="2200" spc="-56" dirty="0">
                <a:solidFill>
                  <a:srgbClr val="22346D"/>
                </a:solidFill>
                <a:latin typeface="Arial" panose="020B0604020202020204" pitchFamily="34" charset="0"/>
                <a:cs typeface="Arial" panose="020B0604020202020204" pitchFamily="34" charset="0"/>
              </a:rPr>
              <a:t>f</a:t>
            </a:r>
            <a:r>
              <a:rPr sz="2200" spc="-11" dirty="0">
                <a:solidFill>
                  <a:srgbClr val="22346D"/>
                </a:solidFill>
                <a:latin typeface="Arial" panose="020B0604020202020204" pitchFamily="34" charset="0"/>
                <a:cs typeface="Arial" panose="020B0604020202020204" pitchFamily="34" charset="0"/>
              </a:rPr>
              <a:t>erred</a:t>
            </a:r>
            <a:r>
              <a:rPr sz="2200" spc="-15" dirty="0">
                <a:solidFill>
                  <a:srgbClr val="22346D"/>
                </a:solidFill>
                <a:latin typeface="Arial" panose="020B0604020202020204" pitchFamily="34" charset="0"/>
                <a:cs typeface="Arial" panose="020B0604020202020204" pitchFamily="34" charset="0"/>
              </a:rPr>
              <a:t> </a:t>
            </a:r>
            <a:r>
              <a:rPr sz="2200" spc="-11" dirty="0">
                <a:solidFill>
                  <a:srgbClr val="22346D"/>
                </a:solidFill>
                <a:latin typeface="Arial" panose="020B0604020202020204" pitchFamily="34" charset="0"/>
                <a:cs typeface="Arial" panose="020B0604020202020204" pitchFamily="34" charset="0"/>
              </a:rPr>
              <a:t>and</a:t>
            </a:r>
            <a:r>
              <a:rPr sz="2200" spc="-4" dirty="0">
                <a:solidFill>
                  <a:srgbClr val="22346D"/>
                </a:solidFill>
                <a:latin typeface="Arial" panose="020B0604020202020204" pitchFamily="34" charset="0"/>
                <a:cs typeface="Arial" panose="020B0604020202020204" pitchFamily="34" charset="0"/>
              </a:rPr>
              <a:t> </a:t>
            </a:r>
            <a:r>
              <a:rPr sz="2200" spc="-11" dirty="0">
                <a:solidFill>
                  <a:srgbClr val="22346D"/>
                </a:solidFill>
                <a:latin typeface="Arial" panose="020B0604020202020204" pitchFamily="34" charset="0"/>
                <a:cs typeface="Arial" panose="020B0604020202020204" pitchFamily="34" charset="0"/>
              </a:rPr>
              <a:t>e</a:t>
            </a:r>
            <a:r>
              <a:rPr sz="2200" spc="-19" dirty="0">
                <a:solidFill>
                  <a:srgbClr val="22346D"/>
                </a:solidFill>
                <a:latin typeface="Arial" panose="020B0604020202020204" pitchFamily="34" charset="0"/>
                <a:cs typeface="Arial" panose="020B0604020202020204" pitchFamily="34" charset="0"/>
              </a:rPr>
              <a:t>n</a:t>
            </a:r>
            <a:r>
              <a:rPr sz="2200" spc="-45" dirty="0">
                <a:solidFill>
                  <a:srgbClr val="22346D"/>
                </a:solidFill>
                <a:latin typeface="Arial" panose="020B0604020202020204" pitchFamily="34" charset="0"/>
                <a:cs typeface="Arial" panose="020B0604020202020204" pitchFamily="34" charset="0"/>
              </a:rPr>
              <a:t>r</a:t>
            </a:r>
            <a:r>
              <a:rPr sz="2200" spc="-8" dirty="0">
                <a:solidFill>
                  <a:srgbClr val="22346D"/>
                </a:solidFill>
                <a:latin typeface="Arial" panose="020B0604020202020204" pitchFamily="34" charset="0"/>
                <a:cs typeface="Arial" panose="020B0604020202020204" pitchFamily="34" charset="0"/>
              </a:rPr>
              <a:t>olled</a:t>
            </a:r>
            <a:endParaRPr sz="2200" dirty="0">
              <a:solidFill>
                <a:prstClr val="black"/>
              </a:solidFill>
              <a:latin typeface="Arial" panose="020B0604020202020204" pitchFamily="34" charset="0"/>
              <a:cs typeface="Arial" panose="020B0604020202020204" pitchFamily="34" charset="0"/>
            </a:endParaRPr>
          </a:p>
          <a:p>
            <a:pPr marL="342900" lvl="1" defTabSz="685800">
              <a:spcBef>
                <a:spcPts val="2"/>
              </a:spcBef>
              <a:buClr>
                <a:srgbClr val="22346D"/>
              </a:buClr>
              <a:buFont typeface="Arial"/>
              <a:buChar char="•"/>
            </a:pPr>
            <a:endParaRPr sz="2400" dirty="0">
              <a:solidFill>
                <a:prstClr val="black"/>
              </a:solidFill>
              <a:latin typeface="Arial" panose="020B0604020202020204" pitchFamily="34" charset="0"/>
              <a:cs typeface="Arial" panose="020B0604020202020204" pitchFamily="34" charset="0"/>
            </a:endParaRPr>
          </a:p>
          <a:p>
            <a:pPr marL="180975" indent="-171450" defTabSz="685800">
              <a:buClr>
                <a:srgbClr val="22346D"/>
              </a:buClr>
              <a:buFont typeface="Arial"/>
              <a:buChar char="•"/>
              <a:tabLst>
                <a:tab pos="181451" algn="l"/>
              </a:tabLst>
            </a:pPr>
            <a:r>
              <a:rPr sz="2400" spc="-15" dirty="0">
                <a:solidFill>
                  <a:srgbClr val="22346D"/>
                </a:solidFill>
                <a:latin typeface="Arial" panose="020B0604020202020204" pitchFamily="34" charset="0"/>
                <a:cs typeface="Arial" panose="020B0604020202020204" pitchFamily="34" charset="0"/>
              </a:rPr>
              <a:t>On</a:t>
            </a:r>
            <a:r>
              <a:rPr sz="2400" spc="-11" dirty="0">
                <a:solidFill>
                  <a:srgbClr val="22346D"/>
                </a:solidFill>
                <a:latin typeface="Arial" panose="020B0604020202020204" pitchFamily="34" charset="0"/>
                <a:cs typeface="Arial" panose="020B0604020202020204" pitchFamily="34" charset="0"/>
              </a:rPr>
              <a:t> </a:t>
            </a:r>
            <a:r>
              <a:rPr sz="2400" spc="-60" dirty="0">
                <a:solidFill>
                  <a:srgbClr val="22346D"/>
                </a:solidFill>
                <a:latin typeface="Arial" panose="020B0604020202020204" pitchFamily="34" charset="0"/>
                <a:cs typeface="Arial" panose="020B0604020202020204" pitchFamily="34" charset="0"/>
              </a:rPr>
              <a:t>a</a:t>
            </a:r>
            <a:r>
              <a:rPr sz="2400" spc="-49" dirty="0">
                <a:solidFill>
                  <a:srgbClr val="22346D"/>
                </a:solidFill>
                <a:latin typeface="Arial" panose="020B0604020202020204" pitchFamily="34" charset="0"/>
                <a:cs typeface="Arial" panose="020B0604020202020204" pitchFamily="34" charset="0"/>
              </a:rPr>
              <a:t>v</a:t>
            </a:r>
            <a:r>
              <a:rPr sz="2400" spc="-11" dirty="0">
                <a:solidFill>
                  <a:srgbClr val="22346D"/>
                </a:solidFill>
                <a:latin typeface="Arial" panose="020B0604020202020204" pitchFamily="34" charset="0"/>
                <a:cs typeface="Arial" panose="020B0604020202020204" pitchFamily="34" charset="0"/>
              </a:rPr>
              <a:t>er</a:t>
            </a:r>
            <a:r>
              <a:rPr sz="2400" spc="-19" dirty="0">
                <a:solidFill>
                  <a:srgbClr val="22346D"/>
                </a:solidFill>
                <a:latin typeface="Arial" panose="020B0604020202020204" pitchFamily="34" charset="0"/>
                <a:cs typeface="Arial" panose="020B0604020202020204" pitchFamily="34" charset="0"/>
              </a:rPr>
              <a:t>a</a:t>
            </a:r>
            <a:r>
              <a:rPr sz="2400" spc="-15" dirty="0">
                <a:solidFill>
                  <a:srgbClr val="22346D"/>
                </a:solidFill>
                <a:latin typeface="Arial" panose="020B0604020202020204" pitchFamily="34" charset="0"/>
                <a:cs typeface="Arial" panose="020B0604020202020204" pitchFamily="34" charset="0"/>
              </a:rPr>
              <a:t>g</a:t>
            </a:r>
            <a:r>
              <a:rPr sz="2400" spc="-19" dirty="0">
                <a:solidFill>
                  <a:srgbClr val="22346D"/>
                </a:solidFill>
                <a:latin typeface="Arial" panose="020B0604020202020204" pitchFamily="34" charset="0"/>
                <a:cs typeface="Arial" panose="020B0604020202020204" pitchFamily="34" charset="0"/>
              </a:rPr>
              <a:t>e</a:t>
            </a:r>
            <a:r>
              <a:rPr sz="2400" spc="-8" dirty="0">
                <a:solidFill>
                  <a:srgbClr val="22346D"/>
                </a:solidFill>
                <a:latin typeface="Arial" panose="020B0604020202020204" pitchFamily="34" charset="0"/>
                <a:cs typeface="Arial" panose="020B0604020202020204" pitchFamily="34" charset="0"/>
              </a:rPr>
              <a:t>,</a:t>
            </a:r>
            <a:r>
              <a:rPr sz="2400" spc="15"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only</a:t>
            </a:r>
            <a:r>
              <a:rPr sz="2400" spc="-8" dirty="0">
                <a:solidFill>
                  <a:srgbClr val="22346D"/>
                </a:solidFill>
                <a:latin typeface="Arial" panose="020B0604020202020204" pitchFamily="34" charset="0"/>
                <a:cs typeface="Arial" panose="020B0604020202020204" pitchFamily="34" charset="0"/>
              </a:rPr>
              <a:t> </a:t>
            </a:r>
            <a:r>
              <a:rPr sz="2400" spc="4" dirty="0">
                <a:solidFill>
                  <a:srgbClr val="22346D"/>
                </a:solidFill>
                <a:latin typeface="Arial" panose="020B0604020202020204" pitchFamily="34" charset="0"/>
                <a:cs typeface="Arial" panose="020B0604020202020204" pitchFamily="34" charset="0"/>
              </a:rPr>
              <a:t>5</a:t>
            </a:r>
            <a:r>
              <a:rPr sz="2400" spc="-19" dirty="0">
                <a:solidFill>
                  <a:srgbClr val="22346D"/>
                </a:solidFill>
                <a:latin typeface="Arial" panose="020B0604020202020204" pitchFamily="34" charset="0"/>
                <a:cs typeface="Arial" panose="020B0604020202020204" pitchFamily="34" charset="0"/>
              </a:rPr>
              <a:t>0%</a:t>
            </a:r>
            <a:r>
              <a:rPr sz="2400" spc="-11" dirty="0">
                <a:solidFill>
                  <a:srgbClr val="22346D"/>
                </a:solidFill>
                <a:latin typeface="Arial" panose="020B0604020202020204" pitchFamily="34" charset="0"/>
                <a:cs typeface="Arial" panose="020B0604020202020204" pitchFamily="34" charset="0"/>
              </a:rPr>
              <a:t> of</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i</a:t>
            </a:r>
            <a:r>
              <a:rPr sz="2400" spc="-15" dirty="0">
                <a:solidFill>
                  <a:srgbClr val="22346D"/>
                </a:solidFill>
                <a:latin typeface="Arial" panose="020B0604020202020204" pitchFamily="34" charset="0"/>
                <a:cs typeface="Arial" panose="020B0604020202020204" pitchFamily="34" charset="0"/>
              </a:rPr>
              <a:t>n</a:t>
            </a:r>
            <a:r>
              <a:rPr sz="2400" spc="-23" dirty="0">
                <a:solidFill>
                  <a:srgbClr val="22346D"/>
                </a:solidFill>
                <a:latin typeface="Arial" panose="020B0604020202020204" pitchFamily="34" charset="0"/>
                <a:cs typeface="Arial" panose="020B0604020202020204" pitchFamily="34" charset="0"/>
              </a:rPr>
              <a:t>d</a:t>
            </a:r>
            <a:r>
              <a:rPr sz="2400" spc="-4" dirty="0">
                <a:solidFill>
                  <a:srgbClr val="22346D"/>
                </a:solidFill>
                <a:latin typeface="Arial" panose="020B0604020202020204" pitchFamily="34" charset="0"/>
                <a:cs typeface="Arial" panose="020B0604020202020204" pitchFamily="34" charset="0"/>
              </a:rPr>
              <a:t>iv</a:t>
            </a:r>
            <a:r>
              <a:rPr sz="2400" spc="-8" dirty="0">
                <a:solidFill>
                  <a:srgbClr val="22346D"/>
                </a:solidFill>
                <a:latin typeface="Arial" panose="020B0604020202020204" pitchFamily="34" charset="0"/>
                <a:cs typeface="Arial" panose="020B0604020202020204" pitchFamily="34" charset="0"/>
              </a:rPr>
              <a:t>i</a:t>
            </a:r>
            <a:r>
              <a:rPr sz="2400" spc="-11" dirty="0">
                <a:solidFill>
                  <a:srgbClr val="22346D"/>
                </a:solidFill>
                <a:latin typeface="Arial" panose="020B0604020202020204" pitchFamily="34" charset="0"/>
                <a:cs typeface="Arial" panose="020B0604020202020204" pitchFamily="34" charset="0"/>
              </a:rPr>
              <a:t>d</a:t>
            </a:r>
            <a:r>
              <a:rPr sz="2400" spc="-26" dirty="0">
                <a:solidFill>
                  <a:srgbClr val="22346D"/>
                </a:solidFill>
                <a:latin typeface="Arial" panose="020B0604020202020204" pitchFamily="34" charset="0"/>
                <a:cs typeface="Arial" panose="020B0604020202020204" pitchFamily="34" charset="0"/>
              </a:rPr>
              <a:t>u</a:t>
            </a:r>
            <a:r>
              <a:rPr sz="2400" spc="-11" dirty="0">
                <a:solidFill>
                  <a:srgbClr val="22346D"/>
                </a:solidFill>
                <a:latin typeface="Arial" panose="020B0604020202020204" pitchFamily="34" charset="0"/>
                <a:cs typeface="Arial" panose="020B0604020202020204" pitchFamily="34" charset="0"/>
              </a:rPr>
              <a:t>als</a:t>
            </a:r>
            <a:r>
              <a:rPr sz="2400" spc="19"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re</a:t>
            </a:r>
            <a:r>
              <a:rPr sz="2400" spc="-68" dirty="0">
                <a:solidFill>
                  <a:srgbClr val="22346D"/>
                </a:solidFill>
                <a:latin typeface="Arial" panose="020B0604020202020204" pitchFamily="34" charset="0"/>
                <a:cs typeface="Arial" panose="020B0604020202020204" pitchFamily="34" charset="0"/>
              </a:rPr>
              <a:t>f</a:t>
            </a:r>
            <a:r>
              <a:rPr sz="2400" spc="-11" dirty="0">
                <a:solidFill>
                  <a:srgbClr val="22346D"/>
                </a:solidFill>
                <a:latin typeface="Arial" panose="020B0604020202020204" pitchFamily="34" charset="0"/>
                <a:cs typeface="Arial" panose="020B0604020202020204" pitchFamily="34" charset="0"/>
              </a:rPr>
              <a:t>err</a:t>
            </a:r>
            <a:r>
              <a:rPr sz="2400" spc="-23" dirty="0">
                <a:solidFill>
                  <a:srgbClr val="22346D"/>
                </a:solidFill>
                <a:latin typeface="Arial" panose="020B0604020202020204" pitchFamily="34" charset="0"/>
                <a:cs typeface="Arial" panose="020B0604020202020204" pitchFamily="34" charset="0"/>
              </a:rPr>
              <a:t>e</a:t>
            </a:r>
            <a:r>
              <a:rPr sz="2400" spc="-11" dirty="0">
                <a:solidFill>
                  <a:srgbClr val="22346D"/>
                </a:solidFill>
                <a:latin typeface="Arial" panose="020B0604020202020204" pitchFamily="34" charset="0"/>
                <a:cs typeface="Arial" panose="020B0604020202020204" pitchFamily="34" charset="0"/>
              </a:rPr>
              <a:t>d</a:t>
            </a:r>
            <a:r>
              <a:rPr sz="2400" spc="23" dirty="0">
                <a:solidFill>
                  <a:srgbClr val="22346D"/>
                </a:solidFill>
                <a:latin typeface="Arial" panose="020B0604020202020204" pitchFamily="34" charset="0"/>
                <a:cs typeface="Arial" panose="020B0604020202020204" pitchFamily="34" charset="0"/>
              </a:rPr>
              <a:t> </a:t>
            </a:r>
            <a:r>
              <a:rPr sz="2400" spc="-41" dirty="0">
                <a:solidFill>
                  <a:srgbClr val="22346D"/>
                </a:solidFill>
                <a:latin typeface="Arial" panose="020B0604020202020204" pitchFamily="34" charset="0"/>
                <a:cs typeface="Arial" panose="020B0604020202020204" pitchFamily="34" charset="0"/>
              </a:rPr>
              <a:t>t</a:t>
            </a:r>
            <a:r>
              <a:rPr sz="2400" spc="-11" dirty="0">
                <a:solidFill>
                  <a:srgbClr val="22346D"/>
                </a:solidFill>
                <a:latin typeface="Arial" panose="020B0604020202020204" pitchFamily="34" charset="0"/>
                <a:cs typeface="Arial" panose="020B0604020202020204" pitchFamily="34" charset="0"/>
              </a:rPr>
              <a:t>o</a:t>
            </a:r>
            <a:r>
              <a:rPr sz="2400" dirty="0">
                <a:solidFill>
                  <a:srgbClr val="22346D"/>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LEAD</a:t>
            </a:r>
            <a:r>
              <a:rPr sz="2400" spc="4" dirty="0">
                <a:solidFill>
                  <a:srgbClr val="22346D"/>
                </a:solidFill>
                <a:latin typeface="Arial" panose="020B0604020202020204" pitchFamily="34" charset="0"/>
                <a:cs typeface="Arial" panose="020B0604020202020204" pitchFamily="34" charset="0"/>
              </a:rPr>
              <a:t> </a:t>
            </a:r>
            <a:r>
              <a:rPr sz="2400" spc="-41" dirty="0">
                <a:solidFill>
                  <a:srgbClr val="22346D"/>
                </a:solidFill>
                <a:latin typeface="Arial" panose="020B0604020202020204" pitchFamily="34" charset="0"/>
                <a:cs typeface="Arial" panose="020B0604020202020204" pitchFamily="34" charset="0"/>
              </a:rPr>
              <a:t>w</a:t>
            </a:r>
            <a:r>
              <a:rPr sz="2400" spc="-11" dirty="0">
                <a:solidFill>
                  <a:srgbClr val="22346D"/>
                </a:solidFill>
                <a:latin typeface="Arial" panose="020B0604020202020204" pitchFamily="34" charset="0"/>
                <a:cs typeface="Arial" panose="020B0604020202020204" pitchFamily="34" charset="0"/>
              </a:rPr>
              <a:t>e</a:t>
            </a:r>
            <a:r>
              <a:rPr sz="2400" spc="-26" dirty="0">
                <a:solidFill>
                  <a:srgbClr val="22346D"/>
                </a:solidFill>
                <a:latin typeface="Arial" panose="020B0604020202020204" pitchFamily="34" charset="0"/>
                <a:cs typeface="Arial" panose="020B0604020202020204" pitchFamily="34" charset="0"/>
              </a:rPr>
              <a:t>n</a:t>
            </a:r>
            <a:r>
              <a:rPr sz="2400" spc="-8" dirty="0">
                <a:solidFill>
                  <a:srgbClr val="22346D"/>
                </a:solidFill>
                <a:latin typeface="Arial" panose="020B0604020202020204" pitchFamily="34" charset="0"/>
                <a:cs typeface="Arial" panose="020B0604020202020204" pitchFamily="34" charset="0"/>
              </a:rPr>
              <a:t>t</a:t>
            </a:r>
            <a:r>
              <a:rPr sz="2400" spc="4"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on </a:t>
            </a:r>
            <a:r>
              <a:rPr sz="2400" spc="-41" dirty="0">
                <a:solidFill>
                  <a:srgbClr val="22346D"/>
                </a:solidFill>
                <a:latin typeface="Arial" panose="020B0604020202020204" pitchFamily="34" charset="0"/>
                <a:cs typeface="Arial" panose="020B0604020202020204" pitchFamily="34" charset="0"/>
              </a:rPr>
              <a:t>t</a:t>
            </a:r>
            <a:r>
              <a:rPr sz="2400" spc="-11" dirty="0">
                <a:solidFill>
                  <a:srgbClr val="22346D"/>
                </a:solidFill>
                <a:latin typeface="Arial" panose="020B0604020202020204" pitchFamily="34" charset="0"/>
                <a:cs typeface="Arial" panose="020B0604020202020204" pitchFamily="34" charset="0"/>
              </a:rPr>
              <a:t>o</a:t>
            </a:r>
            <a:r>
              <a:rPr sz="2400"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en</a:t>
            </a:r>
            <a:r>
              <a:rPr sz="2400" spc="-49" dirty="0">
                <a:solidFill>
                  <a:srgbClr val="22346D"/>
                </a:solidFill>
                <a:latin typeface="Arial" panose="020B0604020202020204" pitchFamily="34" charset="0"/>
                <a:cs typeface="Arial" panose="020B0604020202020204" pitchFamily="34" charset="0"/>
              </a:rPr>
              <a:t>r</a:t>
            </a:r>
            <a:r>
              <a:rPr sz="2400" spc="-8" dirty="0">
                <a:solidFill>
                  <a:srgbClr val="22346D"/>
                </a:solidFill>
                <a:latin typeface="Arial" panose="020B0604020202020204" pitchFamily="34" charset="0"/>
                <a:cs typeface="Arial" panose="020B0604020202020204" pitchFamily="34" charset="0"/>
              </a:rPr>
              <a:t>oll</a:t>
            </a:r>
            <a:r>
              <a:rPr lang="en-US" sz="2400" dirty="0">
                <a:solidFill>
                  <a:prstClr val="black"/>
                </a:solidFill>
                <a:latin typeface="Arial" panose="020B0604020202020204" pitchFamily="34" charset="0"/>
                <a:cs typeface="Arial" panose="020B0604020202020204" pitchFamily="34" charset="0"/>
              </a:rPr>
              <a:t> </a:t>
            </a:r>
            <a:r>
              <a:rPr sz="2400" spc="-15" dirty="0">
                <a:solidFill>
                  <a:srgbClr val="22346D"/>
                </a:solidFill>
                <a:latin typeface="Arial" panose="020B0604020202020204" pitchFamily="34" charset="0"/>
                <a:cs typeface="Arial" panose="020B0604020202020204" pitchFamily="34" charset="0"/>
              </a:rPr>
              <a:t>(rang</a:t>
            </a:r>
            <a:r>
              <a:rPr sz="2400" spc="-11" dirty="0">
                <a:solidFill>
                  <a:srgbClr val="22346D"/>
                </a:solidFill>
                <a:latin typeface="Arial" panose="020B0604020202020204" pitchFamily="34" charset="0"/>
                <a:cs typeface="Arial" panose="020B0604020202020204" pitchFamily="34" charset="0"/>
              </a:rPr>
              <a:t>e</a:t>
            </a:r>
            <a:r>
              <a:rPr sz="2400" spc="15"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of</a:t>
            </a:r>
            <a:r>
              <a:rPr sz="2400" spc="-4" dirty="0">
                <a:solidFill>
                  <a:srgbClr val="22346D"/>
                </a:solidFill>
                <a:latin typeface="Arial" panose="020B0604020202020204" pitchFamily="34" charset="0"/>
                <a:cs typeface="Arial" panose="020B0604020202020204" pitchFamily="34" charset="0"/>
              </a:rPr>
              <a:t> </a:t>
            </a:r>
            <a:r>
              <a:rPr sz="2400" spc="-116" dirty="0">
                <a:solidFill>
                  <a:srgbClr val="22346D"/>
                </a:solidFill>
                <a:latin typeface="Arial" panose="020B0604020202020204" pitchFamily="34" charset="0"/>
                <a:cs typeface="Arial" panose="020B0604020202020204" pitchFamily="34" charset="0"/>
              </a:rPr>
              <a:t>3</a:t>
            </a:r>
            <a:r>
              <a:rPr sz="2400" spc="-11" dirty="0">
                <a:solidFill>
                  <a:srgbClr val="22346D"/>
                </a:solidFill>
                <a:latin typeface="Arial" panose="020B0604020202020204" pitchFamily="34" charset="0"/>
                <a:cs typeface="Arial" panose="020B0604020202020204" pitchFamily="34" charset="0"/>
              </a:rPr>
              <a:t>1</a:t>
            </a:r>
            <a:r>
              <a:rPr sz="2400" spc="-15" dirty="0">
                <a:solidFill>
                  <a:srgbClr val="22346D"/>
                </a:solidFill>
                <a:latin typeface="Arial" panose="020B0604020202020204" pitchFamily="34" charset="0"/>
                <a:cs typeface="Arial" panose="020B0604020202020204" pitchFamily="34" charset="0"/>
              </a:rPr>
              <a:t>-6</a:t>
            </a:r>
            <a:r>
              <a:rPr sz="2400" spc="-11" dirty="0">
                <a:solidFill>
                  <a:srgbClr val="22346D"/>
                </a:solidFill>
                <a:latin typeface="Arial" panose="020B0604020202020204" pitchFamily="34" charset="0"/>
                <a:cs typeface="Arial" panose="020B0604020202020204" pitchFamily="34" charset="0"/>
              </a:rPr>
              <a:t>7</a:t>
            </a:r>
            <a:r>
              <a:rPr sz="2400" spc="-19" dirty="0">
                <a:solidFill>
                  <a:srgbClr val="22346D"/>
                </a:solidFill>
                <a:latin typeface="Arial" panose="020B0604020202020204" pitchFamily="34" charset="0"/>
                <a:cs typeface="Arial" panose="020B0604020202020204" pitchFamily="34" charset="0"/>
              </a:rPr>
              <a:t>% </a:t>
            </a:r>
            <a:r>
              <a:rPr sz="2400" spc="-11" dirty="0">
                <a:solidFill>
                  <a:srgbClr val="22346D"/>
                </a:solidFill>
                <a:latin typeface="Arial" panose="020B0604020202020204" pitchFamily="34" charset="0"/>
                <a:cs typeface="Arial" panose="020B0604020202020204" pitchFamily="34" charset="0"/>
              </a:rPr>
              <a:t>ac</a:t>
            </a:r>
            <a:r>
              <a:rPr sz="2400" spc="-41" dirty="0">
                <a:solidFill>
                  <a:srgbClr val="22346D"/>
                </a:solidFill>
                <a:latin typeface="Arial" panose="020B0604020202020204" pitchFamily="34" charset="0"/>
                <a:cs typeface="Arial" panose="020B0604020202020204" pitchFamily="34" charset="0"/>
              </a:rPr>
              <a:t>r</a:t>
            </a:r>
            <a:r>
              <a:rPr sz="2400" spc="-11" dirty="0">
                <a:solidFill>
                  <a:srgbClr val="22346D"/>
                </a:solidFill>
                <a:latin typeface="Arial" panose="020B0604020202020204" pitchFamily="34" charset="0"/>
                <a:cs typeface="Arial" panose="020B0604020202020204" pitchFamily="34" charset="0"/>
              </a:rPr>
              <a:t>oss</a:t>
            </a:r>
            <a:r>
              <a:rPr sz="2400" spc="-4" dirty="0">
                <a:solidFill>
                  <a:srgbClr val="22346D"/>
                </a:solidFill>
                <a:latin typeface="Arial" panose="020B0604020202020204" pitchFamily="34" charset="0"/>
                <a:cs typeface="Arial" panose="020B0604020202020204" pitchFamily="34" charset="0"/>
              </a:rPr>
              <a:t> </a:t>
            </a:r>
            <a:r>
              <a:rPr sz="2400" spc="-19" dirty="0">
                <a:solidFill>
                  <a:srgbClr val="22346D"/>
                </a:solidFill>
                <a:latin typeface="Arial" panose="020B0604020202020204" pitchFamily="34" charset="0"/>
                <a:cs typeface="Arial" panose="020B0604020202020204" pitchFamily="34" charset="0"/>
              </a:rPr>
              <a:t>s</a:t>
            </a:r>
            <a:r>
              <a:rPr sz="2400" spc="-11" dirty="0">
                <a:solidFill>
                  <a:srgbClr val="22346D"/>
                </a:solidFill>
                <a:latin typeface="Arial" panose="020B0604020202020204" pitchFamily="34" charset="0"/>
                <a:cs typeface="Arial" panose="020B0604020202020204" pitchFamily="34" charset="0"/>
              </a:rPr>
              <a:t>i</a:t>
            </a:r>
            <a:r>
              <a:rPr sz="2400" spc="-45" dirty="0">
                <a:solidFill>
                  <a:srgbClr val="22346D"/>
                </a:solidFill>
                <a:latin typeface="Arial" panose="020B0604020202020204" pitchFamily="34" charset="0"/>
                <a:cs typeface="Arial" panose="020B0604020202020204" pitchFamily="34" charset="0"/>
              </a:rPr>
              <a:t>t</a:t>
            </a:r>
            <a:r>
              <a:rPr sz="2400" spc="-11" dirty="0">
                <a:solidFill>
                  <a:srgbClr val="22346D"/>
                </a:solidFill>
                <a:latin typeface="Arial" panose="020B0604020202020204" pitchFamily="34" charset="0"/>
                <a:cs typeface="Arial" panose="020B0604020202020204" pitchFamily="34" charset="0"/>
              </a:rPr>
              <a:t>es)</a:t>
            </a:r>
            <a:endParaRPr sz="2400" dirty="0">
              <a:solidFill>
                <a:prstClr val="black"/>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C3817B-DFA5-4B06-B4CA-7AD45118A02E}"/>
              </a:ext>
            </a:extLst>
          </p:cNvPr>
          <p:cNvSpPr txBox="1"/>
          <p:nvPr/>
        </p:nvSpPr>
        <p:spPr>
          <a:xfrm>
            <a:off x="0" y="2204910"/>
            <a:ext cx="9144000" cy="1371600"/>
          </a:xfrm>
          <a:prstGeom prst="rect">
            <a:avLst/>
          </a:prstGeom>
          <a:solidFill>
            <a:srgbClr val="1F497D"/>
          </a:solidFill>
        </p:spPr>
        <p:txBody>
          <a:bodyPr wrap="square" rtlCol="0">
            <a:spAutoFit/>
          </a:bodyPr>
          <a:lstStyle/>
          <a:p>
            <a:endParaRPr lang="en-US" dirty="0"/>
          </a:p>
        </p:txBody>
      </p:sp>
      <p:sp>
        <p:nvSpPr>
          <p:cNvPr id="4" name="Title 3">
            <a:extLst>
              <a:ext uri="{FF2B5EF4-FFF2-40B4-BE49-F238E27FC236}">
                <a16:creationId xmlns:a16="http://schemas.microsoft.com/office/drawing/2014/main" id="{8A94BE0A-81E6-4BB4-A48F-1CA140383B70}"/>
              </a:ext>
            </a:extLst>
          </p:cNvPr>
          <p:cNvSpPr>
            <a:spLocks noGrp="1"/>
          </p:cNvSpPr>
          <p:nvPr>
            <p:ph type="title" idx="4294967295"/>
          </p:nvPr>
        </p:nvSpPr>
        <p:spPr>
          <a:xfrm>
            <a:off x="104173" y="2204910"/>
            <a:ext cx="9144000" cy="910394"/>
          </a:xfrm>
          <a:solidFill>
            <a:srgbClr val="1F497D"/>
          </a:solidFill>
        </p:spPr>
        <p:txBody>
          <a:bodyPr/>
          <a:lstStyle/>
          <a:p>
            <a:pPr marL="0" marR="0">
              <a:lnSpc>
                <a:spcPct val="107000"/>
              </a:lnSpc>
              <a:spcBef>
                <a:spcPts val="0"/>
              </a:spcBef>
              <a:spcAft>
                <a:spcPts val="800"/>
              </a:spcAft>
            </a:pPr>
            <a:r>
              <a:rPr lang="en-US" sz="2800" b="1" i="0" dirty="0">
                <a:solidFill>
                  <a:schemeClr val="bg1"/>
                </a:solidFill>
                <a:effectLst/>
                <a:latin typeface="+mn-lt"/>
              </a:rPr>
              <a:t>Environmental Scan of Substance Use-related Pre- and Post-Arrest Diversion Programs in North Carolina, 2022</a:t>
            </a:r>
            <a:r>
              <a:rPr lang="en-US" sz="2800" b="0" i="0" dirty="0">
                <a:solidFill>
                  <a:schemeClr val="bg1"/>
                </a:solidFill>
                <a:effectLst/>
                <a:latin typeface="+mn-lt"/>
              </a:rPr>
              <a:t> </a:t>
            </a:r>
            <a:endParaRPr lang="en-US" sz="2800" dirty="0">
              <a:solidFill>
                <a:schemeClr val="bg1"/>
              </a:solidFill>
              <a:effectLst/>
              <a:latin typeface="+mn-l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065DB8BE-64A8-4D2C-92C8-141090328053}"/>
              </a:ext>
            </a:extLst>
          </p:cNvPr>
          <p:cNvSpPr/>
          <p:nvPr/>
        </p:nvSpPr>
        <p:spPr>
          <a:xfrm>
            <a:off x="363945" y="3576510"/>
            <a:ext cx="8624455" cy="905633"/>
          </a:xfrm>
          <a:prstGeom prst="rect">
            <a:avLst/>
          </a:prstGeom>
          <a:noFill/>
        </p:spPr>
        <p:txBody>
          <a:bodyPr wrap="square">
            <a:spAutoFit/>
          </a:bodyPr>
          <a:lstStyle/>
          <a:p>
            <a:pPr marR="0" lvl="0" algn="r">
              <a:lnSpc>
                <a:spcPct val="115000"/>
              </a:lnSpc>
              <a:spcBef>
                <a:spcPts val="0"/>
              </a:spcBef>
              <a:spcAft>
                <a:spcPts val="0"/>
              </a:spcAft>
            </a:pPr>
            <a:r>
              <a:rPr lang="en-US" sz="2400" b="1" i="1" dirty="0">
                <a:solidFill>
                  <a:srgbClr val="17375E"/>
                </a:solidFill>
                <a:effectLst/>
              </a:rPr>
              <a:t>Madeline Frank</a:t>
            </a:r>
          </a:p>
          <a:p>
            <a:pPr marR="0" lvl="0" algn="r">
              <a:lnSpc>
                <a:spcPct val="115000"/>
              </a:lnSpc>
              <a:spcBef>
                <a:spcPts val="0"/>
              </a:spcBef>
              <a:spcAft>
                <a:spcPts val="0"/>
              </a:spcAft>
            </a:pPr>
            <a:r>
              <a:rPr lang="en-US" sz="2400" b="1" i="1" dirty="0">
                <a:solidFill>
                  <a:srgbClr val="17375E"/>
                </a:solidFill>
                <a:effectLst/>
              </a:rPr>
              <a:t> Eliza Filene </a:t>
            </a:r>
            <a:endParaRPr lang="en-US" altLang="en-US" sz="2400" b="1" i="1" dirty="0">
              <a:solidFill>
                <a:srgbClr val="17375E"/>
              </a:solidFill>
              <a:cs typeface="Arial" panose="020B0604020202020204" pitchFamily="34" charset="0"/>
            </a:endParaRPr>
          </a:p>
        </p:txBody>
      </p:sp>
    </p:spTree>
    <p:extLst>
      <p:ext uri="{BB962C8B-B14F-4D97-AF65-F5344CB8AC3E}">
        <p14:creationId xmlns:p14="http://schemas.microsoft.com/office/powerpoint/2010/main" val="2015169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57250"/>
            <a:ext cx="512445" cy="5143500"/>
          </a:xfrm>
          <a:custGeom>
            <a:avLst/>
            <a:gdLst/>
            <a:ahLst/>
            <a:cxnLst/>
            <a:rect l="l" t="t" r="r" b="b"/>
            <a:pathLst>
              <a:path w="683260" h="6858000">
                <a:moveTo>
                  <a:pt x="0" y="6858000"/>
                </a:moveTo>
                <a:lnTo>
                  <a:pt x="682752" y="6858000"/>
                </a:lnTo>
                <a:lnTo>
                  <a:pt x="682752" y="0"/>
                </a:lnTo>
                <a:lnTo>
                  <a:pt x="0" y="0"/>
                </a:lnTo>
                <a:lnTo>
                  <a:pt x="0" y="6858000"/>
                </a:lnTo>
              </a:path>
            </a:pathLst>
          </a:custGeom>
          <a:solidFill>
            <a:srgbClr val="FFDF82"/>
          </a:solidFill>
        </p:spPr>
        <p:txBody>
          <a:bodyPr wrap="square" lIns="0" tIns="0" rIns="0" bIns="0" rtlCol="0"/>
          <a:lstStyle/>
          <a:p>
            <a:pPr defTabSz="685800"/>
            <a:endParaRPr sz="1350">
              <a:solidFill>
                <a:prstClr val="black"/>
              </a:solidFill>
              <a:latin typeface="Calibri"/>
            </a:endParaRPr>
          </a:p>
        </p:txBody>
      </p:sp>
      <p:sp>
        <p:nvSpPr>
          <p:cNvPr id="3" name="object 3"/>
          <p:cNvSpPr txBox="1">
            <a:spLocks noGrp="1"/>
          </p:cNvSpPr>
          <p:nvPr>
            <p:ph type="title"/>
          </p:nvPr>
        </p:nvSpPr>
        <p:spPr>
          <a:xfrm>
            <a:off x="548640" y="640080"/>
            <a:ext cx="8351400" cy="872034"/>
          </a:xfrm>
          <a:prstGeom prst="rect">
            <a:avLst/>
          </a:prstGeom>
        </p:spPr>
        <p:txBody>
          <a:bodyPr vert="horz" wrap="square" lIns="0" tIns="0" rIns="0" bIns="0" rtlCol="0">
            <a:spAutoFit/>
          </a:bodyPr>
          <a:lstStyle/>
          <a:p>
            <a:pPr marL="269081">
              <a:lnSpc>
                <a:spcPts val="3420"/>
              </a:lnSpc>
            </a:pPr>
            <a:r>
              <a:rPr sz="3200" b="1" spc="-4" dirty="0">
                <a:latin typeface="Arial" panose="020B0604020202020204" pitchFamily="34" charset="0"/>
                <a:cs typeface="Arial" panose="020B0604020202020204" pitchFamily="34" charset="0"/>
              </a:rPr>
              <a:t>S</a:t>
            </a:r>
            <a:r>
              <a:rPr sz="3200" b="1" spc="19" dirty="0">
                <a:latin typeface="Arial" panose="020B0604020202020204" pitchFamily="34" charset="0"/>
                <a:cs typeface="Arial" panose="020B0604020202020204" pitchFamily="34" charset="0"/>
              </a:rPr>
              <a:t>e</a:t>
            </a:r>
            <a:r>
              <a:rPr sz="3200" b="1" spc="-8" dirty="0">
                <a:latin typeface="Arial" panose="020B0604020202020204" pitchFamily="34" charset="0"/>
                <a:cs typeface="Arial" panose="020B0604020202020204" pitchFamily="34" charset="0"/>
              </a:rPr>
              <a:t>le</a:t>
            </a:r>
            <a:r>
              <a:rPr sz="3200" b="1" spc="-15" dirty="0">
                <a:latin typeface="Arial" panose="020B0604020202020204" pitchFamily="34" charset="0"/>
                <a:cs typeface="Arial" panose="020B0604020202020204" pitchFamily="34" charset="0"/>
              </a:rPr>
              <a:t>ct</a:t>
            </a:r>
            <a:r>
              <a:rPr sz="3200" b="1" spc="-26" dirty="0">
                <a:latin typeface="Arial" panose="020B0604020202020204" pitchFamily="34" charset="0"/>
                <a:cs typeface="Arial" panose="020B0604020202020204" pitchFamily="34" charset="0"/>
              </a:rPr>
              <a:t> </a:t>
            </a:r>
            <a:r>
              <a:rPr sz="3200" b="1" spc="-19" dirty="0">
                <a:latin typeface="Arial" panose="020B0604020202020204" pitchFamily="34" charset="0"/>
                <a:cs typeface="Arial" panose="020B0604020202020204" pitchFamily="34" charset="0"/>
              </a:rPr>
              <a:t>p</a:t>
            </a:r>
            <a:r>
              <a:rPr sz="3200" b="1" spc="-23" dirty="0">
                <a:latin typeface="Arial" panose="020B0604020202020204" pitchFamily="34" charset="0"/>
                <a:cs typeface="Arial" panose="020B0604020202020204" pitchFamily="34" charset="0"/>
              </a:rPr>
              <a:t>r</a:t>
            </a:r>
            <a:r>
              <a:rPr sz="3200" b="1" spc="-19" dirty="0">
                <a:latin typeface="Arial" panose="020B0604020202020204" pitchFamily="34" charset="0"/>
                <a:cs typeface="Arial" panose="020B0604020202020204" pitchFamily="34" charset="0"/>
              </a:rPr>
              <a:t>o</a:t>
            </a:r>
            <a:r>
              <a:rPr sz="3200" b="1" dirty="0">
                <a:latin typeface="Arial" panose="020B0604020202020204" pitchFamily="34" charset="0"/>
                <a:cs typeface="Arial" panose="020B0604020202020204" pitchFamily="34" charset="0"/>
              </a:rPr>
              <a:t>c</a:t>
            </a:r>
            <a:r>
              <a:rPr sz="3200" b="1" spc="8" dirty="0">
                <a:latin typeface="Arial" panose="020B0604020202020204" pitchFamily="34" charset="0"/>
                <a:cs typeface="Arial" panose="020B0604020202020204" pitchFamily="34" charset="0"/>
              </a:rPr>
              <a:t>e</a:t>
            </a:r>
            <a:r>
              <a:rPr sz="3200" b="1" spc="-19" dirty="0">
                <a:latin typeface="Arial" panose="020B0604020202020204" pitchFamily="34" charset="0"/>
                <a:cs typeface="Arial" panose="020B0604020202020204" pitchFamily="34" charset="0"/>
              </a:rPr>
              <a:t>s</a:t>
            </a:r>
            <a:r>
              <a:rPr sz="3200" b="1" spc="-15" dirty="0">
                <a:latin typeface="Arial" panose="020B0604020202020204" pitchFamily="34" charset="0"/>
                <a:cs typeface="Arial" panose="020B0604020202020204" pitchFamily="34" charset="0"/>
              </a:rPr>
              <a:t>s</a:t>
            </a:r>
            <a:r>
              <a:rPr sz="3200" b="1" spc="-34" dirty="0">
                <a:latin typeface="Arial" panose="020B0604020202020204" pitchFamily="34" charset="0"/>
                <a:cs typeface="Arial" panose="020B0604020202020204" pitchFamily="34" charset="0"/>
              </a:rPr>
              <a:t> </a:t>
            </a:r>
            <a:r>
              <a:rPr sz="3200" b="1" spc="-23" dirty="0">
                <a:latin typeface="Arial" panose="020B0604020202020204" pitchFamily="34" charset="0"/>
                <a:cs typeface="Arial" panose="020B0604020202020204" pitchFamily="34" charset="0"/>
              </a:rPr>
              <a:t>e</a:t>
            </a:r>
            <a:r>
              <a:rPr sz="3200" b="1" spc="-26" dirty="0">
                <a:latin typeface="Arial" panose="020B0604020202020204" pitchFamily="34" charset="0"/>
                <a:cs typeface="Arial" panose="020B0604020202020204" pitchFamily="34" charset="0"/>
              </a:rPr>
              <a:t>v</a:t>
            </a:r>
            <a:r>
              <a:rPr sz="3200" b="1" spc="-15" dirty="0">
                <a:latin typeface="Arial" panose="020B0604020202020204" pitchFamily="34" charset="0"/>
                <a:cs typeface="Arial" panose="020B0604020202020204" pitchFamily="34" charset="0"/>
              </a:rPr>
              <a:t>alu</a:t>
            </a:r>
            <a:r>
              <a:rPr sz="3200" b="1" spc="-8" dirty="0">
                <a:latin typeface="Arial" panose="020B0604020202020204" pitchFamily="34" charset="0"/>
                <a:cs typeface="Arial" panose="020B0604020202020204" pitchFamily="34" charset="0"/>
              </a:rPr>
              <a:t>a</a:t>
            </a:r>
            <a:r>
              <a:rPr sz="3200" b="1" spc="-15" dirty="0">
                <a:latin typeface="Arial" panose="020B0604020202020204" pitchFamily="34" charset="0"/>
                <a:cs typeface="Arial" panose="020B0604020202020204" pitchFamily="34" charset="0"/>
              </a:rPr>
              <a:t>tio</a:t>
            </a:r>
            <a:r>
              <a:rPr sz="3200" b="1" spc="-19" dirty="0">
                <a:latin typeface="Arial" panose="020B0604020202020204" pitchFamily="34" charset="0"/>
                <a:cs typeface="Arial" panose="020B0604020202020204" pitchFamily="34" charset="0"/>
              </a:rPr>
              <a:t>n</a:t>
            </a:r>
            <a:r>
              <a:rPr sz="3200" b="1" spc="-30" dirty="0">
                <a:latin typeface="Arial" panose="020B0604020202020204" pitchFamily="34" charset="0"/>
                <a:cs typeface="Arial" panose="020B0604020202020204" pitchFamily="34" charset="0"/>
              </a:rPr>
              <a:t> </a:t>
            </a:r>
            <a:r>
              <a:rPr sz="3200" b="1" spc="-26" dirty="0">
                <a:latin typeface="Arial" panose="020B0604020202020204" pitchFamily="34" charset="0"/>
                <a:cs typeface="Arial" panose="020B0604020202020204" pitchFamily="34" charset="0"/>
              </a:rPr>
              <a:t>f</a:t>
            </a:r>
            <a:r>
              <a:rPr sz="3200" b="1" spc="-15" dirty="0">
                <a:latin typeface="Arial" panose="020B0604020202020204" pitchFamily="34" charset="0"/>
                <a:cs typeface="Arial" panose="020B0604020202020204" pitchFamily="34" charset="0"/>
              </a:rPr>
              <a:t>in</a:t>
            </a:r>
            <a:r>
              <a:rPr sz="3200" b="1" spc="-8" dirty="0">
                <a:latin typeface="Arial" panose="020B0604020202020204" pitchFamily="34" charset="0"/>
                <a:cs typeface="Arial" panose="020B0604020202020204" pitchFamily="34" charset="0"/>
              </a:rPr>
              <a:t>d</a:t>
            </a:r>
            <a:r>
              <a:rPr sz="3200" b="1" spc="-15" dirty="0">
                <a:latin typeface="Arial" panose="020B0604020202020204" pitchFamily="34" charset="0"/>
                <a:cs typeface="Arial" panose="020B0604020202020204" pitchFamily="34" charset="0"/>
              </a:rPr>
              <a:t>ings</a:t>
            </a:r>
            <a:r>
              <a:rPr sz="3200" b="1" spc="-53" dirty="0">
                <a:latin typeface="Arial" panose="020B0604020202020204" pitchFamily="34" charset="0"/>
                <a:cs typeface="Arial" panose="020B0604020202020204" pitchFamily="34" charset="0"/>
              </a:rPr>
              <a:t> </a:t>
            </a:r>
            <a:r>
              <a:rPr sz="3200" b="1" spc="-19" dirty="0">
                <a:latin typeface="Arial" panose="020B0604020202020204" pitchFamily="34" charset="0"/>
                <a:cs typeface="Arial" panose="020B0604020202020204" pitchFamily="34" charset="0"/>
              </a:rPr>
              <a:t>–</a:t>
            </a:r>
            <a:r>
              <a:rPr sz="3200" b="1" spc="11" dirty="0">
                <a:latin typeface="Arial" panose="020B0604020202020204" pitchFamily="34" charset="0"/>
                <a:cs typeface="Arial" panose="020B0604020202020204" pitchFamily="34" charset="0"/>
              </a:rPr>
              <a:t> </a:t>
            </a:r>
            <a:r>
              <a:rPr sz="3200" b="1" spc="-11" dirty="0">
                <a:latin typeface="Arial" panose="020B0604020202020204" pitchFamily="34" charset="0"/>
                <a:cs typeface="Arial" panose="020B0604020202020204" pitchFamily="34" charset="0"/>
              </a:rPr>
              <a:t>re</a:t>
            </a:r>
            <a:r>
              <a:rPr sz="3200" b="1" spc="-34" dirty="0">
                <a:latin typeface="Arial" panose="020B0604020202020204" pitchFamily="34" charset="0"/>
                <a:cs typeface="Arial" panose="020B0604020202020204" pitchFamily="34" charset="0"/>
              </a:rPr>
              <a:t>f</a:t>
            </a:r>
            <a:r>
              <a:rPr sz="3200" b="1" spc="-19" dirty="0">
                <a:latin typeface="Arial" panose="020B0604020202020204" pitchFamily="34" charset="0"/>
                <a:cs typeface="Arial" panose="020B0604020202020204" pitchFamily="34" charset="0"/>
              </a:rPr>
              <a:t>erral</a:t>
            </a:r>
            <a:r>
              <a:rPr sz="3200" b="1" spc="-15" dirty="0">
                <a:latin typeface="Arial" panose="020B0604020202020204" pitchFamily="34" charset="0"/>
                <a:cs typeface="Arial" panose="020B0604020202020204" pitchFamily="34" charset="0"/>
              </a:rPr>
              <a:t>s </a:t>
            </a:r>
            <a:r>
              <a:rPr sz="3200" b="1" spc="-19" dirty="0">
                <a:latin typeface="Arial" panose="020B0604020202020204" pitchFamily="34" charset="0"/>
                <a:cs typeface="Arial" panose="020B0604020202020204" pitchFamily="34" charset="0"/>
              </a:rPr>
              <a:t>a</a:t>
            </a:r>
            <a:r>
              <a:rPr sz="3200" b="1" spc="-11" dirty="0">
                <a:latin typeface="Arial" panose="020B0604020202020204" pitchFamily="34" charset="0"/>
                <a:cs typeface="Arial" panose="020B0604020202020204" pitchFamily="34" charset="0"/>
              </a:rPr>
              <a:t>n</a:t>
            </a:r>
            <a:r>
              <a:rPr sz="3200" b="1" spc="-19" dirty="0">
                <a:latin typeface="Arial" panose="020B0604020202020204" pitchFamily="34" charset="0"/>
                <a:cs typeface="Arial" panose="020B0604020202020204" pitchFamily="34" charset="0"/>
              </a:rPr>
              <a:t>d</a:t>
            </a:r>
            <a:r>
              <a:rPr lang="en-US" sz="3200" b="1" dirty="0">
                <a:latin typeface="Arial" panose="020B0604020202020204" pitchFamily="34" charset="0"/>
                <a:cs typeface="Arial" panose="020B0604020202020204" pitchFamily="34" charset="0"/>
              </a:rPr>
              <a:t> </a:t>
            </a:r>
            <a:r>
              <a:rPr sz="3200" b="1" spc="-11" dirty="0">
                <a:latin typeface="Arial" panose="020B0604020202020204" pitchFamily="34" charset="0"/>
                <a:cs typeface="Arial" panose="020B0604020202020204" pitchFamily="34" charset="0"/>
              </a:rPr>
              <a:t>e</a:t>
            </a:r>
            <a:r>
              <a:rPr sz="3200" b="1" spc="-15" dirty="0">
                <a:latin typeface="Arial" panose="020B0604020202020204" pitchFamily="34" charset="0"/>
                <a:cs typeface="Arial" panose="020B0604020202020204" pitchFamily="34" charset="0"/>
              </a:rPr>
              <a:t>nrollments</a:t>
            </a:r>
            <a:endParaRPr sz="3200" b="1" dirty="0">
              <a:latin typeface="Arial" panose="020B0604020202020204" pitchFamily="34" charset="0"/>
              <a:cs typeface="Arial" panose="020B0604020202020204" pitchFamily="34" charset="0"/>
            </a:endParaRPr>
          </a:p>
        </p:txBody>
      </p:sp>
      <p:sp>
        <p:nvSpPr>
          <p:cNvPr id="4" name="object 4"/>
          <p:cNvSpPr txBox="1"/>
          <p:nvPr/>
        </p:nvSpPr>
        <p:spPr>
          <a:xfrm>
            <a:off x="640080" y="1645920"/>
            <a:ext cx="7984808" cy="4801314"/>
          </a:xfrm>
          <a:prstGeom prst="rect">
            <a:avLst/>
          </a:prstGeom>
        </p:spPr>
        <p:txBody>
          <a:bodyPr vert="horz" wrap="square" lIns="0" tIns="0" rIns="0" bIns="0" rtlCol="0">
            <a:spAutoFit/>
          </a:bodyPr>
          <a:lstStyle/>
          <a:p>
            <a:pPr marL="9525" defTabSz="685800"/>
            <a:r>
              <a:rPr sz="2400" b="1" spc="-30" dirty="0">
                <a:solidFill>
                  <a:srgbClr val="22346D"/>
                </a:solidFill>
                <a:latin typeface="Arial" panose="020B0604020202020204" pitchFamily="34" charset="0"/>
                <a:cs typeface="Arial" panose="020B0604020202020204" pitchFamily="34" charset="0"/>
              </a:rPr>
              <a:t>F</a:t>
            </a:r>
            <a:r>
              <a:rPr sz="2400" b="1" spc="8" dirty="0">
                <a:solidFill>
                  <a:srgbClr val="22346D"/>
                </a:solidFill>
                <a:latin typeface="Arial" panose="020B0604020202020204" pitchFamily="34" charset="0"/>
                <a:cs typeface="Arial" panose="020B0604020202020204" pitchFamily="34" charset="0"/>
              </a:rPr>
              <a:t>a</a:t>
            </a:r>
            <a:r>
              <a:rPr sz="2400" b="1" spc="4" dirty="0">
                <a:solidFill>
                  <a:srgbClr val="22346D"/>
                </a:solidFill>
                <a:latin typeface="Arial" panose="020B0604020202020204" pitchFamily="34" charset="0"/>
                <a:cs typeface="Arial" panose="020B0604020202020204" pitchFamily="34" charset="0"/>
              </a:rPr>
              <a:t>c</a:t>
            </a:r>
            <a:r>
              <a:rPr sz="2400" b="1" spc="-4" dirty="0">
                <a:solidFill>
                  <a:srgbClr val="22346D"/>
                </a:solidFill>
                <a:latin typeface="Arial" panose="020B0604020202020204" pitchFamily="34" charset="0"/>
                <a:cs typeface="Arial" panose="020B0604020202020204" pitchFamily="34" charset="0"/>
              </a:rPr>
              <a:t>il</a:t>
            </a:r>
            <a:r>
              <a:rPr sz="2400" b="1" spc="4" dirty="0">
                <a:solidFill>
                  <a:srgbClr val="22346D"/>
                </a:solidFill>
                <a:latin typeface="Arial" panose="020B0604020202020204" pitchFamily="34" charset="0"/>
                <a:cs typeface="Arial" panose="020B0604020202020204" pitchFamily="34" charset="0"/>
              </a:rPr>
              <a:t>i</a:t>
            </a:r>
            <a:r>
              <a:rPr sz="2400" b="1" spc="-8" dirty="0">
                <a:solidFill>
                  <a:srgbClr val="22346D"/>
                </a:solidFill>
                <a:latin typeface="Arial" panose="020B0604020202020204" pitchFamily="34" charset="0"/>
                <a:cs typeface="Arial" panose="020B0604020202020204" pitchFamily="34" charset="0"/>
              </a:rPr>
              <a:t>t</a:t>
            </a:r>
            <a:r>
              <a:rPr sz="2400" b="1" dirty="0">
                <a:solidFill>
                  <a:srgbClr val="22346D"/>
                </a:solidFill>
                <a:latin typeface="Arial" panose="020B0604020202020204" pitchFamily="34" charset="0"/>
                <a:cs typeface="Arial" panose="020B0604020202020204" pitchFamily="34" charset="0"/>
              </a:rPr>
              <a:t>a</a:t>
            </a:r>
            <a:r>
              <a:rPr sz="2400" b="1" spc="-34" dirty="0">
                <a:solidFill>
                  <a:srgbClr val="22346D"/>
                </a:solidFill>
                <a:latin typeface="Arial" panose="020B0604020202020204" pitchFamily="34" charset="0"/>
                <a:cs typeface="Arial" panose="020B0604020202020204" pitchFamily="34" charset="0"/>
              </a:rPr>
              <a:t>t</a:t>
            </a:r>
            <a:r>
              <a:rPr sz="2400" b="1" dirty="0">
                <a:solidFill>
                  <a:srgbClr val="22346D"/>
                </a:solidFill>
                <a:latin typeface="Arial" panose="020B0604020202020204" pitchFamily="34" charset="0"/>
                <a:cs typeface="Arial" panose="020B0604020202020204" pitchFamily="34" charset="0"/>
              </a:rPr>
              <a:t>o</a:t>
            </a:r>
            <a:r>
              <a:rPr sz="2400" b="1" spc="11" dirty="0">
                <a:solidFill>
                  <a:srgbClr val="22346D"/>
                </a:solidFill>
                <a:latin typeface="Arial" panose="020B0604020202020204" pitchFamily="34" charset="0"/>
                <a:cs typeface="Arial" panose="020B0604020202020204" pitchFamily="34" charset="0"/>
              </a:rPr>
              <a:t>rs</a:t>
            </a:r>
            <a:r>
              <a:rPr sz="2400" dirty="0">
                <a:solidFill>
                  <a:srgbClr val="22346D"/>
                </a:solidFill>
                <a:latin typeface="Arial" panose="020B0604020202020204" pitchFamily="34" charset="0"/>
                <a:cs typeface="Arial" panose="020B0604020202020204" pitchFamily="34" charset="0"/>
              </a:rPr>
              <a:t>:</a:t>
            </a:r>
            <a:endParaRPr sz="2400" dirty="0">
              <a:solidFill>
                <a:prstClr val="black"/>
              </a:solidFill>
              <a:latin typeface="Arial" panose="020B0604020202020204" pitchFamily="34" charset="0"/>
              <a:cs typeface="Arial" panose="020B0604020202020204" pitchFamily="34" charset="0"/>
            </a:endParaRPr>
          </a:p>
          <a:p>
            <a:pPr marL="180975" indent="-171450" defTabSz="685800">
              <a:buClr>
                <a:srgbClr val="22346D"/>
              </a:buClr>
              <a:buFont typeface="Arial"/>
              <a:buChar char="•"/>
              <a:tabLst>
                <a:tab pos="181451" algn="l"/>
              </a:tabLst>
            </a:pPr>
            <a:r>
              <a:rPr sz="2200" u="heavy" spc="-4" dirty="0">
                <a:solidFill>
                  <a:srgbClr val="22346D"/>
                </a:solidFill>
                <a:latin typeface="Arial" panose="020B0604020202020204" pitchFamily="34" charset="0"/>
                <a:cs typeface="Arial" panose="020B0604020202020204" pitchFamily="34" charset="0"/>
              </a:rPr>
              <a:t>S</a:t>
            </a:r>
            <a:r>
              <a:rPr sz="2200" u="heavy" spc="4" dirty="0">
                <a:solidFill>
                  <a:srgbClr val="22346D"/>
                </a:solidFill>
                <a:latin typeface="Arial" panose="020B0604020202020204" pitchFamily="34" charset="0"/>
                <a:cs typeface="Arial" panose="020B0604020202020204" pitchFamily="34" charset="0"/>
              </a:rPr>
              <a:t>u</a:t>
            </a:r>
            <a:r>
              <a:rPr sz="2200" u="heavy" spc="-4" dirty="0">
                <a:solidFill>
                  <a:srgbClr val="22346D"/>
                </a:solidFill>
                <a:latin typeface="Arial" panose="020B0604020202020204" pitchFamily="34" charset="0"/>
                <a:cs typeface="Arial" panose="020B0604020202020204" pitchFamily="34" charset="0"/>
              </a:rPr>
              <a:t>ppo</a:t>
            </a:r>
            <a:r>
              <a:rPr sz="2200" u="heavy" spc="68" dirty="0">
                <a:solidFill>
                  <a:srgbClr val="22346D"/>
                </a:solidFill>
                <a:latin typeface="Arial" panose="020B0604020202020204" pitchFamily="34" charset="0"/>
                <a:cs typeface="Arial" panose="020B0604020202020204" pitchFamily="34" charset="0"/>
              </a:rPr>
              <a:t>r</a:t>
            </a:r>
            <a:r>
              <a:rPr sz="2200" u="heavy" dirty="0">
                <a:solidFill>
                  <a:srgbClr val="22346D"/>
                </a:solidFill>
                <a:latin typeface="Arial" panose="020B0604020202020204" pitchFamily="34" charset="0"/>
                <a:cs typeface="Arial" panose="020B0604020202020204" pitchFamily="34" charset="0"/>
              </a:rPr>
              <a:t>ti</a:t>
            </a:r>
            <a:r>
              <a:rPr sz="2200" u="heavy" spc="-23" dirty="0">
                <a:solidFill>
                  <a:srgbClr val="22346D"/>
                </a:solidFill>
                <a:latin typeface="Arial" panose="020B0604020202020204" pitchFamily="34" charset="0"/>
                <a:cs typeface="Arial" panose="020B0604020202020204" pitchFamily="34" charset="0"/>
              </a:rPr>
              <a:t>v</a:t>
            </a:r>
            <a:r>
              <a:rPr sz="2200" u="heavy" dirty="0">
                <a:solidFill>
                  <a:srgbClr val="22346D"/>
                </a:solidFill>
                <a:latin typeface="Arial" panose="020B0604020202020204" pitchFamily="34" charset="0"/>
                <a:cs typeface="Arial" panose="020B0604020202020204" pitchFamily="34" charset="0"/>
              </a:rPr>
              <a:t>e</a:t>
            </a:r>
            <a:r>
              <a:rPr sz="2200" u="heavy" spc="-41" dirty="0">
                <a:solidFill>
                  <a:srgbClr val="22346D"/>
                </a:solidFill>
                <a:latin typeface="Arial" panose="020B0604020202020204" pitchFamily="34" charset="0"/>
                <a:cs typeface="Arial" panose="020B0604020202020204" pitchFamily="34" charset="0"/>
              </a:rPr>
              <a:t> </a:t>
            </a:r>
            <a:r>
              <a:rPr sz="2200" u="heavy" spc="-4" dirty="0">
                <a:solidFill>
                  <a:srgbClr val="22346D"/>
                </a:solidFill>
                <a:latin typeface="Arial" panose="020B0604020202020204" pitchFamily="34" charset="0"/>
                <a:cs typeface="Arial" panose="020B0604020202020204" pitchFamily="34" charset="0"/>
              </a:rPr>
              <a:t>pol</a:t>
            </a:r>
            <a:r>
              <a:rPr sz="2200" u="heavy" spc="4" dirty="0">
                <a:solidFill>
                  <a:srgbClr val="22346D"/>
                </a:solidFill>
                <a:latin typeface="Arial" panose="020B0604020202020204" pitchFamily="34" charset="0"/>
                <a:cs typeface="Arial" panose="020B0604020202020204" pitchFamily="34" charset="0"/>
              </a:rPr>
              <a:t>i</a:t>
            </a:r>
            <a:r>
              <a:rPr sz="2200" u="heavy" dirty="0">
                <a:solidFill>
                  <a:srgbClr val="22346D"/>
                </a:solidFill>
                <a:latin typeface="Arial" panose="020B0604020202020204" pitchFamily="34" charset="0"/>
                <a:cs typeface="Arial" panose="020B0604020202020204" pitchFamily="34" charset="0"/>
              </a:rPr>
              <a:t>cing</a:t>
            </a:r>
            <a:r>
              <a:rPr sz="2200" u="heavy" spc="-8" dirty="0">
                <a:solidFill>
                  <a:srgbClr val="22346D"/>
                </a:solidFill>
                <a:latin typeface="Arial" panose="020B0604020202020204" pitchFamily="34" charset="0"/>
                <a:cs typeface="Arial" panose="020B0604020202020204" pitchFamily="34" charset="0"/>
              </a:rPr>
              <a:t> </a:t>
            </a:r>
            <a:r>
              <a:rPr sz="2200" u="heavy" dirty="0">
                <a:solidFill>
                  <a:srgbClr val="22346D"/>
                </a:solidFill>
                <a:latin typeface="Arial" panose="020B0604020202020204" pitchFamily="34" charset="0"/>
                <a:cs typeface="Arial" panose="020B0604020202020204" pitchFamily="34" charset="0"/>
              </a:rPr>
              <a:t>cult</a:t>
            </a:r>
            <a:r>
              <a:rPr sz="2200" u="heavy" spc="8" dirty="0">
                <a:solidFill>
                  <a:srgbClr val="22346D"/>
                </a:solidFill>
                <a:latin typeface="Arial" panose="020B0604020202020204" pitchFamily="34" charset="0"/>
                <a:cs typeface="Arial" panose="020B0604020202020204" pitchFamily="34" charset="0"/>
              </a:rPr>
              <a:t>u</a:t>
            </a:r>
            <a:r>
              <a:rPr sz="2200" u="heavy" dirty="0">
                <a:solidFill>
                  <a:srgbClr val="22346D"/>
                </a:solidFill>
                <a:latin typeface="Arial" panose="020B0604020202020204" pitchFamily="34" charset="0"/>
                <a:cs typeface="Arial" panose="020B0604020202020204" pitchFamily="34" charset="0"/>
              </a:rPr>
              <a:t>re</a:t>
            </a:r>
            <a:r>
              <a:rPr sz="2200" spc="-8" dirty="0">
                <a:solidFill>
                  <a:srgbClr val="22346D"/>
                </a:solidFill>
                <a:latin typeface="Arial" panose="020B0604020202020204" pitchFamily="34" charset="0"/>
                <a:cs typeface="Arial" panose="020B0604020202020204" pitchFamily="34" charset="0"/>
              </a:rPr>
              <a:t> </a:t>
            </a:r>
            <a:r>
              <a:rPr sz="2200" spc="-4" dirty="0">
                <a:solidFill>
                  <a:srgbClr val="22346D"/>
                </a:solidFill>
                <a:latin typeface="Arial" panose="020B0604020202020204" pitchFamily="34" charset="0"/>
                <a:cs typeface="Arial" panose="020B0604020202020204" pitchFamily="34" charset="0"/>
              </a:rPr>
              <a:t>i</a:t>
            </a:r>
            <a:r>
              <a:rPr sz="2200" dirty="0">
                <a:solidFill>
                  <a:srgbClr val="22346D"/>
                </a:solidFill>
                <a:latin typeface="Arial" panose="020B0604020202020204" pitchFamily="34" charset="0"/>
                <a:cs typeface="Arial" panose="020B0604020202020204" pitchFamily="34" charset="0"/>
              </a:rPr>
              <a:t>n</a:t>
            </a:r>
            <a:r>
              <a:rPr sz="2200" spc="4"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l</a:t>
            </a:r>
            <a:r>
              <a:rPr sz="2200" spc="-38" dirty="0">
                <a:solidFill>
                  <a:srgbClr val="22346D"/>
                </a:solidFill>
                <a:latin typeface="Arial" panose="020B0604020202020204" pitchFamily="34" charset="0"/>
                <a:cs typeface="Arial" panose="020B0604020202020204" pitchFamily="34" charset="0"/>
              </a:rPr>
              <a:t>a</a:t>
            </a:r>
            <a:r>
              <a:rPr sz="2200" dirty="0">
                <a:solidFill>
                  <a:srgbClr val="22346D"/>
                </a:solidFill>
                <a:latin typeface="Arial" panose="020B0604020202020204" pitchFamily="34" charset="0"/>
                <a:cs typeface="Arial" panose="020B0604020202020204" pitchFamily="34" charset="0"/>
              </a:rPr>
              <a:t>w</a:t>
            </a:r>
            <a:r>
              <a:rPr sz="2200" spc="-11"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en</a:t>
            </a:r>
            <a:r>
              <a:rPr sz="2200" spc="-45" dirty="0">
                <a:solidFill>
                  <a:srgbClr val="22346D"/>
                </a:solidFill>
                <a:latin typeface="Arial" panose="020B0604020202020204" pitchFamily="34" charset="0"/>
                <a:cs typeface="Arial" panose="020B0604020202020204" pitchFamily="34" charset="0"/>
              </a:rPr>
              <a:t>f</a:t>
            </a:r>
            <a:r>
              <a:rPr sz="2200" dirty="0">
                <a:solidFill>
                  <a:srgbClr val="22346D"/>
                </a:solidFill>
                <a:latin typeface="Arial" panose="020B0604020202020204" pitchFamily="34" charset="0"/>
                <a:cs typeface="Arial" panose="020B0604020202020204" pitchFamily="34" charset="0"/>
              </a:rPr>
              <a:t>o</a:t>
            </a:r>
            <a:r>
              <a:rPr sz="2200" spc="-23" dirty="0">
                <a:solidFill>
                  <a:srgbClr val="22346D"/>
                </a:solidFill>
                <a:latin typeface="Arial" panose="020B0604020202020204" pitchFamily="34" charset="0"/>
                <a:cs typeface="Arial" panose="020B0604020202020204" pitchFamily="34" charset="0"/>
              </a:rPr>
              <a:t>r</a:t>
            </a:r>
            <a:r>
              <a:rPr sz="2200" dirty="0">
                <a:solidFill>
                  <a:srgbClr val="22346D"/>
                </a:solidFill>
                <a:latin typeface="Arial" panose="020B0604020202020204" pitchFamily="34" charset="0"/>
                <a:cs typeface="Arial" panose="020B0604020202020204" pitchFamily="34" charset="0"/>
              </a:rPr>
              <a:t>cem</a:t>
            </a:r>
            <a:r>
              <a:rPr sz="2200" spc="-8" dirty="0">
                <a:solidFill>
                  <a:srgbClr val="22346D"/>
                </a:solidFill>
                <a:latin typeface="Arial" panose="020B0604020202020204" pitchFamily="34" charset="0"/>
                <a:cs typeface="Arial" panose="020B0604020202020204" pitchFamily="34" charset="0"/>
              </a:rPr>
              <a:t>e</a:t>
            </a:r>
            <a:r>
              <a:rPr sz="2200" dirty="0">
                <a:solidFill>
                  <a:srgbClr val="22346D"/>
                </a:solidFill>
                <a:latin typeface="Arial" panose="020B0604020202020204" pitchFamily="34" charset="0"/>
                <a:cs typeface="Arial" panose="020B0604020202020204" pitchFamily="34" charset="0"/>
              </a:rPr>
              <a:t>nt</a:t>
            </a:r>
            <a:r>
              <a:rPr sz="2200" spc="-23"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agencies</a:t>
            </a:r>
            <a:r>
              <a:rPr sz="2200" spc="-26" dirty="0">
                <a:solidFill>
                  <a:srgbClr val="22346D"/>
                </a:solidFill>
                <a:latin typeface="Arial" panose="020B0604020202020204" pitchFamily="34" charset="0"/>
                <a:cs typeface="Arial" panose="020B0604020202020204" pitchFamily="34" charset="0"/>
              </a:rPr>
              <a:t> </a:t>
            </a:r>
            <a:r>
              <a:rPr sz="2200" spc="-49" dirty="0">
                <a:solidFill>
                  <a:srgbClr val="22346D"/>
                </a:solidFill>
                <a:latin typeface="Arial" panose="020B0604020202020204" pitchFamily="34" charset="0"/>
                <a:cs typeface="Arial" panose="020B0604020202020204" pitchFamily="34" charset="0"/>
              </a:rPr>
              <a:t>f</a:t>
            </a:r>
            <a:r>
              <a:rPr sz="2200" dirty="0">
                <a:solidFill>
                  <a:srgbClr val="22346D"/>
                </a:solidFill>
                <a:latin typeface="Arial" panose="020B0604020202020204" pitchFamily="34" charset="0"/>
                <a:cs typeface="Arial" panose="020B0604020202020204" pitchFamily="34" charset="0"/>
              </a:rPr>
              <a:t>os</a:t>
            </a:r>
            <a:r>
              <a:rPr sz="2200" spc="-34" dirty="0">
                <a:solidFill>
                  <a:srgbClr val="22346D"/>
                </a:solidFill>
                <a:latin typeface="Arial" panose="020B0604020202020204" pitchFamily="34" charset="0"/>
                <a:cs typeface="Arial" panose="020B0604020202020204" pitchFamily="34" charset="0"/>
              </a:rPr>
              <a:t>t</a:t>
            </a:r>
            <a:r>
              <a:rPr sz="2200" dirty="0">
                <a:solidFill>
                  <a:srgbClr val="22346D"/>
                </a:solidFill>
                <a:latin typeface="Arial" panose="020B0604020202020204" pitchFamily="34" charset="0"/>
                <a:cs typeface="Arial" panose="020B0604020202020204" pitchFamily="34" charset="0"/>
              </a:rPr>
              <a:t>ered</a:t>
            </a:r>
            <a:r>
              <a:rPr sz="2200" spc="-8" dirty="0">
                <a:solidFill>
                  <a:srgbClr val="22346D"/>
                </a:solidFill>
                <a:latin typeface="Arial" panose="020B0604020202020204" pitchFamily="34" charset="0"/>
                <a:cs typeface="Arial" panose="020B0604020202020204" pitchFamily="34" charset="0"/>
              </a:rPr>
              <a:t> </a:t>
            </a:r>
            <a:r>
              <a:rPr sz="2200" spc="-4" dirty="0">
                <a:solidFill>
                  <a:srgbClr val="22346D"/>
                </a:solidFill>
                <a:latin typeface="Arial" panose="020B0604020202020204" pitchFamily="34" charset="0"/>
                <a:cs typeface="Arial" panose="020B0604020202020204" pitchFamily="34" charset="0"/>
              </a:rPr>
              <a:t>bu</a:t>
            </a:r>
            <a:r>
              <a:rPr sz="2200" spc="41" dirty="0">
                <a:solidFill>
                  <a:srgbClr val="22346D"/>
                </a:solidFill>
                <a:latin typeface="Arial" panose="020B0604020202020204" pitchFamily="34" charset="0"/>
                <a:cs typeface="Arial" panose="020B0604020202020204" pitchFamily="34" charset="0"/>
              </a:rPr>
              <a:t>y</a:t>
            </a:r>
            <a:r>
              <a:rPr sz="2200" spc="-4" dirty="0">
                <a:solidFill>
                  <a:srgbClr val="22346D"/>
                </a:solidFill>
                <a:latin typeface="Arial" panose="020B0604020202020204" pitchFamily="34" charset="0"/>
                <a:cs typeface="Arial" panose="020B0604020202020204" pitchFamily="34" charset="0"/>
              </a:rPr>
              <a:t>-</a:t>
            </a:r>
            <a:r>
              <a:rPr sz="2200" dirty="0">
                <a:solidFill>
                  <a:srgbClr val="22346D"/>
                </a:solidFill>
                <a:latin typeface="Arial" panose="020B0604020202020204" pitchFamily="34" charset="0"/>
                <a:cs typeface="Arial" panose="020B0604020202020204" pitchFamily="34" charset="0"/>
              </a:rPr>
              <a:t>in</a:t>
            </a:r>
            <a:endParaRPr sz="2200" dirty="0">
              <a:solidFill>
                <a:prstClr val="black"/>
              </a:solidFill>
              <a:latin typeface="Arial" panose="020B0604020202020204" pitchFamily="34" charset="0"/>
              <a:cs typeface="Arial" panose="020B0604020202020204" pitchFamily="34" charset="0"/>
            </a:endParaRPr>
          </a:p>
          <a:p>
            <a:pPr marL="180975" marR="166688" indent="-171450" defTabSz="685800">
              <a:buClr>
                <a:srgbClr val="22346D"/>
              </a:buClr>
              <a:buFont typeface="Arial"/>
              <a:buChar char="•"/>
              <a:tabLst>
                <a:tab pos="181451" algn="l"/>
              </a:tabLst>
            </a:pPr>
            <a:r>
              <a:rPr sz="2200" spc="-4" dirty="0">
                <a:solidFill>
                  <a:srgbClr val="22346D"/>
                </a:solidFill>
                <a:latin typeface="Arial" panose="020B0604020202020204" pitchFamily="34" charset="0"/>
                <a:cs typeface="Arial" panose="020B0604020202020204" pitchFamily="34" charset="0"/>
              </a:rPr>
              <a:t>Ca</a:t>
            </a:r>
            <a:r>
              <a:rPr sz="2200" spc="4" dirty="0">
                <a:solidFill>
                  <a:srgbClr val="22346D"/>
                </a:solidFill>
                <a:latin typeface="Arial" panose="020B0604020202020204" pitchFamily="34" charset="0"/>
                <a:cs typeface="Arial" panose="020B0604020202020204" pitchFamily="34" charset="0"/>
              </a:rPr>
              <a:t>p</a:t>
            </a:r>
            <a:r>
              <a:rPr sz="2200" dirty="0">
                <a:solidFill>
                  <a:srgbClr val="22346D"/>
                </a:solidFill>
                <a:latin typeface="Arial" panose="020B0604020202020204" pitchFamily="34" charset="0"/>
                <a:cs typeface="Arial" panose="020B0604020202020204" pitchFamily="34" charset="0"/>
              </a:rPr>
              <a:t>acity</a:t>
            </a:r>
            <a:r>
              <a:rPr sz="2200" spc="-30" dirty="0">
                <a:solidFill>
                  <a:srgbClr val="22346D"/>
                </a:solidFill>
                <a:latin typeface="Arial" panose="020B0604020202020204" pitchFamily="34" charset="0"/>
                <a:cs typeface="Arial" panose="020B0604020202020204" pitchFamily="34" charset="0"/>
              </a:rPr>
              <a:t> </a:t>
            </a:r>
            <a:r>
              <a:rPr sz="2200" spc="-26" dirty="0">
                <a:solidFill>
                  <a:srgbClr val="22346D"/>
                </a:solidFill>
                <a:latin typeface="Arial" panose="020B0604020202020204" pitchFamily="34" charset="0"/>
                <a:cs typeface="Arial" panose="020B0604020202020204" pitchFamily="34" charset="0"/>
              </a:rPr>
              <a:t>t</a:t>
            </a:r>
            <a:r>
              <a:rPr sz="2200" dirty="0">
                <a:solidFill>
                  <a:srgbClr val="22346D"/>
                </a:solidFill>
                <a:latin typeface="Arial" panose="020B0604020202020204" pitchFamily="34" charset="0"/>
                <a:cs typeface="Arial" panose="020B0604020202020204" pitchFamily="34" charset="0"/>
              </a:rPr>
              <a:t>o</a:t>
            </a:r>
            <a:r>
              <a:rPr sz="2200" spc="-11"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cond</a:t>
            </a:r>
            <a:r>
              <a:rPr sz="2200" spc="8" dirty="0">
                <a:solidFill>
                  <a:srgbClr val="22346D"/>
                </a:solidFill>
                <a:latin typeface="Arial" panose="020B0604020202020204" pitchFamily="34" charset="0"/>
                <a:cs typeface="Arial" panose="020B0604020202020204" pitchFamily="34" charset="0"/>
              </a:rPr>
              <a:t>u</a:t>
            </a:r>
            <a:r>
              <a:rPr sz="2200" dirty="0">
                <a:solidFill>
                  <a:srgbClr val="22346D"/>
                </a:solidFill>
                <a:latin typeface="Arial" panose="020B0604020202020204" pitchFamily="34" charset="0"/>
                <a:cs typeface="Arial" panose="020B0604020202020204" pitchFamily="34" charset="0"/>
              </a:rPr>
              <a:t>ct</a:t>
            </a:r>
            <a:r>
              <a:rPr sz="2200" spc="-4" dirty="0">
                <a:solidFill>
                  <a:srgbClr val="22346D"/>
                </a:solidFill>
                <a:latin typeface="Arial" panose="020B0604020202020204" pitchFamily="34" charset="0"/>
                <a:cs typeface="Arial" panose="020B0604020202020204" pitchFamily="34" charset="0"/>
              </a:rPr>
              <a:t> </a:t>
            </a:r>
            <a:r>
              <a:rPr sz="2200" u="heavy" spc="-23" dirty="0">
                <a:solidFill>
                  <a:srgbClr val="22346D"/>
                </a:solidFill>
                <a:latin typeface="Arial" panose="020B0604020202020204" pitchFamily="34" charset="0"/>
                <a:cs typeface="Arial" panose="020B0604020202020204" pitchFamily="34" charset="0"/>
              </a:rPr>
              <a:t>w</a:t>
            </a:r>
            <a:r>
              <a:rPr sz="2200" u="heavy" dirty="0">
                <a:solidFill>
                  <a:srgbClr val="22346D"/>
                </a:solidFill>
                <a:latin typeface="Arial" panose="020B0604020202020204" pitchFamily="34" charset="0"/>
                <a:cs typeface="Arial" panose="020B0604020202020204" pitchFamily="34" charset="0"/>
              </a:rPr>
              <a:t>arm</a:t>
            </a:r>
            <a:r>
              <a:rPr sz="2200" u="heavy" spc="-15" dirty="0">
                <a:solidFill>
                  <a:srgbClr val="22346D"/>
                </a:solidFill>
                <a:latin typeface="Arial" panose="020B0604020202020204" pitchFamily="34" charset="0"/>
                <a:cs typeface="Arial" panose="020B0604020202020204" pitchFamily="34" charset="0"/>
              </a:rPr>
              <a:t> </a:t>
            </a:r>
            <a:r>
              <a:rPr sz="2200" u="heavy" spc="-4" dirty="0">
                <a:solidFill>
                  <a:srgbClr val="22346D"/>
                </a:solidFill>
                <a:latin typeface="Arial" panose="020B0604020202020204" pitchFamily="34" charset="0"/>
                <a:cs typeface="Arial" panose="020B0604020202020204" pitchFamily="34" charset="0"/>
              </a:rPr>
              <a:t>han</a:t>
            </a:r>
            <a:r>
              <a:rPr sz="2200" u="heavy" spc="8" dirty="0">
                <a:solidFill>
                  <a:srgbClr val="22346D"/>
                </a:solidFill>
                <a:latin typeface="Arial" panose="020B0604020202020204" pitchFamily="34" charset="0"/>
                <a:cs typeface="Arial" panose="020B0604020202020204" pitchFamily="34" charset="0"/>
              </a:rPr>
              <a:t>d</a:t>
            </a:r>
            <a:r>
              <a:rPr sz="2200" u="heavy" spc="-4" dirty="0">
                <a:solidFill>
                  <a:srgbClr val="22346D"/>
                </a:solidFill>
                <a:latin typeface="Arial" panose="020B0604020202020204" pitchFamily="34" charset="0"/>
                <a:cs typeface="Arial" panose="020B0604020202020204" pitchFamily="34" charset="0"/>
              </a:rPr>
              <a:t>-</a:t>
            </a:r>
            <a:r>
              <a:rPr sz="2200" u="heavy" dirty="0">
                <a:solidFill>
                  <a:srgbClr val="22346D"/>
                </a:solidFill>
                <a:latin typeface="Arial" panose="020B0604020202020204" pitchFamily="34" charset="0"/>
                <a:cs typeface="Arial" panose="020B0604020202020204" pitchFamily="34" charset="0"/>
              </a:rPr>
              <a:t>o</a:t>
            </a:r>
            <a:r>
              <a:rPr sz="2200" u="heavy" spc="56" dirty="0">
                <a:solidFill>
                  <a:srgbClr val="22346D"/>
                </a:solidFill>
                <a:latin typeface="Arial" panose="020B0604020202020204" pitchFamily="34" charset="0"/>
                <a:cs typeface="Arial" panose="020B0604020202020204" pitchFamily="34" charset="0"/>
              </a:rPr>
              <a:t>f</a:t>
            </a:r>
            <a:r>
              <a:rPr sz="2200" u="heavy" dirty="0">
                <a:solidFill>
                  <a:srgbClr val="22346D"/>
                </a:solidFill>
                <a:latin typeface="Arial" panose="020B0604020202020204" pitchFamily="34" charset="0"/>
                <a:cs typeface="Arial" panose="020B0604020202020204" pitchFamily="34" charset="0"/>
              </a:rPr>
              <a:t>fs</a:t>
            </a:r>
            <a:r>
              <a:rPr sz="2200" spc="-38" dirty="0">
                <a:solidFill>
                  <a:srgbClr val="22346D"/>
                </a:solidFill>
                <a:latin typeface="Arial" panose="020B0604020202020204" pitchFamily="34" charset="0"/>
                <a:cs typeface="Arial" panose="020B0604020202020204" pitchFamily="34" charset="0"/>
              </a:rPr>
              <a:t> </a:t>
            </a:r>
            <a:r>
              <a:rPr sz="2200" spc="-4" dirty="0">
                <a:solidFill>
                  <a:srgbClr val="22346D"/>
                </a:solidFill>
                <a:latin typeface="Arial" panose="020B0604020202020204" pitchFamily="34" charset="0"/>
                <a:cs typeface="Arial" panose="020B0604020202020204" pitchFamily="34" charset="0"/>
              </a:rPr>
              <a:t>bet</a:t>
            </a:r>
            <a:r>
              <a:rPr sz="2200" spc="-30" dirty="0">
                <a:solidFill>
                  <a:srgbClr val="22346D"/>
                </a:solidFill>
                <a:latin typeface="Arial" panose="020B0604020202020204" pitchFamily="34" charset="0"/>
                <a:cs typeface="Arial" panose="020B0604020202020204" pitchFamily="34" charset="0"/>
              </a:rPr>
              <a:t>w</a:t>
            </a:r>
            <a:r>
              <a:rPr sz="2200" dirty="0">
                <a:solidFill>
                  <a:srgbClr val="22346D"/>
                </a:solidFill>
                <a:latin typeface="Arial" panose="020B0604020202020204" pitchFamily="34" charset="0"/>
                <a:cs typeface="Arial" panose="020B0604020202020204" pitchFamily="34" charset="0"/>
              </a:rPr>
              <a:t>een</a:t>
            </a:r>
            <a:r>
              <a:rPr sz="2200" spc="-19"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o</a:t>
            </a:r>
            <a:r>
              <a:rPr sz="2200" spc="53" dirty="0">
                <a:solidFill>
                  <a:srgbClr val="22346D"/>
                </a:solidFill>
                <a:latin typeface="Arial" panose="020B0604020202020204" pitchFamily="34" charset="0"/>
                <a:cs typeface="Arial" panose="020B0604020202020204" pitchFamily="34" charset="0"/>
              </a:rPr>
              <a:t>f</a:t>
            </a:r>
            <a:r>
              <a:rPr sz="2200" spc="4" dirty="0">
                <a:solidFill>
                  <a:srgbClr val="22346D"/>
                </a:solidFill>
                <a:latin typeface="Arial" panose="020B0604020202020204" pitchFamily="34" charset="0"/>
                <a:cs typeface="Arial" panose="020B0604020202020204" pitchFamily="34" charset="0"/>
              </a:rPr>
              <a:t>f</a:t>
            </a:r>
            <a:r>
              <a:rPr sz="2200" spc="-4" dirty="0">
                <a:solidFill>
                  <a:srgbClr val="22346D"/>
                </a:solidFill>
                <a:latin typeface="Arial" panose="020B0604020202020204" pitchFamily="34" charset="0"/>
                <a:cs typeface="Arial" panose="020B0604020202020204" pitchFamily="34" charset="0"/>
              </a:rPr>
              <a:t>ice</a:t>
            </a:r>
            <a:r>
              <a:rPr sz="2200" dirty="0">
                <a:solidFill>
                  <a:srgbClr val="22346D"/>
                </a:solidFill>
                <a:latin typeface="Arial" panose="020B0604020202020204" pitchFamily="34" charset="0"/>
                <a:cs typeface="Arial" panose="020B0604020202020204" pitchFamily="34" charset="0"/>
              </a:rPr>
              <a:t>r</a:t>
            </a:r>
            <a:r>
              <a:rPr sz="2200" spc="-11"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and </a:t>
            </a:r>
            <a:r>
              <a:rPr sz="2200" spc="-8" dirty="0">
                <a:solidFill>
                  <a:srgbClr val="22346D"/>
                </a:solidFill>
                <a:latin typeface="Arial" panose="020B0604020202020204" pitchFamily="34" charset="0"/>
                <a:cs typeface="Arial" panose="020B0604020202020204" pitchFamily="34" charset="0"/>
              </a:rPr>
              <a:t>L</a:t>
            </a:r>
            <a:r>
              <a:rPr sz="2200" dirty="0">
                <a:solidFill>
                  <a:srgbClr val="22346D"/>
                </a:solidFill>
                <a:latin typeface="Arial" panose="020B0604020202020204" pitchFamily="34" charset="0"/>
                <a:cs typeface="Arial" panose="020B0604020202020204" pitchFamily="34" charset="0"/>
              </a:rPr>
              <a:t>EAD</a:t>
            </a:r>
            <a:r>
              <a:rPr sz="2200" spc="-8"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st</a:t>
            </a:r>
            <a:r>
              <a:rPr sz="2200" spc="4" dirty="0">
                <a:solidFill>
                  <a:srgbClr val="22346D"/>
                </a:solidFill>
                <a:latin typeface="Arial" panose="020B0604020202020204" pitchFamily="34" charset="0"/>
                <a:cs typeface="Arial" panose="020B0604020202020204" pitchFamily="34" charset="0"/>
              </a:rPr>
              <a:t>a</a:t>
            </a:r>
            <a:r>
              <a:rPr sz="2200" spc="49" dirty="0">
                <a:solidFill>
                  <a:srgbClr val="22346D"/>
                </a:solidFill>
                <a:latin typeface="Arial" panose="020B0604020202020204" pitchFamily="34" charset="0"/>
                <a:cs typeface="Arial" panose="020B0604020202020204" pitchFamily="34" charset="0"/>
              </a:rPr>
              <a:t>f</a:t>
            </a:r>
            <a:r>
              <a:rPr sz="2200" dirty="0">
                <a:solidFill>
                  <a:srgbClr val="22346D"/>
                </a:solidFill>
                <a:latin typeface="Arial" panose="020B0604020202020204" pitchFamily="34" charset="0"/>
                <a:cs typeface="Arial" panose="020B0604020202020204" pitchFamily="34" charset="0"/>
              </a:rPr>
              <a:t>f</a:t>
            </a:r>
            <a:r>
              <a:rPr sz="2200" spc="-30" dirty="0">
                <a:solidFill>
                  <a:srgbClr val="22346D"/>
                </a:solidFill>
                <a:latin typeface="Arial" panose="020B0604020202020204" pitchFamily="34" charset="0"/>
                <a:cs typeface="Arial" panose="020B0604020202020204" pitchFamily="34" charset="0"/>
              </a:rPr>
              <a:t> </a:t>
            </a:r>
            <a:r>
              <a:rPr sz="2200" spc="-94" dirty="0">
                <a:solidFill>
                  <a:srgbClr val="22346D"/>
                </a:solidFill>
                <a:latin typeface="Arial" panose="020B0604020202020204" pitchFamily="34" charset="0"/>
                <a:cs typeface="Arial" panose="020B0604020202020204" pitchFamily="34" charset="0"/>
              </a:rPr>
              <a:t>2</a:t>
            </a:r>
            <a:r>
              <a:rPr sz="2200" spc="-4" dirty="0">
                <a:solidFill>
                  <a:srgbClr val="22346D"/>
                </a:solidFill>
                <a:latin typeface="Arial" panose="020B0604020202020204" pitchFamily="34" charset="0"/>
                <a:cs typeface="Arial" panose="020B0604020202020204" pitchFamily="34" charset="0"/>
              </a:rPr>
              <a:t>4/7 </a:t>
            </a:r>
            <a:r>
              <a:rPr sz="2200" dirty="0">
                <a:solidFill>
                  <a:srgbClr val="22346D"/>
                </a:solidFill>
                <a:latin typeface="Arial" panose="020B0604020202020204" pitchFamily="34" charset="0"/>
                <a:cs typeface="Arial" panose="020B0604020202020204" pitchFamily="34" charset="0"/>
              </a:rPr>
              <a:t>m</a:t>
            </a:r>
            <a:r>
              <a:rPr sz="2200" spc="-41" dirty="0">
                <a:solidFill>
                  <a:srgbClr val="22346D"/>
                </a:solidFill>
                <a:latin typeface="Arial" panose="020B0604020202020204" pitchFamily="34" charset="0"/>
                <a:cs typeface="Arial" panose="020B0604020202020204" pitchFamily="34" charset="0"/>
              </a:rPr>
              <a:t>a</a:t>
            </a:r>
            <a:r>
              <a:rPr sz="2200" dirty="0">
                <a:solidFill>
                  <a:srgbClr val="22346D"/>
                </a:solidFill>
                <a:latin typeface="Arial" panose="020B0604020202020204" pitchFamily="34" charset="0"/>
                <a:cs typeface="Arial" panose="020B0604020202020204" pitchFamily="34" charset="0"/>
              </a:rPr>
              <a:t>y</a:t>
            </a:r>
            <a:r>
              <a:rPr sz="2200" spc="-11" dirty="0">
                <a:solidFill>
                  <a:srgbClr val="22346D"/>
                </a:solidFill>
                <a:latin typeface="Arial" panose="020B0604020202020204" pitchFamily="34" charset="0"/>
                <a:cs typeface="Arial" panose="020B0604020202020204" pitchFamily="34" charset="0"/>
              </a:rPr>
              <a:t> </a:t>
            </a:r>
            <a:r>
              <a:rPr sz="2200" spc="-4" dirty="0">
                <a:solidFill>
                  <a:srgbClr val="22346D"/>
                </a:solidFill>
                <a:latin typeface="Arial" panose="020B0604020202020204" pitchFamily="34" charset="0"/>
                <a:cs typeface="Arial" panose="020B0604020202020204" pitchFamily="34" charset="0"/>
              </a:rPr>
              <a:t>i</a:t>
            </a:r>
            <a:r>
              <a:rPr sz="2200" spc="4" dirty="0">
                <a:solidFill>
                  <a:srgbClr val="22346D"/>
                </a:solidFill>
                <a:latin typeface="Arial" panose="020B0604020202020204" pitchFamily="34" charset="0"/>
                <a:cs typeface="Arial" panose="020B0604020202020204" pitchFamily="34" charset="0"/>
              </a:rPr>
              <a:t>n</a:t>
            </a:r>
            <a:r>
              <a:rPr sz="2200" dirty="0">
                <a:solidFill>
                  <a:srgbClr val="22346D"/>
                </a:solidFill>
                <a:latin typeface="Arial" panose="020B0604020202020204" pitchFamily="34" charset="0"/>
                <a:cs typeface="Arial" panose="020B0604020202020204" pitchFamily="34" charset="0"/>
              </a:rPr>
              <a:t>crea</a:t>
            </a:r>
            <a:r>
              <a:rPr sz="2200" spc="4" dirty="0">
                <a:solidFill>
                  <a:srgbClr val="22346D"/>
                </a:solidFill>
                <a:latin typeface="Arial" panose="020B0604020202020204" pitchFamily="34" charset="0"/>
                <a:cs typeface="Arial" panose="020B0604020202020204" pitchFamily="34" charset="0"/>
              </a:rPr>
              <a:t>s</a:t>
            </a:r>
            <a:r>
              <a:rPr sz="2200" dirty="0">
                <a:solidFill>
                  <a:srgbClr val="22346D"/>
                </a:solidFill>
                <a:latin typeface="Arial" panose="020B0604020202020204" pitchFamily="34" charset="0"/>
                <a:cs typeface="Arial" panose="020B0604020202020204" pitchFamily="34" charset="0"/>
              </a:rPr>
              <a:t>e</a:t>
            </a:r>
            <a:r>
              <a:rPr sz="2200" spc="-30"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en</a:t>
            </a:r>
            <a:r>
              <a:rPr sz="2200" spc="-30" dirty="0">
                <a:solidFill>
                  <a:srgbClr val="22346D"/>
                </a:solidFill>
                <a:latin typeface="Arial" panose="020B0604020202020204" pitchFamily="34" charset="0"/>
                <a:cs typeface="Arial" panose="020B0604020202020204" pitchFamily="34" charset="0"/>
              </a:rPr>
              <a:t>r</a:t>
            </a:r>
            <a:r>
              <a:rPr sz="2200" dirty="0">
                <a:solidFill>
                  <a:srgbClr val="22346D"/>
                </a:solidFill>
                <a:latin typeface="Arial" panose="020B0604020202020204" pitchFamily="34" charset="0"/>
                <a:cs typeface="Arial" panose="020B0604020202020204" pitchFamily="34" charset="0"/>
              </a:rPr>
              <a:t>ollment</a:t>
            </a:r>
            <a:endParaRPr sz="2200" dirty="0">
              <a:solidFill>
                <a:prstClr val="black"/>
              </a:solidFill>
              <a:latin typeface="Arial" panose="020B0604020202020204" pitchFamily="34" charset="0"/>
              <a:cs typeface="Arial" panose="020B0604020202020204" pitchFamily="34" charset="0"/>
            </a:endParaRPr>
          </a:p>
          <a:p>
            <a:pPr marL="180975" indent="-171450" defTabSz="685800">
              <a:buClr>
                <a:srgbClr val="22346D"/>
              </a:buClr>
              <a:buFont typeface="Arial"/>
              <a:buChar char="•"/>
              <a:tabLst>
                <a:tab pos="181451" algn="l"/>
              </a:tabLst>
            </a:pPr>
            <a:r>
              <a:rPr sz="2200" u="heavy" spc="-4" dirty="0">
                <a:solidFill>
                  <a:srgbClr val="22346D"/>
                </a:solidFill>
                <a:latin typeface="Arial" panose="020B0604020202020204" pitchFamily="34" charset="0"/>
                <a:cs typeface="Arial" panose="020B0604020202020204" pitchFamily="34" charset="0"/>
              </a:rPr>
              <a:t>Co</a:t>
            </a:r>
            <a:r>
              <a:rPr sz="2200" u="heavy" spc="4" dirty="0">
                <a:solidFill>
                  <a:srgbClr val="22346D"/>
                </a:solidFill>
                <a:latin typeface="Arial" panose="020B0604020202020204" pitchFamily="34" charset="0"/>
                <a:cs typeface="Arial" panose="020B0604020202020204" pitchFamily="34" charset="0"/>
              </a:rPr>
              <a:t>m</a:t>
            </a:r>
            <a:r>
              <a:rPr sz="2200" u="heavy" dirty="0">
                <a:solidFill>
                  <a:srgbClr val="22346D"/>
                </a:solidFill>
                <a:latin typeface="Arial" panose="020B0604020202020204" pitchFamily="34" charset="0"/>
                <a:cs typeface="Arial" panose="020B0604020202020204" pitchFamily="34" charset="0"/>
              </a:rPr>
              <a:t>munit</a:t>
            </a:r>
            <a:r>
              <a:rPr sz="2200" u="heavy" spc="34" dirty="0">
                <a:solidFill>
                  <a:srgbClr val="22346D"/>
                </a:solidFill>
                <a:latin typeface="Arial" panose="020B0604020202020204" pitchFamily="34" charset="0"/>
                <a:cs typeface="Arial" panose="020B0604020202020204" pitchFamily="34" charset="0"/>
              </a:rPr>
              <a:t>y</a:t>
            </a:r>
            <a:r>
              <a:rPr sz="2200" u="heavy" spc="-4" dirty="0">
                <a:solidFill>
                  <a:srgbClr val="22346D"/>
                </a:solidFill>
                <a:latin typeface="Arial" panose="020B0604020202020204" pitchFamily="34" charset="0"/>
                <a:cs typeface="Arial" panose="020B0604020202020204" pitchFamily="34" charset="0"/>
              </a:rPr>
              <a:t>-i</a:t>
            </a:r>
            <a:r>
              <a:rPr sz="2200" u="heavy" spc="4" dirty="0">
                <a:solidFill>
                  <a:srgbClr val="22346D"/>
                </a:solidFill>
                <a:latin typeface="Arial" panose="020B0604020202020204" pitchFamily="34" charset="0"/>
                <a:cs typeface="Arial" panose="020B0604020202020204" pitchFamily="34" charset="0"/>
              </a:rPr>
              <a:t>n</a:t>
            </a:r>
            <a:r>
              <a:rPr sz="2200" u="heavy" spc="-4" dirty="0">
                <a:solidFill>
                  <a:srgbClr val="22346D"/>
                </a:solidFill>
                <a:latin typeface="Arial" panose="020B0604020202020204" pitchFamily="34" charset="0"/>
                <a:cs typeface="Arial" panose="020B0604020202020204" pitchFamily="34" charset="0"/>
              </a:rPr>
              <a:t>itia</a:t>
            </a:r>
            <a:r>
              <a:rPr sz="2200" u="heavy" spc="-34" dirty="0">
                <a:solidFill>
                  <a:srgbClr val="22346D"/>
                </a:solidFill>
                <a:latin typeface="Arial" panose="020B0604020202020204" pitchFamily="34" charset="0"/>
                <a:cs typeface="Arial" panose="020B0604020202020204" pitchFamily="34" charset="0"/>
              </a:rPr>
              <a:t>t</a:t>
            </a:r>
            <a:r>
              <a:rPr sz="2200" u="heavy" spc="-11" dirty="0">
                <a:solidFill>
                  <a:srgbClr val="22346D"/>
                </a:solidFill>
                <a:latin typeface="Arial" panose="020B0604020202020204" pitchFamily="34" charset="0"/>
                <a:cs typeface="Arial" panose="020B0604020202020204" pitchFamily="34" charset="0"/>
              </a:rPr>
              <a:t>e</a:t>
            </a:r>
            <a:r>
              <a:rPr sz="2200" u="heavy" dirty="0">
                <a:solidFill>
                  <a:srgbClr val="22346D"/>
                </a:solidFill>
                <a:latin typeface="Arial" panose="020B0604020202020204" pitchFamily="34" charset="0"/>
                <a:cs typeface="Arial" panose="020B0604020202020204" pitchFamily="34" charset="0"/>
              </a:rPr>
              <a:t>d</a:t>
            </a:r>
            <a:r>
              <a:rPr sz="2200" u="heavy" spc="-30" dirty="0">
                <a:solidFill>
                  <a:srgbClr val="22346D"/>
                </a:solidFill>
                <a:latin typeface="Arial" panose="020B0604020202020204" pitchFamily="34" charset="0"/>
                <a:cs typeface="Arial" panose="020B0604020202020204" pitchFamily="34" charset="0"/>
              </a:rPr>
              <a:t> </a:t>
            </a:r>
            <a:r>
              <a:rPr sz="2200" u="heavy" dirty="0">
                <a:solidFill>
                  <a:srgbClr val="22346D"/>
                </a:solidFill>
                <a:latin typeface="Arial" panose="020B0604020202020204" pitchFamily="34" charset="0"/>
                <a:cs typeface="Arial" panose="020B0604020202020204" pitchFamily="34" charset="0"/>
              </a:rPr>
              <a:t>re</a:t>
            </a:r>
            <a:r>
              <a:rPr sz="2200" u="heavy" spc="-45" dirty="0">
                <a:solidFill>
                  <a:srgbClr val="22346D"/>
                </a:solidFill>
                <a:latin typeface="Arial" panose="020B0604020202020204" pitchFamily="34" charset="0"/>
                <a:cs typeface="Arial" panose="020B0604020202020204" pitchFamily="34" charset="0"/>
              </a:rPr>
              <a:t>f</a:t>
            </a:r>
            <a:r>
              <a:rPr sz="2200" u="heavy" dirty="0">
                <a:solidFill>
                  <a:srgbClr val="22346D"/>
                </a:solidFill>
                <a:latin typeface="Arial" panose="020B0604020202020204" pitchFamily="34" charset="0"/>
                <a:cs typeface="Arial" panose="020B0604020202020204" pitchFamily="34" charset="0"/>
              </a:rPr>
              <a:t>er</a:t>
            </a:r>
            <a:r>
              <a:rPr sz="2200" u="heavy" spc="4" dirty="0">
                <a:solidFill>
                  <a:srgbClr val="22346D"/>
                </a:solidFill>
                <a:latin typeface="Arial" panose="020B0604020202020204" pitchFamily="34" charset="0"/>
                <a:cs typeface="Arial" panose="020B0604020202020204" pitchFamily="34" charset="0"/>
              </a:rPr>
              <a:t>r</a:t>
            </a:r>
            <a:r>
              <a:rPr sz="2200" u="heavy" dirty="0">
                <a:solidFill>
                  <a:srgbClr val="22346D"/>
                </a:solidFill>
                <a:latin typeface="Arial" panose="020B0604020202020204" pitchFamily="34" charset="0"/>
                <a:cs typeface="Arial" panose="020B0604020202020204" pitchFamily="34" charset="0"/>
              </a:rPr>
              <a:t>als</a:t>
            </a:r>
            <a:r>
              <a:rPr sz="2200" spc="-19" dirty="0">
                <a:solidFill>
                  <a:srgbClr val="22346D"/>
                </a:solidFill>
                <a:latin typeface="Arial" panose="020B0604020202020204" pitchFamily="34" charset="0"/>
                <a:cs typeface="Arial" panose="020B0604020202020204" pitchFamily="34" charset="0"/>
              </a:rPr>
              <a:t> </a:t>
            </a:r>
            <a:r>
              <a:rPr sz="2200" spc="-38" dirty="0">
                <a:solidFill>
                  <a:srgbClr val="22346D"/>
                </a:solidFill>
                <a:latin typeface="Arial" panose="020B0604020202020204" pitchFamily="34" charset="0"/>
                <a:cs typeface="Arial" panose="020B0604020202020204" pitchFamily="34" charset="0"/>
              </a:rPr>
              <a:t>e</a:t>
            </a:r>
            <a:r>
              <a:rPr sz="2200" dirty="0">
                <a:solidFill>
                  <a:srgbClr val="22346D"/>
                </a:solidFill>
                <a:latin typeface="Arial" panose="020B0604020202020204" pitchFamily="34" charset="0"/>
                <a:cs typeface="Arial" panose="020B0604020202020204" pitchFamily="34" charset="0"/>
              </a:rPr>
              <a:t>x</a:t>
            </a:r>
            <a:r>
              <a:rPr sz="2200" spc="-38" dirty="0">
                <a:solidFill>
                  <a:srgbClr val="22346D"/>
                </a:solidFill>
                <a:latin typeface="Arial" panose="020B0604020202020204" pitchFamily="34" charset="0"/>
                <a:cs typeface="Arial" panose="020B0604020202020204" pitchFamily="34" charset="0"/>
              </a:rPr>
              <a:t>t</a:t>
            </a:r>
            <a:r>
              <a:rPr sz="2200" dirty="0">
                <a:solidFill>
                  <a:srgbClr val="22346D"/>
                </a:solidFill>
                <a:latin typeface="Arial" panose="020B0604020202020204" pitchFamily="34" charset="0"/>
                <a:cs typeface="Arial" panose="020B0604020202020204" pitchFamily="34" charset="0"/>
              </a:rPr>
              <a:t>ended</a:t>
            </a:r>
            <a:r>
              <a:rPr sz="2200" spc="-30"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reach</a:t>
            </a:r>
            <a:r>
              <a:rPr sz="2200" spc="-15"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of</a:t>
            </a:r>
            <a:r>
              <a:rPr sz="2200" spc="-11"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the</a:t>
            </a:r>
            <a:r>
              <a:rPr sz="2200" spc="-15" dirty="0">
                <a:solidFill>
                  <a:srgbClr val="22346D"/>
                </a:solidFill>
                <a:latin typeface="Arial" panose="020B0604020202020204" pitchFamily="34" charset="0"/>
                <a:cs typeface="Arial" panose="020B0604020202020204" pitchFamily="34" charset="0"/>
              </a:rPr>
              <a:t> </a:t>
            </a:r>
            <a:r>
              <a:rPr sz="2200" spc="-4" dirty="0">
                <a:solidFill>
                  <a:srgbClr val="22346D"/>
                </a:solidFill>
                <a:latin typeface="Arial" panose="020B0604020202020204" pitchFamily="34" charset="0"/>
                <a:cs typeface="Arial" panose="020B0604020202020204" pitchFamily="34" charset="0"/>
              </a:rPr>
              <a:t>p</a:t>
            </a:r>
            <a:r>
              <a:rPr sz="2200" spc="-34" dirty="0">
                <a:solidFill>
                  <a:srgbClr val="22346D"/>
                </a:solidFill>
                <a:latin typeface="Arial" panose="020B0604020202020204" pitchFamily="34" charset="0"/>
                <a:cs typeface="Arial" panose="020B0604020202020204" pitchFamily="34" charset="0"/>
              </a:rPr>
              <a:t>r</a:t>
            </a:r>
            <a:r>
              <a:rPr sz="2200" dirty="0">
                <a:solidFill>
                  <a:srgbClr val="22346D"/>
                </a:solidFill>
                <a:latin typeface="Arial" panose="020B0604020202020204" pitchFamily="34" charset="0"/>
                <a:cs typeface="Arial" panose="020B0604020202020204" pitchFamily="34" charset="0"/>
              </a:rPr>
              <a:t>og</a:t>
            </a:r>
            <a:r>
              <a:rPr sz="2200" spc="4" dirty="0">
                <a:solidFill>
                  <a:srgbClr val="22346D"/>
                </a:solidFill>
                <a:latin typeface="Arial" panose="020B0604020202020204" pitchFamily="34" charset="0"/>
                <a:cs typeface="Arial" panose="020B0604020202020204" pitchFamily="34" charset="0"/>
              </a:rPr>
              <a:t>r</a:t>
            </a:r>
            <a:r>
              <a:rPr sz="2200" dirty="0">
                <a:solidFill>
                  <a:srgbClr val="22346D"/>
                </a:solidFill>
                <a:latin typeface="Arial" panose="020B0604020202020204" pitchFamily="34" charset="0"/>
                <a:cs typeface="Arial" panose="020B0604020202020204" pitchFamily="34" charset="0"/>
              </a:rPr>
              <a:t>am</a:t>
            </a:r>
            <a:endParaRPr lang="en-US" sz="2200" dirty="0">
              <a:solidFill>
                <a:srgbClr val="22346D"/>
              </a:solidFill>
              <a:latin typeface="Arial" panose="020B0604020202020204" pitchFamily="34" charset="0"/>
              <a:cs typeface="Arial" panose="020B0604020202020204" pitchFamily="34" charset="0"/>
            </a:endParaRPr>
          </a:p>
          <a:p>
            <a:pPr marL="9525" defTabSz="685800">
              <a:buClr>
                <a:srgbClr val="22346D"/>
              </a:buClr>
              <a:tabLst>
                <a:tab pos="181451" algn="l"/>
              </a:tabLst>
            </a:pPr>
            <a:endParaRPr sz="2200" dirty="0">
              <a:solidFill>
                <a:prstClr val="black"/>
              </a:solidFill>
              <a:latin typeface="Arial" panose="020B0604020202020204" pitchFamily="34" charset="0"/>
              <a:cs typeface="Arial" panose="020B0604020202020204" pitchFamily="34" charset="0"/>
            </a:endParaRPr>
          </a:p>
          <a:p>
            <a:pPr marL="9525" defTabSz="685800"/>
            <a:r>
              <a:rPr sz="2400" b="1" spc="4" dirty="0">
                <a:solidFill>
                  <a:srgbClr val="22346D"/>
                </a:solidFill>
                <a:latin typeface="Arial" panose="020B0604020202020204" pitchFamily="34" charset="0"/>
                <a:cs typeface="Arial" panose="020B0604020202020204" pitchFamily="34" charset="0"/>
              </a:rPr>
              <a:t>B</a:t>
            </a:r>
            <a:r>
              <a:rPr sz="2400" b="1" spc="8" dirty="0">
                <a:solidFill>
                  <a:srgbClr val="22346D"/>
                </a:solidFill>
                <a:latin typeface="Arial" panose="020B0604020202020204" pitchFamily="34" charset="0"/>
                <a:cs typeface="Arial" panose="020B0604020202020204" pitchFamily="34" charset="0"/>
              </a:rPr>
              <a:t>ar</a:t>
            </a:r>
            <a:r>
              <a:rPr sz="2400" b="1" dirty="0">
                <a:solidFill>
                  <a:srgbClr val="22346D"/>
                </a:solidFill>
                <a:latin typeface="Arial" panose="020B0604020202020204" pitchFamily="34" charset="0"/>
                <a:cs typeface="Arial" panose="020B0604020202020204" pitchFamily="34" charset="0"/>
              </a:rPr>
              <a:t>rier</a:t>
            </a:r>
            <a:r>
              <a:rPr sz="2400" b="1" spc="11" dirty="0">
                <a:solidFill>
                  <a:srgbClr val="22346D"/>
                </a:solidFill>
                <a:latin typeface="Arial" panose="020B0604020202020204" pitchFamily="34" charset="0"/>
                <a:cs typeface="Arial" panose="020B0604020202020204" pitchFamily="34" charset="0"/>
              </a:rPr>
              <a:t>s</a:t>
            </a:r>
            <a:r>
              <a:rPr sz="2400" dirty="0">
                <a:solidFill>
                  <a:srgbClr val="22346D"/>
                </a:solidFill>
                <a:latin typeface="Arial" panose="020B0604020202020204" pitchFamily="34" charset="0"/>
                <a:cs typeface="Arial" panose="020B0604020202020204" pitchFamily="34" charset="0"/>
              </a:rPr>
              <a:t>:</a:t>
            </a:r>
            <a:endParaRPr sz="2400" dirty="0">
              <a:solidFill>
                <a:prstClr val="black"/>
              </a:solidFill>
              <a:latin typeface="Arial" panose="020B0604020202020204" pitchFamily="34" charset="0"/>
              <a:cs typeface="Arial" panose="020B0604020202020204" pitchFamily="34" charset="0"/>
            </a:endParaRPr>
          </a:p>
          <a:p>
            <a:pPr marL="180975" marR="3810" indent="-171450" defTabSz="685800">
              <a:buClr>
                <a:srgbClr val="22346D"/>
              </a:buClr>
              <a:buFont typeface="Arial"/>
              <a:buChar char="•"/>
              <a:tabLst>
                <a:tab pos="181451" algn="l"/>
              </a:tabLst>
            </a:pPr>
            <a:r>
              <a:rPr sz="2200" u="heavy" spc="-38" dirty="0">
                <a:solidFill>
                  <a:srgbClr val="22346D"/>
                </a:solidFill>
                <a:latin typeface="Arial" panose="020B0604020202020204" pitchFamily="34" charset="0"/>
                <a:cs typeface="Arial" panose="020B0604020202020204" pitchFamily="34" charset="0"/>
              </a:rPr>
              <a:t>R</a:t>
            </a:r>
            <a:r>
              <a:rPr sz="2200" u="heavy" dirty="0">
                <a:solidFill>
                  <a:srgbClr val="22346D"/>
                </a:solidFill>
                <a:latin typeface="Arial" panose="020B0604020202020204" pitchFamily="34" charset="0"/>
                <a:cs typeface="Arial" panose="020B0604020202020204" pitchFamily="34" charset="0"/>
              </a:rPr>
              <a:t>est</a:t>
            </a:r>
            <a:r>
              <a:rPr sz="2200" u="heavy" spc="4" dirty="0">
                <a:solidFill>
                  <a:srgbClr val="22346D"/>
                </a:solidFill>
                <a:latin typeface="Arial" panose="020B0604020202020204" pitchFamily="34" charset="0"/>
                <a:cs typeface="Arial" panose="020B0604020202020204" pitchFamily="34" charset="0"/>
              </a:rPr>
              <a:t>r</a:t>
            </a:r>
            <a:r>
              <a:rPr sz="2200" u="heavy" spc="-4" dirty="0">
                <a:solidFill>
                  <a:srgbClr val="22346D"/>
                </a:solidFill>
                <a:latin typeface="Arial" panose="020B0604020202020204" pitchFamily="34" charset="0"/>
                <a:cs typeface="Arial" panose="020B0604020202020204" pitchFamily="34" charset="0"/>
              </a:rPr>
              <a:t>ict</a:t>
            </a:r>
            <a:r>
              <a:rPr sz="2200" u="heavy" spc="4" dirty="0">
                <a:solidFill>
                  <a:srgbClr val="22346D"/>
                </a:solidFill>
                <a:latin typeface="Arial" panose="020B0604020202020204" pitchFamily="34" charset="0"/>
                <a:cs typeface="Arial" panose="020B0604020202020204" pitchFamily="34" charset="0"/>
              </a:rPr>
              <a:t>i</a:t>
            </a:r>
            <a:r>
              <a:rPr sz="2200" u="heavy" spc="-26" dirty="0">
                <a:solidFill>
                  <a:srgbClr val="22346D"/>
                </a:solidFill>
                <a:latin typeface="Arial" panose="020B0604020202020204" pitchFamily="34" charset="0"/>
                <a:cs typeface="Arial" panose="020B0604020202020204" pitchFamily="34" charset="0"/>
              </a:rPr>
              <a:t>v</a:t>
            </a:r>
            <a:r>
              <a:rPr sz="2200" u="heavy" dirty="0">
                <a:solidFill>
                  <a:srgbClr val="22346D"/>
                </a:solidFill>
                <a:latin typeface="Arial" panose="020B0604020202020204" pitchFamily="34" charset="0"/>
                <a:cs typeface="Arial" panose="020B0604020202020204" pitchFamily="34" charset="0"/>
              </a:rPr>
              <a:t>e</a:t>
            </a:r>
            <a:r>
              <a:rPr sz="2200" u="heavy" spc="-11" dirty="0">
                <a:solidFill>
                  <a:srgbClr val="22346D"/>
                </a:solidFill>
                <a:latin typeface="Arial" panose="020B0604020202020204" pitchFamily="34" charset="0"/>
                <a:cs typeface="Arial" panose="020B0604020202020204" pitchFamily="34" charset="0"/>
              </a:rPr>
              <a:t> </a:t>
            </a:r>
            <a:r>
              <a:rPr sz="2200" u="heavy" dirty="0">
                <a:solidFill>
                  <a:srgbClr val="22346D"/>
                </a:solidFill>
                <a:latin typeface="Arial" panose="020B0604020202020204" pitchFamily="34" charset="0"/>
                <a:cs typeface="Arial" panose="020B0604020202020204" pitchFamily="34" charset="0"/>
              </a:rPr>
              <a:t>eligibi</a:t>
            </a:r>
            <a:r>
              <a:rPr sz="2200" u="heavy" spc="-8" dirty="0">
                <a:solidFill>
                  <a:srgbClr val="22346D"/>
                </a:solidFill>
                <a:latin typeface="Arial" panose="020B0604020202020204" pitchFamily="34" charset="0"/>
                <a:cs typeface="Arial" panose="020B0604020202020204" pitchFamily="34" charset="0"/>
              </a:rPr>
              <a:t>l</a:t>
            </a:r>
            <a:r>
              <a:rPr sz="2200" u="heavy" spc="-4" dirty="0">
                <a:solidFill>
                  <a:srgbClr val="22346D"/>
                </a:solidFill>
                <a:latin typeface="Arial" panose="020B0604020202020204" pitchFamily="34" charset="0"/>
                <a:cs typeface="Arial" panose="020B0604020202020204" pitchFamily="34" charset="0"/>
              </a:rPr>
              <a:t>ity</a:t>
            </a:r>
            <a:r>
              <a:rPr sz="2200" u="heavy" spc="-30" dirty="0">
                <a:solidFill>
                  <a:srgbClr val="22346D"/>
                </a:solidFill>
                <a:latin typeface="Arial" panose="020B0604020202020204" pitchFamily="34" charset="0"/>
                <a:cs typeface="Arial" panose="020B0604020202020204" pitchFamily="34" charset="0"/>
              </a:rPr>
              <a:t> </a:t>
            </a:r>
            <a:r>
              <a:rPr sz="2200" u="heavy" dirty="0">
                <a:solidFill>
                  <a:srgbClr val="22346D"/>
                </a:solidFill>
                <a:latin typeface="Arial" panose="020B0604020202020204" pitchFamily="34" charset="0"/>
                <a:cs typeface="Arial" panose="020B0604020202020204" pitchFamily="34" charset="0"/>
              </a:rPr>
              <a:t>re</a:t>
            </a:r>
            <a:r>
              <a:rPr sz="2200" u="heavy" spc="-19" dirty="0">
                <a:solidFill>
                  <a:srgbClr val="22346D"/>
                </a:solidFill>
                <a:latin typeface="Arial" panose="020B0604020202020204" pitchFamily="34" charset="0"/>
                <a:cs typeface="Arial" panose="020B0604020202020204" pitchFamily="34" charset="0"/>
              </a:rPr>
              <a:t>q</a:t>
            </a:r>
            <a:r>
              <a:rPr sz="2200" u="heavy" dirty="0">
                <a:solidFill>
                  <a:srgbClr val="22346D"/>
                </a:solidFill>
                <a:latin typeface="Arial" panose="020B0604020202020204" pitchFamily="34" charset="0"/>
                <a:cs typeface="Arial" panose="020B0604020202020204" pitchFamily="34" charset="0"/>
              </a:rPr>
              <a:t>uire</a:t>
            </a:r>
            <a:r>
              <a:rPr sz="2200" u="heavy" spc="4" dirty="0">
                <a:solidFill>
                  <a:srgbClr val="22346D"/>
                </a:solidFill>
                <a:latin typeface="Arial" panose="020B0604020202020204" pitchFamily="34" charset="0"/>
                <a:cs typeface="Arial" panose="020B0604020202020204" pitchFamily="34" charset="0"/>
              </a:rPr>
              <a:t>m</a:t>
            </a:r>
            <a:r>
              <a:rPr sz="2200" u="heavy" dirty="0">
                <a:solidFill>
                  <a:srgbClr val="22346D"/>
                </a:solidFill>
                <a:latin typeface="Arial" panose="020B0604020202020204" pitchFamily="34" charset="0"/>
                <a:cs typeface="Arial" panose="020B0604020202020204" pitchFamily="34" charset="0"/>
              </a:rPr>
              <a:t>ents</a:t>
            </a:r>
            <a:r>
              <a:rPr sz="2200" dirty="0">
                <a:solidFill>
                  <a:srgbClr val="22346D"/>
                </a:solidFill>
                <a:latin typeface="Arial" panose="020B0604020202020204" pitchFamily="34" charset="0"/>
                <a:cs typeface="Arial" panose="020B0604020202020204" pitchFamily="34" charset="0"/>
              </a:rPr>
              <a:t> </a:t>
            </a:r>
            <a:r>
              <a:rPr sz="2200" spc="-4" dirty="0">
                <a:solidFill>
                  <a:srgbClr val="22346D"/>
                </a:solidFill>
                <a:latin typeface="Arial" panose="020B0604020202020204" pitchFamily="34" charset="0"/>
                <a:cs typeface="Arial" panose="020B0604020202020204" pitchFamily="34" charset="0"/>
              </a:rPr>
              <a:t>preclud</a:t>
            </a:r>
            <a:r>
              <a:rPr sz="2200" spc="-8" dirty="0">
                <a:solidFill>
                  <a:srgbClr val="22346D"/>
                </a:solidFill>
                <a:latin typeface="Arial" panose="020B0604020202020204" pitchFamily="34" charset="0"/>
                <a:cs typeface="Arial" panose="020B0604020202020204" pitchFamily="34" charset="0"/>
              </a:rPr>
              <a:t>e</a:t>
            </a:r>
            <a:r>
              <a:rPr sz="2200" dirty="0">
                <a:solidFill>
                  <a:srgbClr val="22346D"/>
                </a:solidFill>
                <a:latin typeface="Arial" panose="020B0604020202020204" pitchFamily="34" charset="0"/>
                <a:cs typeface="Arial" panose="020B0604020202020204" pitchFamily="34" charset="0"/>
              </a:rPr>
              <a:t>d</a:t>
            </a:r>
            <a:r>
              <a:rPr sz="2200" spc="-30"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re</a:t>
            </a:r>
            <a:r>
              <a:rPr sz="2200" spc="-45" dirty="0">
                <a:solidFill>
                  <a:srgbClr val="22346D"/>
                </a:solidFill>
                <a:latin typeface="Arial" panose="020B0604020202020204" pitchFamily="34" charset="0"/>
                <a:cs typeface="Arial" panose="020B0604020202020204" pitchFamily="34" charset="0"/>
              </a:rPr>
              <a:t>f</a:t>
            </a:r>
            <a:r>
              <a:rPr sz="2200" dirty="0">
                <a:solidFill>
                  <a:srgbClr val="22346D"/>
                </a:solidFill>
                <a:latin typeface="Arial" panose="020B0604020202020204" pitchFamily="34" charset="0"/>
                <a:cs typeface="Arial" panose="020B0604020202020204" pitchFamily="34" charset="0"/>
              </a:rPr>
              <a:t>er</a:t>
            </a:r>
            <a:r>
              <a:rPr sz="2200" spc="4" dirty="0">
                <a:solidFill>
                  <a:srgbClr val="22346D"/>
                </a:solidFill>
                <a:latin typeface="Arial" panose="020B0604020202020204" pitchFamily="34" charset="0"/>
                <a:cs typeface="Arial" panose="020B0604020202020204" pitchFamily="34" charset="0"/>
              </a:rPr>
              <a:t>r</a:t>
            </a:r>
            <a:r>
              <a:rPr sz="2200" dirty="0">
                <a:solidFill>
                  <a:srgbClr val="22346D"/>
                </a:solidFill>
                <a:latin typeface="Arial" panose="020B0604020202020204" pitchFamily="34" charset="0"/>
                <a:cs typeface="Arial" panose="020B0604020202020204" pitchFamily="34" charset="0"/>
              </a:rPr>
              <a:t>als</a:t>
            </a:r>
            <a:r>
              <a:rPr sz="2200" spc="-26" dirty="0">
                <a:solidFill>
                  <a:srgbClr val="22346D"/>
                </a:solidFill>
                <a:latin typeface="Arial" panose="020B0604020202020204" pitchFamily="34" charset="0"/>
                <a:cs typeface="Arial" panose="020B0604020202020204" pitchFamily="34" charset="0"/>
              </a:rPr>
              <a:t> </a:t>
            </a:r>
            <a:r>
              <a:rPr sz="2200" spc="-49" dirty="0">
                <a:solidFill>
                  <a:srgbClr val="22346D"/>
                </a:solidFill>
                <a:latin typeface="Arial" panose="020B0604020202020204" pitchFamily="34" charset="0"/>
                <a:cs typeface="Arial" panose="020B0604020202020204" pitchFamily="34" charset="0"/>
              </a:rPr>
              <a:t>f</a:t>
            </a:r>
            <a:r>
              <a:rPr sz="2200" dirty="0">
                <a:solidFill>
                  <a:srgbClr val="22346D"/>
                </a:solidFill>
                <a:latin typeface="Arial" panose="020B0604020202020204" pitchFamily="34" charset="0"/>
                <a:cs typeface="Arial" panose="020B0604020202020204" pitchFamily="34" charset="0"/>
              </a:rPr>
              <a:t>or</a:t>
            </a:r>
            <a:r>
              <a:rPr sz="2200" spc="-8"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so</a:t>
            </a:r>
            <a:r>
              <a:rPr sz="2200" spc="4" dirty="0">
                <a:solidFill>
                  <a:srgbClr val="22346D"/>
                </a:solidFill>
                <a:latin typeface="Arial" panose="020B0604020202020204" pitchFamily="34" charset="0"/>
                <a:cs typeface="Arial" panose="020B0604020202020204" pitchFamily="34" charset="0"/>
              </a:rPr>
              <a:t>m</a:t>
            </a:r>
            <a:r>
              <a:rPr sz="2200" dirty="0">
                <a:solidFill>
                  <a:srgbClr val="22346D"/>
                </a:solidFill>
                <a:latin typeface="Arial" panose="020B0604020202020204" pitchFamily="34" charset="0"/>
                <a:cs typeface="Arial" panose="020B0604020202020204" pitchFamily="34" charset="0"/>
              </a:rPr>
              <a:t>e</a:t>
            </a:r>
            <a:r>
              <a:rPr sz="2200" spc="-30" dirty="0">
                <a:solidFill>
                  <a:srgbClr val="22346D"/>
                </a:solidFill>
                <a:latin typeface="Arial" panose="020B0604020202020204" pitchFamily="34" charset="0"/>
                <a:cs typeface="Arial" panose="020B0604020202020204" pitchFamily="34" charset="0"/>
              </a:rPr>
              <a:t> </a:t>
            </a:r>
            <a:r>
              <a:rPr sz="2200" spc="-4" dirty="0">
                <a:solidFill>
                  <a:srgbClr val="22346D"/>
                </a:solidFill>
                <a:latin typeface="Arial" panose="020B0604020202020204" pitchFamily="34" charset="0"/>
                <a:cs typeface="Arial" panose="020B0604020202020204" pitchFamily="34" charset="0"/>
              </a:rPr>
              <a:t>peopl</a:t>
            </a:r>
            <a:r>
              <a:rPr sz="2200" dirty="0">
                <a:solidFill>
                  <a:srgbClr val="22346D"/>
                </a:solidFill>
                <a:latin typeface="Arial" panose="020B0604020202020204" pitchFamily="34" charset="0"/>
                <a:cs typeface="Arial" panose="020B0604020202020204" pitchFamily="34" charset="0"/>
              </a:rPr>
              <a:t>e</a:t>
            </a:r>
            <a:r>
              <a:rPr sz="2200" spc="-11" dirty="0">
                <a:solidFill>
                  <a:srgbClr val="22346D"/>
                </a:solidFill>
                <a:latin typeface="Arial" panose="020B0604020202020204" pitchFamily="34" charset="0"/>
                <a:cs typeface="Arial" panose="020B0604020202020204" pitchFamily="34" charset="0"/>
              </a:rPr>
              <a:t> </a:t>
            </a:r>
            <a:r>
              <a:rPr sz="2200" spc="-4" dirty="0">
                <a:solidFill>
                  <a:srgbClr val="22346D"/>
                </a:solidFill>
                <a:latin typeface="Arial" panose="020B0604020202020204" pitchFamily="34" charset="0"/>
                <a:cs typeface="Arial" panose="020B0604020202020204" pitchFamily="34" charset="0"/>
              </a:rPr>
              <a:t>who </a:t>
            </a:r>
            <a:r>
              <a:rPr sz="2200" dirty="0">
                <a:solidFill>
                  <a:srgbClr val="22346D"/>
                </a:solidFill>
                <a:latin typeface="Arial" panose="020B0604020202020204" pitchFamily="34" charset="0"/>
                <a:cs typeface="Arial" panose="020B0604020202020204" pitchFamily="34" charset="0"/>
              </a:rPr>
              <a:t>could</a:t>
            </a:r>
            <a:r>
              <a:rPr sz="2200" spc="-8" dirty="0">
                <a:solidFill>
                  <a:srgbClr val="22346D"/>
                </a:solidFill>
                <a:latin typeface="Arial" panose="020B0604020202020204" pitchFamily="34" charset="0"/>
                <a:cs typeface="Arial" panose="020B0604020202020204" pitchFamily="34" charset="0"/>
              </a:rPr>
              <a:t> </a:t>
            </a:r>
            <a:r>
              <a:rPr sz="2200" spc="-4" dirty="0">
                <a:solidFill>
                  <a:srgbClr val="22346D"/>
                </a:solidFill>
                <a:latin typeface="Arial" panose="020B0604020202020204" pitchFamily="34" charset="0"/>
                <a:cs typeface="Arial" panose="020B0604020202020204" pitchFamily="34" charset="0"/>
              </a:rPr>
              <a:t>be</a:t>
            </a:r>
            <a:r>
              <a:rPr sz="2200" spc="4" dirty="0">
                <a:solidFill>
                  <a:srgbClr val="22346D"/>
                </a:solidFill>
                <a:latin typeface="Arial" panose="020B0604020202020204" pitchFamily="34" charset="0"/>
                <a:cs typeface="Arial" panose="020B0604020202020204" pitchFamily="34" charset="0"/>
              </a:rPr>
              <a:t>n</a:t>
            </a:r>
            <a:r>
              <a:rPr sz="2200" dirty="0">
                <a:solidFill>
                  <a:srgbClr val="22346D"/>
                </a:solidFill>
                <a:latin typeface="Arial" panose="020B0604020202020204" pitchFamily="34" charset="0"/>
                <a:cs typeface="Arial" panose="020B0604020202020204" pitchFamily="34" charset="0"/>
              </a:rPr>
              <a:t>e</a:t>
            </a:r>
            <a:r>
              <a:rPr sz="2200" spc="4" dirty="0">
                <a:solidFill>
                  <a:srgbClr val="22346D"/>
                </a:solidFill>
                <a:latin typeface="Arial" panose="020B0604020202020204" pitchFamily="34" charset="0"/>
                <a:cs typeface="Arial" panose="020B0604020202020204" pitchFamily="34" charset="0"/>
              </a:rPr>
              <a:t>f</a:t>
            </a:r>
            <a:r>
              <a:rPr sz="2200" spc="-4" dirty="0">
                <a:solidFill>
                  <a:srgbClr val="22346D"/>
                </a:solidFill>
                <a:latin typeface="Arial" panose="020B0604020202020204" pitchFamily="34" charset="0"/>
                <a:cs typeface="Arial" panose="020B0604020202020204" pitchFamily="34" charset="0"/>
              </a:rPr>
              <a:t>i</a:t>
            </a:r>
            <a:r>
              <a:rPr sz="2200" dirty="0">
                <a:solidFill>
                  <a:srgbClr val="22346D"/>
                </a:solidFill>
                <a:latin typeface="Arial" panose="020B0604020202020204" pitchFamily="34" charset="0"/>
                <a:cs typeface="Arial" panose="020B0604020202020204" pitchFamily="34" charset="0"/>
              </a:rPr>
              <a:t>t</a:t>
            </a:r>
            <a:r>
              <a:rPr sz="2200" spc="-15"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f</a:t>
            </a:r>
            <a:r>
              <a:rPr sz="2200" spc="-34" dirty="0">
                <a:solidFill>
                  <a:srgbClr val="22346D"/>
                </a:solidFill>
                <a:latin typeface="Arial" panose="020B0604020202020204" pitchFamily="34" charset="0"/>
                <a:cs typeface="Arial" panose="020B0604020202020204" pitchFamily="34" charset="0"/>
              </a:rPr>
              <a:t>r</a:t>
            </a:r>
            <a:r>
              <a:rPr sz="2200" dirty="0">
                <a:solidFill>
                  <a:srgbClr val="22346D"/>
                </a:solidFill>
                <a:latin typeface="Arial" panose="020B0604020202020204" pitchFamily="34" charset="0"/>
                <a:cs typeface="Arial" panose="020B0604020202020204" pitchFamily="34" charset="0"/>
              </a:rPr>
              <a:t>om</a:t>
            </a:r>
            <a:r>
              <a:rPr sz="2200" spc="-19"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LEAD</a:t>
            </a:r>
            <a:endParaRPr sz="2200" dirty="0">
              <a:solidFill>
                <a:prstClr val="black"/>
              </a:solidFill>
              <a:latin typeface="Arial" panose="020B0604020202020204" pitchFamily="34" charset="0"/>
              <a:cs typeface="Arial" panose="020B0604020202020204" pitchFamily="34" charset="0"/>
            </a:endParaRPr>
          </a:p>
          <a:p>
            <a:pPr marL="180975" indent="-171450" defTabSz="685800">
              <a:buClr>
                <a:srgbClr val="22346D"/>
              </a:buClr>
              <a:buFont typeface="Arial"/>
              <a:buChar char="•"/>
              <a:tabLst>
                <a:tab pos="181451" algn="l"/>
              </a:tabLst>
            </a:pPr>
            <a:r>
              <a:rPr sz="2200" dirty="0">
                <a:solidFill>
                  <a:srgbClr val="22346D"/>
                </a:solidFill>
                <a:latin typeface="Arial" panose="020B0604020202020204" pitchFamily="34" charset="0"/>
                <a:cs typeface="Arial" panose="020B0604020202020204" pitchFamily="34" charset="0"/>
              </a:rPr>
              <a:t>Lack</a:t>
            </a:r>
            <a:r>
              <a:rPr sz="2200" spc="-15"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of</a:t>
            </a:r>
            <a:r>
              <a:rPr sz="2200" spc="-4" dirty="0">
                <a:solidFill>
                  <a:srgbClr val="22346D"/>
                </a:solidFill>
                <a:latin typeface="Arial" panose="020B0604020202020204" pitchFamily="34" charset="0"/>
                <a:cs typeface="Arial" panose="020B0604020202020204" pitchFamily="34" charset="0"/>
              </a:rPr>
              <a:t> </a:t>
            </a:r>
            <a:r>
              <a:rPr sz="2200" u="heavy" dirty="0">
                <a:solidFill>
                  <a:srgbClr val="22346D"/>
                </a:solidFill>
                <a:latin typeface="Arial" panose="020B0604020202020204" pitchFamily="34" charset="0"/>
                <a:cs typeface="Arial" panose="020B0604020202020204" pitchFamily="34" charset="0"/>
              </a:rPr>
              <a:t>o</a:t>
            </a:r>
            <a:r>
              <a:rPr sz="2200" u="heavy" spc="53" dirty="0">
                <a:solidFill>
                  <a:srgbClr val="22346D"/>
                </a:solidFill>
                <a:latin typeface="Arial" panose="020B0604020202020204" pitchFamily="34" charset="0"/>
                <a:cs typeface="Arial" panose="020B0604020202020204" pitchFamily="34" charset="0"/>
              </a:rPr>
              <a:t>f</a:t>
            </a:r>
            <a:r>
              <a:rPr sz="2200" u="heavy" spc="4" dirty="0">
                <a:solidFill>
                  <a:srgbClr val="22346D"/>
                </a:solidFill>
                <a:latin typeface="Arial" panose="020B0604020202020204" pitchFamily="34" charset="0"/>
                <a:cs typeface="Arial" panose="020B0604020202020204" pitchFamily="34" charset="0"/>
              </a:rPr>
              <a:t>f</a:t>
            </a:r>
            <a:r>
              <a:rPr sz="2200" u="heavy" spc="-4" dirty="0">
                <a:solidFill>
                  <a:srgbClr val="22346D"/>
                </a:solidFill>
                <a:latin typeface="Arial" panose="020B0604020202020204" pitchFamily="34" charset="0"/>
                <a:cs typeface="Arial" panose="020B0604020202020204" pitchFamily="34" charset="0"/>
              </a:rPr>
              <a:t>icer</a:t>
            </a:r>
            <a:r>
              <a:rPr sz="2200" u="heavy" spc="-8" dirty="0">
                <a:solidFill>
                  <a:srgbClr val="22346D"/>
                </a:solidFill>
                <a:latin typeface="Arial" panose="020B0604020202020204" pitchFamily="34" charset="0"/>
                <a:cs typeface="Arial" panose="020B0604020202020204" pitchFamily="34" charset="0"/>
              </a:rPr>
              <a:t> </a:t>
            </a:r>
            <a:r>
              <a:rPr sz="2200" u="heavy" spc="-4" dirty="0">
                <a:solidFill>
                  <a:srgbClr val="22346D"/>
                </a:solidFill>
                <a:latin typeface="Arial" panose="020B0604020202020204" pitchFamily="34" charset="0"/>
                <a:cs typeface="Arial" panose="020B0604020202020204" pitchFamily="34" charset="0"/>
              </a:rPr>
              <a:t>b</a:t>
            </a:r>
            <a:r>
              <a:rPr sz="2200" u="heavy" spc="4" dirty="0">
                <a:solidFill>
                  <a:srgbClr val="22346D"/>
                </a:solidFill>
                <a:latin typeface="Arial" panose="020B0604020202020204" pitchFamily="34" charset="0"/>
                <a:cs typeface="Arial" panose="020B0604020202020204" pitchFamily="34" charset="0"/>
              </a:rPr>
              <a:t>u</a:t>
            </a:r>
            <a:r>
              <a:rPr sz="2200" u="heavy" spc="34" dirty="0">
                <a:solidFill>
                  <a:srgbClr val="22346D"/>
                </a:solidFill>
                <a:latin typeface="Arial" panose="020B0604020202020204" pitchFamily="34" charset="0"/>
                <a:cs typeface="Arial" panose="020B0604020202020204" pitchFamily="34" charset="0"/>
              </a:rPr>
              <a:t>y</a:t>
            </a:r>
            <a:r>
              <a:rPr sz="2200" u="heavy" spc="-4" dirty="0">
                <a:solidFill>
                  <a:srgbClr val="22346D"/>
                </a:solidFill>
                <a:latin typeface="Arial" panose="020B0604020202020204" pitchFamily="34" charset="0"/>
                <a:cs typeface="Arial" panose="020B0604020202020204" pitchFamily="34" charset="0"/>
              </a:rPr>
              <a:t>-</a:t>
            </a:r>
            <a:r>
              <a:rPr sz="2200" u="heavy" dirty="0">
                <a:solidFill>
                  <a:srgbClr val="22346D"/>
                </a:solidFill>
                <a:latin typeface="Arial" panose="020B0604020202020204" pitchFamily="34" charset="0"/>
                <a:cs typeface="Arial" panose="020B0604020202020204" pitchFamily="34" charset="0"/>
              </a:rPr>
              <a:t>in</a:t>
            </a:r>
            <a:r>
              <a:rPr sz="2200" spc="-8"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and</a:t>
            </a:r>
            <a:r>
              <a:rPr sz="2200" spc="-8" dirty="0">
                <a:solidFill>
                  <a:srgbClr val="22346D"/>
                </a:solidFill>
                <a:latin typeface="Arial" panose="020B0604020202020204" pitchFamily="34" charset="0"/>
                <a:cs typeface="Arial" panose="020B0604020202020204" pitchFamily="34" charset="0"/>
              </a:rPr>
              <a:t> </a:t>
            </a:r>
            <a:r>
              <a:rPr sz="2200" u="heavy" spc="-34" dirty="0">
                <a:solidFill>
                  <a:srgbClr val="22346D"/>
                </a:solidFill>
                <a:latin typeface="Arial" panose="020B0604020202020204" pitchFamily="34" charset="0"/>
                <a:cs typeface="Arial" panose="020B0604020202020204" pitchFamily="34" charset="0"/>
              </a:rPr>
              <a:t>a</a:t>
            </a:r>
            <a:r>
              <a:rPr sz="2200" u="heavy" spc="-23" dirty="0">
                <a:solidFill>
                  <a:srgbClr val="22346D"/>
                </a:solidFill>
                <a:latin typeface="Arial" panose="020B0604020202020204" pitchFamily="34" charset="0"/>
                <a:cs typeface="Arial" panose="020B0604020202020204" pitchFamily="34" charset="0"/>
              </a:rPr>
              <a:t>w</a:t>
            </a:r>
            <a:r>
              <a:rPr sz="2200" u="heavy" dirty="0">
                <a:solidFill>
                  <a:srgbClr val="22346D"/>
                </a:solidFill>
                <a:latin typeface="Arial" panose="020B0604020202020204" pitchFamily="34" charset="0"/>
                <a:cs typeface="Arial" panose="020B0604020202020204" pitchFamily="34" charset="0"/>
              </a:rPr>
              <a:t>are</a:t>
            </a:r>
            <a:r>
              <a:rPr sz="2200" u="heavy" spc="4" dirty="0">
                <a:solidFill>
                  <a:srgbClr val="22346D"/>
                </a:solidFill>
                <a:latin typeface="Arial" panose="020B0604020202020204" pitchFamily="34" charset="0"/>
                <a:cs typeface="Arial" panose="020B0604020202020204" pitchFamily="34" charset="0"/>
              </a:rPr>
              <a:t>n</a:t>
            </a:r>
            <a:r>
              <a:rPr sz="2200" u="heavy" dirty="0">
                <a:solidFill>
                  <a:srgbClr val="22346D"/>
                </a:solidFill>
                <a:latin typeface="Arial" panose="020B0604020202020204" pitchFamily="34" charset="0"/>
                <a:cs typeface="Arial" panose="020B0604020202020204" pitchFamily="34" charset="0"/>
              </a:rPr>
              <a:t>e</a:t>
            </a:r>
            <a:r>
              <a:rPr sz="2200" u="heavy" spc="-8" dirty="0">
                <a:solidFill>
                  <a:srgbClr val="22346D"/>
                </a:solidFill>
                <a:latin typeface="Arial" panose="020B0604020202020204" pitchFamily="34" charset="0"/>
                <a:cs typeface="Arial" panose="020B0604020202020204" pitchFamily="34" charset="0"/>
              </a:rPr>
              <a:t>s</a:t>
            </a:r>
            <a:r>
              <a:rPr sz="2200" u="heavy" dirty="0">
                <a:solidFill>
                  <a:srgbClr val="22346D"/>
                </a:solidFill>
                <a:latin typeface="Arial" panose="020B0604020202020204" pitchFamily="34" charset="0"/>
                <a:cs typeface="Arial" panose="020B0604020202020204" pitchFamily="34" charset="0"/>
              </a:rPr>
              <a:t>s</a:t>
            </a:r>
            <a:r>
              <a:rPr sz="2200" spc="-34"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of LE</a:t>
            </a:r>
            <a:r>
              <a:rPr sz="2200" spc="-8" dirty="0">
                <a:solidFill>
                  <a:srgbClr val="22346D"/>
                </a:solidFill>
                <a:latin typeface="Arial" panose="020B0604020202020204" pitchFamily="34" charset="0"/>
                <a:cs typeface="Arial" panose="020B0604020202020204" pitchFamily="34" charset="0"/>
              </a:rPr>
              <a:t>A</a:t>
            </a:r>
            <a:r>
              <a:rPr sz="2200" dirty="0">
                <a:solidFill>
                  <a:srgbClr val="22346D"/>
                </a:solidFill>
                <a:latin typeface="Arial" panose="020B0604020202020204" pitchFamily="34" charset="0"/>
                <a:cs typeface="Arial" panose="020B0604020202020204" pitchFamily="34" charset="0"/>
              </a:rPr>
              <a:t>D d</a:t>
            </a:r>
            <a:r>
              <a:rPr sz="2200" spc="-8" dirty="0">
                <a:solidFill>
                  <a:srgbClr val="22346D"/>
                </a:solidFill>
                <a:latin typeface="Arial" panose="020B0604020202020204" pitchFamily="34" charset="0"/>
                <a:cs typeface="Arial" panose="020B0604020202020204" pitchFamily="34" charset="0"/>
              </a:rPr>
              <a:t>e</a:t>
            </a:r>
            <a:r>
              <a:rPr sz="2200" dirty="0">
                <a:solidFill>
                  <a:srgbClr val="22346D"/>
                </a:solidFill>
                <a:latin typeface="Arial" panose="020B0604020202020204" pitchFamily="34" charset="0"/>
                <a:cs typeface="Arial" panose="020B0604020202020204" pitchFamily="34" charset="0"/>
              </a:rPr>
              <a:t>crea</a:t>
            </a:r>
            <a:r>
              <a:rPr sz="2200" spc="4" dirty="0">
                <a:solidFill>
                  <a:srgbClr val="22346D"/>
                </a:solidFill>
                <a:latin typeface="Arial" panose="020B0604020202020204" pitchFamily="34" charset="0"/>
                <a:cs typeface="Arial" panose="020B0604020202020204" pitchFamily="34" charset="0"/>
              </a:rPr>
              <a:t>s</a:t>
            </a:r>
            <a:r>
              <a:rPr sz="2200" dirty="0">
                <a:solidFill>
                  <a:srgbClr val="22346D"/>
                </a:solidFill>
                <a:latin typeface="Arial" panose="020B0604020202020204" pitchFamily="34" charset="0"/>
                <a:cs typeface="Arial" panose="020B0604020202020204" pitchFamily="34" charset="0"/>
              </a:rPr>
              <a:t>ed</a:t>
            </a:r>
            <a:r>
              <a:rPr sz="2200" spc="-38"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n</a:t>
            </a:r>
            <a:r>
              <a:rPr sz="2200" spc="4" dirty="0">
                <a:solidFill>
                  <a:srgbClr val="22346D"/>
                </a:solidFill>
                <a:latin typeface="Arial" panose="020B0604020202020204" pitchFamily="34" charset="0"/>
                <a:cs typeface="Arial" panose="020B0604020202020204" pitchFamily="34" charset="0"/>
              </a:rPr>
              <a:t>u</a:t>
            </a:r>
            <a:r>
              <a:rPr sz="2200" dirty="0">
                <a:solidFill>
                  <a:srgbClr val="22346D"/>
                </a:solidFill>
                <a:latin typeface="Arial" panose="020B0604020202020204" pitchFamily="34" charset="0"/>
                <a:cs typeface="Arial" panose="020B0604020202020204" pitchFamily="34" charset="0"/>
              </a:rPr>
              <a:t>m</a:t>
            </a:r>
            <a:r>
              <a:rPr sz="2200" spc="4" dirty="0">
                <a:solidFill>
                  <a:srgbClr val="22346D"/>
                </a:solidFill>
                <a:latin typeface="Arial" panose="020B0604020202020204" pitchFamily="34" charset="0"/>
                <a:cs typeface="Arial" panose="020B0604020202020204" pitchFamily="34" charset="0"/>
              </a:rPr>
              <a:t>b</a:t>
            </a:r>
            <a:r>
              <a:rPr sz="2200" dirty="0">
                <a:solidFill>
                  <a:srgbClr val="22346D"/>
                </a:solidFill>
                <a:latin typeface="Arial" panose="020B0604020202020204" pitchFamily="34" charset="0"/>
                <a:cs typeface="Arial" panose="020B0604020202020204" pitchFamily="34" charset="0"/>
              </a:rPr>
              <a:t>er</a:t>
            </a:r>
            <a:r>
              <a:rPr sz="2200" spc="-19"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of</a:t>
            </a:r>
            <a:r>
              <a:rPr lang="en-US" sz="2200" dirty="0">
                <a:solidFill>
                  <a:prstClr val="black"/>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re</a:t>
            </a:r>
            <a:r>
              <a:rPr sz="2200" spc="-45" dirty="0">
                <a:solidFill>
                  <a:srgbClr val="22346D"/>
                </a:solidFill>
                <a:latin typeface="Arial" panose="020B0604020202020204" pitchFamily="34" charset="0"/>
                <a:cs typeface="Arial" panose="020B0604020202020204" pitchFamily="34" charset="0"/>
              </a:rPr>
              <a:t>f</a:t>
            </a:r>
            <a:r>
              <a:rPr sz="2200" dirty="0">
                <a:solidFill>
                  <a:srgbClr val="22346D"/>
                </a:solidFill>
                <a:latin typeface="Arial" panose="020B0604020202020204" pitchFamily="34" charset="0"/>
                <a:cs typeface="Arial" panose="020B0604020202020204" pitchFamily="34" charset="0"/>
              </a:rPr>
              <a:t>errals</a:t>
            </a:r>
            <a:endParaRPr sz="2200" dirty="0">
              <a:solidFill>
                <a:prstClr val="black"/>
              </a:solidFill>
              <a:latin typeface="Arial" panose="020B0604020202020204" pitchFamily="34" charset="0"/>
              <a:cs typeface="Arial" panose="020B0604020202020204" pitchFamily="34" charset="0"/>
            </a:endParaRPr>
          </a:p>
          <a:p>
            <a:pPr marL="180975" marR="431006" indent="-171450" defTabSz="685800">
              <a:buClr>
                <a:srgbClr val="22346D"/>
              </a:buClr>
              <a:buFont typeface="Arial"/>
              <a:buChar char="•"/>
              <a:tabLst>
                <a:tab pos="181451" algn="l"/>
              </a:tabLst>
            </a:pPr>
            <a:r>
              <a:rPr sz="2200" dirty="0">
                <a:solidFill>
                  <a:srgbClr val="22346D"/>
                </a:solidFill>
                <a:latin typeface="Arial" panose="020B0604020202020204" pitchFamily="34" charset="0"/>
                <a:cs typeface="Arial" panose="020B0604020202020204" pitchFamily="34" charset="0"/>
              </a:rPr>
              <a:t>Lack</a:t>
            </a:r>
            <a:r>
              <a:rPr sz="2200" spc="-15"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of</a:t>
            </a:r>
            <a:r>
              <a:rPr sz="2200" spc="-4" dirty="0">
                <a:solidFill>
                  <a:srgbClr val="22346D"/>
                </a:solidFill>
                <a:latin typeface="Arial" panose="020B0604020202020204" pitchFamily="34" charset="0"/>
                <a:cs typeface="Arial" panose="020B0604020202020204" pitchFamily="34" charset="0"/>
              </a:rPr>
              <a:t> </a:t>
            </a:r>
            <a:r>
              <a:rPr sz="2200" u="heavy" dirty="0">
                <a:solidFill>
                  <a:srgbClr val="22346D"/>
                </a:solidFill>
                <a:latin typeface="Arial" panose="020B0604020202020204" pitchFamily="34" charset="0"/>
                <a:cs typeface="Arial" panose="020B0604020202020204" pitchFamily="34" charset="0"/>
              </a:rPr>
              <a:t>tr</a:t>
            </a:r>
            <a:r>
              <a:rPr sz="2200" u="heavy" spc="4" dirty="0">
                <a:solidFill>
                  <a:srgbClr val="22346D"/>
                </a:solidFill>
                <a:latin typeface="Arial" panose="020B0604020202020204" pitchFamily="34" charset="0"/>
                <a:cs typeface="Arial" panose="020B0604020202020204" pitchFamily="34" charset="0"/>
              </a:rPr>
              <a:t>u</a:t>
            </a:r>
            <a:r>
              <a:rPr sz="2200" u="heavy" dirty="0">
                <a:solidFill>
                  <a:srgbClr val="22346D"/>
                </a:solidFill>
                <a:latin typeface="Arial" panose="020B0604020202020204" pitchFamily="34" charset="0"/>
                <a:cs typeface="Arial" panose="020B0604020202020204" pitchFamily="34" charset="0"/>
              </a:rPr>
              <a:t>st</a:t>
            </a:r>
            <a:r>
              <a:rPr sz="2200" u="heavy" spc="-19" dirty="0">
                <a:solidFill>
                  <a:srgbClr val="22346D"/>
                </a:solidFill>
                <a:latin typeface="Arial" panose="020B0604020202020204" pitchFamily="34" charset="0"/>
                <a:cs typeface="Arial" panose="020B0604020202020204" pitchFamily="34" charset="0"/>
              </a:rPr>
              <a:t> </a:t>
            </a:r>
            <a:r>
              <a:rPr sz="2200" u="heavy" spc="-4" dirty="0">
                <a:solidFill>
                  <a:srgbClr val="22346D"/>
                </a:solidFill>
                <a:latin typeface="Arial" panose="020B0604020202020204" pitchFamily="34" charset="0"/>
                <a:cs typeface="Arial" panose="020B0604020202020204" pitchFamily="34" charset="0"/>
              </a:rPr>
              <a:t>in</a:t>
            </a:r>
            <a:r>
              <a:rPr sz="2200" u="heavy" spc="4" dirty="0">
                <a:solidFill>
                  <a:srgbClr val="22346D"/>
                </a:solidFill>
                <a:latin typeface="Arial" panose="020B0604020202020204" pitchFamily="34" charset="0"/>
                <a:cs typeface="Arial" panose="020B0604020202020204" pitchFamily="34" charset="0"/>
              </a:rPr>
              <a:t> </a:t>
            </a:r>
            <a:r>
              <a:rPr sz="2200" u="heavy" dirty="0">
                <a:solidFill>
                  <a:srgbClr val="22346D"/>
                </a:solidFill>
                <a:latin typeface="Arial" panose="020B0604020202020204" pitchFamily="34" charset="0"/>
                <a:cs typeface="Arial" panose="020B0604020202020204" pitchFamily="34" charset="0"/>
              </a:rPr>
              <a:t>l</a:t>
            </a:r>
            <a:r>
              <a:rPr sz="2200" u="heavy" spc="-38" dirty="0">
                <a:solidFill>
                  <a:srgbClr val="22346D"/>
                </a:solidFill>
                <a:latin typeface="Arial" panose="020B0604020202020204" pitchFamily="34" charset="0"/>
                <a:cs typeface="Arial" panose="020B0604020202020204" pitchFamily="34" charset="0"/>
              </a:rPr>
              <a:t>a</a:t>
            </a:r>
            <a:r>
              <a:rPr sz="2200" u="heavy" dirty="0">
                <a:solidFill>
                  <a:srgbClr val="22346D"/>
                </a:solidFill>
                <a:latin typeface="Arial" panose="020B0604020202020204" pitchFamily="34" charset="0"/>
                <a:cs typeface="Arial" panose="020B0604020202020204" pitchFamily="34" charset="0"/>
              </a:rPr>
              <a:t>w</a:t>
            </a:r>
            <a:r>
              <a:rPr sz="2200" u="heavy" spc="-15" dirty="0">
                <a:solidFill>
                  <a:srgbClr val="22346D"/>
                </a:solidFill>
                <a:latin typeface="Arial" panose="020B0604020202020204" pitchFamily="34" charset="0"/>
                <a:cs typeface="Arial" panose="020B0604020202020204" pitchFamily="34" charset="0"/>
              </a:rPr>
              <a:t> </a:t>
            </a:r>
            <a:r>
              <a:rPr sz="2200" u="heavy" dirty="0">
                <a:solidFill>
                  <a:srgbClr val="22346D"/>
                </a:solidFill>
                <a:latin typeface="Arial" panose="020B0604020202020204" pitchFamily="34" charset="0"/>
                <a:cs typeface="Arial" panose="020B0604020202020204" pitchFamily="34" charset="0"/>
              </a:rPr>
              <a:t>en</a:t>
            </a:r>
            <a:r>
              <a:rPr sz="2200" u="heavy" spc="-45" dirty="0">
                <a:solidFill>
                  <a:srgbClr val="22346D"/>
                </a:solidFill>
                <a:latin typeface="Arial" panose="020B0604020202020204" pitchFamily="34" charset="0"/>
                <a:cs typeface="Arial" panose="020B0604020202020204" pitchFamily="34" charset="0"/>
              </a:rPr>
              <a:t>f</a:t>
            </a:r>
            <a:r>
              <a:rPr sz="2200" u="heavy" dirty="0">
                <a:solidFill>
                  <a:srgbClr val="22346D"/>
                </a:solidFill>
                <a:latin typeface="Arial" panose="020B0604020202020204" pitchFamily="34" charset="0"/>
                <a:cs typeface="Arial" panose="020B0604020202020204" pitchFamily="34" charset="0"/>
              </a:rPr>
              <a:t>o</a:t>
            </a:r>
            <a:r>
              <a:rPr sz="2200" u="heavy" spc="-23" dirty="0">
                <a:solidFill>
                  <a:srgbClr val="22346D"/>
                </a:solidFill>
                <a:latin typeface="Arial" panose="020B0604020202020204" pitchFamily="34" charset="0"/>
                <a:cs typeface="Arial" panose="020B0604020202020204" pitchFamily="34" charset="0"/>
              </a:rPr>
              <a:t>r</a:t>
            </a:r>
            <a:r>
              <a:rPr sz="2200" u="heavy" dirty="0">
                <a:solidFill>
                  <a:srgbClr val="22346D"/>
                </a:solidFill>
                <a:latin typeface="Arial" panose="020B0604020202020204" pitchFamily="34" charset="0"/>
                <a:cs typeface="Arial" panose="020B0604020202020204" pitchFamily="34" charset="0"/>
              </a:rPr>
              <a:t>ce</a:t>
            </a:r>
            <a:r>
              <a:rPr sz="2200" u="heavy" spc="-8" dirty="0">
                <a:solidFill>
                  <a:srgbClr val="22346D"/>
                </a:solidFill>
                <a:latin typeface="Arial" panose="020B0604020202020204" pitchFamily="34" charset="0"/>
                <a:cs typeface="Arial" panose="020B0604020202020204" pitchFamily="34" charset="0"/>
              </a:rPr>
              <a:t>m</a:t>
            </a:r>
            <a:r>
              <a:rPr sz="2200" u="heavy" dirty="0">
                <a:solidFill>
                  <a:srgbClr val="22346D"/>
                </a:solidFill>
                <a:latin typeface="Arial" panose="020B0604020202020204" pitchFamily="34" charset="0"/>
                <a:cs typeface="Arial" panose="020B0604020202020204" pitchFamily="34" charset="0"/>
              </a:rPr>
              <a:t>e</a:t>
            </a:r>
            <a:r>
              <a:rPr sz="2200" u="heavy" spc="-8" dirty="0">
                <a:solidFill>
                  <a:srgbClr val="22346D"/>
                </a:solidFill>
                <a:latin typeface="Arial" panose="020B0604020202020204" pitchFamily="34" charset="0"/>
                <a:cs typeface="Arial" panose="020B0604020202020204" pitchFamily="34" charset="0"/>
              </a:rPr>
              <a:t>n</a:t>
            </a:r>
            <a:r>
              <a:rPr sz="2200" u="heavy" dirty="0">
                <a:solidFill>
                  <a:srgbClr val="22346D"/>
                </a:solidFill>
                <a:latin typeface="Arial" panose="020B0604020202020204" pitchFamily="34" charset="0"/>
                <a:cs typeface="Arial" panose="020B0604020202020204" pitchFamily="34" charset="0"/>
              </a:rPr>
              <a:t>t</a:t>
            </a:r>
            <a:r>
              <a:rPr sz="2200" spc="-23"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am</a:t>
            </a:r>
            <a:r>
              <a:rPr sz="2200" spc="4" dirty="0">
                <a:solidFill>
                  <a:srgbClr val="22346D"/>
                </a:solidFill>
                <a:latin typeface="Arial" panose="020B0604020202020204" pitchFamily="34" charset="0"/>
                <a:cs typeface="Arial" panose="020B0604020202020204" pitchFamily="34" charset="0"/>
              </a:rPr>
              <a:t>o</a:t>
            </a:r>
            <a:r>
              <a:rPr sz="2200" dirty="0">
                <a:solidFill>
                  <a:srgbClr val="22346D"/>
                </a:solidFill>
                <a:latin typeface="Arial" panose="020B0604020202020204" pitchFamily="34" charset="0"/>
                <a:cs typeface="Arial" panose="020B0604020202020204" pitchFamily="34" charset="0"/>
              </a:rPr>
              <a:t>ng</a:t>
            </a:r>
            <a:r>
              <a:rPr sz="2200" spc="-15"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re</a:t>
            </a:r>
            <a:r>
              <a:rPr sz="2200" spc="-45" dirty="0">
                <a:solidFill>
                  <a:srgbClr val="22346D"/>
                </a:solidFill>
                <a:latin typeface="Arial" panose="020B0604020202020204" pitchFamily="34" charset="0"/>
                <a:cs typeface="Arial" panose="020B0604020202020204" pitchFamily="34" charset="0"/>
              </a:rPr>
              <a:t>f</a:t>
            </a:r>
            <a:r>
              <a:rPr sz="2200" dirty="0">
                <a:solidFill>
                  <a:srgbClr val="22346D"/>
                </a:solidFill>
                <a:latin typeface="Arial" panose="020B0604020202020204" pitchFamily="34" charset="0"/>
                <a:cs typeface="Arial" panose="020B0604020202020204" pitchFamily="34" charset="0"/>
              </a:rPr>
              <a:t>er</a:t>
            </a:r>
            <a:r>
              <a:rPr sz="2200" spc="4" dirty="0">
                <a:solidFill>
                  <a:srgbClr val="22346D"/>
                </a:solidFill>
                <a:latin typeface="Arial" panose="020B0604020202020204" pitchFamily="34" charset="0"/>
                <a:cs typeface="Arial" panose="020B0604020202020204" pitchFamily="34" charset="0"/>
              </a:rPr>
              <a:t>r</a:t>
            </a:r>
            <a:r>
              <a:rPr sz="2200" dirty="0">
                <a:solidFill>
                  <a:srgbClr val="22346D"/>
                </a:solidFill>
                <a:latin typeface="Arial" panose="020B0604020202020204" pitchFamily="34" charset="0"/>
                <a:cs typeface="Arial" panose="020B0604020202020204" pitchFamily="34" charset="0"/>
              </a:rPr>
              <a:t>ed</a:t>
            </a:r>
            <a:r>
              <a:rPr sz="2200" spc="-30" dirty="0">
                <a:solidFill>
                  <a:srgbClr val="22346D"/>
                </a:solidFill>
                <a:latin typeface="Arial" panose="020B0604020202020204" pitchFamily="34" charset="0"/>
                <a:cs typeface="Arial" panose="020B0604020202020204" pitchFamily="34" charset="0"/>
              </a:rPr>
              <a:t> </a:t>
            </a:r>
            <a:r>
              <a:rPr sz="2200" spc="-4" dirty="0">
                <a:solidFill>
                  <a:srgbClr val="22346D"/>
                </a:solidFill>
                <a:latin typeface="Arial" panose="020B0604020202020204" pitchFamily="34" charset="0"/>
                <a:cs typeface="Arial" panose="020B0604020202020204" pitchFamily="34" charset="0"/>
              </a:rPr>
              <a:t>i</a:t>
            </a:r>
            <a:r>
              <a:rPr sz="2200" spc="4" dirty="0">
                <a:solidFill>
                  <a:srgbClr val="22346D"/>
                </a:solidFill>
                <a:latin typeface="Arial" panose="020B0604020202020204" pitchFamily="34" charset="0"/>
                <a:cs typeface="Arial" panose="020B0604020202020204" pitchFamily="34" charset="0"/>
              </a:rPr>
              <a:t>n</a:t>
            </a:r>
            <a:r>
              <a:rPr sz="2200" dirty="0">
                <a:solidFill>
                  <a:srgbClr val="22346D"/>
                </a:solidFill>
                <a:latin typeface="Arial" panose="020B0604020202020204" pitchFamily="34" charset="0"/>
                <a:cs typeface="Arial" panose="020B0604020202020204" pitchFamily="34" charset="0"/>
              </a:rPr>
              <a:t>div</a:t>
            </a:r>
            <a:r>
              <a:rPr sz="2200" spc="-4" dirty="0">
                <a:solidFill>
                  <a:srgbClr val="22346D"/>
                </a:solidFill>
                <a:latin typeface="Arial" panose="020B0604020202020204" pitchFamily="34" charset="0"/>
                <a:cs typeface="Arial" panose="020B0604020202020204" pitchFamily="34" charset="0"/>
              </a:rPr>
              <a:t>id</a:t>
            </a:r>
            <a:r>
              <a:rPr sz="2200" spc="4" dirty="0">
                <a:solidFill>
                  <a:srgbClr val="22346D"/>
                </a:solidFill>
                <a:latin typeface="Arial" panose="020B0604020202020204" pitchFamily="34" charset="0"/>
                <a:cs typeface="Arial" panose="020B0604020202020204" pitchFamily="34" charset="0"/>
              </a:rPr>
              <a:t>u</a:t>
            </a:r>
            <a:r>
              <a:rPr sz="2200" dirty="0">
                <a:solidFill>
                  <a:srgbClr val="22346D"/>
                </a:solidFill>
                <a:latin typeface="Arial" panose="020B0604020202020204" pitchFamily="34" charset="0"/>
                <a:cs typeface="Arial" panose="020B0604020202020204" pitchFamily="34" charset="0"/>
              </a:rPr>
              <a:t>als</a:t>
            </a:r>
            <a:r>
              <a:rPr sz="2200" spc="-26"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decreased </a:t>
            </a:r>
            <a:r>
              <a:rPr sz="2200" spc="-4" dirty="0">
                <a:solidFill>
                  <a:srgbClr val="22346D"/>
                </a:solidFill>
                <a:latin typeface="Arial" panose="020B0604020202020204" pitchFamily="34" charset="0"/>
                <a:cs typeface="Arial" panose="020B0604020202020204" pitchFamily="34" charset="0"/>
              </a:rPr>
              <a:t>pa</a:t>
            </a:r>
            <a:r>
              <a:rPr sz="2200" spc="68" dirty="0">
                <a:solidFill>
                  <a:srgbClr val="22346D"/>
                </a:solidFill>
                <a:latin typeface="Arial" panose="020B0604020202020204" pitchFamily="34" charset="0"/>
                <a:cs typeface="Arial" panose="020B0604020202020204" pitchFamily="34" charset="0"/>
              </a:rPr>
              <a:t>r</a:t>
            </a:r>
            <a:r>
              <a:rPr sz="2200" dirty="0">
                <a:solidFill>
                  <a:srgbClr val="22346D"/>
                </a:solidFill>
                <a:latin typeface="Arial" panose="020B0604020202020204" pitchFamily="34" charset="0"/>
                <a:cs typeface="Arial" panose="020B0604020202020204" pitchFamily="34" charset="0"/>
              </a:rPr>
              <a:t>tici</a:t>
            </a:r>
            <a:r>
              <a:rPr sz="2200" spc="-4" dirty="0">
                <a:solidFill>
                  <a:srgbClr val="22346D"/>
                </a:solidFill>
                <a:latin typeface="Arial" panose="020B0604020202020204" pitchFamily="34" charset="0"/>
                <a:cs typeface="Arial" panose="020B0604020202020204" pitchFamily="34" charset="0"/>
              </a:rPr>
              <a:t>pa</a:t>
            </a:r>
            <a:r>
              <a:rPr sz="2200" spc="4" dirty="0">
                <a:solidFill>
                  <a:srgbClr val="22346D"/>
                </a:solidFill>
                <a:latin typeface="Arial" panose="020B0604020202020204" pitchFamily="34" charset="0"/>
                <a:cs typeface="Arial" panose="020B0604020202020204" pitchFamily="34" charset="0"/>
              </a:rPr>
              <a:t>n</a:t>
            </a:r>
            <a:r>
              <a:rPr sz="2200" dirty="0">
                <a:solidFill>
                  <a:srgbClr val="22346D"/>
                </a:solidFill>
                <a:latin typeface="Arial" panose="020B0604020202020204" pitchFamily="34" charset="0"/>
                <a:cs typeface="Arial" panose="020B0604020202020204" pitchFamily="34" charset="0"/>
              </a:rPr>
              <a:t>t</a:t>
            </a:r>
            <a:r>
              <a:rPr sz="2200" spc="-19"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accepta</a:t>
            </a:r>
            <a:r>
              <a:rPr sz="2200" spc="4" dirty="0">
                <a:solidFill>
                  <a:srgbClr val="22346D"/>
                </a:solidFill>
                <a:latin typeface="Arial" panose="020B0604020202020204" pitchFamily="34" charset="0"/>
                <a:cs typeface="Arial" panose="020B0604020202020204" pitchFamily="34" charset="0"/>
              </a:rPr>
              <a:t>n</a:t>
            </a:r>
            <a:r>
              <a:rPr sz="2200" dirty="0">
                <a:solidFill>
                  <a:srgbClr val="22346D"/>
                </a:solidFill>
                <a:latin typeface="Arial" panose="020B0604020202020204" pitchFamily="34" charset="0"/>
                <a:cs typeface="Arial" panose="020B0604020202020204" pitchFamily="34" charset="0"/>
              </a:rPr>
              <a:t>ce</a:t>
            </a:r>
            <a:r>
              <a:rPr sz="2200" spc="-30"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of</a:t>
            </a:r>
            <a:r>
              <a:rPr sz="2200" spc="-11" dirty="0">
                <a:solidFill>
                  <a:srgbClr val="22346D"/>
                </a:solidFill>
                <a:latin typeface="Arial" panose="020B0604020202020204" pitchFamily="34" charset="0"/>
                <a:cs typeface="Arial" panose="020B0604020202020204" pitchFamily="34" charset="0"/>
              </a:rPr>
              <a:t> </a:t>
            </a:r>
            <a:r>
              <a:rPr sz="2200" dirty="0">
                <a:solidFill>
                  <a:srgbClr val="22346D"/>
                </a:solidFill>
                <a:latin typeface="Arial" panose="020B0604020202020204" pitchFamily="34" charset="0"/>
                <a:cs typeface="Arial" panose="020B0604020202020204" pitchFamily="34" charset="0"/>
              </a:rPr>
              <a:t>LEAD</a:t>
            </a:r>
            <a:endParaRPr sz="2200" dirty="0">
              <a:solidFill>
                <a:prstClr val="black"/>
              </a:solidFill>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57250"/>
            <a:ext cx="512445" cy="5143500"/>
          </a:xfrm>
          <a:custGeom>
            <a:avLst/>
            <a:gdLst/>
            <a:ahLst/>
            <a:cxnLst/>
            <a:rect l="l" t="t" r="r" b="b"/>
            <a:pathLst>
              <a:path w="683260" h="6858000">
                <a:moveTo>
                  <a:pt x="0" y="6858000"/>
                </a:moveTo>
                <a:lnTo>
                  <a:pt x="682752" y="6858000"/>
                </a:lnTo>
                <a:lnTo>
                  <a:pt x="682752" y="0"/>
                </a:lnTo>
                <a:lnTo>
                  <a:pt x="0" y="0"/>
                </a:lnTo>
                <a:lnTo>
                  <a:pt x="0" y="6858000"/>
                </a:lnTo>
              </a:path>
            </a:pathLst>
          </a:custGeom>
          <a:solidFill>
            <a:srgbClr val="FFDF82"/>
          </a:solidFill>
        </p:spPr>
        <p:txBody>
          <a:bodyPr wrap="square" lIns="0" tIns="0" rIns="0" bIns="0" rtlCol="0"/>
          <a:lstStyle/>
          <a:p>
            <a:pPr defTabSz="685800"/>
            <a:endParaRPr sz="1350">
              <a:solidFill>
                <a:prstClr val="black"/>
              </a:solidFill>
              <a:latin typeface="Calibri"/>
            </a:endParaRPr>
          </a:p>
        </p:txBody>
      </p:sp>
      <p:sp>
        <p:nvSpPr>
          <p:cNvPr id="3" name="object 3"/>
          <p:cNvSpPr txBox="1">
            <a:spLocks noGrp="1"/>
          </p:cNvSpPr>
          <p:nvPr>
            <p:ph type="title"/>
          </p:nvPr>
        </p:nvSpPr>
        <p:spPr>
          <a:xfrm>
            <a:off x="548640" y="640080"/>
            <a:ext cx="8575238" cy="872034"/>
          </a:xfrm>
          <a:prstGeom prst="rect">
            <a:avLst/>
          </a:prstGeom>
        </p:spPr>
        <p:txBody>
          <a:bodyPr vert="horz" wrap="square" lIns="0" tIns="0" rIns="0" bIns="0" rtlCol="0">
            <a:spAutoFit/>
          </a:bodyPr>
          <a:lstStyle/>
          <a:p>
            <a:pPr marL="269081">
              <a:lnSpc>
                <a:spcPts val="3420"/>
              </a:lnSpc>
            </a:pPr>
            <a:r>
              <a:rPr sz="3200" b="1" spc="-19" dirty="0">
                <a:latin typeface="Arial" panose="020B0604020202020204" pitchFamily="34" charset="0"/>
                <a:cs typeface="Arial" panose="020B0604020202020204" pitchFamily="34" charset="0"/>
              </a:rPr>
              <a:t>Al</a:t>
            </a:r>
            <a:r>
              <a:rPr sz="3200" b="1" spc="-8" dirty="0">
                <a:latin typeface="Arial" panose="020B0604020202020204" pitchFamily="34" charset="0"/>
                <a:cs typeface="Arial" panose="020B0604020202020204" pitchFamily="34" charset="0"/>
              </a:rPr>
              <a:t>l</a:t>
            </a:r>
            <a:r>
              <a:rPr sz="3200" b="1" dirty="0">
                <a:latin typeface="Arial" panose="020B0604020202020204" pitchFamily="34" charset="0"/>
                <a:cs typeface="Arial" panose="020B0604020202020204" pitchFamily="34" charset="0"/>
              </a:rPr>
              <a:t> </a:t>
            </a:r>
            <a:r>
              <a:rPr sz="3200" b="1" spc="-19" dirty="0">
                <a:latin typeface="Arial" panose="020B0604020202020204" pitchFamily="34" charset="0"/>
                <a:cs typeface="Arial" panose="020B0604020202020204" pitchFamily="34" charset="0"/>
              </a:rPr>
              <a:t>sta</a:t>
            </a:r>
            <a:r>
              <a:rPr sz="3200" b="1" spc="-64" dirty="0">
                <a:latin typeface="Arial" panose="020B0604020202020204" pitchFamily="34" charset="0"/>
                <a:cs typeface="Arial" panose="020B0604020202020204" pitchFamily="34" charset="0"/>
              </a:rPr>
              <a:t>k</a:t>
            </a:r>
            <a:r>
              <a:rPr sz="3200" b="1" spc="-19" dirty="0">
                <a:latin typeface="Arial" panose="020B0604020202020204" pitchFamily="34" charset="0"/>
                <a:cs typeface="Arial" panose="020B0604020202020204" pitchFamily="34" charset="0"/>
              </a:rPr>
              <a:t>eholde</a:t>
            </a:r>
            <a:r>
              <a:rPr sz="3200" b="1" spc="-11" dirty="0">
                <a:latin typeface="Arial" panose="020B0604020202020204" pitchFamily="34" charset="0"/>
                <a:cs typeface="Arial" panose="020B0604020202020204" pitchFamily="34" charset="0"/>
              </a:rPr>
              <a:t>r</a:t>
            </a:r>
            <a:r>
              <a:rPr sz="3200" b="1" spc="15" dirty="0">
                <a:latin typeface="Arial" panose="020B0604020202020204" pitchFamily="34" charset="0"/>
                <a:cs typeface="Arial" panose="020B0604020202020204" pitchFamily="34" charset="0"/>
              </a:rPr>
              <a:t> </a:t>
            </a:r>
            <a:r>
              <a:rPr sz="3200" b="1" spc="-11" dirty="0">
                <a:latin typeface="Arial" panose="020B0604020202020204" pitchFamily="34" charset="0"/>
                <a:cs typeface="Arial" panose="020B0604020202020204" pitchFamily="34" charset="0"/>
              </a:rPr>
              <a:t>g</a:t>
            </a:r>
            <a:r>
              <a:rPr sz="3200" b="1" spc="-38" dirty="0">
                <a:latin typeface="Arial" panose="020B0604020202020204" pitchFamily="34" charset="0"/>
                <a:cs typeface="Arial" panose="020B0604020202020204" pitchFamily="34" charset="0"/>
              </a:rPr>
              <a:t>r</a:t>
            </a:r>
            <a:r>
              <a:rPr sz="3200" b="1" spc="-19" dirty="0">
                <a:latin typeface="Arial" panose="020B0604020202020204" pitchFamily="34" charset="0"/>
                <a:cs typeface="Arial" panose="020B0604020202020204" pitchFamily="34" charset="0"/>
              </a:rPr>
              <a:t>oups</a:t>
            </a:r>
            <a:r>
              <a:rPr sz="3200" b="1" spc="-4" dirty="0">
                <a:latin typeface="Arial" panose="020B0604020202020204" pitchFamily="34" charset="0"/>
                <a:cs typeface="Arial" panose="020B0604020202020204" pitchFamily="34" charset="0"/>
              </a:rPr>
              <a:t> </a:t>
            </a:r>
            <a:r>
              <a:rPr sz="3200" b="1" spc="-19" dirty="0">
                <a:latin typeface="Arial" panose="020B0604020202020204" pitchFamily="34" charset="0"/>
                <a:cs typeface="Arial" panose="020B0604020202020204" pitchFamily="34" charset="0"/>
              </a:rPr>
              <a:t>st</a:t>
            </a:r>
            <a:r>
              <a:rPr sz="3200" b="1" spc="-38" dirty="0">
                <a:latin typeface="Arial" panose="020B0604020202020204" pitchFamily="34" charset="0"/>
                <a:cs typeface="Arial" panose="020B0604020202020204" pitchFamily="34" charset="0"/>
              </a:rPr>
              <a:t>r</a:t>
            </a:r>
            <a:r>
              <a:rPr sz="3200" b="1" spc="-15" dirty="0">
                <a:latin typeface="Arial" panose="020B0604020202020204" pitchFamily="34" charset="0"/>
                <a:cs typeface="Arial" panose="020B0604020202020204" pitchFamily="34" charset="0"/>
              </a:rPr>
              <a:t>ongly</a:t>
            </a:r>
            <a:r>
              <a:rPr sz="3200" b="1" spc="-4" dirty="0">
                <a:latin typeface="Arial" panose="020B0604020202020204" pitchFamily="34" charset="0"/>
                <a:cs typeface="Arial" panose="020B0604020202020204" pitchFamily="34" charset="0"/>
              </a:rPr>
              <a:t> </a:t>
            </a:r>
            <a:r>
              <a:rPr sz="3200" b="1" spc="-38" dirty="0">
                <a:latin typeface="Arial" panose="020B0604020202020204" pitchFamily="34" charset="0"/>
                <a:cs typeface="Arial" panose="020B0604020202020204" pitchFamily="34" charset="0"/>
              </a:rPr>
              <a:t>v</a:t>
            </a:r>
            <a:r>
              <a:rPr sz="3200" b="1" spc="-15" dirty="0">
                <a:latin typeface="Arial" panose="020B0604020202020204" pitchFamily="34" charset="0"/>
                <a:cs typeface="Arial" panose="020B0604020202020204" pitchFamily="34" charset="0"/>
              </a:rPr>
              <a:t>alued</a:t>
            </a:r>
            <a:r>
              <a:rPr sz="3200" b="1" spc="-11" dirty="0">
                <a:latin typeface="Arial" panose="020B0604020202020204" pitchFamily="34" charset="0"/>
                <a:cs typeface="Arial" panose="020B0604020202020204" pitchFamily="34" charset="0"/>
              </a:rPr>
              <a:t> </a:t>
            </a:r>
            <a:r>
              <a:rPr sz="3200" b="1" spc="-19" dirty="0">
                <a:latin typeface="Arial" panose="020B0604020202020204" pitchFamily="34" charset="0"/>
                <a:cs typeface="Arial" panose="020B0604020202020204" pitchFamily="34" charset="0"/>
              </a:rPr>
              <a:t>thei</a:t>
            </a:r>
            <a:r>
              <a:rPr sz="3200" b="1" spc="-11" dirty="0">
                <a:latin typeface="Arial" panose="020B0604020202020204" pitchFamily="34" charset="0"/>
                <a:cs typeface="Arial" panose="020B0604020202020204" pitchFamily="34" charset="0"/>
              </a:rPr>
              <a:t>r</a:t>
            </a:r>
            <a:r>
              <a:rPr sz="3200" b="1" spc="4" dirty="0">
                <a:latin typeface="Arial" panose="020B0604020202020204" pitchFamily="34" charset="0"/>
                <a:cs typeface="Arial" panose="020B0604020202020204" pitchFamily="34" charset="0"/>
              </a:rPr>
              <a:t> </a:t>
            </a:r>
            <a:r>
              <a:rPr sz="3200" b="1" spc="-15" dirty="0">
                <a:latin typeface="Arial" panose="020B0604020202020204" pitchFamily="34" charset="0"/>
                <a:cs typeface="Arial" panose="020B0604020202020204" pitchFamily="34" charset="0"/>
              </a:rPr>
              <a:t>LE</a:t>
            </a:r>
            <a:r>
              <a:rPr sz="3200" b="1" spc="-26" dirty="0">
                <a:latin typeface="Arial" panose="020B0604020202020204" pitchFamily="34" charset="0"/>
                <a:cs typeface="Arial" panose="020B0604020202020204" pitchFamily="34" charset="0"/>
              </a:rPr>
              <a:t>AD</a:t>
            </a:r>
            <a:r>
              <a:rPr lang="en-US" sz="3200" b="1" dirty="0">
                <a:latin typeface="Arial" panose="020B0604020202020204" pitchFamily="34" charset="0"/>
                <a:cs typeface="Arial" panose="020B0604020202020204" pitchFamily="34" charset="0"/>
              </a:rPr>
              <a:t> </a:t>
            </a:r>
            <a:r>
              <a:rPr sz="3200" b="1" spc="-19" dirty="0">
                <a:latin typeface="Arial" panose="020B0604020202020204" pitchFamily="34" charset="0"/>
                <a:cs typeface="Arial" panose="020B0604020202020204" pitchFamily="34" charset="0"/>
              </a:rPr>
              <a:t>p</a:t>
            </a:r>
            <a:r>
              <a:rPr sz="3200" b="1" spc="-38" dirty="0">
                <a:latin typeface="Arial" panose="020B0604020202020204" pitchFamily="34" charset="0"/>
                <a:cs typeface="Arial" panose="020B0604020202020204" pitchFamily="34" charset="0"/>
              </a:rPr>
              <a:t>r</a:t>
            </a:r>
            <a:r>
              <a:rPr sz="3200" b="1" spc="-19" dirty="0">
                <a:latin typeface="Arial" panose="020B0604020202020204" pitchFamily="34" charset="0"/>
                <a:cs typeface="Arial" panose="020B0604020202020204" pitchFamily="34" charset="0"/>
              </a:rPr>
              <a:t>ograms</a:t>
            </a:r>
            <a:r>
              <a:rPr sz="3200" b="1" spc="4" dirty="0">
                <a:latin typeface="Arial" panose="020B0604020202020204" pitchFamily="34" charset="0"/>
                <a:cs typeface="Arial" panose="020B0604020202020204" pitchFamily="34" charset="0"/>
              </a:rPr>
              <a:t> </a:t>
            </a:r>
            <a:r>
              <a:rPr sz="3200" b="1" spc="-19" dirty="0">
                <a:latin typeface="Arial" panose="020B0604020202020204" pitchFamily="34" charset="0"/>
                <a:cs typeface="Arial" panose="020B0604020202020204" pitchFamily="34" charset="0"/>
              </a:rPr>
              <a:t>and</a:t>
            </a:r>
            <a:r>
              <a:rPr sz="3200" b="1" spc="-4" dirty="0">
                <a:latin typeface="Arial" panose="020B0604020202020204" pitchFamily="34" charset="0"/>
                <a:cs typeface="Arial" panose="020B0604020202020204" pitchFamily="34" charset="0"/>
              </a:rPr>
              <a:t> </a:t>
            </a:r>
            <a:r>
              <a:rPr sz="3200" b="1" spc="-19" dirty="0">
                <a:latin typeface="Arial" panose="020B0604020202020204" pitchFamily="34" charset="0"/>
                <a:cs typeface="Arial" panose="020B0604020202020204" pitchFamily="34" charset="0"/>
              </a:rPr>
              <a:t>the</a:t>
            </a:r>
            <a:r>
              <a:rPr sz="3200" b="1" spc="8" dirty="0">
                <a:latin typeface="Arial" panose="020B0604020202020204" pitchFamily="34" charset="0"/>
                <a:cs typeface="Arial" panose="020B0604020202020204" pitchFamily="34" charset="0"/>
              </a:rPr>
              <a:t> </a:t>
            </a:r>
            <a:r>
              <a:rPr sz="3200" b="1" spc="-15" dirty="0">
                <a:latin typeface="Arial" panose="020B0604020202020204" pitchFamily="34" charset="0"/>
                <a:cs typeface="Arial" panose="020B0604020202020204" pitchFamily="34" charset="0"/>
              </a:rPr>
              <a:t>impact</a:t>
            </a:r>
            <a:r>
              <a:rPr sz="3200" b="1" spc="-11" dirty="0">
                <a:latin typeface="Arial" panose="020B0604020202020204" pitchFamily="34" charset="0"/>
                <a:cs typeface="Arial" panose="020B0604020202020204" pitchFamily="34" charset="0"/>
              </a:rPr>
              <a:t> it</a:t>
            </a:r>
            <a:r>
              <a:rPr sz="3200" b="1" spc="-4" dirty="0">
                <a:latin typeface="Arial" panose="020B0604020202020204" pitchFamily="34" charset="0"/>
                <a:cs typeface="Arial" panose="020B0604020202020204" pitchFamily="34" charset="0"/>
              </a:rPr>
              <a:t> </a:t>
            </a:r>
            <a:r>
              <a:rPr sz="3200" b="1" spc="-19" dirty="0">
                <a:latin typeface="Arial" panose="020B0604020202020204" pitchFamily="34" charset="0"/>
                <a:cs typeface="Arial" panose="020B0604020202020204" pitchFamily="34" charset="0"/>
              </a:rPr>
              <a:t>had</a:t>
            </a:r>
            <a:endParaRPr sz="3200" b="1" dirty="0">
              <a:latin typeface="Arial" panose="020B0604020202020204" pitchFamily="34" charset="0"/>
              <a:cs typeface="Arial" panose="020B0604020202020204" pitchFamily="34" charset="0"/>
            </a:endParaRPr>
          </a:p>
        </p:txBody>
      </p:sp>
      <p:sp>
        <p:nvSpPr>
          <p:cNvPr id="4" name="object 4"/>
          <p:cNvSpPr txBox="1"/>
          <p:nvPr/>
        </p:nvSpPr>
        <p:spPr>
          <a:xfrm>
            <a:off x="8650985" y="5702261"/>
            <a:ext cx="154305" cy="138499"/>
          </a:xfrm>
          <a:prstGeom prst="rect">
            <a:avLst/>
          </a:prstGeom>
        </p:spPr>
        <p:txBody>
          <a:bodyPr vert="horz" wrap="square" lIns="0" tIns="0" rIns="0" bIns="0" rtlCol="0">
            <a:spAutoFit/>
          </a:bodyPr>
          <a:lstStyle/>
          <a:p>
            <a:pPr marL="9525" defTabSz="685800"/>
            <a:r>
              <a:rPr sz="900" b="1" spc="-4" dirty="0">
                <a:solidFill>
                  <a:srgbClr val="F89E22"/>
                </a:solidFill>
                <a:latin typeface="Cambria"/>
                <a:cs typeface="Cambria"/>
              </a:rPr>
              <a:t>17</a:t>
            </a:r>
            <a:endParaRPr sz="900">
              <a:solidFill>
                <a:prstClr val="black"/>
              </a:solidFill>
              <a:latin typeface="Cambria"/>
              <a:cs typeface="Cambria"/>
            </a:endParaRPr>
          </a:p>
        </p:txBody>
      </p:sp>
      <p:sp>
        <p:nvSpPr>
          <p:cNvPr id="5" name="object 5"/>
          <p:cNvSpPr txBox="1"/>
          <p:nvPr/>
        </p:nvSpPr>
        <p:spPr>
          <a:xfrm>
            <a:off x="885901" y="5711540"/>
            <a:ext cx="2388870" cy="115416"/>
          </a:xfrm>
          <a:prstGeom prst="rect">
            <a:avLst/>
          </a:prstGeom>
        </p:spPr>
        <p:txBody>
          <a:bodyPr vert="horz" wrap="square" lIns="0" tIns="0" rIns="0" bIns="0" rtlCol="0">
            <a:spAutoFit/>
          </a:bodyPr>
          <a:lstStyle/>
          <a:p>
            <a:pPr marL="9525" defTabSz="685800"/>
            <a:r>
              <a:rPr sz="750" spc="-8" dirty="0">
                <a:solidFill>
                  <a:srgbClr val="8F8F8F"/>
                </a:solidFill>
                <a:latin typeface="Franklin Gothic Book"/>
                <a:cs typeface="Franklin Gothic Book"/>
              </a:rPr>
              <a:t>©</a:t>
            </a:r>
            <a:r>
              <a:rPr sz="750" spc="-4" dirty="0">
                <a:solidFill>
                  <a:srgbClr val="8F8F8F"/>
                </a:solidFill>
                <a:latin typeface="Franklin Gothic Book"/>
                <a:cs typeface="Franklin Gothic Book"/>
              </a:rPr>
              <a:t> </a:t>
            </a:r>
            <a:r>
              <a:rPr sz="750" spc="-8" dirty="0">
                <a:solidFill>
                  <a:srgbClr val="8F8F8F"/>
                </a:solidFill>
                <a:latin typeface="Franklin Gothic Book"/>
                <a:cs typeface="Franklin Gothic Book"/>
              </a:rPr>
              <a:t>2021</a:t>
            </a:r>
            <a:r>
              <a:rPr sz="750" dirty="0">
                <a:solidFill>
                  <a:srgbClr val="8F8F8F"/>
                </a:solidFill>
                <a:latin typeface="Franklin Gothic Book"/>
                <a:cs typeface="Franklin Gothic Book"/>
              </a:rPr>
              <a:t> </a:t>
            </a:r>
            <a:r>
              <a:rPr sz="750" spc="-8" dirty="0">
                <a:solidFill>
                  <a:srgbClr val="8F8F8F"/>
                </a:solidFill>
                <a:latin typeface="Franklin Gothic Book"/>
                <a:cs typeface="Franklin Gothic Book"/>
              </a:rPr>
              <a:t>Wil</a:t>
            </a:r>
            <a:r>
              <a:rPr sz="750" dirty="0">
                <a:solidFill>
                  <a:srgbClr val="8F8F8F"/>
                </a:solidFill>
                <a:latin typeface="Franklin Gothic Book"/>
                <a:cs typeface="Franklin Gothic Book"/>
              </a:rPr>
              <a:t>s</a:t>
            </a:r>
            <a:r>
              <a:rPr sz="750" spc="-8" dirty="0">
                <a:solidFill>
                  <a:srgbClr val="8F8F8F"/>
                </a:solidFill>
                <a:latin typeface="Franklin Gothic Book"/>
                <a:cs typeface="Franklin Gothic Book"/>
              </a:rPr>
              <a:t>on</a:t>
            </a:r>
            <a:r>
              <a:rPr sz="750" spc="-11" dirty="0">
                <a:solidFill>
                  <a:srgbClr val="8F8F8F"/>
                </a:solidFill>
                <a:latin typeface="Franklin Gothic Book"/>
                <a:cs typeface="Franklin Gothic Book"/>
              </a:rPr>
              <a:t> Ce</a:t>
            </a:r>
            <a:r>
              <a:rPr sz="750" spc="-4" dirty="0">
                <a:solidFill>
                  <a:srgbClr val="8F8F8F"/>
                </a:solidFill>
                <a:latin typeface="Franklin Gothic Book"/>
                <a:cs typeface="Franklin Gothic Book"/>
              </a:rPr>
              <a:t>nter</a:t>
            </a:r>
            <a:r>
              <a:rPr sz="750" spc="4" dirty="0">
                <a:solidFill>
                  <a:srgbClr val="8F8F8F"/>
                </a:solidFill>
                <a:latin typeface="Franklin Gothic Book"/>
                <a:cs typeface="Franklin Gothic Book"/>
              </a:rPr>
              <a:t> </a:t>
            </a:r>
            <a:r>
              <a:rPr sz="750" spc="-4" dirty="0">
                <a:solidFill>
                  <a:srgbClr val="8F8F8F"/>
                </a:solidFill>
                <a:latin typeface="Franklin Gothic Book"/>
                <a:cs typeface="Franklin Gothic Book"/>
              </a:rPr>
              <a:t>for</a:t>
            </a:r>
            <a:r>
              <a:rPr sz="750" spc="4" dirty="0">
                <a:solidFill>
                  <a:srgbClr val="8F8F8F"/>
                </a:solidFill>
                <a:latin typeface="Franklin Gothic Book"/>
                <a:cs typeface="Franklin Gothic Book"/>
              </a:rPr>
              <a:t> </a:t>
            </a:r>
            <a:r>
              <a:rPr sz="750" spc="-8" dirty="0">
                <a:solidFill>
                  <a:srgbClr val="8F8F8F"/>
                </a:solidFill>
                <a:latin typeface="Franklin Gothic Book"/>
                <a:cs typeface="Franklin Gothic Book"/>
              </a:rPr>
              <a:t>Science</a:t>
            </a:r>
            <a:r>
              <a:rPr sz="750" spc="11" dirty="0">
                <a:solidFill>
                  <a:srgbClr val="8F8F8F"/>
                </a:solidFill>
                <a:latin typeface="Franklin Gothic Book"/>
                <a:cs typeface="Franklin Gothic Book"/>
              </a:rPr>
              <a:t> </a:t>
            </a:r>
            <a:r>
              <a:rPr sz="750" spc="-8" dirty="0">
                <a:solidFill>
                  <a:srgbClr val="8F8F8F"/>
                </a:solidFill>
                <a:latin typeface="Franklin Gothic Book"/>
                <a:cs typeface="Franklin Gothic Book"/>
              </a:rPr>
              <a:t>and </a:t>
            </a:r>
            <a:r>
              <a:rPr sz="750" spc="-4" dirty="0">
                <a:solidFill>
                  <a:srgbClr val="8F8F8F"/>
                </a:solidFill>
                <a:latin typeface="Franklin Gothic Book"/>
                <a:cs typeface="Franklin Gothic Book"/>
              </a:rPr>
              <a:t>Ju</a:t>
            </a:r>
            <a:r>
              <a:rPr sz="750" dirty="0">
                <a:solidFill>
                  <a:srgbClr val="8F8F8F"/>
                </a:solidFill>
                <a:latin typeface="Franklin Gothic Book"/>
                <a:cs typeface="Franklin Gothic Book"/>
              </a:rPr>
              <a:t>s</a:t>
            </a:r>
            <a:r>
              <a:rPr sz="750" spc="-4" dirty="0">
                <a:solidFill>
                  <a:srgbClr val="8F8F8F"/>
                </a:solidFill>
                <a:latin typeface="Franklin Gothic Book"/>
                <a:cs typeface="Franklin Gothic Book"/>
              </a:rPr>
              <a:t>t</a:t>
            </a:r>
            <a:r>
              <a:rPr sz="750" spc="-8" dirty="0">
                <a:solidFill>
                  <a:srgbClr val="8F8F8F"/>
                </a:solidFill>
                <a:latin typeface="Franklin Gothic Book"/>
                <a:cs typeface="Franklin Gothic Book"/>
              </a:rPr>
              <a:t>i</a:t>
            </a:r>
            <a:r>
              <a:rPr sz="750" spc="-4" dirty="0">
                <a:solidFill>
                  <a:srgbClr val="8F8F8F"/>
                </a:solidFill>
                <a:latin typeface="Franklin Gothic Book"/>
                <a:cs typeface="Franklin Gothic Book"/>
              </a:rPr>
              <a:t>ce at </a:t>
            </a:r>
            <a:r>
              <a:rPr sz="750" spc="-8" dirty="0">
                <a:solidFill>
                  <a:srgbClr val="8F8F8F"/>
                </a:solidFill>
                <a:latin typeface="Franklin Gothic Book"/>
                <a:cs typeface="Franklin Gothic Book"/>
              </a:rPr>
              <a:t>Duke</a:t>
            </a:r>
            <a:r>
              <a:rPr sz="750" spc="-4" dirty="0">
                <a:solidFill>
                  <a:srgbClr val="8F8F8F"/>
                </a:solidFill>
                <a:latin typeface="Franklin Gothic Book"/>
                <a:cs typeface="Franklin Gothic Book"/>
              </a:rPr>
              <a:t> </a:t>
            </a:r>
            <a:r>
              <a:rPr sz="750" spc="-8" dirty="0">
                <a:solidFill>
                  <a:srgbClr val="8F8F8F"/>
                </a:solidFill>
                <a:latin typeface="Franklin Gothic Book"/>
                <a:cs typeface="Franklin Gothic Book"/>
              </a:rPr>
              <a:t>Law</a:t>
            </a:r>
            <a:endParaRPr sz="750">
              <a:solidFill>
                <a:prstClr val="black"/>
              </a:solidFill>
              <a:latin typeface="Franklin Gothic Book"/>
              <a:cs typeface="Franklin Gothic Book"/>
            </a:endParaRPr>
          </a:p>
        </p:txBody>
      </p:sp>
      <p:sp>
        <p:nvSpPr>
          <p:cNvPr id="6" name="object 6"/>
          <p:cNvSpPr/>
          <p:nvPr/>
        </p:nvSpPr>
        <p:spPr>
          <a:xfrm>
            <a:off x="197849" y="2338474"/>
            <a:ext cx="2760345" cy="2311718"/>
          </a:xfrm>
          <a:custGeom>
            <a:avLst/>
            <a:gdLst/>
            <a:ahLst/>
            <a:cxnLst/>
            <a:rect l="l" t="t" r="r" b="b"/>
            <a:pathLst>
              <a:path w="3680460" h="3082290">
                <a:moveTo>
                  <a:pt x="1907054" y="0"/>
                </a:moveTo>
                <a:lnTo>
                  <a:pt x="1764743" y="333"/>
                </a:lnTo>
                <a:lnTo>
                  <a:pt x="1623391" y="8799"/>
                </a:lnTo>
                <a:lnTo>
                  <a:pt x="1483641" y="25264"/>
                </a:lnTo>
                <a:lnTo>
                  <a:pt x="1346141" y="49594"/>
                </a:lnTo>
                <a:lnTo>
                  <a:pt x="1211535" y="81655"/>
                </a:lnTo>
                <a:lnTo>
                  <a:pt x="1080468" y="121314"/>
                </a:lnTo>
                <a:lnTo>
                  <a:pt x="953587" y="168437"/>
                </a:lnTo>
                <a:lnTo>
                  <a:pt x="831535" y="222891"/>
                </a:lnTo>
                <a:lnTo>
                  <a:pt x="714960" y="284542"/>
                </a:lnTo>
                <a:lnTo>
                  <a:pt x="604505" y="353256"/>
                </a:lnTo>
                <a:lnTo>
                  <a:pt x="500817" y="428899"/>
                </a:lnTo>
                <a:lnTo>
                  <a:pt x="404541" y="511339"/>
                </a:lnTo>
                <a:lnTo>
                  <a:pt x="316322" y="600441"/>
                </a:lnTo>
                <a:lnTo>
                  <a:pt x="236805" y="696071"/>
                </a:lnTo>
                <a:lnTo>
                  <a:pt x="167920" y="796167"/>
                </a:lnTo>
                <a:lnTo>
                  <a:pt x="111042" y="898432"/>
                </a:lnTo>
                <a:lnTo>
                  <a:pt x="65990" y="1002386"/>
                </a:lnTo>
                <a:lnTo>
                  <a:pt x="32586" y="1107548"/>
                </a:lnTo>
                <a:lnTo>
                  <a:pt x="10649" y="1213440"/>
                </a:lnTo>
                <a:lnTo>
                  <a:pt x="0" y="1319579"/>
                </a:lnTo>
                <a:lnTo>
                  <a:pt x="458" y="1425486"/>
                </a:lnTo>
                <a:lnTo>
                  <a:pt x="11844" y="1530681"/>
                </a:lnTo>
                <a:lnTo>
                  <a:pt x="33979" y="1634683"/>
                </a:lnTo>
                <a:lnTo>
                  <a:pt x="66682" y="1737011"/>
                </a:lnTo>
                <a:lnTo>
                  <a:pt x="109774" y="1837186"/>
                </a:lnTo>
                <a:lnTo>
                  <a:pt x="163075" y="1934727"/>
                </a:lnTo>
                <a:lnTo>
                  <a:pt x="226406" y="2029153"/>
                </a:lnTo>
                <a:lnTo>
                  <a:pt x="299585" y="2119985"/>
                </a:lnTo>
                <a:lnTo>
                  <a:pt x="382434" y="2206742"/>
                </a:lnTo>
                <a:lnTo>
                  <a:pt x="474773" y="2288944"/>
                </a:lnTo>
                <a:lnTo>
                  <a:pt x="576422" y="2366110"/>
                </a:lnTo>
                <a:lnTo>
                  <a:pt x="687202" y="2437760"/>
                </a:lnTo>
                <a:lnTo>
                  <a:pt x="806932" y="2503414"/>
                </a:lnTo>
                <a:lnTo>
                  <a:pt x="935432" y="2562590"/>
                </a:lnTo>
                <a:lnTo>
                  <a:pt x="1073088" y="3082020"/>
                </a:lnTo>
                <a:lnTo>
                  <a:pt x="1601903" y="2727944"/>
                </a:lnTo>
                <a:lnTo>
                  <a:pt x="2074103" y="2727944"/>
                </a:lnTo>
                <a:lnTo>
                  <a:pt x="2151761" y="2719775"/>
                </a:lnTo>
                <a:lnTo>
                  <a:pt x="2258191" y="2703748"/>
                </a:lnTo>
                <a:lnTo>
                  <a:pt x="2362837" y="2683148"/>
                </a:lnTo>
                <a:lnTo>
                  <a:pt x="2465442" y="2658070"/>
                </a:lnTo>
                <a:lnTo>
                  <a:pt x="2565748" y="2628610"/>
                </a:lnTo>
                <a:lnTo>
                  <a:pt x="2663496" y="2594864"/>
                </a:lnTo>
                <a:lnTo>
                  <a:pt x="2758429" y="2556928"/>
                </a:lnTo>
                <a:lnTo>
                  <a:pt x="2850288" y="2514898"/>
                </a:lnTo>
                <a:lnTo>
                  <a:pt x="2938815" y="2468870"/>
                </a:lnTo>
                <a:lnTo>
                  <a:pt x="3023752" y="2418940"/>
                </a:lnTo>
                <a:lnTo>
                  <a:pt x="3104841" y="2365203"/>
                </a:lnTo>
                <a:lnTo>
                  <a:pt x="3181824" y="2307755"/>
                </a:lnTo>
                <a:lnTo>
                  <a:pt x="3254442" y="2246693"/>
                </a:lnTo>
                <a:lnTo>
                  <a:pt x="3322438" y="2182113"/>
                </a:lnTo>
                <a:lnTo>
                  <a:pt x="3385553" y="2114109"/>
                </a:lnTo>
                <a:lnTo>
                  <a:pt x="3443530" y="2042779"/>
                </a:lnTo>
                <a:lnTo>
                  <a:pt x="3512409" y="1942683"/>
                </a:lnTo>
                <a:lnTo>
                  <a:pt x="3569283" y="1840416"/>
                </a:lnTo>
                <a:lnTo>
                  <a:pt x="3614329" y="1736458"/>
                </a:lnTo>
                <a:lnTo>
                  <a:pt x="3647729" y="1631290"/>
                </a:lnTo>
                <a:lnTo>
                  <a:pt x="3669661" y="1525393"/>
                </a:lnTo>
                <a:lnTo>
                  <a:pt x="3680307" y="1419248"/>
                </a:lnTo>
                <a:lnTo>
                  <a:pt x="3679845" y="1313334"/>
                </a:lnTo>
                <a:lnTo>
                  <a:pt x="3668456" y="1208133"/>
                </a:lnTo>
                <a:lnTo>
                  <a:pt x="3646319" y="1104126"/>
                </a:lnTo>
                <a:lnTo>
                  <a:pt x="3613615" y="1001792"/>
                </a:lnTo>
                <a:lnTo>
                  <a:pt x="3570522" y="901613"/>
                </a:lnTo>
                <a:lnTo>
                  <a:pt x="3517221" y="804069"/>
                </a:lnTo>
                <a:lnTo>
                  <a:pt x="3453892" y="709641"/>
                </a:lnTo>
                <a:lnTo>
                  <a:pt x="3380715" y="618809"/>
                </a:lnTo>
                <a:lnTo>
                  <a:pt x="3297869" y="532055"/>
                </a:lnTo>
                <a:lnTo>
                  <a:pt x="3205534" y="449858"/>
                </a:lnTo>
                <a:lnTo>
                  <a:pt x="3103890" y="372700"/>
                </a:lnTo>
                <a:lnTo>
                  <a:pt x="2993117" y="301060"/>
                </a:lnTo>
                <a:lnTo>
                  <a:pt x="2873395" y="235420"/>
                </a:lnTo>
                <a:lnTo>
                  <a:pt x="2744903" y="176260"/>
                </a:lnTo>
                <a:lnTo>
                  <a:pt x="2610395" y="124994"/>
                </a:lnTo>
                <a:lnTo>
                  <a:pt x="2472973" y="82661"/>
                </a:lnTo>
                <a:lnTo>
                  <a:pt x="2333283" y="49129"/>
                </a:lnTo>
                <a:lnTo>
                  <a:pt x="2191970" y="24264"/>
                </a:lnTo>
                <a:lnTo>
                  <a:pt x="2049678" y="7932"/>
                </a:lnTo>
                <a:lnTo>
                  <a:pt x="1907054" y="0"/>
                </a:lnTo>
                <a:close/>
              </a:path>
              <a:path w="3680460" h="3082290">
                <a:moveTo>
                  <a:pt x="2074103" y="2727944"/>
                </a:moveTo>
                <a:lnTo>
                  <a:pt x="1601903" y="2727944"/>
                </a:lnTo>
                <a:lnTo>
                  <a:pt x="1713376" y="2736225"/>
                </a:lnTo>
                <a:lnTo>
                  <a:pt x="1824356" y="2739453"/>
                </a:lnTo>
                <a:lnTo>
                  <a:pt x="1934586" y="2737723"/>
                </a:lnTo>
                <a:lnTo>
                  <a:pt x="2043807" y="2731132"/>
                </a:lnTo>
                <a:lnTo>
                  <a:pt x="2074103" y="2727944"/>
                </a:lnTo>
                <a:close/>
              </a:path>
            </a:pathLst>
          </a:custGeom>
          <a:solidFill>
            <a:srgbClr val="F89E22"/>
          </a:solidFill>
        </p:spPr>
        <p:txBody>
          <a:bodyPr wrap="square" lIns="0" tIns="0" rIns="0" bIns="0" rtlCol="0"/>
          <a:lstStyle/>
          <a:p>
            <a:pPr defTabSz="685800"/>
            <a:endParaRPr sz="1350">
              <a:solidFill>
                <a:prstClr val="black"/>
              </a:solidFill>
              <a:latin typeface="Calibri"/>
            </a:endParaRPr>
          </a:p>
        </p:txBody>
      </p:sp>
      <p:sp>
        <p:nvSpPr>
          <p:cNvPr id="7" name="object 7"/>
          <p:cNvSpPr/>
          <p:nvPr/>
        </p:nvSpPr>
        <p:spPr>
          <a:xfrm>
            <a:off x="197850" y="2355532"/>
            <a:ext cx="2760345" cy="2311718"/>
          </a:xfrm>
          <a:custGeom>
            <a:avLst/>
            <a:gdLst/>
            <a:ahLst/>
            <a:cxnLst/>
            <a:rect l="l" t="t" r="r" b="b"/>
            <a:pathLst>
              <a:path w="3680460" h="3082290">
                <a:moveTo>
                  <a:pt x="1073088" y="3082020"/>
                </a:moveTo>
                <a:lnTo>
                  <a:pt x="935432" y="2562590"/>
                </a:lnTo>
                <a:lnTo>
                  <a:pt x="806932" y="2503414"/>
                </a:lnTo>
                <a:lnTo>
                  <a:pt x="687202" y="2437760"/>
                </a:lnTo>
                <a:lnTo>
                  <a:pt x="576422" y="2366110"/>
                </a:lnTo>
                <a:lnTo>
                  <a:pt x="474773" y="2288944"/>
                </a:lnTo>
                <a:lnTo>
                  <a:pt x="382434" y="2206742"/>
                </a:lnTo>
                <a:lnTo>
                  <a:pt x="299585" y="2119985"/>
                </a:lnTo>
                <a:lnTo>
                  <a:pt x="226406" y="2029153"/>
                </a:lnTo>
                <a:lnTo>
                  <a:pt x="163075" y="1934727"/>
                </a:lnTo>
                <a:lnTo>
                  <a:pt x="109774" y="1837186"/>
                </a:lnTo>
                <a:lnTo>
                  <a:pt x="66682" y="1737011"/>
                </a:lnTo>
                <a:lnTo>
                  <a:pt x="33979" y="1634683"/>
                </a:lnTo>
                <a:lnTo>
                  <a:pt x="11844" y="1530681"/>
                </a:lnTo>
                <a:lnTo>
                  <a:pt x="458" y="1425486"/>
                </a:lnTo>
                <a:lnTo>
                  <a:pt x="0" y="1319579"/>
                </a:lnTo>
                <a:lnTo>
                  <a:pt x="10649" y="1213440"/>
                </a:lnTo>
                <a:lnTo>
                  <a:pt x="32586" y="1107548"/>
                </a:lnTo>
                <a:lnTo>
                  <a:pt x="65990" y="1002386"/>
                </a:lnTo>
                <a:lnTo>
                  <a:pt x="111042" y="898432"/>
                </a:lnTo>
                <a:lnTo>
                  <a:pt x="167920" y="796167"/>
                </a:lnTo>
                <a:lnTo>
                  <a:pt x="236805" y="696071"/>
                </a:lnTo>
                <a:lnTo>
                  <a:pt x="316322" y="600441"/>
                </a:lnTo>
                <a:lnTo>
                  <a:pt x="404541" y="511339"/>
                </a:lnTo>
                <a:lnTo>
                  <a:pt x="500817" y="428899"/>
                </a:lnTo>
                <a:lnTo>
                  <a:pt x="604505" y="353256"/>
                </a:lnTo>
                <a:lnTo>
                  <a:pt x="714960" y="284542"/>
                </a:lnTo>
                <a:lnTo>
                  <a:pt x="831535" y="222891"/>
                </a:lnTo>
                <a:lnTo>
                  <a:pt x="953587" y="168437"/>
                </a:lnTo>
                <a:lnTo>
                  <a:pt x="1080468" y="121314"/>
                </a:lnTo>
                <a:lnTo>
                  <a:pt x="1211535" y="81655"/>
                </a:lnTo>
                <a:lnTo>
                  <a:pt x="1346141" y="49594"/>
                </a:lnTo>
                <a:lnTo>
                  <a:pt x="1483641" y="25264"/>
                </a:lnTo>
                <a:lnTo>
                  <a:pt x="1623391" y="8799"/>
                </a:lnTo>
                <a:lnTo>
                  <a:pt x="1764743" y="333"/>
                </a:lnTo>
                <a:lnTo>
                  <a:pt x="1907054" y="0"/>
                </a:lnTo>
                <a:lnTo>
                  <a:pt x="2049678" y="7932"/>
                </a:lnTo>
                <a:lnTo>
                  <a:pt x="2191970" y="24264"/>
                </a:lnTo>
                <a:lnTo>
                  <a:pt x="2333283" y="49129"/>
                </a:lnTo>
                <a:lnTo>
                  <a:pt x="2472973" y="82661"/>
                </a:lnTo>
                <a:lnTo>
                  <a:pt x="2610395" y="124994"/>
                </a:lnTo>
                <a:lnTo>
                  <a:pt x="2744903" y="176260"/>
                </a:lnTo>
                <a:lnTo>
                  <a:pt x="2873395" y="235420"/>
                </a:lnTo>
                <a:lnTo>
                  <a:pt x="2993117" y="301060"/>
                </a:lnTo>
                <a:lnTo>
                  <a:pt x="3103890" y="372700"/>
                </a:lnTo>
                <a:lnTo>
                  <a:pt x="3205534" y="449858"/>
                </a:lnTo>
                <a:lnTo>
                  <a:pt x="3297869" y="532055"/>
                </a:lnTo>
                <a:lnTo>
                  <a:pt x="3380715" y="618809"/>
                </a:lnTo>
                <a:lnTo>
                  <a:pt x="3453892" y="709641"/>
                </a:lnTo>
                <a:lnTo>
                  <a:pt x="3517221" y="804069"/>
                </a:lnTo>
                <a:lnTo>
                  <a:pt x="3570522" y="901613"/>
                </a:lnTo>
                <a:lnTo>
                  <a:pt x="3613615" y="1001792"/>
                </a:lnTo>
                <a:lnTo>
                  <a:pt x="3646319" y="1104126"/>
                </a:lnTo>
                <a:lnTo>
                  <a:pt x="3668456" y="1208133"/>
                </a:lnTo>
                <a:lnTo>
                  <a:pt x="3679845" y="1313334"/>
                </a:lnTo>
                <a:lnTo>
                  <a:pt x="3680307" y="1419248"/>
                </a:lnTo>
                <a:lnTo>
                  <a:pt x="3669661" y="1525393"/>
                </a:lnTo>
                <a:lnTo>
                  <a:pt x="3647729" y="1631290"/>
                </a:lnTo>
                <a:lnTo>
                  <a:pt x="3614329" y="1736458"/>
                </a:lnTo>
                <a:lnTo>
                  <a:pt x="3569283" y="1840416"/>
                </a:lnTo>
                <a:lnTo>
                  <a:pt x="3512409" y="1942683"/>
                </a:lnTo>
                <a:lnTo>
                  <a:pt x="3443530" y="2042779"/>
                </a:lnTo>
                <a:lnTo>
                  <a:pt x="3385553" y="2114109"/>
                </a:lnTo>
                <a:lnTo>
                  <a:pt x="3322438" y="2182113"/>
                </a:lnTo>
                <a:lnTo>
                  <a:pt x="3254442" y="2246693"/>
                </a:lnTo>
                <a:lnTo>
                  <a:pt x="3181824" y="2307755"/>
                </a:lnTo>
                <a:lnTo>
                  <a:pt x="3104841" y="2365203"/>
                </a:lnTo>
                <a:lnTo>
                  <a:pt x="3023752" y="2418940"/>
                </a:lnTo>
                <a:lnTo>
                  <a:pt x="2938815" y="2468870"/>
                </a:lnTo>
                <a:lnTo>
                  <a:pt x="2850288" y="2514898"/>
                </a:lnTo>
                <a:lnTo>
                  <a:pt x="2758429" y="2556928"/>
                </a:lnTo>
                <a:lnTo>
                  <a:pt x="2663496" y="2594864"/>
                </a:lnTo>
                <a:lnTo>
                  <a:pt x="2565748" y="2628610"/>
                </a:lnTo>
                <a:lnTo>
                  <a:pt x="2465442" y="2658070"/>
                </a:lnTo>
                <a:lnTo>
                  <a:pt x="2362837" y="2683148"/>
                </a:lnTo>
                <a:lnTo>
                  <a:pt x="2258191" y="2703748"/>
                </a:lnTo>
                <a:lnTo>
                  <a:pt x="2151761" y="2719775"/>
                </a:lnTo>
                <a:lnTo>
                  <a:pt x="2043807" y="2731132"/>
                </a:lnTo>
                <a:lnTo>
                  <a:pt x="1934586" y="2737723"/>
                </a:lnTo>
                <a:lnTo>
                  <a:pt x="1824356" y="2739453"/>
                </a:lnTo>
                <a:lnTo>
                  <a:pt x="1713376" y="2736225"/>
                </a:lnTo>
                <a:lnTo>
                  <a:pt x="1601903" y="2727944"/>
                </a:lnTo>
                <a:lnTo>
                  <a:pt x="1073088" y="3082020"/>
                </a:lnTo>
                <a:close/>
              </a:path>
            </a:pathLst>
          </a:custGeom>
          <a:ln w="12192">
            <a:solidFill>
              <a:srgbClr val="B77317"/>
            </a:solidFill>
          </a:ln>
        </p:spPr>
        <p:txBody>
          <a:bodyPr wrap="square" lIns="0" tIns="0" rIns="0" bIns="0" rtlCol="0"/>
          <a:lstStyle/>
          <a:p>
            <a:pPr defTabSz="685800"/>
            <a:endParaRPr sz="1350">
              <a:solidFill>
                <a:prstClr val="black"/>
              </a:solidFill>
              <a:latin typeface="Calibri"/>
            </a:endParaRPr>
          </a:p>
        </p:txBody>
      </p:sp>
      <p:sp>
        <p:nvSpPr>
          <p:cNvPr id="8" name="object 8"/>
          <p:cNvSpPr/>
          <p:nvPr/>
        </p:nvSpPr>
        <p:spPr>
          <a:xfrm>
            <a:off x="3191827" y="2355532"/>
            <a:ext cx="2760345" cy="2311718"/>
          </a:xfrm>
          <a:custGeom>
            <a:avLst/>
            <a:gdLst/>
            <a:ahLst/>
            <a:cxnLst/>
            <a:rect l="l" t="t" r="r" b="b"/>
            <a:pathLst>
              <a:path w="3680459" h="3082290">
                <a:moveTo>
                  <a:pt x="1907060" y="0"/>
                </a:moveTo>
                <a:lnTo>
                  <a:pt x="1764751" y="333"/>
                </a:lnTo>
                <a:lnTo>
                  <a:pt x="1623400" y="8799"/>
                </a:lnTo>
                <a:lnTo>
                  <a:pt x="1483652" y="25264"/>
                </a:lnTo>
                <a:lnTo>
                  <a:pt x="1346153" y="49594"/>
                </a:lnTo>
                <a:lnTo>
                  <a:pt x="1211548" y="81655"/>
                </a:lnTo>
                <a:lnTo>
                  <a:pt x="1080481" y="121314"/>
                </a:lnTo>
                <a:lnTo>
                  <a:pt x="953599" y="168437"/>
                </a:lnTo>
                <a:lnTo>
                  <a:pt x="831546" y="222891"/>
                </a:lnTo>
                <a:lnTo>
                  <a:pt x="714967" y="284542"/>
                </a:lnTo>
                <a:lnTo>
                  <a:pt x="604509" y="353256"/>
                </a:lnTo>
                <a:lnTo>
                  <a:pt x="500815" y="428899"/>
                </a:lnTo>
                <a:lnTo>
                  <a:pt x="404532" y="511339"/>
                </a:lnTo>
                <a:lnTo>
                  <a:pt x="316304" y="600441"/>
                </a:lnTo>
                <a:lnTo>
                  <a:pt x="236777" y="696071"/>
                </a:lnTo>
                <a:lnTo>
                  <a:pt x="167897" y="796167"/>
                </a:lnTo>
                <a:lnTo>
                  <a:pt x="111024" y="898432"/>
                </a:lnTo>
                <a:lnTo>
                  <a:pt x="65977" y="1002386"/>
                </a:lnTo>
                <a:lnTo>
                  <a:pt x="32578" y="1107548"/>
                </a:lnTo>
                <a:lnTo>
                  <a:pt x="10645" y="1213440"/>
                </a:lnTo>
                <a:lnTo>
                  <a:pt x="0" y="1319579"/>
                </a:lnTo>
                <a:lnTo>
                  <a:pt x="461" y="1425486"/>
                </a:lnTo>
                <a:lnTo>
                  <a:pt x="11850" y="1530681"/>
                </a:lnTo>
                <a:lnTo>
                  <a:pt x="33987" y="1634683"/>
                </a:lnTo>
                <a:lnTo>
                  <a:pt x="66692" y="1737011"/>
                </a:lnTo>
                <a:lnTo>
                  <a:pt x="109784" y="1837186"/>
                </a:lnTo>
                <a:lnTo>
                  <a:pt x="163085" y="1934727"/>
                </a:lnTo>
                <a:lnTo>
                  <a:pt x="226414" y="2029153"/>
                </a:lnTo>
                <a:lnTo>
                  <a:pt x="299591" y="2119985"/>
                </a:lnTo>
                <a:lnTo>
                  <a:pt x="382438" y="2206742"/>
                </a:lnTo>
                <a:lnTo>
                  <a:pt x="474772" y="2288944"/>
                </a:lnTo>
                <a:lnTo>
                  <a:pt x="576416" y="2366110"/>
                </a:lnTo>
                <a:lnTo>
                  <a:pt x="687189" y="2437760"/>
                </a:lnTo>
                <a:lnTo>
                  <a:pt x="806912" y="2503414"/>
                </a:lnTo>
                <a:lnTo>
                  <a:pt x="935404" y="2562590"/>
                </a:lnTo>
                <a:lnTo>
                  <a:pt x="1073072" y="3082020"/>
                </a:lnTo>
                <a:lnTo>
                  <a:pt x="1601900" y="2727944"/>
                </a:lnTo>
                <a:lnTo>
                  <a:pt x="2074100" y="2727944"/>
                </a:lnTo>
                <a:lnTo>
                  <a:pt x="2151758" y="2719775"/>
                </a:lnTo>
                <a:lnTo>
                  <a:pt x="2258187" y="2703748"/>
                </a:lnTo>
                <a:lnTo>
                  <a:pt x="2362834" y="2683148"/>
                </a:lnTo>
                <a:lnTo>
                  <a:pt x="2465439" y="2658070"/>
                </a:lnTo>
                <a:lnTo>
                  <a:pt x="2565744" y="2628610"/>
                </a:lnTo>
                <a:lnTo>
                  <a:pt x="2663493" y="2594864"/>
                </a:lnTo>
                <a:lnTo>
                  <a:pt x="2758425" y="2556928"/>
                </a:lnTo>
                <a:lnTo>
                  <a:pt x="2850284" y="2514898"/>
                </a:lnTo>
                <a:lnTo>
                  <a:pt x="2938811" y="2468870"/>
                </a:lnTo>
                <a:lnTo>
                  <a:pt x="3023748" y="2418940"/>
                </a:lnTo>
                <a:lnTo>
                  <a:pt x="3104837" y="2365203"/>
                </a:lnTo>
                <a:lnTo>
                  <a:pt x="3181820" y="2307755"/>
                </a:lnTo>
                <a:lnTo>
                  <a:pt x="3254439" y="2246693"/>
                </a:lnTo>
                <a:lnTo>
                  <a:pt x="3322435" y="2182113"/>
                </a:lnTo>
                <a:lnTo>
                  <a:pt x="3385550" y="2114109"/>
                </a:lnTo>
                <a:lnTo>
                  <a:pt x="3443527" y="2042779"/>
                </a:lnTo>
                <a:lnTo>
                  <a:pt x="3512406" y="1942683"/>
                </a:lnTo>
                <a:lnTo>
                  <a:pt x="3569279" y="1840416"/>
                </a:lnTo>
                <a:lnTo>
                  <a:pt x="3614326" y="1736458"/>
                </a:lnTo>
                <a:lnTo>
                  <a:pt x="3647725" y="1631290"/>
                </a:lnTo>
                <a:lnTo>
                  <a:pt x="3669658" y="1525393"/>
                </a:lnTo>
                <a:lnTo>
                  <a:pt x="3680304" y="1419248"/>
                </a:lnTo>
                <a:lnTo>
                  <a:pt x="3679842" y="1313334"/>
                </a:lnTo>
                <a:lnTo>
                  <a:pt x="3668453" y="1208133"/>
                </a:lnTo>
                <a:lnTo>
                  <a:pt x="3646316" y="1104126"/>
                </a:lnTo>
                <a:lnTo>
                  <a:pt x="3613611" y="1001792"/>
                </a:lnTo>
                <a:lnTo>
                  <a:pt x="3570519" y="901613"/>
                </a:lnTo>
                <a:lnTo>
                  <a:pt x="3517218" y="804069"/>
                </a:lnTo>
                <a:lnTo>
                  <a:pt x="3453889" y="709641"/>
                </a:lnTo>
                <a:lnTo>
                  <a:pt x="3380712" y="618809"/>
                </a:lnTo>
                <a:lnTo>
                  <a:pt x="3297865" y="532055"/>
                </a:lnTo>
                <a:lnTo>
                  <a:pt x="3205531" y="449858"/>
                </a:lnTo>
                <a:lnTo>
                  <a:pt x="3103887" y="372700"/>
                </a:lnTo>
                <a:lnTo>
                  <a:pt x="2993114" y="301060"/>
                </a:lnTo>
                <a:lnTo>
                  <a:pt x="2873391" y="235420"/>
                </a:lnTo>
                <a:lnTo>
                  <a:pt x="2744900" y="176260"/>
                </a:lnTo>
                <a:lnTo>
                  <a:pt x="2610392" y="124994"/>
                </a:lnTo>
                <a:lnTo>
                  <a:pt x="2472971" y="82661"/>
                </a:lnTo>
                <a:lnTo>
                  <a:pt x="2333283" y="49129"/>
                </a:lnTo>
                <a:lnTo>
                  <a:pt x="2191971" y="24264"/>
                </a:lnTo>
                <a:lnTo>
                  <a:pt x="2049682" y="7932"/>
                </a:lnTo>
                <a:lnTo>
                  <a:pt x="1907060" y="0"/>
                </a:lnTo>
                <a:close/>
              </a:path>
              <a:path w="3680459" h="3082290">
                <a:moveTo>
                  <a:pt x="2074100" y="2727944"/>
                </a:moveTo>
                <a:lnTo>
                  <a:pt x="1601900" y="2727944"/>
                </a:lnTo>
                <a:lnTo>
                  <a:pt x="1713372" y="2736225"/>
                </a:lnTo>
                <a:lnTo>
                  <a:pt x="1824353" y="2739453"/>
                </a:lnTo>
                <a:lnTo>
                  <a:pt x="1934583" y="2737723"/>
                </a:lnTo>
                <a:lnTo>
                  <a:pt x="2043804" y="2731132"/>
                </a:lnTo>
                <a:lnTo>
                  <a:pt x="2074100" y="2727944"/>
                </a:lnTo>
                <a:close/>
              </a:path>
            </a:pathLst>
          </a:custGeom>
          <a:solidFill>
            <a:srgbClr val="F89E22"/>
          </a:solidFill>
        </p:spPr>
        <p:txBody>
          <a:bodyPr wrap="square" lIns="0" tIns="0" rIns="0" bIns="0" rtlCol="0"/>
          <a:lstStyle/>
          <a:p>
            <a:pPr defTabSz="685800"/>
            <a:endParaRPr sz="1350">
              <a:solidFill>
                <a:prstClr val="black"/>
              </a:solidFill>
              <a:latin typeface="Calibri"/>
            </a:endParaRPr>
          </a:p>
        </p:txBody>
      </p:sp>
      <p:sp>
        <p:nvSpPr>
          <p:cNvPr id="9" name="object 9"/>
          <p:cNvSpPr/>
          <p:nvPr/>
        </p:nvSpPr>
        <p:spPr>
          <a:xfrm>
            <a:off x="3159346" y="2355532"/>
            <a:ext cx="2760345" cy="2311718"/>
          </a:xfrm>
          <a:custGeom>
            <a:avLst/>
            <a:gdLst/>
            <a:ahLst/>
            <a:cxnLst/>
            <a:rect l="l" t="t" r="r" b="b"/>
            <a:pathLst>
              <a:path w="3680459" h="3082290">
                <a:moveTo>
                  <a:pt x="1073072" y="3082020"/>
                </a:moveTo>
                <a:lnTo>
                  <a:pt x="935404" y="2562590"/>
                </a:lnTo>
                <a:lnTo>
                  <a:pt x="806912" y="2503414"/>
                </a:lnTo>
                <a:lnTo>
                  <a:pt x="687189" y="2437760"/>
                </a:lnTo>
                <a:lnTo>
                  <a:pt x="576416" y="2366110"/>
                </a:lnTo>
                <a:lnTo>
                  <a:pt x="474772" y="2288944"/>
                </a:lnTo>
                <a:lnTo>
                  <a:pt x="382438" y="2206742"/>
                </a:lnTo>
                <a:lnTo>
                  <a:pt x="299591" y="2119985"/>
                </a:lnTo>
                <a:lnTo>
                  <a:pt x="226414" y="2029153"/>
                </a:lnTo>
                <a:lnTo>
                  <a:pt x="163085" y="1934727"/>
                </a:lnTo>
                <a:lnTo>
                  <a:pt x="109784" y="1837186"/>
                </a:lnTo>
                <a:lnTo>
                  <a:pt x="66692" y="1737011"/>
                </a:lnTo>
                <a:lnTo>
                  <a:pt x="33987" y="1634683"/>
                </a:lnTo>
                <a:lnTo>
                  <a:pt x="11850" y="1530681"/>
                </a:lnTo>
                <a:lnTo>
                  <a:pt x="461" y="1425486"/>
                </a:lnTo>
                <a:lnTo>
                  <a:pt x="0" y="1319579"/>
                </a:lnTo>
                <a:lnTo>
                  <a:pt x="10645" y="1213440"/>
                </a:lnTo>
                <a:lnTo>
                  <a:pt x="32578" y="1107548"/>
                </a:lnTo>
                <a:lnTo>
                  <a:pt x="65977" y="1002386"/>
                </a:lnTo>
                <a:lnTo>
                  <a:pt x="111024" y="898432"/>
                </a:lnTo>
                <a:lnTo>
                  <a:pt x="167897" y="796167"/>
                </a:lnTo>
                <a:lnTo>
                  <a:pt x="236777" y="696071"/>
                </a:lnTo>
                <a:lnTo>
                  <a:pt x="316304" y="600441"/>
                </a:lnTo>
                <a:lnTo>
                  <a:pt x="404532" y="511339"/>
                </a:lnTo>
                <a:lnTo>
                  <a:pt x="500815" y="428899"/>
                </a:lnTo>
                <a:lnTo>
                  <a:pt x="604509" y="353256"/>
                </a:lnTo>
                <a:lnTo>
                  <a:pt x="714967" y="284542"/>
                </a:lnTo>
                <a:lnTo>
                  <a:pt x="831546" y="222891"/>
                </a:lnTo>
                <a:lnTo>
                  <a:pt x="953599" y="168437"/>
                </a:lnTo>
                <a:lnTo>
                  <a:pt x="1080481" y="121314"/>
                </a:lnTo>
                <a:lnTo>
                  <a:pt x="1211548" y="81655"/>
                </a:lnTo>
                <a:lnTo>
                  <a:pt x="1346153" y="49594"/>
                </a:lnTo>
                <a:lnTo>
                  <a:pt x="1483652" y="25264"/>
                </a:lnTo>
                <a:lnTo>
                  <a:pt x="1623400" y="8799"/>
                </a:lnTo>
                <a:lnTo>
                  <a:pt x="1764751" y="333"/>
                </a:lnTo>
                <a:lnTo>
                  <a:pt x="1907060" y="0"/>
                </a:lnTo>
                <a:lnTo>
                  <a:pt x="2049682" y="7932"/>
                </a:lnTo>
                <a:lnTo>
                  <a:pt x="2191971" y="24264"/>
                </a:lnTo>
                <a:lnTo>
                  <a:pt x="2333283" y="49129"/>
                </a:lnTo>
                <a:lnTo>
                  <a:pt x="2472971" y="82661"/>
                </a:lnTo>
                <a:lnTo>
                  <a:pt x="2610392" y="124994"/>
                </a:lnTo>
                <a:lnTo>
                  <a:pt x="2744900" y="176260"/>
                </a:lnTo>
                <a:lnTo>
                  <a:pt x="2873391" y="235420"/>
                </a:lnTo>
                <a:lnTo>
                  <a:pt x="2993114" y="301060"/>
                </a:lnTo>
                <a:lnTo>
                  <a:pt x="3103887" y="372700"/>
                </a:lnTo>
                <a:lnTo>
                  <a:pt x="3205531" y="449858"/>
                </a:lnTo>
                <a:lnTo>
                  <a:pt x="3297865" y="532055"/>
                </a:lnTo>
                <a:lnTo>
                  <a:pt x="3380712" y="618809"/>
                </a:lnTo>
                <a:lnTo>
                  <a:pt x="3453889" y="709641"/>
                </a:lnTo>
                <a:lnTo>
                  <a:pt x="3517218" y="804069"/>
                </a:lnTo>
                <a:lnTo>
                  <a:pt x="3570519" y="901613"/>
                </a:lnTo>
                <a:lnTo>
                  <a:pt x="3613611" y="1001792"/>
                </a:lnTo>
                <a:lnTo>
                  <a:pt x="3646316" y="1104126"/>
                </a:lnTo>
                <a:lnTo>
                  <a:pt x="3668453" y="1208133"/>
                </a:lnTo>
                <a:lnTo>
                  <a:pt x="3679842" y="1313334"/>
                </a:lnTo>
                <a:lnTo>
                  <a:pt x="3680304" y="1419248"/>
                </a:lnTo>
                <a:lnTo>
                  <a:pt x="3669658" y="1525393"/>
                </a:lnTo>
                <a:lnTo>
                  <a:pt x="3647725" y="1631290"/>
                </a:lnTo>
                <a:lnTo>
                  <a:pt x="3614326" y="1736458"/>
                </a:lnTo>
                <a:lnTo>
                  <a:pt x="3569279" y="1840416"/>
                </a:lnTo>
                <a:lnTo>
                  <a:pt x="3512406" y="1942683"/>
                </a:lnTo>
                <a:lnTo>
                  <a:pt x="3443527" y="2042779"/>
                </a:lnTo>
                <a:lnTo>
                  <a:pt x="3385550" y="2114109"/>
                </a:lnTo>
                <a:lnTo>
                  <a:pt x="3322435" y="2182113"/>
                </a:lnTo>
                <a:lnTo>
                  <a:pt x="3254439" y="2246693"/>
                </a:lnTo>
                <a:lnTo>
                  <a:pt x="3181820" y="2307755"/>
                </a:lnTo>
                <a:lnTo>
                  <a:pt x="3104837" y="2365203"/>
                </a:lnTo>
                <a:lnTo>
                  <a:pt x="3023748" y="2418940"/>
                </a:lnTo>
                <a:lnTo>
                  <a:pt x="2938811" y="2468870"/>
                </a:lnTo>
                <a:lnTo>
                  <a:pt x="2850284" y="2514898"/>
                </a:lnTo>
                <a:lnTo>
                  <a:pt x="2758425" y="2556928"/>
                </a:lnTo>
                <a:lnTo>
                  <a:pt x="2663493" y="2594864"/>
                </a:lnTo>
                <a:lnTo>
                  <a:pt x="2565744" y="2628610"/>
                </a:lnTo>
                <a:lnTo>
                  <a:pt x="2465439" y="2658070"/>
                </a:lnTo>
                <a:lnTo>
                  <a:pt x="2362834" y="2683148"/>
                </a:lnTo>
                <a:lnTo>
                  <a:pt x="2258187" y="2703748"/>
                </a:lnTo>
                <a:lnTo>
                  <a:pt x="2151758" y="2719775"/>
                </a:lnTo>
                <a:lnTo>
                  <a:pt x="2043804" y="2731132"/>
                </a:lnTo>
                <a:lnTo>
                  <a:pt x="1934583" y="2737723"/>
                </a:lnTo>
                <a:lnTo>
                  <a:pt x="1824353" y="2739453"/>
                </a:lnTo>
                <a:lnTo>
                  <a:pt x="1713372" y="2736225"/>
                </a:lnTo>
                <a:lnTo>
                  <a:pt x="1601900" y="2727944"/>
                </a:lnTo>
                <a:lnTo>
                  <a:pt x="1073072" y="3082020"/>
                </a:lnTo>
                <a:close/>
              </a:path>
            </a:pathLst>
          </a:custGeom>
          <a:ln w="12192">
            <a:solidFill>
              <a:srgbClr val="B77317"/>
            </a:solidFill>
          </a:ln>
        </p:spPr>
        <p:txBody>
          <a:bodyPr wrap="square" lIns="0" tIns="0" rIns="0" bIns="0" rtlCol="0"/>
          <a:lstStyle/>
          <a:p>
            <a:pPr defTabSz="685800"/>
            <a:endParaRPr sz="1350">
              <a:solidFill>
                <a:prstClr val="black"/>
              </a:solidFill>
              <a:latin typeface="Calibri"/>
            </a:endParaRPr>
          </a:p>
        </p:txBody>
      </p:sp>
      <p:sp>
        <p:nvSpPr>
          <p:cNvPr id="10" name="object 10"/>
          <p:cNvSpPr txBox="1"/>
          <p:nvPr/>
        </p:nvSpPr>
        <p:spPr>
          <a:xfrm>
            <a:off x="3646883" y="2736502"/>
            <a:ext cx="1814513" cy="1384995"/>
          </a:xfrm>
          <a:prstGeom prst="rect">
            <a:avLst/>
          </a:prstGeom>
        </p:spPr>
        <p:txBody>
          <a:bodyPr vert="horz" wrap="square" lIns="0" tIns="0" rIns="0" bIns="0" rtlCol="0">
            <a:spAutoFit/>
          </a:bodyPr>
          <a:lstStyle/>
          <a:p>
            <a:pPr marL="65246" marR="58579" indent="-1905" algn="ctr" defTabSz="685800"/>
            <a:r>
              <a:rPr sz="900" dirty="0">
                <a:solidFill>
                  <a:srgbClr val="333333"/>
                </a:solidFill>
                <a:latin typeface="Franklin Gothic Book"/>
                <a:cs typeface="Franklin Gothic Book"/>
              </a:rPr>
              <a:t>“I had [this</a:t>
            </a:r>
            <a:r>
              <a:rPr sz="900" spc="4" dirty="0">
                <a:solidFill>
                  <a:srgbClr val="333333"/>
                </a:solidFill>
                <a:latin typeface="Franklin Gothic Book"/>
                <a:cs typeface="Franklin Gothic Book"/>
              </a:rPr>
              <a:t> </a:t>
            </a:r>
            <a:r>
              <a:rPr sz="900" dirty="0">
                <a:solidFill>
                  <a:srgbClr val="333333"/>
                </a:solidFill>
                <a:latin typeface="Franklin Gothic Book"/>
                <a:cs typeface="Franklin Gothic Book"/>
              </a:rPr>
              <a:t>attitude]</a:t>
            </a:r>
            <a:r>
              <a:rPr sz="900" spc="11" dirty="0">
                <a:solidFill>
                  <a:srgbClr val="333333"/>
                </a:solidFill>
                <a:latin typeface="Franklin Gothic Book"/>
                <a:cs typeface="Franklin Gothic Book"/>
              </a:rPr>
              <a:t> </a:t>
            </a:r>
            <a:r>
              <a:rPr sz="900" spc="-19" dirty="0">
                <a:solidFill>
                  <a:srgbClr val="333333"/>
                </a:solidFill>
                <a:latin typeface="Franklin Gothic Book"/>
                <a:cs typeface="Franklin Gothic Book"/>
              </a:rPr>
              <a:t>f</a:t>
            </a:r>
            <a:r>
              <a:rPr sz="900" dirty="0">
                <a:solidFill>
                  <a:srgbClr val="333333"/>
                </a:solidFill>
                <a:latin typeface="Franklin Gothic Book"/>
                <a:cs typeface="Franklin Gothic Book"/>
              </a:rPr>
              <a:t>or </a:t>
            </a:r>
            <a:r>
              <a:rPr sz="900" spc="-4" dirty="0">
                <a:solidFill>
                  <a:srgbClr val="333333"/>
                </a:solidFill>
                <a:latin typeface="Franklin Gothic Book"/>
                <a:cs typeface="Franklin Gothic Book"/>
              </a:rPr>
              <a:t>m</a:t>
            </a:r>
            <a:r>
              <a:rPr sz="900" dirty="0">
                <a:solidFill>
                  <a:srgbClr val="333333"/>
                </a:solidFill>
                <a:latin typeface="Franklin Gothic Book"/>
                <a:cs typeface="Franklin Gothic Book"/>
              </a:rPr>
              <a:t>o</a:t>
            </a:r>
            <a:r>
              <a:rPr sz="900" spc="-4" dirty="0">
                <a:solidFill>
                  <a:srgbClr val="333333"/>
                </a:solidFill>
                <a:latin typeface="Franklin Gothic Book"/>
                <a:cs typeface="Franklin Gothic Book"/>
              </a:rPr>
              <a:t>s</a:t>
            </a:r>
            <a:r>
              <a:rPr sz="900" dirty="0">
                <a:solidFill>
                  <a:srgbClr val="333333"/>
                </a:solidFill>
                <a:latin typeface="Franklin Gothic Book"/>
                <a:cs typeface="Franklin Gothic Book"/>
              </a:rPr>
              <a:t>t</a:t>
            </a:r>
            <a:r>
              <a:rPr sz="900" spc="19" dirty="0">
                <a:solidFill>
                  <a:srgbClr val="333333"/>
                </a:solidFill>
                <a:latin typeface="Franklin Gothic Book"/>
                <a:cs typeface="Franklin Gothic Book"/>
              </a:rPr>
              <a:t> </a:t>
            </a:r>
            <a:r>
              <a:rPr sz="900" dirty="0">
                <a:solidFill>
                  <a:srgbClr val="333333"/>
                </a:solidFill>
                <a:latin typeface="Franklin Gothic Book"/>
                <a:cs typeface="Franklin Gothic Book"/>
              </a:rPr>
              <a:t>of </a:t>
            </a:r>
            <a:r>
              <a:rPr sz="900" spc="-23" dirty="0">
                <a:solidFill>
                  <a:srgbClr val="333333"/>
                </a:solidFill>
                <a:latin typeface="Franklin Gothic Book"/>
                <a:cs typeface="Franklin Gothic Book"/>
              </a:rPr>
              <a:t>m</a:t>
            </a:r>
            <a:r>
              <a:rPr sz="900" dirty="0">
                <a:solidFill>
                  <a:srgbClr val="333333"/>
                </a:solidFill>
                <a:latin typeface="Franklin Gothic Book"/>
                <a:cs typeface="Franklin Gothic Book"/>
              </a:rPr>
              <a:t>y career…</a:t>
            </a:r>
            <a:r>
              <a:rPr sz="900" spc="8" dirty="0">
                <a:solidFill>
                  <a:srgbClr val="333333"/>
                </a:solidFill>
                <a:latin typeface="Franklin Gothic Book"/>
                <a:cs typeface="Franklin Gothic Book"/>
              </a:rPr>
              <a:t> </a:t>
            </a:r>
            <a:r>
              <a:rPr sz="900" dirty="0">
                <a:solidFill>
                  <a:srgbClr val="333333"/>
                </a:solidFill>
                <a:latin typeface="Franklin Gothic Book"/>
                <a:cs typeface="Franklin Gothic Book"/>
              </a:rPr>
              <a:t>I didn’t really</a:t>
            </a:r>
            <a:r>
              <a:rPr sz="900" spc="11" dirty="0">
                <a:solidFill>
                  <a:srgbClr val="333333"/>
                </a:solidFill>
                <a:latin typeface="Franklin Gothic Book"/>
                <a:cs typeface="Franklin Gothic Book"/>
              </a:rPr>
              <a:t> </a:t>
            </a:r>
            <a:r>
              <a:rPr sz="900" dirty="0">
                <a:solidFill>
                  <a:srgbClr val="333333"/>
                </a:solidFill>
                <a:latin typeface="Franklin Gothic Book"/>
                <a:cs typeface="Franklin Gothic Book"/>
              </a:rPr>
              <a:t>u</a:t>
            </a:r>
            <a:r>
              <a:rPr sz="900" spc="-4" dirty="0">
                <a:solidFill>
                  <a:srgbClr val="333333"/>
                </a:solidFill>
                <a:latin typeface="Franklin Gothic Book"/>
                <a:cs typeface="Franklin Gothic Book"/>
              </a:rPr>
              <a:t>n</a:t>
            </a:r>
            <a:r>
              <a:rPr sz="900" dirty="0">
                <a:solidFill>
                  <a:srgbClr val="333333"/>
                </a:solidFill>
                <a:latin typeface="Franklin Gothic Book"/>
                <a:cs typeface="Franklin Gothic Book"/>
              </a:rPr>
              <a:t>de</a:t>
            </a:r>
            <a:r>
              <a:rPr sz="900" spc="8" dirty="0">
                <a:solidFill>
                  <a:srgbClr val="333333"/>
                </a:solidFill>
                <a:latin typeface="Franklin Gothic Book"/>
                <a:cs typeface="Franklin Gothic Book"/>
              </a:rPr>
              <a:t>r</a:t>
            </a:r>
            <a:r>
              <a:rPr sz="900" spc="-4" dirty="0">
                <a:solidFill>
                  <a:srgbClr val="333333"/>
                </a:solidFill>
                <a:latin typeface="Franklin Gothic Book"/>
                <a:cs typeface="Franklin Gothic Book"/>
              </a:rPr>
              <a:t>s</a:t>
            </a:r>
            <a:r>
              <a:rPr sz="900" dirty="0">
                <a:solidFill>
                  <a:srgbClr val="333333"/>
                </a:solidFill>
                <a:latin typeface="Franklin Gothic Book"/>
                <a:cs typeface="Franklin Gothic Book"/>
              </a:rPr>
              <a:t>tand the nature</a:t>
            </a:r>
            <a:r>
              <a:rPr sz="900" spc="15" dirty="0">
                <a:solidFill>
                  <a:srgbClr val="333333"/>
                </a:solidFill>
                <a:latin typeface="Franklin Gothic Book"/>
                <a:cs typeface="Franklin Gothic Book"/>
              </a:rPr>
              <a:t> </a:t>
            </a:r>
            <a:r>
              <a:rPr sz="900" dirty="0">
                <a:solidFill>
                  <a:srgbClr val="333333"/>
                </a:solidFill>
                <a:latin typeface="Franklin Gothic Book"/>
                <a:cs typeface="Franklin Gothic Book"/>
              </a:rPr>
              <a:t>of the disea</a:t>
            </a:r>
            <a:r>
              <a:rPr sz="900" spc="-8" dirty="0">
                <a:solidFill>
                  <a:srgbClr val="333333"/>
                </a:solidFill>
                <a:latin typeface="Franklin Gothic Book"/>
                <a:cs typeface="Franklin Gothic Book"/>
              </a:rPr>
              <a:t>s</a:t>
            </a:r>
            <a:r>
              <a:rPr sz="900" dirty="0">
                <a:solidFill>
                  <a:srgbClr val="333333"/>
                </a:solidFill>
                <a:latin typeface="Franklin Gothic Book"/>
                <a:cs typeface="Franklin Gothic Book"/>
              </a:rPr>
              <a:t>e…</a:t>
            </a:r>
            <a:r>
              <a:rPr sz="900" spc="-8" dirty="0">
                <a:solidFill>
                  <a:srgbClr val="333333"/>
                </a:solidFill>
                <a:latin typeface="Franklin Gothic Book"/>
                <a:cs typeface="Franklin Gothic Book"/>
              </a:rPr>
              <a:t>y</a:t>
            </a:r>
            <a:r>
              <a:rPr sz="900" dirty="0">
                <a:solidFill>
                  <a:srgbClr val="333333"/>
                </a:solidFill>
                <a:latin typeface="Franklin Gothic Book"/>
                <a:cs typeface="Franklin Gothic Book"/>
              </a:rPr>
              <a:t>ou’re</a:t>
            </a:r>
            <a:r>
              <a:rPr sz="900" spc="23" dirty="0">
                <a:solidFill>
                  <a:srgbClr val="333333"/>
                </a:solidFill>
                <a:latin typeface="Franklin Gothic Book"/>
                <a:cs typeface="Franklin Gothic Book"/>
              </a:rPr>
              <a:t> </a:t>
            </a:r>
            <a:r>
              <a:rPr sz="900" dirty="0">
                <a:solidFill>
                  <a:srgbClr val="333333"/>
                </a:solidFill>
                <a:latin typeface="Franklin Gothic Book"/>
                <a:cs typeface="Franklin Gothic Book"/>
              </a:rPr>
              <a:t>a </a:t>
            </a:r>
            <a:r>
              <a:rPr sz="900" spc="-4" dirty="0">
                <a:solidFill>
                  <a:srgbClr val="333333"/>
                </a:solidFill>
                <a:latin typeface="Franklin Gothic Book"/>
                <a:cs typeface="Franklin Gothic Book"/>
              </a:rPr>
              <a:t>p</a:t>
            </a:r>
            <a:r>
              <a:rPr sz="900" dirty="0">
                <a:solidFill>
                  <a:srgbClr val="333333"/>
                </a:solidFill>
                <a:latin typeface="Franklin Gothic Book"/>
                <a:cs typeface="Franklin Gothic Book"/>
              </a:rPr>
              <a:t>olice o</a:t>
            </a:r>
            <a:r>
              <a:rPr sz="900" spc="26" dirty="0">
                <a:solidFill>
                  <a:srgbClr val="333333"/>
                </a:solidFill>
                <a:latin typeface="Franklin Gothic Book"/>
                <a:cs typeface="Franklin Gothic Book"/>
              </a:rPr>
              <a:t>f</a:t>
            </a:r>
            <a:r>
              <a:rPr sz="900" spc="4" dirty="0">
                <a:solidFill>
                  <a:srgbClr val="333333"/>
                </a:solidFill>
                <a:latin typeface="Franklin Gothic Book"/>
                <a:cs typeface="Franklin Gothic Book"/>
              </a:rPr>
              <a:t>f</a:t>
            </a:r>
            <a:r>
              <a:rPr sz="900" spc="-4" dirty="0">
                <a:solidFill>
                  <a:srgbClr val="333333"/>
                </a:solidFill>
                <a:latin typeface="Franklin Gothic Book"/>
                <a:cs typeface="Franklin Gothic Book"/>
              </a:rPr>
              <a:t>i</a:t>
            </a:r>
            <a:r>
              <a:rPr sz="900" spc="4" dirty="0">
                <a:solidFill>
                  <a:srgbClr val="333333"/>
                </a:solidFill>
                <a:latin typeface="Franklin Gothic Book"/>
                <a:cs typeface="Franklin Gothic Book"/>
              </a:rPr>
              <a:t>c</a:t>
            </a:r>
            <a:r>
              <a:rPr sz="900" dirty="0">
                <a:solidFill>
                  <a:srgbClr val="333333"/>
                </a:solidFill>
                <a:latin typeface="Franklin Gothic Book"/>
                <a:cs typeface="Franklin Gothic Book"/>
              </a:rPr>
              <a:t>er;</a:t>
            </a:r>
            <a:r>
              <a:rPr sz="900" spc="-4" dirty="0">
                <a:solidFill>
                  <a:srgbClr val="333333"/>
                </a:solidFill>
                <a:latin typeface="Franklin Gothic Book"/>
                <a:cs typeface="Franklin Gothic Book"/>
              </a:rPr>
              <a:t> </a:t>
            </a:r>
            <a:r>
              <a:rPr sz="900" spc="-8" dirty="0">
                <a:solidFill>
                  <a:srgbClr val="333333"/>
                </a:solidFill>
                <a:latin typeface="Franklin Gothic Book"/>
                <a:cs typeface="Franklin Gothic Book"/>
              </a:rPr>
              <a:t>y</a:t>
            </a:r>
            <a:r>
              <a:rPr sz="900" dirty="0">
                <a:solidFill>
                  <a:srgbClr val="333333"/>
                </a:solidFill>
                <a:latin typeface="Franklin Gothic Book"/>
                <a:cs typeface="Franklin Gothic Book"/>
              </a:rPr>
              <a:t>ou</a:t>
            </a:r>
            <a:r>
              <a:rPr sz="900" spc="-11" dirty="0">
                <a:solidFill>
                  <a:srgbClr val="333333"/>
                </a:solidFill>
                <a:latin typeface="Franklin Gothic Book"/>
                <a:cs typeface="Franklin Gothic Book"/>
              </a:rPr>
              <a:t> </a:t>
            </a:r>
            <a:r>
              <a:rPr sz="900" dirty="0">
                <a:solidFill>
                  <a:srgbClr val="333333"/>
                </a:solidFill>
                <a:latin typeface="Franklin Gothic Book"/>
                <a:cs typeface="Franklin Gothic Book"/>
              </a:rPr>
              <a:t>handle</a:t>
            </a:r>
            <a:r>
              <a:rPr sz="900" spc="8" dirty="0">
                <a:solidFill>
                  <a:srgbClr val="333333"/>
                </a:solidFill>
                <a:latin typeface="Franklin Gothic Book"/>
                <a:cs typeface="Franklin Gothic Book"/>
              </a:rPr>
              <a:t> </a:t>
            </a:r>
            <a:r>
              <a:rPr sz="900" dirty="0">
                <a:solidFill>
                  <a:srgbClr val="333333"/>
                </a:solidFill>
                <a:latin typeface="Franklin Gothic Book"/>
                <a:cs typeface="Franklin Gothic Book"/>
              </a:rPr>
              <a:t>the</a:t>
            </a:r>
            <a:endParaRPr sz="900" dirty="0">
              <a:solidFill>
                <a:prstClr val="black"/>
              </a:solidFill>
              <a:latin typeface="Franklin Gothic Book"/>
              <a:cs typeface="Franklin Gothic Book"/>
            </a:endParaRPr>
          </a:p>
          <a:p>
            <a:pPr marL="9525" marR="3810" algn="ctr" defTabSz="685800"/>
            <a:r>
              <a:rPr sz="900" spc="-4" dirty="0">
                <a:solidFill>
                  <a:srgbClr val="333333"/>
                </a:solidFill>
                <a:latin typeface="Franklin Gothic Book"/>
                <a:cs typeface="Franklin Gothic Book"/>
              </a:rPr>
              <a:t>p</a:t>
            </a:r>
            <a:r>
              <a:rPr sz="900" spc="-23" dirty="0">
                <a:solidFill>
                  <a:srgbClr val="333333"/>
                </a:solidFill>
                <a:latin typeface="Franklin Gothic Book"/>
                <a:cs typeface="Franklin Gothic Book"/>
              </a:rPr>
              <a:t>r</a:t>
            </a:r>
            <a:r>
              <a:rPr sz="900" spc="-8" dirty="0">
                <a:solidFill>
                  <a:srgbClr val="333333"/>
                </a:solidFill>
                <a:latin typeface="Franklin Gothic Book"/>
                <a:cs typeface="Franklin Gothic Book"/>
              </a:rPr>
              <a:t>oble</a:t>
            </a:r>
            <a:r>
              <a:rPr sz="900" spc="-15" dirty="0">
                <a:solidFill>
                  <a:srgbClr val="333333"/>
                </a:solidFill>
                <a:latin typeface="Franklin Gothic Book"/>
                <a:cs typeface="Franklin Gothic Book"/>
              </a:rPr>
              <a:t>m</a:t>
            </a:r>
            <a:r>
              <a:rPr sz="900" dirty="0">
                <a:solidFill>
                  <a:srgbClr val="333333"/>
                </a:solidFill>
                <a:latin typeface="Franklin Gothic Book"/>
                <a:cs typeface="Franklin Gothic Book"/>
              </a:rPr>
              <a:t>,</a:t>
            </a:r>
            <a:r>
              <a:rPr sz="900" spc="8" dirty="0">
                <a:solidFill>
                  <a:srgbClr val="333333"/>
                </a:solidFill>
                <a:latin typeface="Franklin Gothic Book"/>
                <a:cs typeface="Franklin Gothic Book"/>
              </a:rPr>
              <a:t> </a:t>
            </a:r>
            <a:r>
              <a:rPr sz="900" spc="-8" dirty="0">
                <a:solidFill>
                  <a:srgbClr val="333333"/>
                </a:solidFill>
                <a:latin typeface="Franklin Gothic Book"/>
                <a:cs typeface="Franklin Gothic Book"/>
              </a:rPr>
              <a:t>you</a:t>
            </a:r>
            <a:r>
              <a:rPr sz="900" dirty="0">
                <a:solidFill>
                  <a:srgbClr val="333333"/>
                </a:solidFill>
                <a:latin typeface="Franklin Gothic Book"/>
                <a:cs typeface="Franklin Gothic Book"/>
              </a:rPr>
              <a:t> </a:t>
            </a:r>
            <a:r>
              <a:rPr sz="900" spc="-15" dirty="0">
                <a:solidFill>
                  <a:srgbClr val="333333"/>
                </a:solidFill>
                <a:latin typeface="Franklin Gothic Book"/>
                <a:cs typeface="Franklin Gothic Book"/>
              </a:rPr>
              <a:t>m</a:t>
            </a:r>
            <a:r>
              <a:rPr sz="900" spc="-26" dirty="0">
                <a:solidFill>
                  <a:srgbClr val="333333"/>
                </a:solidFill>
                <a:latin typeface="Franklin Gothic Book"/>
                <a:cs typeface="Franklin Gothic Book"/>
              </a:rPr>
              <a:t>o</a:t>
            </a:r>
            <a:r>
              <a:rPr sz="900" spc="-11" dirty="0">
                <a:solidFill>
                  <a:srgbClr val="333333"/>
                </a:solidFill>
                <a:latin typeface="Franklin Gothic Book"/>
                <a:cs typeface="Franklin Gothic Book"/>
              </a:rPr>
              <a:t>v</a:t>
            </a:r>
            <a:r>
              <a:rPr sz="900" spc="-8" dirty="0">
                <a:solidFill>
                  <a:srgbClr val="333333"/>
                </a:solidFill>
                <a:latin typeface="Franklin Gothic Book"/>
                <a:cs typeface="Franklin Gothic Book"/>
              </a:rPr>
              <a:t>e</a:t>
            </a:r>
            <a:r>
              <a:rPr sz="900" dirty="0">
                <a:solidFill>
                  <a:srgbClr val="333333"/>
                </a:solidFill>
                <a:latin typeface="Franklin Gothic Book"/>
                <a:cs typeface="Franklin Gothic Book"/>
              </a:rPr>
              <a:t> </a:t>
            </a:r>
            <a:r>
              <a:rPr sz="900" spc="-8" dirty="0">
                <a:solidFill>
                  <a:srgbClr val="333333"/>
                </a:solidFill>
                <a:latin typeface="Franklin Gothic Book"/>
                <a:cs typeface="Franklin Gothic Book"/>
              </a:rPr>
              <a:t>on</a:t>
            </a:r>
            <a:r>
              <a:rPr sz="900" spc="-4" dirty="0">
                <a:solidFill>
                  <a:srgbClr val="333333"/>
                </a:solidFill>
                <a:latin typeface="Franklin Gothic Book"/>
                <a:cs typeface="Franklin Gothic Book"/>
              </a:rPr>
              <a:t> </a:t>
            </a:r>
            <a:r>
              <a:rPr sz="900" spc="-11" dirty="0">
                <a:solidFill>
                  <a:srgbClr val="333333"/>
                </a:solidFill>
                <a:latin typeface="Franklin Gothic Book"/>
                <a:cs typeface="Franklin Gothic Book"/>
              </a:rPr>
              <a:t>t</a:t>
            </a:r>
            <a:r>
              <a:rPr sz="900" spc="-8" dirty="0">
                <a:solidFill>
                  <a:srgbClr val="333333"/>
                </a:solidFill>
                <a:latin typeface="Franklin Gothic Book"/>
                <a:cs typeface="Franklin Gothic Book"/>
              </a:rPr>
              <a:t>o</a:t>
            </a:r>
            <a:r>
              <a:rPr sz="900" dirty="0">
                <a:solidFill>
                  <a:srgbClr val="333333"/>
                </a:solidFill>
                <a:latin typeface="Franklin Gothic Book"/>
                <a:cs typeface="Franklin Gothic Book"/>
              </a:rPr>
              <a:t> </a:t>
            </a:r>
            <a:r>
              <a:rPr sz="900" spc="-8" dirty="0">
                <a:solidFill>
                  <a:srgbClr val="333333"/>
                </a:solidFill>
                <a:latin typeface="Franklin Gothic Book"/>
                <a:cs typeface="Franklin Gothic Book"/>
              </a:rPr>
              <a:t>the</a:t>
            </a:r>
            <a:r>
              <a:rPr sz="900" spc="-4" dirty="0">
                <a:solidFill>
                  <a:srgbClr val="333333"/>
                </a:solidFill>
                <a:latin typeface="Franklin Gothic Book"/>
                <a:cs typeface="Franklin Gothic Book"/>
              </a:rPr>
              <a:t> </a:t>
            </a:r>
            <a:r>
              <a:rPr sz="900" spc="-8" dirty="0">
                <a:solidFill>
                  <a:srgbClr val="333333"/>
                </a:solidFill>
                <a:latin typeface="Franklin Gothic Book"/>
                <a:cs typeface="Franklin Gothic Book"/>
              </a:rPr>
              <a:t>n</a:t>
            </a:r>
            <a:r>
              <a:rPr sz="900" spc="-30" dirty="0">
                <a:solidFill>
                  <a:srgbClr val="333333"/>
                </a:solidFill>
                <a:latin typeface="Franklin Gothic Book"/>
                <a:cs typeface="Franklin Gothic Book"/>
              </a:rPr>
              <a:t>e</a:t>
            </a:r>
            <a:r>
              <a:rPr sz="900" spc="-8" dirty="0">
                <a:solidFill>
                  <a:srgbClr val="333333"/>
                </a:solidFill>
                <a:latin typeface="Franklin Gothic Book"/>
                <a:cs typeface="Franklin Gothic Book"/>
              </a:rPr>
              <a:t>x</a:t>
            </a:r>
            <a:r>
              <a:rPr sz="900" spc="-4" dirty="0">
                <a:solidFill>
                  <a:srgbClr val="333333"/>
                </a:solidFill>
                <a:latin typeface="Franklin Gothic Book"/>
                <a:cs typeface="Franklin Gothic Book"/>
              </a:rPr>
              <a:t>t</a:t>
            </a:r>
            <a:r>
              <a:rPr sz="900" spc="19" dirty="0">
                <a:solidFill>
                  <a:srgbClr val="333333"/>
                </a:solidFill>
                <a:latin typeface="Franklin Gothic Book"/>
                <a:cs typeface="Franklin Gothic Book"/>
              </a:rPr>
              <a:t> </a:t>
            </a:r>
            <a:r>
              <a:rPr sz="900" spc="-4" dirty="0">
                <a:solidFill>
                  <a:srgbClr val="333333"/>
                </a:solidFill>
                <a:latin typeface="Franklin Gothic Book"/>
                <a:cs typeface="Franklin Gothic Book"/>
              </a:rPr>
              <a:t>call </a:t>
            </a:r>
            <a:r>
              <a:rPr sz="900" spc="-19" dirty="0">
                <a:solidFill>
                  <a:srgbClr val="333333"/>
                </a:solidFill>
                <a:latin typeface="Franklin Gothic Book"/>
                <a:cs typeface="Franklin Gothic Book"/>
              </a:rPr>
              <a:t>f</a:t>
            </a:r>
            <a:r>
              <a:rPr sz="900" dirty="0">
                <a:solidFill>
                  <a:srgbClr val="333333"/>
                </a:solidFill>
                <a:latin typeface="Franklin Gothic Book"/>
                <a:cs typeface="Franklin Gothic Book"/>
              </a:rPr>
              <a:t>or </a:t>
            </a:r>
            <a:r>
              <a:rPr sz="900" spc="-4" dirty="0">
                <a:solidFill>
                  <a:srgbClr val="333333"/>
                </a:solidFill>
                <a:latin typeface="Franklin Gothic Book"/>
                <a:cs typeface="Franklin Gothic Book"/>
              </a:rPr>
              <a:t>s</a:t>
            </a:r>
            <a:r>
              <a:rPr sz="900" dirty="0">
                <a:solidFill>
                  <a:srgbClr val="333333"/>
                </a:solidFill>
                <a:latin typeface="Franklin Gothic Book"/>
                <a:cs typeface="Franklin Gothic Book"/>
              </a:rPr>
              <a:t>e</a:t>
            </a:r>
            <a:r>
              <a:rPr sz="900" spc="23" dirty="0">
                <a:solidFill>
                  <a:srgbClr val="333333"/>
                </a:solidFill>
                <a:latin typeface="Franklin Gothic Book"/>
                <a:cs typeface="Franklin Gothic Book"/>
              </a:rPr>
              <a:t>r</a:t>
            </a:r>
            <a:r>
              <a:rPr sz="900" dirty="0">
                <a:solidFill>
                  <a:srgbClr val="333333"/>
                </a:solidFill>
                <a:latin typeface="Franklin Gothic Book"/>
                <a:cs typeface="Franklin Gothic Book"/>
              </a:rPr>
              <a:t>vice.</a:t>
            </a:r>
            <a:r>
              <a:rPr sz="900" spc="4" dirty="0">
                <a:solidFill>
                  <a:srgbClr val="333333"/>
                </a:solidFill>
                <a:latin typeface="Franklin Gothic Book"/>
                <a:cs typeface="Franklin Gothic Book"/>
              </a:rPr>
              <a:t> </a:t>
            </a:r>
            <a:r>
              <a:rPr sz="900" spc="-56" dirty="0">
                <a:solidFill>
                  <a:srgbClr val="333333"/>
                </a:solidFill>
                <a:latin typeface="Franklin Gothic Book"/>
                <a:cs typeface="Franklin Gothic Book"/>
              </a:rPr>
              <a:t>Y</a:t>
            </a:r>
            <a:r>
              <a:rPr sz="900" dirty="0">
                <a:solidFill>
                  <a:srgbClr val="333333"/>
                </a:solidFill>
                <a:latin typeface="Franklin Gothic Book"/>
                <a:cs typeface="Franklin Gothic Book"/>
              </a:rPr>
              <a:t>ou do</a:t>
            </a:r>
            <a:r>
              <a:rPr sz="900" spc="-4" dirty="0">
                <a:solidFill>
                  <a:srgbClr val="333333"/>
                </a:solidFill>
                <a:latin typeface="Franklin Gothic Book"/>
                <a:cs typeface="Franklin Gothic Book"/>
              </a:rPr>
              <a:t>n</a:t>
            </a:r>
            <a:r>
              <a:rPr sz="900" dirty="0">
                <a:solidFill>
                  <a:srgbClr val="333333"/>
                </a:solidFill>
                <a:latin typeface="Franklin Gothic Book"/>
                <a:cs typeface="Franklin Gothic Book"/>
              </a:rPr>
              <a:t>’t</a:t>
            </a:r>
            <a:r>
              <a:rPr sz="900" spc="8" dirty="0">
                <a:solidFill>
                  <a:srgbClr val="333333"/>
                </a:solidFill>
                <a:latin typeface="Franklin Gothic Book"/>
                <a:cs typeface="Franklin Gothic Book"/>
              </a:rPr>
              <a:t> </a:t>
            </a:r>
            <a:r>
              <a:rPr sz="900" dirty="0">
                <a:solidFill>
                  <a:srgbClr val="333333"/>
                </a:solidFill>
                <a:latin typeface="Franklin Gothic Book"/>
                <a:cs typeface="Franklin Gothic Book"/>
              </a:rPr>
              <a:t>really</a:t>
            </a:r>
            <a:endParaRPr sz="900" dirty="0">
              <a:solidFill>
                <a:prstClr val="black"/>
              </a:solidFill>
              <a:latin typeface="Franklin Gothic Book"/>
              <a:cs typeface="Franklin Gothic Book"/>
            </a:endParaRPr>
          </a:p>
          <a:p>
            <a:pPr marL="19526" marR="13335" indent="-953" algn="ctr" defTabSz="685800"/>
            <a:r>
              <a:rPr sz="900" dirty="0">
                <a:solidFill>
                  <a:srgbClr val="333333"/>
                </a:solidFill>
                <a:latin typeface="Franklin Gothic Book"/>
                <a:cs typeface="Franklin Gothic Book"/>
              </a:rPr>
              <a:t>recei</a:t>
            </a:r>
            <a:r>
              <a:rPr sz="900" spc="-11" dirty="0">
                <a:solidFill>
                  <a:srgbClr val="333333"/>
                </a:solidFill>
                <a:latin typeface="Franklin Gothic Book"/>
                <a:cs typeface="Franklin Gothic Book"/>
              </a:rPr>
              <a:t>v</a:t>
            </a:r>
            <a:r>
              <a:rPr sz="900" dirty="0">
                <a:solidFill>
                  <a:srgbClr val="333333"/>
                </a:solidFill>
                <a:latin typeface="Franklin Gothic Book"/>
                <a:cs typeface="Franklin Gothic Book"/>
              </a:rPr>
              <a:t>e…a l</a:t>
            </a:r>
            <a:r>
              <a:rPr sz="900" spc="-11" dirty="0">
                <a:solidFill>
                  <a:srgbClr val="333333"/>
                </a:solidFill>
                <a:latin typeface="Franklin Gothic Book"/>
                <a:cs typeface="Franklin Gothic Book"/>
              </a:rPr>
              <a:t>o</a:t>
            </a:r>
            <a:r>
              <a:rPr sz="900" dirty="0">
                <a:solidFill>
                  <a:srgbClr val="333333"/>
                </a:solidFill>
                <a:latin typeface="Franklin Gothic Book"/>
                <a:cs typeface="Franklin Gothic Book"/>
              </a:rPr>
              <a:t>t of</a:t>
            </a:r>
            <a:r>
              <a:rPr sz="900" spc="8" dirty="0">
                <a:solidFill>
                  <a:srgbClr val="333333"/>
                </a:solidFill>
                <a:latin typeface="Franklin Gothic Book"/>
                <a:cs typeface="Franklin Gothic Book"/>
              </a:rPr>
              <a:t> </a:t>
            </a:r>
            <a:r>
              <a:rPr sz="900" dirty="0">
                <a:solidFill>
                  <a:srgbClr val="333333"/>
                </a:solidFill>
                <a:latin typeface="Franklin Gothic Book"/>
                <a:cs typeface="Franklin Gothic Book"/>
              </a:rPr>
              <a:t>u</a:t>
            </a:r>
            <a:r>
              <a:rPr sz="900" spc="-4" dirty="0">
                <a:solidFill>
                  <a:srgbClr val="333333"/>
                </a:solidFill>
                <a:latin typeface="Franklin Gothic Book"/>
                <a:cs typeface="Franklin Gothic Book"/>
              </a:rPr>
              <a:t>n</a:t>
            </a:r>
            <a:r>
              <a:rPr sz="900" dirty="0">
                <a:solidFill>
                  <a:srgbClr val="333333"/>
                </a:solidFill>
                <a:latin typeface="Franklin Gothic Book"/>
                <a:cs typeface="Franklin Gothic Book"/>
              </a:rPr>
              <a:t>de</a:t>
            </a:r>
            <a:r>
              <a:rPr sz="900" spc="8" dirty="0">
                <a:solidFill>
                  <a:srgbClr val="333333"/>
                </a:solidFill>
                <a:latin typeface="Franklin Gothic Book"/>
                <a:cs typeface="Franklin Gothic Book"/>
              </a:rPr>
              <a:t>r</a:t>
            </a:r>
            <a:r>
              <a:rPr sz="900" spc="-4" dirty="0">
                <a:solidFill>
                  <a:srgbClr val="333333"/>
                </a:solidFill>
                <a:latin typeface="Franklin Gothic Book"/>
                <a:cs typeface="Franklin Gothic Book"/>
              </a:rPr>
              <a:t>s</a:t>
            </a:r>
            <a:r>
              <a:rPr sz="900" dirty="0">
                <a:solidFill>
                  <a:srgbClr val="333333"/>
                </a:solidFill>
                <a:latin typeface="Franklin Gothic Book"/>
                <a:cs typeface="Franklin Gothic Book"/>
              </a:rPr>
              <a:t>tanding</a:t>
            </a:r>
            <a:r>
              <a:rPr sz="900" spc="11" dirty="0">
                <a:solidFill>
                  <a:srgbClr val="333333"/>
                </a:solidFill>
                <a:latin typeface="Franklin Gothic Book"/>
                <a:cs typeface="Franklin Gothic Book"/>
              </a:rPr>
              <a:t> </a:t>
            </a:r>
            <a:r>
              <a:rPr sz="900" dirty="0">
                <a:solidFill>
                  <a:srgbClr val="333333"/>
                </a:solidFill>
                <a:latin typeface="Franklin Gothic Book"/>
                <a:cs typeface="Franklin Gothic Book"/>
              </a:rPr>
              <a:t>of </a:t>
            </a:r>
            <a:r>
              <a:rPr sz="900" spc="-4" dirty="0">
                <a:solidFill>
                  <a:srgbClr val="333333"/>
                </a:solidFill>
                <a:latin typeface="Franklin Gothic Book"/>
                <a:cs typeface="Franklin Gothic Book"/>
              </a:rPr>
              <a:t>w</a:t>
            </a:r>
            <a:r>
              <a:rPr sz="900" dirty="0">
                <a:solidFill>
                  <a:srgbClr val="333333"/>
                </a:solidFill>
                <a:latin typeface="Franklin Gothic Book"/>
                <a:cs typeface="Franklin Gothic Book"/>
              </a:rPr>
              <a:t>hat’s</a:t>
            </a:r>
            <a:r>
              <a:rPr sz="900" spc="15" dirty="0">
                <a:solidFill>
                  <a:srgbClr val="333333"/>
                </a:solidFill>
                <a:latin typeface="Franklin Gothic Book"/>
                <a:cs typeface="Franklin Gothic Book"/>
              </a:rPr>
              <a:t> </a:t>
            </a:r>
            <a:r>
              <a:rPr sz="900" dirty="0">
                <a:solidFill>
                  <a:srgbClr val="333333"/>
                </a:solidFill>
                <a:latin typeface="Franklin Gothic Book"/>
                <a:cs typeface="Franklin Gothic Book"/>
              </a:rPr>
              <a:t>going on</a:t>
            </a:r>
            <a:r>
              <a:rPr sz="900" spc="-8" dirty="0">
                <a:solidFill>
                  <a:srgbClr val="333333"/>
                </a:solidFill>
                <a:latin typeface="Franklin Gothic Book"/>
                <a:cs typeface="Franklin Gothic Book"/>
              </a:rPr>
              <a:t> </a:t>
            </a:r>
            <a:r>
              <a:rPr sz="900" dirty="0">
                <a:solidFill>
                  <a:srgbClr val="333333"/>
                </a:solidFill>
                <a:latin typeface="Franklin Gothic Book"/>
                <a:cs typeface="Franklin Gothic Book"/>
              </a:rPr>
              <a:t>f</a:t>
            </a:r>
            <a:r>
              <a:rPr sz="900" spc="-19" dirty="0">
                <a:solidFill>
                  <a:srgbClr val="333333"/>
                </a:solidFill>
                <a:latin typeface="Franklin Gothic Book"/>
                <a:cs typeface="Franklin Gothic Book"/>
              </a:rPr>
              <a:t>r</a:t>
            </a:r>
            <a:r>
              <a:rPr sz="900" dirty="0">
                <a:solidFill>
                  <a:srgbClr val="333333"/>
                </a:solidFill>
                <a:latin typeface="Franklin Gothic Book"/>
                <a:cs typeface="Franklin Gothic Book"/>
              </a:rPr>
              <a:t>om</a:t>
            </a:r>
            <a:r>
              <a:rPr sz="900" spc="4" dirty="0">
                <a:solidFill>
                  <a:srgbClr val="333333"/>
                </a:solidFill>
                <a:latin typeface="Franklin Gothic Book"/>
                <a:cs typeface="Franklin Gothic Book"/>
              </a:rPr>
              <a:t> </a:t>
            </a:r>
            <a:r>
              <a:rPr sz="900" dirty="0">
                <a:solidFill>
                  <a:srgbClr val="333333"/>
                </a:solidFill>
                <a:latin typeface="Franklin Gothic Book"/>
                <a:cs typeface="Franklin Gothic Book"/>
              </a:rPr>
              <a:t>a</a:t>
            </a:r>
            <a:r>
              <a:rPr sz="900" spc="8" dirty="0">
                <a:solidFill>
                  <a:srgbClr val="333333"/>
                </a:solidFill>
                <a:latin typeface="Franklin Gothic Book"/>
                <a:cs typeface="Franklin Gothic Book"/>
              </a:rPr>
              <a:t> </a:t>
            </a:r>
            <a:r>
              <a:rPr sz="900" dirty="0">
                <a:solidFill>
                  <a:srgbClr val="333333"/>
                </a:solidFill>
                <a:latin typeface="Franklin Gothic Book"/>
                <a:cs typeface="Franklin Gothic Book"/>
              </a:rPr>
              <a:t>n</a:t>
            </a:r>
            <a:r>
              <a:rPr sz="900" spc="-4" dirty="0">
                <a:solidFill>
                  <a:srgbClr val="333333"/>
                </a:solidFill>
                <a:latin typeface="Franklin Gothic Book"/>
                <a:cs typeface="Franklin Gothic Book"/>
              </a:rPr>
              <a:t>e</a:t>
            </a:r>
            <a:r>
              <a:rPr sz="900" dirty="0">
                <a:solidFill>
                  <a:srgbClr val="333333"/>
                </a:solidFill>
                <a:latin typeface="Franklin Gothic Book"/>
                <a:cs typeface="Franklin Gothic Book"/>
              </a:rPr>
              <a:t>u</a:t>
            </a:r>
            <a:r>
              <a:rPr sz="900" spc="-23" dirty="0">
                <a:solidFill>
                  <a:srgbClr val="333333"/>
                </a:solidFill>
                <a:latin typeface="Franklin Gothic Book"/>
                <a:cs typeface="Franklin Gothic Book"/>
              </a:rPr>
              <a:t>r</a:t>
            </a:r>
            <a:r>
              <a:rPr sz="900" dirty="0">
                <a:solidFill>
                  <a:srgbClr val="333333"/>
                </a:solidFill>
                <a:latin typeface="Franklin Gothic Book"/>
                <a:cs typeface="Franklin Gothic Book"/>
              </a:rPr>
              <a:t>ological </a:t>
            </a:r>
            <a:r>
              <a:rPr sz="900" spc="-4" dirty="0">
                <a:solidFill>
                  <a:srgbClr val="333333"/>
                </a:solidFill>
                <a:latin typeface="Franklin Gothic Book"/>
                <a:cs typeface="Franklin Gothic Book"/>
              </a:rPr>
              <a:t>p</a:t>
            </a:r>
            <a:r>
              <a:rPr sz="900" spc="-8" dirty="0">
                <a:solidFill>
                  <a:srgbClr val="333333"/>
                </a:solidFill>
                <a:latin typeface="Franklin Gothic Book"/>
                <a:cs typeface="Franklin Gothic Book"/>
              </a:rPr>
              <a:t>e</a:t>
            </a:r>
            <a:r>
              <a:rPr sz="900" dirty="0">
                <a:solidFill>
                  <a:srgbClr val="333333"/>
                </a:solidFill>
                <a:latin typeface="Franklin Gothic Book"/>
                <a:cs typeface="Franklin Gothic Book"/>
              </a:rPr>
              <a:t>r</a:t>
            </a:r>
            <a:r>
              <a:rPr sz="900" spc="-11" dirty="0">
                <a:solidFill>
                  <a:srgbClr val="333333"/>
                </a:solidFill>
                <a:latin typeface="Franklin Gothic Book"/>
                <a:cs typeface="Franklin Gothic Book"/>
              </a:rPr>
              <a:t>s</a:t>
            </a:r>
            <a:r>
              <a:rPr sz="900" spc="-4" dirty="0">
                <a:solidFill>
                  <a:srgbClr val="333333"/>
                </a:solidFill>
                <a:latin typeface="Franklin Gothic Book"/>
                <a:cs typeface="Franklin Gothic Book"/>
              </a:rPr>
              <a:t>p</a:t>
            </a:r>
            <a:r>
              <a:rPr sz="900" spc="-8" dirty="0">
                <a:solidFill>
                  <a:srgbClr val="333333"/>
                </a:solidFill>
                <a:latin typeface="Franklin Gothic Book"/>
                <a:cs typeface="Franklin Gothic Book"/>
              </a:rPr>
              <a:t>ec</a:t>
            </a:r>
            <a:r>
              <a:rPr sz="900" dirty="0">
                <a:solidFill>
                  <a:srgbClr val="333333"/>
                </a:solidFill>
                <a:latin typeface="Franklin Gothic Book"/>
                <a:cs typeface="Franklin Gothic Book"/>
              </a:rPr>
              <a:t>ti</a:t>
            </a:r>
            <a:r>
              <a:rPr sz="900" spc="-11" dirty="0">
                <a:solidFill>
                  <a:srgbClr val="333333"/>
                </a:solidFill>
                <a:latin typeface="Franklin Gothic Book"/>
                <a:cs typeface="Franklin Gothic Book"/>
              </a:rPr>
              <a:t>v</a:t>
            </a:r>
            <a:r>
              <a:rPr sz="900" spc="-4" dirty="0">
                <a:solidFill>
                  <a:srgbClr val="333333"/>
                </a:solidFill>
                <a:latin typeface="Franklin Gothic Book"/>
                <a:cs typeface="Franklin Gothic Book"/>
              </a:rPr>
              <a:t>e.</a:t>
            </a:r>
            <a:r>
              <a:rPr sz="900" spc="4" dirty="0">
                <a:solidFill>
                  <a:srgbClr val="333333"/>
                </a:solidFill>
                <a:latin typeface="Franklin Gothic Book"/>
                <a:cs typeface="Franklin Gothic Book"/>
              </a:rPr>
              <a:t> </a:t>
            </a:r>
            <a:r>
              <a:rPr sz="900" dirty="0">
                <a:solidFill>
                  <a:srgbClr val="333333"/>
                </a:solidFill>
                <a:latin typeface="Franklin Gothic Book"/>
                <a:cs typeface="Franklin Gothic Book"/>
              </a:rPr>
              <a:t>N</a:t>
            </a:r>
            <a:r>
              <a:rPr sz="900" spc="-19" dirty="0">
                <a:solidFill>
                  <a:srgbClr val="333333"/>
                </a:solidFill>
                <a:latin typeface="Franklin Gothic Book"/>
                <a:cs typeface="Franklin Gothic Book"/>
              </a:rPr>
              <a:t>o</a:t>
            </a:r>
            <a:r>
              <a:rPr sz="900" dirty="0">
                <a:solidFill>
                  <a:srgbClr val="333333"/>
                </a:solidFill>
                <a:latin typeface="Franklin Gothic Book"/>
                <a:cs typeface="Franklin Gothic Book"/>
              </a:rPr>
              <a:t>w</a:t>
            </a:r>
            <a:r>
              <a:rPr sz="900" spc="-4" dirty="0">
                <a:solidFill>
                  <a:srgbClr val="333333"/>
                </a:solidFill>
                <a:latin typeface="Franklin Gothic Book"/>
                <a:cs typeface="Franklin Gothic Book"/>
              </a:rPr>
              <a:t> </a:t>
            </a:r>
            <a:r>
              <a:rPr sz="900" spc="-15" dirty="0">
                <a:solidFill>
                  <a:srgbClr val="333333"/>
                </a:solidFill>
                <a:latin typeface="Franklin Gothic Book"/>
                <a:cs typeface="Franklin Gothic Book"/>
              </a:rPr>
              <a:t>w</a:t>
            </a:r>
            <a:r>
              <a:rPr sz="900" spc="-4" dirty="0">
                <a:solidFill>
                  <a:srgbClr val="333333"/>
                </a:solidFill>
                <a:latin typeface="Franklin Gothic Book"/>
                <a:cs typeface="Franklin Gothic Book"/>
              </a:rPr>
              <a:t>e're </a:t>
            </a:r>
            <a:r>
              <a:rPr sz="900" dirty="0">
                <a:solidFill>
                  <a:srgbClr val="333333"/>
                </a:solidFill>
                <a:latin typeface="Franklin Gothic Book"/>
                <a:cs typeface="Franklin Gothic Book"/>
              </a:rPr>
              <a:t>f</a:t>
            </a:r>
            <a:r>
              <a:rPr sz="900" spc="-4" dirty="0">
                <a:solidFill>
                  <a:srgbClr val="333333"/>
                </a:solidFill>
                <a:latin typeface="Franklin Gothic Book"/>
                <a:cs typeface="Franklin Gothic Book"/>
              </a:rPr>
              <a:t>inall</a:t>
            </a:r>
            <a:r>
              <a:rPr sz="900" dirty="0">
                <a:solidFill>
                  <a:srgbClr val="333333"/>
                </a:solidFill>
                <a:latin typeface="Franklin Gothic Book"/>
                <a:cs typeface="Franklin Gothic Book"/>
              </a:rPr>
              <a:t>y</a:t>
            </a:r>
            <a:r>
              <a:rPr sz="900" spc="4" dirty="0">
                <a:solidFill>
                  <a:srgbClr val="333333"/>
                </a:solidFill>
                <a:latin typeface="Franklin Gothic Book"/>
                <a:cs typeface="Franklin Gothic Book"/>
              </a:rPr>
              <a:t> </a:t>
            </a:r>
            <a:r>
              <a:rPr sz="900" spc="-8" dirty="0">
                <a:solidFill>
                  <a:srgbClr val="333333"/>
                </a:solidFill>
                <a:latin typeface="Franklin Gothic Book"/>
                <a:cs typeface="Franklin Gothic Book"/>
              </a:rPr>
              <a:t>getting </a:t>
            </a:r>
            <a:r>
              <a:rPr sz="900" dirty="0">
                <a:solidFill>
                  <a:srgbClr val="333333"/>
                </a:solidFill>
                <a:latin typeface="Franklin Gothic Book"/>
                <a:cs typeface="Franklin Gothic Book"/>
              </a:rPr>
              <a:t>that.” [l</a:t>
            </a:r>
            <a:r>
              <a:rPr sz="900" spc="-19" dirty="0">
                <a:solidFill>
                  <a:srgbClr val="333333"/>
                </a:solidFill>
                <a:latin typeface="Franklin Gothic Book"/>
                <a:cs typeface="Franklin Gothic Book"/>
              </a:rPr>
              <a:t>a</a:t>
            </a:r>
            <a:r>
              <a:rPr sz="900" dirty="0">
                <a:solidFill>
                  <a:srgbClr val="333333"/>
                </a:solidFill>
                <a:latin typeface="Franklin Gothic Book"/>
                <a:cs typeface="Franklin Gothic Book"/>
              </a:rPr>
              <a:t>w</a:t>
            </a:r>
            <a:r>
              <a:rPr sz="900" spc="4" dirty="0">
                <a:solidFill>
                  <a:srgbClr val="333333"/>
                </a:solidFill>
                <a:latin typeface="Franklin Gothic Book"/>
                <a:cs typeface="Franklin Gothic Book"/>
              </a:rPr>
              <a:t> </a:t>
            </a:r>
            <a:r>
              <a:rPr sz="900" dirty="0">
                <a:solidFill>
                  <a:srgbClr val="333333"/>
                </a:solidFill>
                <a:latin typeface="Franklin Gothic Book"/>
                <a:cs typeface="Franklin Gothic Book"/>
              </a:rPr>
              <a:t>en</a:t>
            </a:r>
            <a:r>
              <a:rPr sz="900" spc="-19" dirty="0">
                <a:solidFill>
                  <a:srgbClr val="333333"/>
                </a:solidFill>
                <a:latin typeface="Franklin Gothic Book"/>
                <a:cs typeface="Franklin Gothic Book"/>
              </a:rPr>
              <a:t>f</a:t>
            </a:r>
            <a:r>
              <a:rPr sz="900" dirty="0">
                <a:solidFill>
                  <a:srgbClr val="333333"/>
                </a:solidFill>
                <a:latin typeface="Franklin Gothic Book"/>
                <a:cs typeface="Franklin Gothic Book"/>
              </a:rPr>
              <a:t>o</a:t>
            </a:r>
            <a:r>
              <a:rPr sz="900" spc="-8" dirty="0">
                <a:solidFill>
                  <a:srgbClr val="333333"/>
                </a:solidFill>
                <a:latin typeface="Franklin Gothic Book"/>
                <a:cs typeface="Franklin Gothic Book"/>
              </a:rPr>
              <a:t>r</a:t>
            </a:r>
            <a:r>
              <a:rPr sz="900" spc="4" dirty="0">
                <a:solidFill>
                  <a:srgbClr val="333333"/>
                </a:solidFill>
                <a:latin typeface="Franklin Gothic Book"/>
                <a:cs typeface="Franklin Gothic Book"/>
              </a:rPr>
              <a:t>c</a:t>
            </a:r>
            <a:r>
              <a:rPr sz="900" dirty="0">
                <a:solidFill>
                  <a:srgbClr val="333333"/>
                </a:solidFill>
                <a:latin typeface="Franklin Gothic Book"/>
                <a:cs typeface="Franklin Gothic Book"/>
              </a:rPr>
              <a:t>ement</a:t>
            </a:r>
            <a:r>
              <a:rPr sz="900" spc="8" dirty="0">
                <a:solidFill>
                  <a:srgbClr val="333333"/>
                </a:solidFill>
                <a:latin typeface="Franklin Gothic Book"/>
                <a:cs typeface="Franklin Gothic Book"/>
              </a:rPr>
              <a:t> </a:t>
            </a:r>
            <a:r>
              <a:rPr sz="900" dirty="0">
                <a:solidFill>
                  <a:srgbClr val="333333"/>
                </a:solidFill>
                <a:latin typeface="Franklin Gothic Book"/>
                <a:cs typeface="Franklin Gothic Book"/>
              </a:rPr>
              <a:t>o</a:t>
            </a:r>
            <a:r>
              <a:rPr sz="900" spc="26" dirty="0">
                <a:solidFill>
                  <a:srgbClr val="333333"/>
                </a:solidFill>
                <a:latin typeface="Franklin Gothic Book"/>
                <a:cs typeface="Franklin Gothic Book"/>
              </a:rPr>
              <a:t>f</a:t>
            </a:r>
            <a:r>
              <a:rPr sz="900" spc="8" dirty="0">
                <a:solidFill>
                  <a:srgbClr val="333333"/>
                </a:solidFill>
                <a:latin typeface="Franklin Gothic Book"/>
                <a:cs typeface="Franklin Gothic Book"/>
              </a:rPr>
              <a:t>f</a:t>
            </a:r>
            <a:r>
              <a:rPr sz="900" dirty="0">
                <a:solidFill>
                  <a:srgbClr val="333333"/>
                </a:solidFill>
                <a:latin typeface="Franklin Gothic Book"/>
                <a:cs typeface="Franklin Gothic Book"/>
              </a:rPr>
              <a:t>i</a:t>
            </a:r>
            <a:r>
              <a:rPr sz="900" spc="4" dirty="0">
                <a:solidFill>
                  <a:srgbClr val="333333"/>
                </a:solidFill>
                <a:latin typeface="Franklin Gothic Book"/>
                <a:cs typeface="Franklin Gothic Book"/>
              </a:rPr>
              <a:t>c</a:t>
            </a:r>
            <a:r>
              <a:rPr sz="900" dirty="0">
                <a:solidFill>
                  <a:srgbClr val="333333"/>
                </a:solidFill>
                <a:latin typeface="Franklin Gothic Book"/>
                <a:cs typeface="Franklin Gothic Book"/>
              </a:rPr>
              <a:t>er]</a:t>
            </a:r>
            <a:endParaRPr sz="900" dirty="0">
              <a:solidFill>
                <a:prstClr val="black"/>
              </a:solidFill>
              <a:latin typeface="Franklin Gothic Book"/>
              <a:cs typeface="Franklin Gothic Book"/>
            </a:endParaRPr>
          </a:p>
        </p:txBody>
      </p:sp>
      <p:sp>
        <p:nvSpPr>
          <p:cNvPr id="11" name="object 11"/>
          <p:cNvSpPr/>
          <p:nvPr/>
        </p:nvSpPr>
        <p:spPr>
          <a:xfrm>
            <a:off x="6286468" y="2354307"/>
            <a:ext cx="2760345" cy="2311718"/>
          </a:xfrm>
          <a:custGeom>
            <a:avLst/>
            <a:gdLst/>
            <a:ahLst/>
            <a:cxnLst/>
            <a:rect l="l" t="t" r="r" b="b"/>
            <a:pathLst>
              <a:path w="3680459" h="3082290">
                <a:moveTo>
                  <a:pt x="1907060" y="0"/>
                </a:moveTo>
                <a:lnTo>
                  <a:pt x="1764751" y="333"/>
                </a:lnTo>
                <a:lnTo>
                  <a:pt x="1623400" y="8799"/>
                </a:lnTo>
                <a:lnTo>
                  <a:pt x="1483652" y="25264"/>
                </a:lnTo>
                <a:lnTo>
                  <a:pt x="1346153" y="49594"/>
                </a:lnTo>
                <a:lnTo>
                  <a:pt x="1211548" y="81655"/>
                </a:lnTo>
                <a:lnTo>
                  <a:pt x="1080481" y="121314"/>
                </a:lnTo>
                <a:lnTo>
                  <a:pt x="953599" y="168437"/>
                </a:lnTo>
                <a:lnTo>
                  <a:pt x="831546" y="222891"/>
                </a:lnTo>
                <a:lnTo>
                  <a:pt x="714967" y="284542"/>
                </a:lnTo>
                <a:lnTo>
                  <a:pt x="604509" y="353256"/>
                </a:lnTo>
                <a:lnTo>
                  <a:pt x="500815" y="428899"/>
                </a:lnTo>
                <a:lnTo>
                  <a:pt x="404532" y="511339"/>
                </a:lnTo>
                <a:lnTo>
                  <a:pt x="316304" y="600441"/>
                </a:lnTo>
                <a:lnTo>
                  <a:pt x="236777" y="696071"/>
                </a:lnTo>
                <a:lnTo>
                  <a:pt x="167897" y="796167"/>
                </a:lnTo>
                <a:lnTo>
                  <a:pt x="111024" y="898432"/>
                </a:lnTo>
                <a:lnTo>
                  <a:pt x="65977" y="1002386"/>
                </a:lnTo>
                <a:lnTo>
                  <a:pt x="32578" y="1107548"/>
                </a:lnTo>
                <a:lnTo>
                  <a:pt x="10645" y="1213440"/>
                </a:lnTo>
                <a:lnTo>
                  <a:pt x="0" y="1319579"/>
                </a:lnTo>
                <a:lnTo>
                  <a:pt x="461" y="1425486"/>
                </a:lnTo>
                <a:lnTo>
                  <a:pt x="11850" y="1530681"/>
                </a:lnTo>
                <a:lnTo>
                  <a:pt x="33987" y="1634683"/>
                </a:lnTo>
                <a:lnTo>
                  <a:pt x="66692" y="1737011"/>
                </a:lnTo>
                <a:lnTo>
                  <a:pt x="109784" y="1837186"/>
                </a:lnTo>
                <a:lnTo>
                  <a:pt x="163085" y="1934727"/>
                </a:lnTo>
                <a:lnTo>
                  <a:pt x="226414" y="2029153"/>
                </a:lnTo>
                <a:lnTo>
                  <a:pt x="299591" y="2119985"/>
                </a:lnTo>
                <a:lnTo>
                  <a:pt x="382438" y="2206742"/>
                </a:lnTo>
                <a:lnTo>
                  <a:pt x="474772" y="2288944"/>
                </a:lnTo>
                <a:lnTo>
                  <a:pt x="576416" y="2366110"/>
                </a:lnTo>
                <a:lnTo>
                  <a:pt x="687189" y="2437760"/>
                </a:lnTo>
                <a:lnTo>
                  <a:pt x="806912" y="2503414"/>
                </a:lnTo>
                <a:lnTo>
                  <a:pt x="935404" y="2562590"/>
                </a:lnTo>
                <a:lnTo>
                  <a:pt x="1073072" y="3082020"/>
                </a:lnTo>
                <a:lnTo>
                  <a:pt x="1601900" y="2727944"/>
                </a:lnTo>
                <a:lnTo>
                  <a:pt x="2074100" y="2727944"/>
                </a:lnTo>
                <a:lnTo>
                  <a:pt x="2151758" y="2719775"/>
                </a:lnTo>
                <a:lnTo>
                  <a:pt x="2258187" y="2703748"/>
                </a:lnTo>
                <a:lnTo>
                  <a:pt x="2362834" y="2683148"/>
                </a:lnTo>
                <a:lnTo>
                  <a:pt x="2465439" y="2658070"/>
                </a:lnTo>
                <a:lnTo>
                  <a:pt x="2565744" y="2628610"/>
                </a:lnTo>
                <a:lnTo>
                  <a:pt x="2663493" y="2594864"/>
                </a:lnTo>
                <a:lnTo>
                  <a:pt x="2758425" y="2556928"/>
                </a:lnTo>
                <a:lnTo>
                  <a:pt x="2850284" y="2514898"/>
                </a:lnTo>
                <a:lnTo>
                  <a:pt x="2938811" y="2468870"/>
                </a:lnTo>
                <a:lnTo>
                  <a:pt x="3023748" y="2418940"/>
                </a:lnTo>
                <a:lnTo>
                  <a:pt x="3104837" y="2365203"/>
                </a:lnTo>
                <a:lnTo>
                  <a:pt x="3181820" y="2307755"/>
                </a:lnTo>
                <a:lnTo>
                  <a:pt x="3254439" y="2246693"/>
                </a:lnTo>
                <a:lnTo>
                  <a:pt x="3322435" y="2182113"/>
                </a:lnTo>
                <a:lnTo>
                  <a:pt x="3385550" y="2114109"/>
                </a:lnTo>
                <a:lnTo>
                  <a:pt x="3443527" y="2042779"/>
                </a:lnTo>
                <a:lnTo>
                  <a:pt x="3512406" y="1942683"/>
                </a:lnTo>
                <a:lnTo>
                  <a:pt x="3569279" y="1840416"/>
                </a:lnTo>
                <a:lnTo>
                  <a:pt x="3614326" y="1736458"/>
                </a:lnTo>
                <a:lnTo>
                  <a:pt x="3647725" y="1631290"/>
                </a:lnTo>
                <a:lnTo>
                  <a:pt x="3669658" y="1525393"/>
                </a:lnTo>
                <a:lnTo>
                  <a:pt x="3680304" y="1419248"/>
                </a:lnTo>
                <a:lnTo>
                  <a:pt x="3679842" y="1313334"/>
                </a:lnTo>
                <a:lnTo>
                  <a:pt x="3668453" y="1208133"/>
                </a:lnTo>
                <a:lnTo>
                  <a:pt x="3646316" y="1104126"/>
                </a:lnTo>
                <a:lnTo>
                  <a:pt x="3613611" y="1001792"/>
                </a:lnTo>
                <a:lnTo>
                  <a:pt x="3570519" y="901613"/>
                </a:lnTo>
                <a:lnTo>
                  <a:pt x="3517218" y="804069"/>
                </a:lnTo>
                <a:lnTo>
                  <a:pt x="3453889" y="709641"/>
                </a:lnTo>
                <a:lnTo>
                  <a:pt x="3380712" y="618809"/>
                </a:lnTo>
                <a:lnTo>
                  <a:pt x="3297865" y="532055"/>
                </a:lnTo>
                <a:lnTo>
                  <a:pt x="3205531" y="449858"/>
                </a:lnTo>
                <a:lnTo>
                  <a:pt x="3103887" y="372700"/>
                </a:lnTo>
                <a:lnTo>
                  <a:pt x="2993114" y="301060"/>
                </a:lnTo>
                <a:lnTo>
                  <a:pt x="2873391" y="235420"/>
                </a:lnTo>
                <a:lnTo>
                  <a:pt x="2744900" y="176260"/>
                </a:lnTo>
                <a:lnTo>
                  <a:pt x="2610392" y="124994"/>
                </a:lnTo>
                <a:lnTo>
                  <a:pt x="2472971" y="82661"/>
                </a:lnTo>
                <a:lnTo>
                  <a:pt x="2333283" y="49129"/>
                </a:lnTo>
                <a:lnTo>
                  <a:pt x="2191971" y="24264"/>
                </a:lnTo>
                <a:lnTo>
                  <a:pt x="2049682" y="7932"/>
                </a:lnTo>
                <a:lnTo>
                  <a:pt x="1907060" y="0"/>
                </a:lnTo>
                <a:close/>
              </a:path>
              <a:path w="3680459" h="3082290">
                <a:moveTo>
                  <a:pt x="2074100" y="2727944"/>
                </a:moveTo>
                <a:lnTo>
                  <a:pt x="1601900" y="2727944"/>
                </a:lnTo>
                <a:lnTo>
                  <a:pt x="1713372" y="2736225"/>
                </a:lnTo>
                <a:lnTo>
                  <a:pt x="1824353" y="2739453"/>
                </a:lnTo>
                <a:lnTo>
                  <a:pt x="1934583" y="2737723"/>
                </a:lnTo>
                <a:lnTo>
                  <a:pt x="2043804" y="2731132"/>
                </a:lnTo>
                <a:lnTo>
                  <a:pt x="2074100" y="2727944"/>
                </a:lnTo>
                <a:close/>
              </a:path>
            </a:pathLst>
          </a:custGeom>
          <a:solidFill>
            <a:srgbClr val="F89E22"/>
          </a:solidFill>
        </p:spPr>
        <p:txBody>
          <a:bodyPr wrap="square" lIns="0" tIns="0" rIns="0" bIns="0" rtlCol="0"/>
          <a:lstStyle/>
          <a:p>
            <a:pPr defTabSz="685800"/>
            <a:endParaRPr sz="1350">
              <a:solidFill>
                <a:prstClr val="black"/>
              </a:solidFill>
              <a:latin typeface="Calibri"/>
            </a:endParaRPr>
          </a:p>
        </p:txBody>
      </p:sp>
      <p:sp>
        <p:nvSpPr>
          <p:cNvPr id="12" name="object 12"/>
          <p:cNvSpPr/>
          <p:nvPr/>
        </p:nvSpPr>
        <p:spPr>
          <a:xfrm>
            <a:off x="6286468" y="2338474"/>
            <a:ext cx="2760345" cy="2311718"/>
          </a:xfrm>
          <a:custGeom>
            <a:avLst/>
            <a:gdLst/>
            <a:ahLst/>
            <a:cxnLst/>
            <a:rect l="l" t="t" r="r" b="b"/>
            <a:pathLst>
              <a:path w="3680459" h="3082290">
                <a:moveTo>
                  <a:pt x="1073072" y="3082020"/>
                </a:moveTo>
                <a:lnTo>
                  <a:pt x="935404" y="2562590"/>
                </a:lnTo>
                <a:lnTo>
                  <a:pt x="806912" y="2503414"/>
                </a:lnTo>
                <a:lnTo>
                  <a:pt x="687189" y="2437760"/>
                </a:lnTo>
                <a:lnTo>
                  <a:pt x="576416" y="2366110"/>
                </a:lnTo>
                <a:lnTo>
                  <a:pt x="474772" y="2288944"/>
                </a:lnTo>
                <a:lnTo>
                  <a:pt x="382438" y="2206742"/>
                </a:lnTo>
                <a:lnTo>
                  <a:pt x="299591" y="2119985"/>
                </a:lnTo>
                <a:lnTo>
                  <a:pt x="226414" y="2029153"/>
                </a:lnTo>
                <a:lnTo>
                  <a:pt x="163085" y="1934727"/>
                </a:lnTo>
                <a:lnTo>
                  <a:pt x="109784" y="1837186"/>
                </a:lnTo>
                <a:lnTo>
                  <a:pt x="66692" y="1737011"/>
                </a:lnTo>
                <a:lnTo>
                  <a:pt x="33987" y="1634683"/>
                </a:lnTo>
                <a:lnTo>
                  <a:pt x="11850" y="1530681"/>
                </a:lnTo>
                <a:lnTo>
                  <a:pt x="461" y="1425486"/>
                </a:lnTo>
                <a:lnTo>
                  <a:pt x="0" y="1319579"/>
                </a:lnTo>
                <a:lnTo>
                  <a:pt x="10645" y="1213440"/>
                </a:lnTo>
                <a:lnTo>
                  <a:pt x="32578" y="1107548"/>
                </a:lnTo>
                <a:lnTo>
                  <a:pt x="65977" y="1002386"/>
                </a:lnTo>
                <a:lnTo>
                  <a:pt x="111024" y="898432"/>
                </a:lnTo>
                <a:lnTo>
                  <a:pt x="167897" y="796167"/>
                </a:lnTo>
                <a:lnTo>
                  <a:pt x="236777" y="696071"/>
                </a:lnTo>
                <a:lnTo>
                  <a:pt x="316304" y="600441"/>
                </a:lnTo>
                <a:lnTo>
                  <a:pt x="404532" y="511339"/>
                </a:lnTo>
                <a:lnTo>
                  <a:pt x="500815" y="428899"/>
                </a:lnTo>
                <a:lnTo>
                  <a:pt x="604509" y="353256"/>
                </a:lnTo>
                <a:lnTo>
                  <a:pt x="714967" y="284542"/>
                </a:lnTo>
                <a:lnTo>
                  <a:pt x="831546" y="222891"/>
                </a:lnTo>
                <a:lnTo>
                  <a:pt x="953599" y="168437"/>
                </a:lnTo>
                <a:lnTo>
                  <a:pt x="1080481" y="121314"/>
                </a:lnTo>
                <a:lnTo>
                  <a:pt x="1211548" y="81655"/>
                </a:lnTo>
                <a:lnTo>
                  <a:pt x="1346153" y="49594"/>
                </a:lnTo>
                <a:lnTo>
                  <a:pt x="1483652" y="25264"/>
                </a:lnTo>
                <a:lnTo>
                  <a:pt x="1623400" y="8799"/>
                </a:lnTo>
                <a:lnTo>
                  <a:pt x="1764751" y="333"/>
                </a:lnTo>
                <a:lnTo>
                  <a:pt x="1907060" y="0"/>
                </a:lnTo>
                <a:lnTo>
                  <a:pt x="2049682" y="7932"/>
                </a:lnTo>
                <a:lnTo>
                  <a:pt x="2191971" y="24264"/>
                </a:lnTo>
                <a:lnTo>
                  <a:pt x="2333283" y="49129"/>
                </a:lnTo>
                <a:lnTo>
                  <a:pt x="2472971" y="82661"/>
                </a:lnTo>
                <a:lnTo>
                  <a:pt x="2610392" y="124994"/>
                </a:lnTo>
                <a:lnTo>
                  <a:pt x="2744900" y="176260"/>
                </a:lnTo>
                <a:lnTo>
                  <a:pt x="2873391" y="235420"/>
                </a:lnTo>
                <a:lnTo>
                  <a:pt x="2993114" y="301060"/>
                </a:lnTo>
                <a:lnTo>
                  <a:pt x="3103887" y="372700"/>
                </a:lnTo>
                <a:lnTo>
                  <a:pt x="3205531" y="449858"/>
                </a:lnTo>
                <a:lnTo>
                  <a:pt x="3297865" y="532055"/>
                </a:lnTo>
                <a:lnTo>
                  <a:pt x="3380712" y="618809"/>
                </a:lnTo>
                <a:lnTo>
                  <a:pt x="3453889" y="709641"/>
                </a:lnTo>
                <a:lnTo>
                  <a:pt x="3517218" y="804069"/>
                </a:lnTo>
                <a:lnTo>
                  <a:pt x="3570519" y="901613"/>
                </a:lnTo>
                <a:lnTo>
                  <a:pt x="3613611" y="1001792"/>
                </a:lnTo>
                <a:lnTo>
                  <a:pt x="3646316" y="1104126"/>
                </a:lnTo>
                <a:lnTo>
                  <a:pt x="3668453" y="1208133"/>
                </a:lnTo>
                <a:lnTo>
                  <a:pt x="3679842" y="1313334"/>
                </a:lnTo>
                <a:lnTo>
                  <a:pt x="3680304" y="1419248"/>
                </a:lnTo>
                <a:lnTo>
                  <a:pt x="3669658" y="1525393"/>
                </a:lnTo>
                <a:lnTo>
                  <a:pt x="3647725" y="1631290"/>
                </a:lnTo>
                <a:lnTo>
                  <a:pt x="3614326" y="1736458"/>
                </a:lnTo>
                <a:lnTo>
                  <a:pt x="3569279" y="1840416"/>
                </a:lnTo>
                <a:lnTo>
                  <a:pt x="3512406" y="1942683"/>
                </a:lnTo>
                <a:lnTo>
                  <a:pt x="3443527" y="2042779"/>
                </a:lnTo>
                <a:lnTo>
                  <a:pt x="3385550" y="2114109"/>
                </a:lnTo>
                <a:lnTo>
                  <a:pt x="3322435" y="2182113"/>
                </a:lnTo>
                <a:lnTo>
                  <a:pt x="3254439" y="2246693"/>
                </a:lnTo>
                <a:lnTo>
                  <a:pt x="3181820" y="2307755"/>
                </a:lnTo>
                <a:lnTo>
                  <a:pt x="3104837" y="2365203"/>
                </a:lnTo>
                <a:lnTo>
                  <a:pt x="3023748" y="2418940"/>
                </a:lnTo>
                <a:lnTo>
                  <a:pt x="2938811" y="2468870"/>
                </a:lnTo>
                <a:lnTo>
                  <a:pt x="2850284" y="2514898"/>
                </a:lnTo>
                <a:lnTo>
                  <a:pt x="2758425" y="2556928"/>
                </a:lnTo>
                <a:lnTo>
                  <a:pt x="2663493" y="2594864"/>
                </a:lnTo>
                <a:lnTo>
                  <a:pt x="2565744" y="2628610"/>
                </a:lnTo>
                <a:lnTo>
                  <a:pt x="2465439" y="2658070"/>
                </a:lnTo>
                <a:lnTo>
                  <a:pt x="2362834" y="2683148"/>
                </a:lnTo>
                <a:lnTo>
                  <a:pt x="2258187" y="2703748"/>
                </a:lnTo>
                <a:lnTo>
                  <a:pt x="2151758" y="2719775"/>
                </a:lnTo>
                <a:lnTo>
                  <a:pt x="2043804" y="2731132"/>
                </a:lnTo>
                <a:lnTo>
                  <a:pt x="1934583" y="2737723"/>
                </a:lnTo>
                <a:lnTo>
                  <a:pt x="1824353" y="2739453"/>
                </a:lnTo>
                <a:lnTo>
                  <a:pt x="1713372" y="2736225"/>
                </a:lnTo>
                <a:lnTo>
                  <a:pt x="1601900" y="2727944"/>
                </a:lnTo>
                <a:lnTo>
                  <a:pt x="1073072" y="3082020"/>
                </a:lnTo>
                <a:close/>
              </a:path>
            </a:pathLst>
          </a:custGeom>
          <a:ln w="12192">
            <a:solidFill>
              <a:srgbClr val="B77317"/>
            </a:solidFill>
          </a:ln>
        </p:spPr>
        <p:txBody>
          <a:bodyPr wrap="square" lIns="0" tIns="0" rIns="0" bIns="0" rtlCol="0"/>
          <a:lstStyle/>
          <a:p>
            <a:pPr defTabSz="685800"/>
            <a:endParaRPr sz="1350">
              <a:solidFill>
                <a:prstClr val="black"/>
              </a:solidFill>
              <a:latin typeface="Calibri"/>
            </a:endParaRPr>
          </a:p>
        </p:txBody>
      </p:sp>
      <p:sp>
        <p:nvSpPr>
          <p:cNvPr id="13" name="object 13"/>
          <p:cNvSpPr txBox="1"/>
          <p:nvPr/>
        </p:nvSpPr>
        <p:spPr>
          <a:xfrm>
            <a:off x="6830281" y="2736502"/>
            <a:ext cx="1820704" cy="1384995"/>
          </a:xfrm>
          <a:prstGeom prst="rect">
            <a:avLst/>
          </a:prstGeom>
        </p:spPr>
        <p:txBody>
          <a:bodyPr vert="horz" wrap="square" lIns="0" tIns="0" rIns="0" bIns="0" rtlCol="0">
            <a:spAutoFit/>
          </a:bodyPr>
          <a:lstStyle/>
          <a:p>
            <a:pPr marL="9525" marR="3810" indent="1429" algn="ctr" defTabSz="685800"/>
            <a:r>
              <a:rPr sz="900" dirty="0">
                <a:solidFill>
                  <a:srgbClr val="333333"/>
                </a:solidFill>
                <a:latin typeface="Franklin Gothic Book"/>
                <a:cs typeface="Franklin Gothic Book"/>
              </a:rPr>
              <a:t>“It </a:t>
            </a:r>
            <a:r>
              <a:rPr sz="900" spc="-30" dirty="0">
                <a:solidFill>
                  <a:srgbClr val="333333"/>
                </a:solidFill>
                <a:latin typeface="Franklin Gothic Book"/>
                <a:cs typeface="Franklin Gothic Book"/>
              </a:rPr>
              <a:t>k</a:t>
            </a:r>
            <a:r>
              <a:rPr sz="900" spc="-8" dirty="0">
                <a:solidFill>
                  <a:srgbClr val="333333"/>
                </a:solidFill>
                <a:latin typeface="Franklin Gothic Book"/>
                <a:cs typeface="Franklin Gothic Book"/>
              </a:rPr>
              <a:t>ee</a:t>
            </a:r>
            <a:r>
              <a:rPr sz="900" spc="-15" dirty="0">
                <a:solidFill>
                  <a:srgbClr val="333333"/>
                </a:solidFill>
                <a:latin typeface="Franklin Gothic Book"/>
                <a:cs typeface="Franklin Gothic Book"/>
              </a:rPr>
              <a:t>p</a:t>
            </a:r>
            <a:r>
              <a:rPr sz="900" spc="-8" dirty="0">
                <a:solidFill>
                  <a:srgbClr val="333333"/>
                </a:solidFill>
                <a:latin typeface="Franklin Gothic Book"/>
                <a:cs typeface="Franklin Gothic Book"/>
              </a:rPr>
              <a:t>s</a:t>
            </a:r>
            <a:r>
              <a:rPr sz="900" spc="4" dirty="0">
                <a:solidFill>
                  <a:srgbClr val="333333"/>
                </a:solidFill>
                <a:latin typeface="Franklin Gothic Book"/>
                <a:cs typeface="Franklin Gothic Book"/>
              </a:rPr>
              <a:t> </a:t>
            </a:r>
            <a:r>
              <a:rPr sz="900" spc="-4" dirty="0">
                <a:solidFill>
                  <a:srgbClr val="333333"/>
                </a:solidFill>
                <a:latin typeface="Franklin Gothic Book"/>
                <a:cs typeface="Franklin Gothic Book"/>
              </a:rPr>
              <a:t>p</a:t>
            </a:r>
            <a:r>
              <a:rPr sz="900" spc="-8" dirty="0">
                <a:solidFill>
                  <a:srgbClr val="333333"/>
                </a:solidFill>
                <a:latin typeface="Franklin Gothic Book"/>
                <a:cs typeface="Franklin Gothic Book"/>
              </a:rPr>
              <a:t>eo</a:t>
            </a:r>
            <a:r>
              <a:rPr sz="900" spc="-15" dirty="0">
                <a:solidFill>
                  <a:srgbClr val="333333"/>
                </a:solidFill>
                <a:latin typeface="Franklin Gothic Book"/>
                <a:cs typeface="Franklin Gothic Book"/>
              </a:rPr>
              <a:t>p</a:t>
            </a:r>
            <a:r>
              <a:rPr sz="900" spc="-4" dirty="0">
                <a:solidFill>
                  <a:srgbClr val="333333"/>
                </a:solidFill>
                <a:latin typeface="Franklin Gothic Book"/>
                <a:cs typeface="Franklin Gothic Book"/>
              </a:rPr>
              <a:t>le</a:t>
            </a:r>
            <a:r>
              <a:rPr sz="900" dirty="0">
                <a:solidFill>
                  <a:srgbClr val="333333"/>
                </a:solidFill>
                <a:latin typeface="Franklin Gothic Book"/>
                <a:cs typeface="Franklin Gothic Book"/>
              </a:rPr>
              <a:t> </a:t>
            </a:r>
            <a:r>
              <a:rPr sz="900" spc="-8" dirty="0">
                <a:solidFill>
                  <a:srgbClr val="333333"/>
                </a:solidFill>
                <a:latin typeface="Franklin Gothic Book"/>
                <a:cs typeface="Franklin Gothic Book"/>
              </a:rPr>
              <a:t>o</a:t>
            </a:r>
            <a:r>
              <a:rPr sz="900" spc="-11" dirty="0">
                <a:solidFill>
                  <a:srgbClr val="333333"/>
                </a:solidFill>
                <a:latin typeface="Franklin Gothic Book"/>
                <a:cs typeface="Franklin Gothic Book"/>
              </a:rPr>
              <a:t>u</a:t>
            </a:r>
            <a:r>
              <a:rPr sz="900" spc="-4" dirty="0">
                <a:solidFill>
                  <a:srgbClr val="333333"/>
                </a:solidFill>
                <a:latin typeface="Franklin Gothic Book"/>
                <a:cs typeface="Franklin Gothic Book"/>
              </a:rPr>
              <a:t>t</a:t>
            </a:r>
            <a:r>
              <a:rPr sz="900" spc="8" dirty="0">
                <a:solidFill>
                  <a:srgbClr val="333333"/>
                </a:solidFill>
                <a:latin typeface="Franklin Gothic Book"/>
                <a:cs typeface="Franklin Gothic Book"/>
              </a:rPr>
              <a:t> </a:t>
            </a:r>
            <a:r>
              <a:rPr sz="900" spc="-4" dirty="0">
                <a:solidFill>
                  <a:srgbClr val="333333"/>
                </a:solidFill>
                <a:latin typeface="Franklin Gothic Book"/>
                <a:cs typeface="Franklin Gothic Book"/>
              </a:rPr>
              <a:t>of </a:t>
            </a:r>
            <a:r>
              <a:rPr sz="900" spc="-8" dirty="0">
                <a:solidFill>
                  <a:srgbClr val="333333"/>
                </a:solidFill>
                <a:latin typeface="Franklin Gothic Book"/>
                <a:cs typeface="Franklin Gothic Book"/>
              </a:rPr>
              <a:t>the</a:t>
            </a:r>
            <a:r>
              <a:rPr sz="900" spc="8" dirty="0">
                <a:solidFill>
                  <a:srgbClr val="333333"/>
                </a:solidFill>
                <a:latin typeface="Franklin Gothic Book"/>
                <a:cs typeface="Franklin Gothic Book"/>
              </a:rPr>
              <a:t> </a:t>
            </a:r>
            <a:r>
              <a:rPr sz="900" spc="-4" dirty="0">
                <a:solidFill>
                  <a:srgbClr val="333333"/>
                </a:solidFill>
                <a:latin typeface="Franklin Gothic Book"/>
                <a:cs typeface="Franklin Gothic Book"/>
              </a:rPr>
              <a:t>local</a:t>
            </a:r>
            <a:r>
              <a:rPr sz="900" spc="-11" dirty="0">
                <a:solidFill>
                  <a:srgbClr val="333333"/>
                </a:solidFill>
                <a:latin typeface="Franklin Gothic Book"/>
                <a:cs typeface="Franklin Gothic Book"/>
              </a:rPr>
              <a:t> </a:t>
            </a:r>
            <a:r>
              <a:rPr sz="900" dirty="0">
                <a:solidFill>
                  <a:srgbClr val="333333"/>
                </a:solidFill>
                <a:latin typeface="Franklin Gothic Book"/>
                <a:cs typeface="Franklin Gothic Book"/>
              </a:rPr>
              <a:t>jai</a:t>
            </a:r>
            <a:r>
              <a:rPr sz="900" spc="-4" dirty="0">
                <a:solidFill>
                  <a:srgbClr val="333333"/>
                </a:solidFill>
                <a:latin typeface="Franklin Gothic Book"/>
                <a:cs typeface="Franklin Gothic Book"/>
              </a:rPr>
              <a:t>l, </a:t>
            </a:r>
            <a:r>
              <a:rPr sz="900" dirty="0">
                <a:solidFill>
                  <a:srgbClr val="333333"/>
                </a:solidFill>
                <a:latin typeface="Franklin Gothic Book"/>
                <a:cs typeface="Franklin Gothic Book"/>
              </a:rPr>
              <a:t>becau</a:t>
            </a:r>
            <a:r>
              <a:rPr sz="900" spc="-8" dirty="0">
                <a:solidFill>
                  <a:srgbClr val="333333"/>
                </a:solidFill>
                <a:latin typeface="Franklin Gothic Book"/>
                <a:cs typeface="Franklin Gothic Book"/>
              </a:rPr>
              <a:t>s</a:t>
            </a:r>
            <a:r>
              <a:rPr sz="900" dirty="0">
                <a:solidFill>
                  <a:srgbClr val="333333"/>
                </a:solidFill>
                <a:latin typeface="Franklin Gothic Book"/>
                <a:cs typeface="Franklin Gothic Book"/>
              </a:rPr>
              <a:t>e</a:t>
            </a:r>
            <a:r>
              <a:rPr sz="900" spc="4" dirty="0">
                <a:solidFill>
                  <a:srgbClr val="333333"/>
                </a:solidFill>
                <a:latin typeface="Franklin Gothic Book"/>
                <a:cs typeface="Franklin Gothic Book"/>
              </a:rPr>
              <a:t> </a:t>
            </a:r>
            <a:r>
              <a:rPr sz="900" dirty="0">
                <a:solidFill>
                  <a:srgbClr val="333333"/>
                </a:solidFill>
                <a:latin typeface="Franklin Gothic Book"/>
                <a:cs typeface="Franklin Gothic Book"/>
              </a:rPr>
              <a:t>li</a:t>
            </a:r>
            <a:r>
              <a:rPr sz="900" spc="-19" dirty="0">
                <a:solidFill>
                  <a:srgbClr val="333333"/>
                </a:solidFill>
                <a:latin typeface="Franklin Gothic Book"/>
                <a:cs typeface="Franklin Gothic Book"/>
              </a:rPr>
              <a:t>k</a:t>
            </a:r>
            <a:r>
              <a:rPr sz="900" dirty="0">
                <a:solidFill>
                  <a:srgbClr val="333333"/>
                </a:solidFill>
                <a:latin typeface="Franklin Gothic Book"/>
                <a:cs typeface="Franklin Gothic Book"/>
              </a:rPr>
              <a:t>e I </a:t>
            </a:r>
            <a:r>
              <a:rPr sz="900" spc="-8" dirty="0">
                <a:solidFill>
                  <a:srgbClr val="333333"/>
                </a:solidFill>
                <a:latin typeface="Franklin Gothic Book"/>
                <a:cs typeface="Franklin Gothic Book"/>
              </a:rPr>
              <a:t>s</a:t>
            </a:r>
            <a:r>
              <a:rPr sz="900" dirty="0">
                <a:solidFill>
                  <a:srgbClr val="333333"/>
                </a:solidFill>
                <a:latin typeface="Franklin Gothic Book"/>
                <a:cs typeface="Franklin Gothic Book"/>
              </a:rPr>
              <a:t>aid</a:t>
            </a:r>
            <a:r>
              <a:rPr sz="900" spc="8" dirty="0">
                <a:solidFill>
                  <a:srgbClr val="333333"/>
                </a:solidFill>
                <a:latin typeface="Franklin Gothic Book"/>
                <a:cs typeface="Franklin Gothic Book"/>
              </a:rPr>
              <a:t> </a:t>
            </a:r>
            <a:r>
              <a:rPr sz="900" dirty="0">
                <a:solidFill>
                  <a:srgbClr val="333333"/>
                </a:solidFill>
                <a:latin typeface="Franklin Gothic Book"/>
                <a:cs typeface="Franklin Gothic Book"/>
              </a:rPr>
              <a:t>a l</a:t>
            </a:r>
            <a:r>
              <a:rPr sz="900" spc="-11" dirty="0">
                <a:solidFill>
                  <a:srgbClr val="333333"/>
                </a:solidFill>
                <a:latin typeface="Franklin Gothic Book"/>
                <a:cs typeface="Franklin Gothic Book"/>
              </a:rPr>
              <a:t>o</a:t>
            </a:r>
            <a:r>
              <a:rPr sz="900" dirty="0">
                <a:solidFill>
                  <a:srgbClr val="333333"/>
                </a:solidFill>
                <a:latin typeface="Franklin Gothic Book"/>
                <a:cs typeface="Franklin Gothic Book"/>
              </a:rPr>
              <a:t>t</a:t>
            </a:r>
            <a:r>
              <a:rPr sz="900" spc="8" dirty="0">
                <a:solidFill>
                  <a:srgbClr val="333333"/>
                </a:solidFill>
                <a:latin typeface="Franklin Gothic Book"/>
                <a:cs typeface="Franklin Gothic Book"/>
              </a:rPr>
              <a:t> </a:t>
            </a:r>
            <a:r>
              <a:rPr sz="900" dirty="0">
                <a:solidFill>
                  <a:srgbClr val="333333"/>
                </a:solidFill>
                <a:latin typeface="Franklin Gothic Book"/>
                <a:cs typeface="Franklin Gothic Book"/>
              </a:rPr>
              <a:t>of them</a:t>
            </a:r>
            <a:r>
              <a:rPr sz="900" spc="4" dirty="0">
                <a:solidFill>
                  <a:srgbClr val="333333"/>
                </a:solidFill>
                <a:latin typeface="Franklin Gothic Book"/>
                <a:cs typeface="Franklin Gothic Book"/>
              </a:rPr>
              <a:t> </a:t>
            </a:r>
            <a:r>
              <a:rPr sz="900" dirty="0">
                <a:solidFill>
                  <a:srgbClr val="333333"/>
                </a:solidFill>
                <a:latin typeface="Franklin Gothic Book"/>
                <a:cs typeface="Franklin Gothic Book"/>
              </a:rPr>
              <a:t>can’t </a:t>
            </a:r>
            <a:r>
              <a:rPr sz="900" spc="-11" dirty="0">
                <a:solidFill>
                  <a:srgbClr val="333333"/>
                </a:solidFill>
                <a:latin typeface="Franklin Gothic Book"/>
                <a:cs typeface="Franklin Gothic Book"/>
              </a:rPr>
              <a:t>m</a:t>
            </a:r>
            <a:r>
              <a:rPr sz="900" spc="-8" dirty="0">
                <a:solidFill>
                  <a:srgbClr val="333333"/>
                </a:solidFill>
                <a:latin typeface="Franklin Gothic Book"/>
                <a:cs typeface="Franklin Gothic Book"/>
              </a:rPr>
              <a:t>a</a:t>
            </a:r>
            <a:r>
              <a:rPr sz="900" spc="-26" dirty="0">
                <a:solidFill>
                  <a:srgbClr val="333333"/>
                </a:solidFill>
                <a:latin typeface="Franklin Gothic Book"/>
                <a:cs typeface="Franklin Gothic Book"/>
              </a:rPr>
              <a:t>k</a:t>
            </a:r>
            <a:r>
              <a:rPr sz="900" spc="-8" dirty="0">
                <a:solidFill>
                  <a:srgbClr val="333333"/>
                </a:solidFill>
                <a:latin typeface="Franklin Gothic Book"/>
                <a:cs typeface="Franklin Gothic Book"/>
              </a:rPr>
              <a:t>e</a:t>
            </a:r>
            <a:r>
              <a:rPr sz="900" dirty="0">
                <a:solidFill>
                  <a:srgbClr val="333333"/>
                </a:solidFill>
                <a:latin typeface="Franklin Gothic Book"/>
                <a:cs typeface="Franklin Gothic Book"/>
              </a:rPr>
              <a:t> </a:t>
            </a:r>
            <a:r>
              <a:rPr sz="900" spc="-11" dirty="0">
                <a:solidFill>
                  <a:srgbClr val="333333"/>
                </a:solidFill>
                <a:latin typeface="Franklin Gothic Book"/>
                <a:cs typeface="Franklin Gothic Book"/>
              </a:rPr>
              <a:t>bond</a:t>
            </a:r>
            <a:r>
              <a:rPr sz="900" spc="-4" dirty="0">
                <a:solidFill>
                  <a:srgbClr val="333333"/>
                </a:solidFill>
                <a:latin typeface="Franklin Gothic Book"/>
                <a:cs typeface="Franklin Gothic Book"/>
              </a:rPr>
              <a:t>,</a:t>
            </a:r>
            <a:r>
              <a:rPr sz="900" spc="8" dirty="0">
                <a:solidFill>
                  <a:srgbClr val="333333"/>
                </a:solidFill>
                <a:latin typeface="Franklin Gothic Book"/>
                <a:cs typeface="Franklin Gothic Book"/>
              </a:rPr>
              <a:t> </a:t>
            </a:r>
            <a:r>
              <a:rPr sz="900" spc="-8" dirty="0">
                <a:solidFill>
                  <a:srgbClr val="333333"/>
                </a:solidFill>
                <a:latin typeface="Franklin Gothic Book"/>
                <a:cs typeface="Franklin Gothic Book"/>
              </a:rPr>
              <a:t>and</a:t>
            </a:r>
            <a:r>
              <a:rPr sz="900" spc="-4" dirty="0">
                <a:solidFill>
                  <a:srgbClr val="333333"/>
                </a:solidFill>
                <a:latin typeface="Franklin Gothic Book"/>
                <a:cs typeface="Franklin Gothic Book"/>
              </a:rPr>
              <a:t> th</a:t>
            </a:r>
            <a:r>
              <a:rPr sz="900" spc="-26" dirty="0">
                <a:solidFill>
                  <a:srgbClr val="333333"/>
                </a:solidFill>
                <a:latin typeface="Franklin Gothic Book"/>
                <a:cs typeface="Franklin Gothic Book"/>
              </a:rPr>
              <a:t>e</a:t>
            </a:r>
            <a:r>
              <a:rPr sz="900" dirty="0">
                <a:solidFill>
                  <a:srgbClr val="333333"/>
                </a:solidFill>
                <a:latin typeface="Franklin Gothic Book"/>
                <a:cs typeface="Franklin Gothic Book"/>
              </a:rPr>
              <a:t>y</a:t>
            </a:r>
            <a:r>
              <a:rPr sz="900" spc="11" dirty="0">
                <a:solidFill>
                  <a:srgbClr val="333333"/>
                </a:solidFill>
                <a:latin typeface="Franklin Gothic Book"/>
                <a:cs typeface="Franklin Gothic Book"/>
              </a:rPr>
              <a:t> </a:t>
            </a:r>
            <a:r>
              <a:rPr sz="900" spc="-11" dirty="0">
                <a:solidFill>
                  <a:srgbClr val="333333"/>
                </a:solidFill>
                <a:latin typeface="Franklin Gothic Book"/>
                <a:cs typeface="Franklin Gothic Book"/>
              </a:rPr>
              <a:t>m</a:t>
            </a:r>
            <a:r>
              <a:rPr sz="900" spc="-26" dirty="0">
                <a:solidFill>
                  <a:srgbClr val="333333"/>
                </a:solidFill>
                <a:latin typeface="Franklin Gothic Book"/>
                <a:cs typeface="Franklin Gothic Book"/>
              </a:rPr>
              <a:t>a</a:t>
            </a:r>
            <a:r>
              <a:rPr sz="900" dirty="0">
                <a:solidFill>
                  <a:srgbClr val="333333"/>
                </a:solidFill>
                <a:latin typeface="Franklin Gothic Book"/>
                <a:cs typeface="Franklin Gothic Book"/>
              </a:rPr>
              <a:t>y </a:t>
            </a:r>
            <a:r>
              <a:rPr sz="900" spc="-11" dirty="0">
                <a:solidFill>
                  <a:srgbClr val="333333"/>
                </a:solidFill>
                <a:latin typeface="Franklin Gothic Book"/>
                <a:cs typeface="Franklin Gothic Book"/>
              </a:rPr>
              <a:t>s</a:t>
            </a:r>
            <a:r>
              <a:rPr sz="900" spc="-4" dirty="0">
                <a:solidFill>
                  <a:srgbClr val="333333"/>
                </a:solidFill>
                <a:latin typeface="Franklin Gothic Book"/>
                <a:cs typeface="Franklin Gothic Book"/>
              </a:rPr>
              <a:t>t</a:t>
            </a:r>
            <a:r>
              <a:rPr sz="900" spc="-26" dirty="0">
                <a:solidFill>
                  <a:srgbClr val="333333"/>
                </a:solidFill>
                <a:latin typeface="Franklin Gothic Book"/>
                <a:cs typeface="Franklin Gothic Book"/>
              </a:rPr>
              <a:t>a</a:t>
            </a:r>
            <a:r>
              <a:rPr sz="900" dirty="0">
                <a:solidFill>
                  <a:srgbClr val="333333"/>
                </a:solidFill>
                <a:latin typeface="Franklin Gothic Book"/>
                <a:cs typeface="Franklin Gothic Book"/>
              </a:rPr>
              <a:t>y </a:t>
            </a:r>
            <a:r>
              <a:rPr sz="900" spc="-4" dirty="0">
                <a:solidFill>
                  <a:srgbClr val="333333"/>
                </a:solidFill>
                <a:latin typeface="Franklin Gothic Book"/>
                <a:cs typeface="Franklin Gothic Book"/>
              </a:rPr>
              <a:t>in </a:t>
            </a:r>
            <a:r>
              <a:rPr sz="900" dirty="0">
                <a:solidFill>
                  <a:srgbClr val="333333"/>
                </a:solidFill>
                <a:latin typeface="Franklin Gothic Book"/>
                <a:cs typeface="Franklin Gothic Book"/>
              </a:rPr>
              <a:t>there</a:t>
            </a:r>
            <a:r>
              <a:rPr sz="900" spc="4" dirty="0">
                <a:solidFill>
                  <a:srgbClr val="333333"/>
                </a:solidFill>
                <a:latin typeface="Franklin Gothic Book"/>
                <a:cs typeface="Franklin Gothic Book"/>
              </a:rPr>
              <a:t> </a:t>
            </a:r>
            <a:r>
              <a:rPr sz="900" spc="-19" dirty="0">
                <a:solidFill>
                  <a:srgbClr val="333333"/>
                </a:solidFill>
                <a:latin typeface="Franklin Gothic Book"/>
                <a:cs typeface="Franklin Gothic Book"/>
              </a:rPr>
              <a:t>f</a:t>
            </a:r>
            <a:r>
              <a:rPr sz="900" dirty="0">
                <a:solidFill>
                  <a:srgbClr val="333333"/>
                </a:solidFill>
                <a:latin typeface="Franklin Gothic Book"/>
                <a:cs typeface="Franklin Gothic Book"/>
              </a:rPr>
              <a:t>or a </a:t>
            </a:r>
            <a:r>
              <a:rPr sz="900" spc="-8" dirty="0">
                <a:solidFill>
                  <a:srgbClr val="333333"/>
                </a:solidFill>
                <a:latin typeface="Franklin Gothic Book"/>
                <a:cs typeface="Franklin Gothic Book"/>
              </a:rPr>
              <a:t>w</a:t>
            </a:r>
            <a:r>
              <a:rPr sz="900" dirty="0">
                <a:solidFill>
                  <a:srgbClr val="333333"/>
                </a:solidFill>
                <a:latin typeface="Franklin Gothic Book"/>
                <a:cs typeface="Franklin Gothic Book"/>
              </a:rPr>
              <a:t>hil</a:t>
            </a:r>
            <a:r>
              <a:rPr sz="900" spc="-4" dirty="0">
                <a:solidFill>
                  <a:srgbClr val="333333"/>
                </a:solidFill>
                <a:latin typeface="Franklin Gothic Book"/>
                <a:cs typeface="Franklin Gothic Book"/>
              </a:rPr>
              <a:t>e</a:t>
            </a:r>
            <a:r>
              <a:rPr sz="900" dirty="0">
                <a:solidFill>
                  <a:srgbClr val="333333"/>
                </a:solidFill>
                <a:latin typeface="Franklin Gothic Book"/>
                <a:cs typeface="Franklin Gothic Book"/>
              </a:rPr>
              <a:t>,</a:t>
            </a:r>
            <a:r>
              <a:rPr sz="900" spc="8" dirty="0">
                <a:solidFill>
                  <a:srgbClr val="333333"/>
                </a:solidFill>
                <a:latin typeface="Franklin Gothic Book"/>
                <a:cs typeface="Franklin Gothic Book"/>
              </a:rPr>
              <a:t> </a:t>
            </a:r>
            <a:r>
              <a:rPr sz="900" spc="-8" dirty="0">
                <a:solidFill>
                  <a:srgbClr val="333333"/>
                </a:solidFill>
                <a:latin typeface="Franklin Gothic Book"/>
                <a:cs typeface="Franklin Gothic Book"/>
              </a:rPr>
              <a:t>w</a:t>
            </a:r>
            <a:r>
              <a:rPr sz="900" dirty="0">
                <a:solidFill>
                  <a:srgbClr val="333333"/>
                </a:solidFill>
                <a:latin typeface="Franklin Gothic Book"/>
                <a:cs typeface="Franklin Gothic Book"/>
              </a:rPr>
              <a:t>hich</a:t>
            </a:r>
            <a:r>
              <a:rPr sz="900" spc="8" dirty="0">
                <a:solidFill>
                  <a:srgbClr val="333333"/>
                </a:solidFill>
                <a:latin typeface="Franklin Gothic Book"/>
                <a:cs typeface="Franklin Gothic Book"/>
              </a:rPr>
              <a:t> </a:t>
            </a:r>
            <a:r>
              <a:rPr sz="900" spc="-4" dirty="0">
                <a:solidFill>
                  <a:srgbClr val="333333"/>
                </a:solidFill>
                <a:latin typeface="Franklin Gothic Book"/>
                <a:cs typeface="Franklin Gothic Book"/>
              </a:rPr>
              <a:t>i</a:t>
            </a:r>
            <a:r>
              <a:rPr sz="900" spc="-15" dirty="0">
                <a:solidFill>
                  <a:srgbClr val="333333"/>
                </a:solidFill>
                <a:latin typeface="Franklin Gothic Book"/>
                <a:cs typeface="Franklin Gothic Book"/>
              </a:rPr>
              <a:t>m</a:t>
            </a:r>
            <a:r>
              <a:rPr sz="900" spc="-8" dirty="0">
                <a:solidFill>
                  <a:srgbClr val="333333"/>
                </a:solidFill>
                <a:latin typeface="Franklin Gothic Book"/>
                <a:cs typeface="Franklin Gothic Book"/>
              </a:rPr>
              <a:t>p</a:t>
            </a:r>
            <a:r>
              <a:rPr sz="900" dirty="0">
                <a:solidFill>
                  <a:srgbClr val="333333"/>
                </a:solidFill>
                <a:latin typeface="Franklin Gothic Book"/>
                <a:cs typeface="Franklin Gothic Book"/>
              </a:rPr>
              <a:t>acts</a:t>
            </a:r>
            <a:r>
              <a:rPr sz="900" spc="4" dirty="0">
                <a:solidFill>
                  <a:srgbClr val="333333"/>
                </a:solidFill>
                <a:latin typeface="Franklin Gothic Book"/>
                <a:cs typeface="Franklin Gothic Book"/>
              </a:rPr>
              <a:t> </a:t>
            </a:r>
            <a:r>
              <a:rPr sz="900" dirty="0">
                <a:solidFill>
                  <a:srgbClr val="333333"/>
                </a:solidFill>
                <a:latin typeface="Franklin Gothic Book"/>
                <a:cs typeface="Franklin Gothic Book"/>
              </a:rPr>
              <a:t>their </a:t>
            </a:r>
            <a:r>
              <a:rPr sz="900" spc="-8" dirty="0">
                <a:solidFill>
                  <a:srgbClr val="333333"/>
                </a:solidFill>
                <a:latin typeface="Franklin Gothic Book"/>
                <a:cs typeface="Franklin Gothic Book"/>
              </a:rPr>
              <a:t>w</a:t>
            </a:r>
            <a:r>
              <a:rPr sz="900" dirty="0">
                <a:solidFill>
                  <a:srgbClr val="333333"/>
                </a:solidFill>
                <a:latin typeface="Franklin Gothic Book"/>
                <a:cs typeface="Franklin Gothic Book"/>
              </a:rPr>
              <a:t>hole </a:t>
            </a:r>
            <a:r>
              <a:rPr sz="900" spc="-11" dirty="0">
                <a:solidFill>
                  <a:srgbClr val="333333"/>
                </a:solidFill>
                <a:latin typeface="Franklin Gothic Book"/>
                <a:cs typeface="Franklin Gothic Book"/>
              </a:rPr>
              <a:t>f</a:t>
            </a:r>
            <a:r>
              <a:rPr sz="900" dirty="0">
                <a:solidFill>
                  <a:srgbClr val="333333"/>
                </a:solidFill>
                <a:latin typeface="Franklin Gothic Book"/>
                <a:cs typeface="Franklin Gothic Book"/>
              </a:rPr>
              <a:t>a</a:t>
            </a:r>
            <a:r>
              <a:rPr sz="900" spc="-8" dirty="0">
                <a:solidFill>
                  <a:srgbClr val="333333"/>
                </a:solidFill>
                <a:latin typeface="Franklin Gothic Book"/>
                <a:cs typeface="Franklin Gothic Book"/>
              </a:rPr>
              <a:t>m</a:t>
            </a:r>
            <a:r>
              <a:rPr sz="900" dirty="0">
                <a:solidFill>
                  <a:srgbClr val="333333"/>
                </a:solidFill>
                <a:latin typeface="Franklin Gothic Book"/>
                <a:cs typeface="Franklin Gothic Book"/>
              </a:rPr>
              <a:t>ily </a:t>
            </a:r>
            <a:r>
              <a:rPr sz="900" spc="-8" dirty="0">
                <a:solidFill>
                  <a:srgbClr val="333333"/>
                </a:solidFill>
                <a:latin typeface="Franklin Gothic Book"/>
                <a:cs typeface="Franklin Gothic Book"/>
              </a:rPr>
              <a:t>s</a:t>
            </a:r>
            <a:r>
              <a:rPr sz="900" dirty="0">
                <a:solidFill>
                  <a:srgbClr val="333333"/>
                </a:solidFill>
                <a:latin typeface="Franklin Gothic Book"/>
                <a:cs typeface="Franklin Gothic Book"/>
              </a:rPr>
              <a:t>y</a:t>
            </a:r>
            <a:r>
              <a:rPr sz="900" spc="-8" dirty="0">
                <a:solidFill>
                  <a:srgbClr val="333333"/>
                </a:solidFill>
                <a:latin typeface="Franklin Gothic Book"/>
                <a:cs typeface="Franklin Gothic Book"/>
              </a:rPr>
              <a:t>s</a:t>
            </a:r>
            <a:r>
              <a:rPr sz="900" spc="-19" dirty="0">
                <a:solidFill>
                  <a:srgbClr val="333333"/>
                </a:solidFill>
                <a:latin typeface="Franklin Gothic Book"/>
                <a:cs typeface="Franklin Gothic Book"/>
              </a:rPr>
              <a:t>t</a:t>
            </a:r>
            <a:r>
              <a:rPr sz="900" dirty="0">
                <a:solidFill>
                  <a:srgbClr val="333333"/>
                </a:solidFill>
                <a:latin typeface="Franklin Gothic Book"/>
                <a:cs typeface="Franklin Gothic Book"/>
              </a:rPr>
              <a:t>e</a:t>
            </a:r>
            <a:r>
              <a:rPr sz="900" spc="-8" dirty="0">
                <a:solidFill>
                  <a:srgbClr val="333333"/>
                </a:solidFill>
                <a:latin typeface="Franklin Gothic Book"/>
                <a:cs typeface="Franklin Gothic Book"/>
              </a:rPr>
              <a:t>m</a:t>
            </a:r>
            <a:r>
              <a:rPr sz="900" dirty="0">
                <a:solidFill>
                  <a:srgbClr val="333333"/>
                </a:solidFill>
                <a:latin typeface="Franklin Gothic Book"/>
                <a:cs typeface="Franklin Gothic Book"/>
              </a:rPr>
              <a:t>,</a:t>
            </a:r>
            <a:r>
              <a:rPr sz="900" spc="15" dirty="0">
                <a:solidFill>
                  <a:srgbClr val="333333"/>
                </a:solidFill>
                <a:latin typeface="Franklin Gothic Book"/>
                <a:cs typeface="Franklin Gothic Book"/>
              </a:rPr>
              <a:t> </a:t>
            </a:r>
            <a:r>
              <a:rPr sz="900" spc="-8" dirty="0">
                <a:solidFill>
                  <a:srgbClr val="333333"/>
                </a:solidFill>
                <a:latin typeface="Franklin Gothic Book"/>
                <a:cs typeface="Franklin Gothic Book"/>
              </a:rPr>
              <a:t>s</a:t>
            </a:r>
            <a:r>
              <a:rPr sz="900" dirty="0">
                <a:solidFill>
                  <a:srgbClr val="333333"/>
                </a:solidFill>
                <a:latin typeface="Franklin Gothic Book"/>
                <a:cs typeface="Franklin Gothic Book"/>
              </a:rPr>
              <a:t>o</a:t>
            </a:r>
            <a:r>
              <a:rPr sz="900" spc="4" dirty="0">
                <a:solidFill>
                  <a:srgbClr val="333333"/>
                </a:solidFill>
                <a:latin typeface="Franklin Gothic Book"/>
                <a:cs typeface="Franklin Gothic Book"/>
              </a:rPr>
              <a:t> </a:t>
            </a:r>
            <a:r>
              <a:rPr sz="900" dirty="0">
                <a:solidFill>
                  <a:srgbClr val="333333"/>
                </a:solidFill>
                <a:latin typeface="Franklin Gothic Book"/>
                <a:cs typeface="Franklin Gothic Book"/>
              </a:rPr>
              <a:t>it’s</a:t>
            </a:r>
            <a:r>
              <a:rPr sz="900" spc="4" dirty="0">
                <a:solidFill>
                  <a:srgbClr val="333333"/>
                </a:solidFill>
                <a:latin typeface="Franklin Gothic Book"/>
                <a:cs typeface="Franklin Gothic Book"/>
              </a:rPr>
              <a:t> </a:t>
            </a:r>
            <a:r>
              <a:rPr sz="900" dirty="0">
                <a:solidFill>
                  <a:srgbClr val="333333"/>
                </a:solidFill>
                <a:latin typeface="Franklin Gothic Book"/>
                <a:cs typeface="Franklin Gothic Book"/>
              </a:rPr>
              <a:t>a</a:t>
            </a:r>
            <a:r>
              <a:rPr sz="900" spc="8" dirty="0">
                <a:solidFill>
                  <a:srgbClr val="333333"/>
                </a:solidFill>
                <a:latin typeface="Franklin Gothic Book"/>
                <a:cs typeface="Franklin Gothic Book"/>
              </a:rPr>
              <a:t> </a:t>
            </a:r>
            <a:r>
              <a:rPr sz="900" dirty="0">
                <a:solidFill>
                  <a:srgbClr val="333333"/>
                </a:solidFill>
                <a:latin typeface="Franklin Gothic Book"/>
                <a:cs typeface="Franklin Gothic Book"/>
              </a:rPr>
              <a:t>ri</a:t>
            </a:r>
            <a:r>
              <a:rPr sz="900" spc="-8" dirty="0">
                <a:solidFill>
                  <a:srgbClr val="333333"/>
                </a:solidFill>
                <a:latin typeface="Franklin Gothic Book"/>
                <a:cs typeface="Franklin Gothic Book"/>
              </a:rPr>
              <a:t>pp</a:t>
            </a:r>
            <a:r>
              <a:rPr sz="900" dirty="0">
                <a:solidFill>
                  <a:srgbClr val="333333"/>
                </a:solidFill>
                <a:latin typeface="Franklin Gothic Book"/>
                <a:cs typeface="Franklin Gothic Book"/>
              </a:rPr>
              <a:t>le e</a:t>
            </a:r>
            <a:r>
              <a:rPr sz="900" spc="23" dirty="0">
                <a:solidFill>
                  <a:srgbClr val="333333"/>
                </a:solidFill>
                <a:latin typeface="Franklin Gothic Book"/>
                <a:cs typeface="Franklin Gothic Book"/>
              </a:rPr>
              <a:t>f</a:t>
            </a:r>
            <a:r>
              <a:rPr sz="900" spc="-19" dirty="0">
                <a:solidFill>
                  <a:srgbClr val="333333"/>
                </a:solidFill>
                <a:latin typeface="Franklin Gothic Book"/>
                <a:cs typeface="Franklin Gothic Book"/>
              </a:rPr>
              <a:t>f</a:t>
            </a:r>
            <a:r>
              <a:rPr sz="900" dirty="0">
                <a:solidFill>
                  <a:srgbClr val="333333"/>
                </a:solidFill>
                <a:latin typeface="Franklin Gothic Book"/>
                <a:cs typeface="Franklin Gothic Book"/>
              </a:rPr>
              <a:t>ect. So, I think</a:t>
            </a:r>
            <a:r>
              <a:rPr sz="900" spc="8" dirty="0">
                <a:solidFill>
                  <a:srgbClr val="333333"/>
                </a:solidFill>
                <a:latin typeface="Franklin Gothic Book"/>
                <a:cs typeface="Franklin Gothic Book"/>
              </a:rPr>
              <a:t> </a:t>
            </a:r>
            <a:r>
              <a:rPr sz="900" dirty="0">
                <a:solidFill>
                  <a:srgbClr val="333333"/>
                </a:solidFill>
                <a:latin typeface="Franklin Gothic Book"/>
                <a:cs typeface="Franklin Gothic Book"/>
              </a:rPr>
              <a:t>it’s</a:t>
            </a:r>
            <a:r>
              <a:rPr sz="900" spc="4" dirty="0">
                <a:solidFill>
                  <a:srgbClr val="333333"/>
                </a:solidFill>
                <a:latin typeface="Franklin Gothic Book"/>
                <a:cs typeface="Franklin Gothic Book"/>
              </a:rPr>
              <a:t> </a:t>
            </a:r>
            <a:r>
              <a:rPr sz="900" dirty="0">
                <a:solidFill>
                  <a:srgbClr val="333333"/>
                </a:solidFill>
                <a:latin typeface="Franklin Gothic Book"/>
                <a:cs typeface="Franklin Gothic Book"/>
              </a:rPr>
              <a:t>g</a:t>
            </a:r>
            <a:r>
              <a:rPr sz="900" spc="-11" dirty="0">
                <a:solidFill>
                  <a:srgbClr val="333333"/>
                </a:solidFill>
                <a:latin typeface="Franklin Gothic Book"/>
                <a:cs typeface="Franklin Gothic Book"/>
              </a:rPr>
              <a:t>o</a:t>
            </a:r>
            <a:r>
              <a:rPr sz="900" dirty="0">
                <a:solidFill>
                  <a:srgbClr val="333333"/>
                </a:solidFill>
                <a:latin typeface="Franklin Gothic Book"/>
                <a:cs typeface="Franklin Gothic Book"/>
              </a:rPr>
              <a:t>t a huge </a:t>
            </a:r>
            <a:r>
              <a:rPr sz="900" spc="-4" dirty="0">
                <a:solidFill>
                  <a:srgbClr val="333333"/>
                </a:solidFill>
                <a:latin typeface="Franklin Gothic Book"/>
                <a:cs typeface="Franklin Gothic Book"/>
              </a:rPr>
              <a:t>i</a:t>
            </a:r>
            <a:r>
              <a:rPr sz="900" spc="-15" dirty="0">
                <a:solidFill>
                  <a:srgbClr val="333333"/>
                </a:solidFill>
                <a:latin typeface="Franklin Gothic Book"/>
                <a:cs typeface="Franklin Gothic Book"/>
              </a:rPr>
              <a:t>m</a:t>
            </a:r>
            <a:r>
              <a:rPr sz="900" spc="-4" dirty="0">
                <a:solidFill>
                  <a:srgbClr val="333333"/>
                </a:solidFill>
                <a:latin typeface="Franklin Gothic Book"/>
                <a:cs typeface="Franklin Gothic Book"/>
              </a:rPr>
              <a:t>p</a:t>
            </a:r>
            <a:r>
              <a:rPr sz="900" spc="-8" dirty="0">
                <a:solidFill>
                  <a:srgbClr val="333333"/>
                </a:solidFill>
                <a:latin typeface="Franklin Gothic Book"/>
                <a:cs typeface="Franklin Gothic Book"/>
              </a:rPr>
              <a:t>a</a:t>
            </a:r>
            <a:r>
              <a:rPr sz="900" spc="-4" dirty="0">
                <a:solidFill>
                  <a:srgbClr val="333333"/>
                </a:solidFill>
                <a:latin typeface="Franklin Gothic Book"/>
                <a:cs typeface="Franklin Gothic Book"/>
              </a:rPr>
              <a:t>ct</a:t>
            </a:r>
            <a:r>
              <a:rPr sz="900" spc="8" dirty="0">
                <a:solidFill>
                  <a:srgbClr val="333333"/>
                </a:solidFill>
                <a:latin typeface="Franklin Gothic Book"/>
                <a:cs typeface="Franklin Gothic Book"/>
              </a:rPr>
              <a:t> </a:t>
            </a:r>
            <a:r>
              <a:rPr sz="900" spc="-4" dirty="0">
                <a:solidFill>
                  <a:srgbClr val="333333"/>
                </a:solidFill>
                <a:latin typeface="Franklin Gothic Book"/>
                <a:cs typeface="Franklin Gothic Book"/>
              </a:rPr>
              <a:t>i</a:t>
            </a:r>
            <a:r>
              <a:rPr sz="900" dirty="0">
                <a:solidFill>
                  <a:srgbClr val="333333"/>
                </a:solidFill>
                <a:latin typeface="Franklin Gothic Book"/>
                <a:cs typeface="Franklin Gothic Book"/>
              </a:rPr>
              <a:t>n </a:t>
            </a:r>
            <a:r>
              <a:rPr sz="900" spc="-8" dirty="0">
                <a:solidFill>
                  <a:srgbClr val="333333"/>
                </a:solidFill>
                <a:latin typeface="Franklin Gothic Book"/>
                <a:cs typeface="Franklin Gothic Book"/>
              </a:rPr>
              <a:t>the</a:t>
            </a:r>
            <a:r>
              <a:rPr sz="900" spc="-4" dirty="0">
                <a:solidFill>
                  <a:srgbClr val="333333"/>
                </a:solidFill>
                <a:latin typeface="Franklin Gothic Book"/>
                <a:cs typeface="Franklin Gothic Book"/>
              </a:rPr>
              <a:t> trajec</a:t>
            </a:r>
            <a:r>
              <a:rPr sz="900" spc="-11" dirty="0">
                <a:solidFill>
                  <a:srgbClr val="333333"/>
                </a:solidFill>
                <a:latin typeface="Franklin Gothic Book"/>
                <a:cs typeface="Franklin Gothic Book"/>
              </a:rPr>
              <a:t>t</a:t>
            </a:r>
            <a:r>
              <a:rPr sz="900" spc="-8" dirty="0">
                <a:solidFill>
                  <a:srgbClr val="333333"/>
                </a:solidFill>
                <a:latin typeface="Franklin Gothic Book"/>
                <a:cs typeface="Franklin Gothic Book"/>
              </a:rPr>
              <a:t>o</a:t>
            </a:r>
            <a:r>
              <a:rPr sz="900" spc="19" dirty="0">
                <a:solidFill>
                  <a:srgbClr val="333333"/>
                </a:solidFill>
                <a:latin typeface="Franklin Gothic Book"/>
                <a:cs typeface="Franklin Gothic Book"/>
              </a:rPr>
              <a:t>r</a:t>
            </a:r>
            <a:r>
              <a:rPr sz="900" dirty="0">
                <a:solidFill>
                  <a:srgbClr val="333333"/>
                </a:solidFill>
                <a:latin typeface="Franklin Gothic Book"/>
                <a:cs typeface="Franklin Gothic Book"/>
              </a:rPr>
              <a:t>y</a:t>
            </a:r>
            <a:r>
              <a:rPr sz="900" spc="11" dirty="0">
                <a:solidFill>
                  <a:srgbClr val="333333"/>
                </a:solidFill>
                <a:latin typeface="Franklin Gothic Book"/>
                <a:cs typeface="Franklin Gothic Book"/>
              </a:rPr>
              <a:t> </a:t>
            </a:r>
            <a:r>
              <a:rPr sz="900" spc="-4" dirty="0">
                <a:solidFill>
                  <a:srgbClr val="333333"/>
                </a:solidFill>
                <a:latin typeface="Franklin Gothic Book"/>
                <a:cs typeface="Franklin Gothic Book"/>
              </a:rPr>
              <a:t>of </a:t>
            </a:r>
            <a:r>
              <a:rPr sz="900" spc="-8" dirty="0">
                <a:solidFill>
                  <a:srgbClr val="333333"/>
                </a:solidFill>
                <a:latin typeface="Franklin Gothic Book"/>
                <a:cs typeface="Franklin Gothic Book"/>
              </a:rPr>
              <a:t>the</a:t>
            </a:r>
            <a:r>
              <a:rPr sz="900" spc="-4" dirty="0">
                <a:solidFill>
                  <a:srgbClr val="333333"/>
                </a:solidFill>
                <a:latin typeface="Franklin Gothic Book"/>
                <a:cs typeface="Franklin Gothic Book"/>
              </a:rPr>
              <a:t> indivi</a:t>
            </a:r>
            <a:r>
              <a:rPr sz="900" spc="4" dirty="0">
                <a:solidFill>
                  <a:srgbClr val="333333"/>
                </a:solidFill>
                <a:latin typeface="Franklin Gothic Book"/>
                <a:cs typeface="Franklin Gothic Book"/>
              </a:rPr>
              <a:t>d</a:t>
            </a:r>
            <a:r>
              <a:rPr sz="900" spc="-8" dirty="0">
                <a:solidFill>
                  <a:srgbClr val="333333"/>
                </a:solidFill>
                <a:latin typeface="Franklin Gothic Book"/>
                <a:cs typeface="Franklin Gothic Book"/>
              </a:rPr>
              <a:t>ual</a:t>
            </a:r>
            <a:r>
              <a:rPr sz="900" spc="-4" dirty="0">
                <a:solidFill>
                  <a:srgbClr val="333333"/>
                </a:solidFill>
                <a:latin typeface="Franklin Gothic Book"/>
                <a:cs typeface="Franklin Gothic Book"/>
              </a:rPr>
              <a:t> </a:t>
            </a:r>
            <a:r>
              <a:rPr sz="900" spc="-8" dirty="0">
                <a:solidFill>
                  <a:srgbClr val="333333"/>
                </a:solidFill>
                <a:latin typeface="Franklin Gothic Book"/>
                <a:cs typeface="Franklin Gothic Book"/>
              </a:rPr>
              <a:t>and</a:t>
            </a:r>
            <a:r>
              <a:rPr sz="900" spc="4" dirty="0">
                <a:solidFill>
                  <a:srgbClr val="333333"/>
                </a:solidFill>
                <a:latin typeface="Franklin Gothic Book"/>
                <a:cs typeface="Franklin Gothic Book"/>
              </a:rPr>
              <a:t> </a:t>
            </a:r>
            <a:r>
              <a:rPr sz="900" spc="-4" dirty="0">
                <a:solidFill>
                  <a:srgbClr val="333333"/>
                </a:solidFill>
                <a:latin typeface="Franklin Gothic Book"/>
                <a:cs typeface="Franklin Gothic Book"/>
              </a:rPr>
              <a:t>their </a:t>
            </a:r>
            <a:r>
              <a:rPr sz="900" spc="-11" dirty="0">
                <a:solidFill>
                  <a:srgbClr val="333333"/>
                </a:solidFill>
                <a:latin typeface="Franklin Gothic Book"/>
                <a:cs typeface="Franklin Gothic Book"/>
              </a:rPr>
              <a:t>f</a:t>
            </a:r>
            <a:r>
              <a:rPr sz="900" spc="-8" dirty="0">
                <a:solidFill>
                  <a:srgbClr val="333333"/>
                </a:solidFill>
                <a:latin typeface="Franklin Gothic Book"/>
                <a:cs typeface="Franklin Gothic Book"/>
              </a:rPr>
              <a:t>a</a:t>
            </a:r>
            <a:r>
              <a:rPr sz="900" spc="-11" dirty="0">
                <a:solidFill>
                  <a:srgbClr val="333333"/>
                </a:solidFill>
                <a:latin typeface="Franklin Gothic Book"/>
                <a:cs typeface="Franklin Gothic Book"/>
              </a:rPr>
              <a:t>m</a:t>
            </a:r>
            <a:r>
              <a:rPr sz="900" spc="-4" dirty="0">
                <a:solidFill>
                  <a:srgbClr val="333333"/>
                </a:solidFill>
                <a:latin typeface="Franklin Gothic Book"/>
                <a:cs typeface="Franklin Gothic Book"/>
              </a:rPr>
              <a:t>il</a:t>
            </a:r>
            <a:r>
              <a:rPr sz="900" spc="-30" dirty="0">
                <a:solidFill>
                  <a:srgbClr val="333333"/>
                </a:solidFill>
                <a:latin typeface="Franklin Gothic Book"/>
                <a:cs typeface="Franklin Gothic Book"/>
              </a:rPr>
              <a:t>y</a:t>
            </a:r>
            <a:r>
              <a:rPr sz="900" dirty="0">
                <a:solidFill>
                  <a:srgbClr val="333333"/>
                </a:solidFill>
                <a:latin typeface="Franklin Gothic Book"/>
                <a:cs typeface="Franklin Gothic Book"/>
              </a:rPr>
              <a:t>.” </a:t>
            </a:r>
            <a:r>
              <a:rPr sz="900" spc="-4" dirty="0">
                <a:solidFill>
                  <a:srgbClr val="333333"/>
                </a:solidFill>
                <a:latin typeface="Franklin Gothic Book"/>
                <a:cs typeface="Franklin Gothic Book"/>
              </a:rPr>
              <a:t>[</a:t>
            </a:r>
            <a:r>
              <a:rPr sz="900" spc="-8" dirty="0">
                <a:solidFill>
                  <a:srgbClr val="333333"/>
                </a:solidFill>
                <a:latin typeface="Franklin Gothic Book"/>
                <a:cs typeface="Franklin Gothic Book"/>
              </a:rPr>
              <a:t>Beh</a:t>
            </a:r>
            <a:r>
              <a:rPr sz="900" spc="-26" dirty="0">
                <a:solidFill>
                  <a:srgbClr val="333333"/>
                </a:solidFill>
                <a:latin typeface="Franklin Gothic Book"/>
                <a:cs typeface="Franklin Gothic Book"/>
              </a:rPr>
              <a:t>a</a:t>
            </a:r>
            <a:r>
              <a:rPr sz="900" spc="-8" dirty="0">
                <a:solidFill>
                  <a:srgbClr val="333333"/>
                </a:solidFill>
                <a:latin typeface="Franklin Gothic Book"/>
                <a:cs typeface="Franklin Gothic Book"/>
              </a:rPr>
              <a:t>viora</a:t>
            </a:r>
            <a:r>
              <a:rPr sz="900" spc="-4" dirty="0">
                <a:solidFill>
                  <a:srgbClr val="333333"/>
                </a:solidFill>
                <a:latin typeface="Franklin Gothic Book"/>
                <a:cs typeface="Franklin Gothic Book"/>
              </a:rPr>
              <a:t>l</a:t>
            </a:r>
            <a:r>
              <a:rPr sz="900" spc="11" dirty="0">
                <a:solidFill>
                  <a:srgbClr val="333333"/>
                </a:solidFill>
                <a:latin typeface="Franklin Gothic Book"/>
                <a:cs typeface="Franklin Gothic Book"/>
              </a:rPr>
              <a:t> </a:t>
            </a:r>
            <a:r>
              <a:rPr sz="900" spc="-8" dirty="0">
                <a:solidFill>
                  <a:srgbClr val="333333"/>
                </a:solidFill>
                <a:latin typeface="Franklin Gothic Book"/>
                <a:cs typeface="Franklin Gothic Book"/>
              </a:rPr>
              <a:t>health</a:t>
            </a:r>
            <a:r>
              <a:rPr sz="900" spc="-4" dirty="0">
                <a:solidFill>
                  <a:srgbClr val="333333"/>
                </a:solidFill>
                <a:latin typeface="Franklin Gothic Book"/>
                <a:cs typeface="Franklin Gothic Book"/>
              </a:rPr>
              <a:t>c</a:t>
            </a:r>
            <a:r>
              <a:rPr sz="900" spc="-8" dirty="0">
                <a:solidFill>
                  <a:srgbClr val="333333"/>
                </a:solidFill>
                <a:latin typeface="Franklin Gothic Book"/>
                <a:cs typeface="Franklin Gothic Book"/>
              </a:rPr>
              <a:t>are</a:t>
            </a:r>
            <a:r>
              <a:rPr sz="900" spc="-4" dirty="0">
                <a:solidFill>
                  <a:srgbClr val="333333"/>
                </a:solidFill>
                <a:latin typeface="Franklin Gothic Book"/>
                <a:cs typeface="Franklin Gothic Book"/>
              </a:rPr>
              <a:t> re</a:t>
            </a:r>
            <a:r>
              <a:rPr sz="900" spc="-15" dirty="0">
                <a:solidFill>
                  <a:srgbClr val="333333"/>
                </a:solidFill>
                <a:latin typeface="Franklin Gothic Book"/>
                <a:cs typeface="Franklin Gothic Book"/>
              </a:rPr>
              <a:t>p</a:t>
            </a:r>
            <a:r>
              <a:rPr sz="900" spc="-8" dirty="0">
                <a:solidFill>
                  <a:srgbClr val="333333"/>
                </a:solidFill>
                <a:latin typeface="Franklin Gothic Book"/>
                <a:cs typeface="Franklin Gothic Book"/>
              </a:rPr>
              <a:t>re</a:t>
            </a:r>
            <a:r>
              <a:rPr sz="900" spc="-15" dirty="0">
                <a:solidFill>
                  <a:srgbClr val="333333"/>
                </a:solidFill>
                <a:latin typeface="Franklin Gothic Book"/>
                <a:cs typeface="Franklin Gothic Book"/>
              </a:rPr>
              <a:t>s</a:t>
            </a:r>
            <a:r>
              <a:rPr sz="900" spc="-8" dirty="0">
                <a:solidFill>
                  <a:srgbClr val="333333"/>
                </a:solidFill>
                <a:latin typeface="Franklin Gothic Book"/>
                <a:cs typeface="Franklin Gothic Book"/>
              </a:rPr>
              <a:t>e</a:t>
            </a:r>
            <a:r>
              <a:rPr sz="900" spc="-11" dirty="0">
                <a:solidFill>
                  <a:srgbClr val="333333"/>
                </a:solidFill>
                <a:latin typeface="Franklin Gothic Book"/>
                <a:cs typeface="Franklin Gothic Book"/>
              </a:rPr>
              <a:t>n</a:t>
            </a:r>
            <a:r>
              <a:rPr sz="900" spc="-4" dirty="0">
                <a:solidFill>
                  <a:srgbClr val="333333"/>
                </a:solidFill>
                <a:latin typeface="Franklin Gothic Book"/>
                <a:cs typeface="Franklin Gothic Book"/>
              </a:rPr>
              <a:t>ta</a:t>
            </a:r>
            <a:r>
              <a:rPr sz="900" dirty="0">
                <a:solidFill>
                  <a:srgbClr val="333333"/>
                </a:solidFill>
                <a:latin typeface="Franklin Gothic Book"/>
                <a:cs typeface="Franklin Gothic Book"/>
              </a:rPr>
              <a:t>t</a:t>
            </a:r>
            <a:r>
              <a:rPr sz="900" spc="-4" dirty="0">
                <a:solidFill>
                  <a:srgbClr val="333333"/>
                </a:solidFill>
                <a:latin typeface="Franklin Gothic Book"/>
                <a:cs typeface="Franklin Gothic Book"/>
              </a:rPr>
              <a:t>i</a:t>
            </a:r>
            <a:r>
              <a:rPr sz="900" spc="-11" dirty="0">
                <a:solidFill>
                  <a:srgbClr val="333333"/>
                </a:solidFill>
                <a:latin typeface="Franklin Gothic Book"/>
                <a:cs typeface="Franklin Gothic Book"/>
              </a:rPr>
              <a:t>v</a:t>
            </a:r>
            <a:r>
              <a:rPr sz="900" spc="-4" dirty="0">
                <a:solidFill>
                  <a:srgbClr val="333333"/>
                </a:solidFill>
                <a:latin typeface="Franklin Gothic Book"/>
                <a:cs typeface="Franklin Gothic Book"/>
              </a:rPr>
              <a:t>e]</a:t>
            </a:r>
            <a:endParaRPr sz="900" dirty="0">
              <a:solidFill>
                <a:prstClr val="black"/>
              </a:solidFill>
              <a:latin typeface="Franklin Gothic Book"/>
              <a:cs typeface="Franklin Gothic Book"/>
            </a:endParaRPr>
          </a:p>
        </p:txBody>
      </p:sp>
      <p:sp>
        <p:nvSpPr>
          <p:cNvPr id="14" name="object 14"/>
          <p:cNvSpPr txBox="1"/>
          <p:nvPr/>
        </p:nvSpPr>
        <p:spPr>
          <a:xfrm>
            <a:off x="736433" y="2661066"/>
            <a:ext cx="1899761" cy="1384995"/>
          </a:xfrm>
          <a:prstGeom prst="rect">
            <a:avLst/>
          </a:prstGeom>
        </p:spPr>
        <p:txBody>
          <a:bodyPr vert="horz" wrap="square" lIns="0" tIns="0" rIns="0" bIns="0" rtlCol="0">
            <a:spAutoFit/>
          </a:bodyPr>
          <a:lstStyle/>
          <a:p>
            <a:pPr marL="9525" marR="3810" defTabSz="685800"/>
            <a:r>
              <a:rPr sz="900" spc="4" dirty="0">
                <a:solidFill>
                  <a:srgbClr val="333333"/>
                </a:solidFill>
                <a:latin typeface="Franklin Gothic Book"/>
                <a:cs typeface="Franklin Gothic Book"/>
              </a:rPr>
              <a:t>“</a:t>
            </a:r>
            <a:r>
              <a:rPr sz="900" dirty="0">
                <a:solidFill>
                  <a:srgbClr val="333333"/>
                </a:solidFill>
                <a:latin typeface="Franklin Gothic Book"/>
                <a:cs typeface="Franklin Gothic Book"/>
              </a:rPr>
              <a:t>Without</a:t>
            </a:r>
            <a:r>
              <a:rPr sz="900" spc="4" dirty="0">
                <a:solidFill>
                  <a:srgbClr val="333333"/>
                </a:solidFill>
                <a:latin typeface="Franklin Gothic Book"/>
                <a:cs typeface="Franklin Gothic Book"/>
              </a:rPr>
              <a:t> </a:t>
            </a:r>
            <a:r>
              <a:rPr sz="900" dirty="0">
                <a:solidFill>
                  <a:srgbClr val="333333"/>
                </a:solidFill>
                <a:latin typeface="Franklin Gothic Book"/>
                <a:cs typeface="Franklin Gothic Book"/>
              </a:rPr>
              <a:t>LE</a:t>
            </a:r>
            <a:r>
              <a:rPr sz="900" spc="4" dirty="0">
                <a:solidFill>
                  <a:srgbClr val="333333"/>
                </a:solidFill>
                <a:latin typeface="Franklin Gothic Book"/>
                <a:cs typeface="Franklin Gothic Book"/>
              </a:rPr>
              <a:t>A</a:t>
            </a:r>
            <a:r>
              <a:rPr sz="900" dirty="0">
                <a:solidFill>
                  <a:srgbClr val="333333"/>
                </a:solidFill>
                <a:latin typeface="Franklin Gothic Book"/>
                <a:cs typeface="Franklin Gothic Book"/>
              </a:rPr>
              <a:t>D,</a:t>
            </a:r>
            <a:r>
              <a:rPr sz="900" spc="-11" dirty="0">
                <a:solidFill>
                  <a:srgbClr val="333333"/>
                </a:solidFill>
                <a:latin typeface="Franklin Gothic Book"/>
                <a:cs typeface="Franklin Gothic Book"/>
              </a:rPr>
              <a:t> </a:t>
            </a:r>
            <a:r>
              <a:rPr sz="900" dirty="0">
                <a:solidFill>
                  <a:srgbClr val="333333"/>
                </a:solidFill>
                <a:latin typeface="Franklin Gothic Book"/>
                <a:cs typeface="Franklin Gothic Book"/>
              </a:rPr>
              <a:t>I </a:t>
            </a:r>
            <a:r>
              <a:rPr sz="900" spc="-15" dirty="0">
                <a:solidFill>
                  <a:srgbClr val="333333"/>
                </a:solidFill>
                <a:latin typeface="Franklin Gothic Book"/>
                <a:cs typeface="Franklin Gothic Book"/>
              </a:rPr>
              <a:t>w</a:t>
            </a:r>
            <a:r>
              <a:rPr sz="900" dirty="0">
                <a:solidFill>
                  <a:srgbClr val="333333"/>
                </a:solidFill>
                <a:latin typeface="Franklin Gothic Book"/>
                <a:cs typeface="Franklin Gothic Book"/>
              </a:rPr>
              <a:t>ould</a:t>
            </a:r>
            <a:r>
              <a:rPr sz="900" spc="-4" dirty="0">
                <a:solidFill>
                  <a:srgbClr val="333333"/>
                </a:solidFill>
                <a:latin typeface="Franklin Gothic Book"/>
                <a:cs typeface="Franklin Gothic Book"/>
              </a:rPr>
              <a:t>n</a:t>
            </a:r>
            <a:r>
              <a:rPr sz="900" dirty="0">
                <a:solidFill>
                  <a:srgbClr val="333333"/>
                </a:solidFill>
                <a:latin typeface="Franklin Gothic Book"/>
                <a:cs typeface="Franklin Gothic Book"/>
              </a:rPr>
              <a:t>’t</a:t>
            </a:r>
            <a:r>
              <a:rPr sz="900" spc="8" dirty="0">
                <a:solidFill>
                  <a:srgbClr val="333333"/>
                </a:solidFill>
                <a:latin typeface="Franklin Gothic Book"/>
                <a:cs typeface="Franklin Gothic Book"/>
              </a:rPr>
              <a:t> </a:t>
            </a:r>
            <a:r>
              <a:rPr sz="900" dirty="0">
                <a:solidFill>
                  <a:srgbClr val="333333"/>
                </a:solidFill>
                <a:latin typeface="Franklin Gothic Book"/>
                <a:cs typeface="Franklin Gothic Book"/>
              </a:rPr>
              <a:t>be </a:t>
            </a:r>
            <a:r>
              <a:rPr sz="900" spc="-8" dirty="0">
                <a:solidFill>
                  <a:srgbClr val="333333"/>
                </a:solidFill>
                <a:latin typeface="Franklin Gothic Book"/>
                <a:cs typeface="Franklin Gothic Book"/>
              </a:rPr>
              <a:t>w</a:t>
            </a:r>
            <a:r>
              <a:rPr sz="900" dirty="0">
                <a:solidFill>
                  <a:srgbClr val="333333"/>
                </a:solidFill>
                <a:latin typeface="Franklin Gothic Book"/>
                <a:cs typeface="Franklin Gothic Book"/>
              </a:rPr>
              <a:t>here</a:t>
            </a:r>
            <a:r>
              <a:rPr sz="900" spc="15" dirty="0">
                <a:solidFill>
                  <a:srgbClr val="333333"/>
                </a:solidFill>
                <a:latin typeface="Franklin Gothic Book"/>
                <a:cs typeface="Franklin Gothic Book"/>
              </a:rPr>
              <a:t> </a:t>
            </a:r>
            <a:r>
              <a:rPr sz="900" dirty="0">
                <a:solidFill>
                  <a:srgbClr val="333333"/>
                </a:solidFill>
                <a:latin typeface="Franklin Gothic Book"/>
                <a:cs typeface="Franklin Gothic Book"/>
              </a:rPr>
              <a:t>I’m </a:t>
            </a:r>
            <a:r>
              <a:rPr sz="900" spc="-4" dirty="0">
                <a:solidFill>
                  <a:srgbClr val="333333"/>
                </a:solidFill>
                <a:latin typeface="Franklin Gothic Book"/>
                <a:cs typeface="Franklin Gothic Book"/>
              </a:rPr>
              <a:t>at</a:t>
            </a:r>
            <a:r>
              <a:rPr sz="900" dirty="0">
                <a:solidFill>
                  <a:srgbClr val="333333"/>
                </a:solidFill>
                <a:latin typeface="Franklin Gothic Book"/>
                <a:cs typeface="Franklin Gothic Book"/>
              </a:rPr>
              <a:t> </a:t>
            </a:r>
            <a:r>
              <a:rPr sz="900" spc="-11" dirty="0">
                <a:solidFill>
                  <a:srgbClr val="333333"/>
                </a:solidFill>
                <a:latin typeface="Franklin Gothic Book"/>
                <a:cs typeface="Franklin Gothic Book"/>
              </a:rPr>
              <a:t>t</a:t>
            </a:r>
            <a:r>
              <a:rPr sz="900" spc="-8" dirty="0">
                <a:solidFill>
                  <a:srgbClr val="333333"/>
                </a:solidFill>
                <a:latin typeface="Franklin Gothic Book"/>
                <a:cs typeface="Franklin Gothic Book"/>
              </a:rPr>
              <a:t>od</a:t>
            </a:r>
            <a:r>
              <a:rPr sz="900" spc="-26" dirty="0">
                <a:solidFill>
                  <a:srgbClr val="333333"/>
                </a:solidFill>
                <a:latin typeface="Franklin Gothic Book"/>
                <a:cs typeface="Franklin Gothic Book"/>
              </a:rPr>
              <a:t>a</a:t>
            </a:r>
            <a:r>
              <a:rPr sz="900" dirty="0">
                <a:solidFill>
                  <a:srgbClr val="333333"/>
                </a:solidFill>
                <a:latin typeface="Franklin Gothic Book"/>
                <a:cs typeface="Franklin Gothic Book"/>
              </a:rPr>
              <a:t>y</a:t>
            </a:r>
            <a:r>
              <a:rPr sz="900" spc="4" dirty="0">
                <a:solidFill>
                  <a:srgbClr val="333333"/>
                </a:solidFill>
                <a:latin typeface="Franklin Gothic Book"/>
                <a:cs typeface="Franklin Gothic Book"/>
              </a:rPr>
              <a:t> </a:t>
            </a:r>
            <a:r>
              <a:rPr sz="900" dirty="0">
                <a:solidFill>
                  <a:srgbClr val="333333"/>
                </a:solidFill>
                <a:latin typeface="Franklin Gothic Book"/>
                <a:cs typeface="Franklin Gothic Book"/>
              </a:rPr>
              <a:t>–</a:t>
            </a:r>
            <a:r>
              <a:rPr sz="900" spc="-8" dirty="0">
                <a:solidFill>
                  <a:srgbClr val="333333"/>
                </a:solidFill>
                <a:latin typeface="Franklin Gothic Book"/>
                <a:cs typeface="Franklin Gothic Book"/>
              </a:rPr>
              <a:t> hands</a:t>
            </a:r>
            <a:r>
              <a:rPr sz="900" spc="11" dirty="0">
                <a:solidFill>
                  <a:srgbClr val="333333"/>
                </a:solidFill>
                <a:latin typeface="Franklin Gothic Book"/>
                <a:cs typeface="Franklin Gothic Book"/>
              </a:rPr>
              <a:t> </a:t>
            </a:r>
            <a:r>
              <a:rPr sz="900" spc="-8" dirty="0">
                <a:solidFill>
                  <a:srgbClr val="333333"/>
                </a:solidFill>
                <a:latin typeface="Franklin Gothic Book"/>
                <a:cs typeface="Franklin Gothic Book"/>
              </a:rPr>
              <a:t>d</a:t>
            </a:r>
            <a:r>
              <a:rPr sz="900" spc="-19" dirty="0">
                <a:solidFill>
                  <a:srgbClr val="333333"/>
                </a:solidFill>
                <a:latin typeface="Franklin Gothic Book"/>
                <a:cs typeface="Franklin Gothic Book"/>
              </a:rPr>
              <a:t>o</a:t>
            </a:r>
            <a:r>
              <a:rPr sz="900" spc="-4" dirty="0">
                <a:solidFill>
                  <a:srgbClr val="333333"/>
                </a:solidFill>
                <a:latin typeface="Franklin Gothic Book"/>
                <a:cs typeface="Franklin Gothic Book"/>
              </a:rPr>
              <a:t>wn.</a:t>
            </a:r>
            <a:r>
              <a:rPr sz="900" spc="4" dirty="0">
                <a:solidFill>
                  <a:srgbClr val="333333"/>
                </a:solidFill>
                <a:latin typeface="Franklin Gothic Book"/>
                <a:cs typeface="Franklin Gothic Book"/>
              </a:rPr>
              <a:t> </a:t>
            </a:r>
            <a:r>
              <a:rPr sz="900" dirty="0">
                <a:solidFill>
                  <a:srgbClr val="333333"/>
                </a:solidFill>
                <a:latin typeface="Franklin Gothic Book"/>
                <a:cs typeface="Franklin Gothic Book"/>
              </a:rPr>
              <a:t>I </a:t>
            </a:r>
            <a:r>
              <a:rPr sz="900" spc="-11" dirty="0">
                <a:solidFill>
                  <a:srgbClr val="333333"/>
                </a:solidFill>
                <a:latin typeface="Franklin Gothic Book"/>
                <a:cs typeface="Franklin Gothic Book"/>
              </a:rPr>
              <a:t>m</a:t>
            </a:r>
            <a:r>
              <a:rPr sz="900" spc="-8" dirty="0">
                <a:solidFill>
                  <a:srgbClr val="333333"/>
                </a:solidFill>
                <a:latin typeface="Franklin Gothic Book"/>
                <a:cs typeface="Franklin Gothic Book"/>
              </a:rPr>
              <a:t>ean</a:t>
            </a:r>
            <a:r>
              <a:rPr sz="900" spc="-4" dirty="0">
                <a:solidFill>
                  <a:srgbClr val="333333"/>
                </a:solidFill>
                <a:latin typeface="Franklin Gothic Book"/>
                <a:cs typeface="Franklin Gothic Book"/>
              </a:rPr>
              <a:t> i</a:t>
            </a:r>
            <a:r>
              <a:rPr sz="900" dirty="0">
                <a:solidFill>
                  <a:srgbClr val="333333"/>
                </a:solidFill>
                <a:latin typeface="Franklin Gothic Book"/>
                <a:cs typeface="Franklin Gothic Book"/>
              </a:rPr>
              <a:t>t </a:t>
            </a:r>
            <a:r>
              <a:rPr sz="900" spc="-4" dirty="0">
                <a:solidFill>
                  <a:srgbClr val="333333"/>
                </a:solidFill>
                <a:latin typeface="Franklin Gothic Book"/>
                <a:cs typeface="Franklin Gothic Book"/>
              </a:rPr>
              <a:t>i</a:t>
            </a:r>
            <a:r>
              <a:rPr sz="900" dirty="0">
                <a:solidFill>
                  <a:srgbClr val="333333"/>
                </a:solidFill>
                <a:latin typeface="Franklin Gothic Book"/>
                <a:cs typeface="Franklin Gothic Book"/>
              </a:rPr>
              <a:t>s</a:t>
            </a:r>
            <a:r>
              <a:rPr sz="900" spc="4" dirty="0">
                <a:solidFill>
                  <a:srgbClr val="333333"/>
                </a:solidFill>
                <a:latin typeface="Franklin Gothic Book"/>
                <a:cs typeface="Franklin Gothic Book"/>
              </a:rPr>
              <a:t> </a:t>
            </a:r>
            <a:r>
              <a:rPr sz="900" spc="-8" dirty="0">
                <a:solidFill>
                  <a:srgbClr val="333333"/>
                </a:solidFill>
                <a:latin typeface="Franklin Gothic Book"/>
                <a:cs typeface="Franklin Gothic Book"/>
              </a:rPr>
              <a:t>a</a:t>
            </a:r>
            <a:r>
              <a:rPr sz="900" spc="-4" dirty="0">
                <a:solidFill>
                  <a:srgbClr val="333333"/>
                </a:solidFill>
                <a:latin typeface="Franklin Gothic Book"/>
                <a:cs typeface="Franklin Gothic Book"/>
              </a:rPr>
              <a:t> vi</a:t>
            </a:r>
            <a:r>
              <a:rPr sz="900" dirty="0">
                <a:solidFill>
                  <a:srgbClr val="333333"/>
                </a:solidFill>
                <a:latin typeface="Franklin Gothic Book"/>
                <a:cs typeface="Franklin Gothic Book"/>
              </a:rPr>
              <a:t>t</a:t>
            </a:r>
            <a:r>
              <a:rPr sz="900" spc="-4" dirty="0">
                <a:solidFill>
                  <a:srgbClr val="333333"/>
                </a:solidFill>
                <a:latin typeface="Franklin Gothic Book"/>
                <a:cs typeface="Franklin Gothic Book"/>
              </a:rPr>
              <a:t>al p</a:t>
            </a:r>
            <a:r>
              <a:rPr sz="900" spc="-8" dirty="0">
                <a:solidFill>
                  <a:srgbClr val="333333"/>
                </a:solidFill>
                <a:latin typeface="Franklin Gothic Book"/>
                <a:cs typeface="Franklin Gothic Book"/>
              </a:rPr>
              <a:t>a</a:t>
            </a:r>
            <a:r>
              <a:rPr sz="900" spc="19" dirty="0">
                <a:solidFill>
                  <a:srgbClr val="333333"/>
                </a:solidFill>
                <a:latin typeface="Franklin Gothic Book"/>
                <a:cs typeface="Franklin Gothic Book"/>
              </a:rPr>
              <a:t>r</a:t>
            </a:r>
            <a:r>
              <a:rPr sz="900" spc="-4" dirty="0">
                <a:solidFill>
                  <a:srgbClr val="333333"/>
                </a:solidFill>
                <a:latin typeface="Franklin Gothic Book"/>
                <a:cs typeface="Franklin Gothic Book"/>
              </a:rPr>
              <a:t>t</a:t>
            </a:r>
            <a:r>
              <a:rPr sz="900" spc="8" dirty="0">
                <a:solidFill>
                  <a:srgbClr val="333333"/>
                </a:solidFill>
                <a:latin typeface="Franklin Gothic Book"/>
                <a:cs typeface="Franklin Gothic Book"/>
              </a:rPr>
              <a:t> </a:t>
            </a:r>
            <a:r>
              <a:rPr sz="900" spc="-4" dirty="0">
                <a:solidFill>
                  <a:srgbClr val="333333"/>
                </a:solidFill>
                <a:latin typeface="Franklin Gothic Book"/>
                <a:cs typeface="Franklin Gothic Book"/>
              </a:rPr>
              <a:t>of w</a:t>
            </a:r>
            <a:r>
              <a:rPr sz="900" spc="-8" dirty="0">
                <a:solidFill>
                  <a:srgbClr val="333333"/>
                </a:solidFill>
                <a:latin typeface="Franklin Gothic Book"/>
                <a:cs typeface="Franklin Gothic Book"/>
              </a:rPr>
              <a:t>hat</a:t>
            </a:r>
            <a:r>
              <a:rPr sz="900" spc="19" dirty="0">
                <a:solidFill>
                  <a:srgbClr val="333333"/>
                </a:solidFill>
                <a:latin typeface="Franklin Gothic Book"/>
                <a:cs typeface="Franklin Gothic Book"/>
              </a:rPr>
              <a:t> </a:t>
            </a:r>
            <a:r>
              <a:rPr sz="900" spc="-11" dirty="0">
                <a:solidFill>
                  <a:srgbClr val="333333"/>
                </a:solidFill>
                <a:latin typeface="Franklin Gothic Book"/>
                <a:cs typeface="Franklin Gothic Book"/>
              </a:rPr>
              <a:t>g</a:t>
            </a:r>
            <a:r>
              <a:rPr sz="900" spc="-19" dirty="0">
                <a:solidFill>
                  <a:srgbClr val="333333"/>
                </a:solidFill>
                <a:latin typeface="Franklin Gothic Book"/>
                <a:cs typeface="Franklin Gothic Book"/>
              </a:rPr>
              <a:t>o</a:t>
            </a:r>
            <a:r>
              <a:rPr sz="900" spc="-4" dirty="0">
                <a:solidFill>
                  <a:srgbClr val="333333"/>
                </a:solidFill>
                <a:latin typeface="Franklin Gothic Book"/>
                <a:cs typeface="Franklin Gothic Book"/>
              </a:rPr>
              <a:t>t</a:t>
            </a:r>
            <a:r>
              <a:rPr sz="900" dirty="0">
                <a:solidFill>
                  <a:srgbClr val="333333"/>
                </a:solidFill>
                <a:latin typeface="Franklin Gothic Book"/>
                <a:cs typeface="Franklin Gothic Book"/>
              </a:rPr>
              <a:t> </a:t>
            </a:r>
            <a:r>
              <a:rPr sz="900" spc="-8" dirty="0">
                <a:solidFill>
                  <a:srgbClr val="333333"/>
                </a:solidFill>
                <a:latin typeface="Franklin Gothic Book"/>
                <a:cs typeface="Franklin Gothic Book"/>
              </a:rPr>
              <a:t>me</a:t>
            </a:r>
            <a:r>
              <a:rPr sz="900" spc="4" dirty="0">
                <a:solidFill>
                  <a:srgbClr val="333333"/>
                </a:solidFill>
                <a:latin typeface="Franklin Gothic Book"/>
                <a:cs typeface="Franklin Gothic Book"/>
              </a:rPr>
              <a:t> </a:t>
            </a:r>
            <a:r>
              <a:rPr sz="900" spc="-8" dirty="0">
                <a:solidFill>
                  <a:srgbClr val="333333"/>
                </a:solidFill>
                <a:latin typeface="Franklin Gothic Book"/>
                <a:cs typeface="Franklin Gothic Book"/>
              </a:rPr>
              <a:t>clean</a:t>
            </a:r>
            <a:r>
              <a:rPr sz="900" dirty="0">
                <a:solidFill>
                  <a:srgbClr val="333333"/>
                </a:solidFill>
                <a:latin typeface="Franklin Gothic Book"/>
                <a:cs typeface="Franklin Gothic Book"/>
              </a:rPr>
              <a:t> </a:t>
            </a:r>
            <a:r>
              <a:rPr sz="900" spc="-8" dirty="0">
                <a:solidFill>
                  <a:srgbClr val="333333"/>
                </a:solidFill>
                <a:latin typeface="Franklin Gothic Book"/>
                <a:cs typeface="Franklin Gothic Book"/>
              </a:rPr>
              <a:t>a</a:t>
            </a:r>
            <a:r>
              <a:rPr sz="900" spc="-11" dirty="0">
                <a:solidFill>
                  <a:srgbClr val="333333"/>
                </a:solidFill>
                <a:latin typeface="Franklin Gothic Book"/>
                <a:cs typeface="Franklin Gothic Book"/>
              </a:rPr>
              <a:t>n</a:t>
            </a:r>
            <a:r>
              <a:rPr sz="900" spc="-8" dirty="0">
                <a:solidFill>
                  <a:srgbClr val="333333"/>
                </a:solidFill>
                <a:latin typeface="Franklin Gothic Book"/>
                <a:cs typeface="Franklin Gothic Book"/>
              </a:rPr>
              <a:t>d</a:t>
            </a:r>
            <a:r>
              <a:rPr sz="900" dirty="0">
                <a:solidFill>
                  <a:srgbClr val="333333"/>
                </a:solidFill>
                <a:latin typeface="Franklin Gothic Book"/>
                <a:cs typeface="Franklin Gothic Book"/>
              </a:rPr>
              <a:t> </a:t>
            </a:r>
            <a:r>
              <a:rPr sz="900" spc="-11" dirty="0">
                <a:solidFill>
                  <a:srgbClr val="333333"/>
                </a:solidFill>
                <a:latin typeface="Franklin Gothic Book"/>
                <a:cs typeface="Franklin Gothic Book"/>
              </a:rPr>
              <a:t>g</a:t>
            </a:r>
            <a:r>
              <a:rPr sz="900" spc="-19" dirty="0">
                <a:solidFill>
                  <a:srgbClr val="333333"/>
                </a:solidFill>
                <a:latin typeface="Franklin Gothic Book"/>
                <a:cs typeface="Franklin Gothic Book"/>
              </a:rPr>
              <a:t>o</a:t>
            </a:r>
            <a:r>
              <a:rPr sz="900" spc="-4" dirty="0">
                <a:solidFill>
                  <a:srgbClr val="333333"/>
                </a:solidFill>
                <a:latin typeface="Franklin Gothic Book"/>
                <a:cs typeface="Franklin Gothic Book"/>
              </a:rPr>
              <a:t>t </a:t>
            </a:r>
            <a:r>
              <a:rPr sz="900" spc="-11" dirty="0">
                <a:solidFill>
                  <a:srgbClr val="333333"/>
                </a:solidFill>
                <a:latin typeface="Franklin Gothic Book"/>
                <a:cs typeface="Franklin Gothic Book"/>
              </a:rPr>
              <a:t>m</a:t>
            </a:r>
            <a:r>
              <a:rPr sz="900" spc="-8" dirty="0">
                <a:solidFill>
                  <a:srgbClr val="333333"/>
                </a:solidFill>
                <a:latin typeface="Franklin Gothic Book"/>
                <a:cs typeface="Franklin Gothic Book"/>
              </a:rPr>
              <a:t>e</a:t>
            </a:r>
            <a:r>
              <a:rPr sz="900" dirty="0">
                <a:solidFill>
                  <a:srgbClr val="333333"/>
                </a:solidFill>
                <a:latin typeface="Franklin Gothic Book"/>
                <a:cs typeface="Franklin Gothic Book"/>
              </a:rPr>
              <a:t> </a:t>
            </a:r>
            <a:r>
              <a:rPr sz="900" spc="-8" dirty="0">
                <a:solidFill>
                  <a:srgbClr val="333333"/>
                </a:solidFill>
                <a:latin typeface="Franklin Gothic Book"/>
                <a:cs typeface="Franklin Gothic Book"/>
              </a:rPr>
              <a:t>o</a:t>
            </a:r>
            <a:r>
              <a:rPr sz="900" spc="19" dirty="0">
                <a:solidFill>
                  <a:srgbClr val="333333"/>
                </a:solidFill>
                <a:latin typeface="Franklin Gothic Book"/>
                <a:cs typeface="Franklin Gothic Book"/>
              </a:rPr>
              <a:t>f</a:t>
            </a:r>
            <a:r>
              <a:rPr sz="900" spc="-4" dirty="0">
                <a:solidFill>
                  <a:srgbClr val="333333"/>
                </a:solidFill>
                <a:latin typeface="Franklin Gothic Book"/>
                <a:cs typeface="Franklin Gothic Book"/>
              </a:rPr>
              <a:t>f</a:t>
            </a:r>
            <a:r>
              <a:rPr sz="900" dirty="0">
                <a:solidFill>
                  <a:srgbClr val="333333"/>
                </a:solidFill>
                <a:latin typeface="Franklin Gothic Book"/>
                <a:cs typeface="Franklin Gothic Book"/>
              </a:rPr>
              <a:t> </a:t>
            </a:r>
            <a:r>
              <a:rPr sz="900" spc="-8" dirty="0">
                <a:solidFill>
                  <a:srgbClr val="333333"/>
                </a:solidFill>
                <a:latin typeface="Franklin Gothic Book"/>
                <a:cs typeface="Franklin Gothic Book"/>
              </a:rPr>
              <a:t>the</a:t>
            </a:r>
            <a:r>
              <a:rPr sz="900" spc="8" dirty="0">
                <a:solidFill>
                  <a:srgbClr val="333333"/>
                </a:solidFill>
                <a:latin typeface="Franklin Gothic Book"/>
                <a:cs typeface="Franklin Gothic Book"/>
              </a:rPr>
              <a:t> </a:t>
            </a:r>
            <a:r>
              <a:rPr sz="900" spc="-11" dirty="0">
                <a:solidFill>
                  <a:srgbClr val="333333"/>
                </a:solidFill>
                <a:latin typeface="Franklin Gothic Book"/>
                <a:cs typeface="Franklin Gothic Book"/>
              </a:rPr>
              <a:t>s</a:t>
            </a:r>
            <a:r>
              <a:rPr sz="900" spc="-4" dirty="0">
                <a:solidFill>
                  <a:srgbClr val="333333"/>
                </a:solidFill>
                <a:latin typeface="Franklin Gothic Book"/>
                <a:cs typeface="Franklin Gothic Book"/>
              </a:rPr>
              <a:t>treet</a:t>
            </a:r>
            <a:r>
              <a:rPr sz="900" spc="8" dirty="0">
                <a:solidFill>
                  <a:srgbClr val="333333"/>
                </a:solidFill>
                <a:latin typeface="Franklin Gothic Book"/>
                <a:cs typeface="Franklin Gothic Book"/>
              </a:rPr>
              <a:t> </a:t>
            </a:r>
            <a:r>
              <a:rPr sz="900" spc="-8" dirty="0">
                <a:solidFill>
                  <a:srgbClr val="333333"/>
                </a:solidFill>
                <a:latin typeface="Franklin Gothic Book"/>
                <a:cs typeface="Franklin Gothic Book"/>
              </a:rPr>
              <a:t>and</a:t>
            </a:r>
            <a:r>
              <a:rPr sz="900" spc="8" dirty="0">
                <a:solidFill>
                  <a:srgbClr val="333333"/>
                </a:solidFill>
                <a:latin typeface="Franklin Gothic Book"/>
                <a:cs typeface="Franklin Gothic Book"/>
              </a:rPr>
              <a:t> </a:t>
            </a:r>
            <a:r>
              <a:rPr sz="900" spc="-11" dirty="0">
                <a:solidFill>
                  <a:srgbClr val="333333"/>
                </a:solidFill>
                <a:latin typeface="Franklin Gothic Book"/>
                <a:cs typeface="Franklin Gothic Book"/>
              </a:rPr>
              <a:t>g</a:t>
            </a:r>
            <a:r>
              <a:rPr sz="900" spc="-19" dirty="0">
                <a:solidFill>
                  <a:srgbClr val="333333"/>
                </a:solidFill>
                <a:latin typeface="Franklin Gothic Book"/>
                <a:cs typeface="Franklin Gothic Book"/>
              </a:rPr>
              <a:t>o</a:t>
            </a:r>
            <a:r>
              <a:rPr sz="900" spc="-4" dirty="0">
                <a:solidFill>
                  <a:srgbClr val="333333"/>
                </a:solidFill>
                <a:latin typeface="Franklin Gothic Book"/>
                <a:cs typeface="Franklin Gothic Book"/>
              </a:rPr>
              <a:t>t</a:t>
            </a:r>
            <a:r>
              <a:rPr sz="900" dirty="0">
                <a:solidFill>
                  <a:srgbClr val="333333"/>
                </a:solidFill>
                <a:latin typeface="Franklin Gothic Book"/>
                <a:cs typeface="Franklin Gothic Book"/>
              </a:rPr>
              <a:t> </a:t>
            </a:r>
            <a:r>
              <a:rPr sz="900" spc="-30" dirty="0">
                <a:solidFill>
                  <a:srgbClr val="333333"/>
                </a:solidFill>
                <a:latin typeface="Franklin Gothic Book"/>
                <a:cs typeface="Franklin Gothic Book"/>
              </a:rPr>
              <a:t>m</a:t>
            </a:r>
            <a:r>
              <a:rPr sz="900" dirty="0">
                <a:solidFill>
                  <a:srgbClr val="333333"/>
                </a:solidFill>
                <a:latin typeface="Franklin Gothic Book"/>
                <a:cs typeface="Franklin Gothic Book"/>
              </a:rPr>
              <a:t>y </a:t>
            </a:r>
            <a:r>
              <a:rPr sz="900" spc="-8" dirty="0">
                <a:solidFill>
                  <a:srgbClr val="333333"/>
                </a:solidFill>
                <a:latin typeface="Franklin Gothic Book"/>
                <a:cs typeface="Franklin Gothic Book"/>
              </a:rPr>
              <a:t>kids</a:t>
            </a:r>
            <a:r>
              <a:rPr sz="900" spc="4" dirty="0">
                <a:solidFill>
                  <a:srgbClr val="333333"/>
                </a:solidFill>
                <a:latin typeface="Franklin Gothic Book"/>
                <a:cs typeface="Franklin Gothic Book"/>
              </a:rPr>
              <a:t> </a:t>
            </a:r>
            <a:r>
              <a:rPr sz="900" dirty="0">
                <a:solidFill>
                  <a:srgbClr val="333333"/>
                </a:solidFill>
                <a:latin typeface="Franklin Gothic Book"/>
                <a:cs typeface="Franklin Gothic Book"/>
              </a:rPr>
              <a:t>b</a:t>
            </a:r>
            <a:r>
              <a:rPr sz="900" spc="-8" dirty="0">
                <a:solidFill>
                  <a:srgbClr val="333333"/>
                </a:solidFill>
                <a:latin typeface="Franklin Gothic Book"/>
                <a:cs typeface="Franklin Gothic Book"/>
              </a:rPr>
              <a:t>a</a:t>
            </a:r>
            <a:r>
              <a:rPr sz="900" spc="-4" dirty="0">
                <a:solidFill>
                  <a:srgbClr val="333333"/>
                </a:solidFill>
                <a:latin typeface="Franklin Gothic Book"/>
                <a:cs typeface="Franklin Gothic Book"/>
              </a:rPr>
              <a:t>c</a:t>
            </a:r>
            <a:r>
              <a:rPr sz="900" spc="-8" dirty="0">
                <a:solidFill>
                  <a:srgbClr val="333333"/>
                </a:solidFill>
                <a:latin typeface="Franklin Gothic Book"/>
                <a:cs typeface="Franklin Gothic Book"/>
              </a:rPr>
              <a:t>k</a:t>
            </a:r>
            <a:r>
              <a:rPr sz="900" spc="-4" dirty="0">
                <a:solidFill>
                  <a:srgbClr val="333333"/>
                </a:solidFill>
                <a:latin typeface="Franklin Gothic Book"/>
                <a:cs typeface="Franklin Gothic Book"/>
              </a:rPr>
              <a:t> </a:t>
            </a:r>
            <a:r>
              <a:rPr sz="900" dirty="0">
                <a:solidFill>
                  <a:srgbClr val="333333"/>
                </a:solidFill>
                <a:latin typeface="Franklin Gothic Book"/>
                <a:cs typeface="Franklin Gothic Book"/>
              </a:rPr>
              <a:t>in </a:t>
            </a:r>
            <a:r>
              <a:rPr sz="900" spc="-23" dirty="0">
                <a:solidFill>
                  <a:srgbClr val="333333"/>
                </a:solidFill>
                <a:latin typeface="Franklin Gothic Book"/>
                <a:cs typeface="Franklin Gothic Book"/>
              </a:rPr>
              <a:t>m</a:t>
            </a:r>
            <a:r>
              <a:rPr sz="900" dirty="0">
                <a:solidFill>
                  <a:srgbClr val="333333"/>
                </a:solidFill>
                <a:latin typeface="Franklin Gothic Book"/>
                <a:cs typeface="Franklin Gothic Book"/>
              </a:rPr>
              <a:t>y ho</a:t>
            </a:r>
            <a:r>
              <a:rPr sz="900" spc="-4" dirty="0">
                <a:solidFill>
                  <a:srgbClr val="333333"/>
                </a:solidFill>
                <a:latin typeface="Franklin Gothic Book"/>
                <a:cs typeface="Franklin Gothic Book"/>
              </a:rPr>
              <a:t>m</a:t>
            </a:r>
            <a:r>
              <a:rPr sz="900" dirty="0">
                <a:solidFill>
                  <a:srgbClr val="333333"/>
                </a:solidFill>
                <a:latin typeface="Franklin Gothic Book"/>
                <a:cs typeface="Franklin Gothic Book"/>
              </a:rPr>
              <a:t>e</a:t>
            </a:r>
            <a:r>
              <a:rPr sz="900" spc="4" dirty="0">
                <a:solidFill>
                  <a:srgbClr val="333333"/>
                </a:solidFill>
                <a:latin typeface="Franklin Gothic Book"/>
                <a:cs typeface="Franklin Gothic Book"/>
              </a:rPr>
              <a:t> </a:t>
            </a:r>
            <a:r>
              <a:rPr sz="900" dirty="0">
                <a:solidFill>
                  <a:srgbClr val="333333"/>
                </a:solidFill>
                <a:latin typeface="Franklin Gothic Book"/>
                <a:cs typeface="Franklin Gothic Book"/>
              </a:rPr>
              <a:t>and </a:t>
            </a:r>
            <a:r>
              <a:rPr sz="900" spc="-4" dirty="0">
                <a:solidFill>
                  <a:srgbClr val="333333"/>
                </a:solidFill>
                <a:latin typeface="Franklin Gothic Book"/>
                <a:cs typeface="Franklin Gothic Book"/>
              </a:rPr>
              <a:t>m</a:t>
            </a:r>
            <a:r>
              <a:rPr sz="900" dirty="0">
                <a:solidFill>
                  <a:srgbClr val="333333"/>
                </a:solidFill>
                <a:latin typeface="Franklin Gothic Book"/>
                <a:cs typeface="Franklin Gothic Book"/>
              </a:rPr>
              <a:t>ade</a:t>
            </a:r>
            <a:r>
              <a:rPr sz="900" spc="8" dirty="0">
                <a:solidFill>
                  <a:srgbClr val="333333"/>
                </a:solidFill>
                <a:latin typeface="Franklin Gothic Book"/>
                <a:cs typeface="Franklin Gothic Book"/>
              </a:rPr>
              <a:t> </a:t>
            </a:r>
            <a:r>
              <a:rPr sz="900" spc="-4" dirty="0">
                <a:solidFill>
                  <a:srgbClr val="333333"/>
                </a:solidFill>
                <a:latin typeface="Franklin Gothic Book"/>
                <a:cs typeface="Franklin Gothic Book"/>
              </a:rPr>
              <a:t>m</a:t>
            </a:r>
            <a:r>
              <a:rPr sz="900" dirty="0">
                <a:solidFill>
                  <a:srgbClr val="333333"/>
                </a:solidFill>
                <a:latin typeface="Franklin Gothic Book"/>
                <a:cs typeface="Franklin Gothic Book"/>
              </a:rPr>
              <a:t>e </a:t>
            </a:r>
            <a:r>
              <a:rPr sz="900" spc="-23" dirty="0">
                <a:solidFill>
                  <a:srgbClr val="333333"/>
                </a:solidFill>
                <a:latin typeface="Franklin Gothic Book"/>
                <a:cs typeface="Franklin Gothic Book"/>
              </a:rPr>
              <a:t>f</a:t>
            </a:r>
            <a:r>
              <a:rPr sz="900" dirty="0">
                <a:solidFill>
                  <a:srgbClr val="333333"/>
                </a:solidFill>
                <a:latin typeface="Franklin Gothic Book"/>
                <a:cs typeface="Franklin Gothic Book"/>
              </a:rPr>
              <a:t>eel li</a:t>
            </a:r>
            <a:r>
              <a:rPr sz="900" spc="-23" dirty="0">
                <a:solidFill>
                  <a:srgbClr val="333333"/>
                </a:solidFill>
                <a:latin typeface="Franklin Gothic Book"/>
                <a:cs typeface="Franklin Gothic Book"/>
              </a:rPr>
              <a:t>k</a:t>
            </a:r>
            <a:r>
              <a:rPr sz="900" dirty="0">
                <a:solidFill>
                  <a:srgbClr val="333333"/>
                </a:solidFill>
                <a:latin typeface="Franklin Gothic Book"/>
                <a:cs typeface="Franklin Gothic Book"/>
              </a:rPr>
              <a:t>e I’m doi</a:t>
            </a:r>
            <a:r>
              <a:rPr sz="900" spc="-8" dirty="0">
                <a:solidFill>
                  <a:srgbClr val="333333"/>
                </a:solidFill>
                <a:latin typeface="Franklin Gothic Book"/>
                <a:cs typeface="Franklin Gothic Book"/>
              </a:rPr>
              <a:t>n</a:t>
            </a:r>
            <a:r>
              <a:rPr sz="900" dirty="0">
                <a:solidFill>
                  <a:srgbClr val="333333"/>
                </a:solidFill>
                <a:latin typeface="Franklin Gothic Book"/>
                <a:cs typeface="Franklin Gothic Book"/>
              </a:rPr>
              <a:t>g </a:t>
            </a:r>
            <a:r>
              <a:rPr sz="900" spc="-8" dirty="0">
                <a:solidFill>
                  <a:srgbClr val="333333"/>
                </a:solidFill>
                <a:latin typeface="Franklin Gothic Book"/>
                <a:cs typeface="Franklin Gothic Book"/>
              </a:rPr>
              <a:t>w</a:t>
            </a:r>
            <a:r>
              <a:rPr sz="900" dirty="0">
                <a:solidFill>
                  <a:srgbClr val="333333"/>
                </a:solidFill>
                <a:latin typeface="Franklin Gothic Book"/>
                <a:cs typeface="Franklin Gothic Book"/>
              </a:rPr>
              <a:t>hat</a:t>
            </a:r>
            <a:r>
              <a:rPr sz="900" spc="8" dirty="0">
                <a:solidFill>
                  <a:srgbClr val="333333"/>
                </a:solidFill>
                <a:latin typeface="Franklin Gothic Book"/>
                <a:cs typeface="Franklin Gothic Book"/>
              </a:rPr>
              <a:t> </a:t>
            </a:r>
            <a:r>
              <a:rPr sz="900" dirty="0">
                <a:solidFill>
                  <a:srgbClr val="333333"/>
                </a:solidFill>
                <a:latin typeface="Franklin Gothic Book"/>
                <a:cs typeface="Franklin Gothic Book"/>
              </a:rPr>
              <a:t>I </a:t>
            </a:r>
            <a:r>
              <a:rPr sz="900" spc="-4" dirty="0">
                <a:solidFill>
                  <a:srgbClr val="333333"/>
                </a:solidFill>
                <a:latin typeface="Franklin Gothic Book"/>
                <a:cs typeface="Franklin Gothic Book"/>
              </a:rPr>
              <a:t>n</a:t>
            </a:r>
            <a:r>
              <a:rPr sz="900" dirty="0">
                <a:solidFill>
                  <a:srgbClr val="333333"/>
                </a:solidFill>
                <a:latin typeface="Franklin Gothic Book"/>
                <a:cs typeface="Franklin Gothic Book"/>
              </a:rPr>
              <a:t>e</a:t>
            </a:r>
            <a:r>
              <a:rPr sz="900" spc="-4" dirty="0">
                <a:solidFill>
                  <a:srgbClr val="333333"/>
                </a:solidFill>
                <a:latin typeface="Franklin Gothic Book"/>
                <a:cs typeface="Franklin Gothic Book"/>
              </a:rPr>
              <a:t>e</a:t>
            </a:r>
            <a:r>
              <a:rPr sz="900" dirty="0">
                <a:solidFill>
                  <a:srgbClr val="333333"/>
                </a:solidFill>
                <a:latin typeface="Franklin Gothic Book"/>
                <a:cs typeface="Franklin Gothic Book"/>
              </a:rPr>
              <a:t>d</a:t>
            </a:r>
            <a:r>
              <a:rPr sz="900" spc="8" dirty="0">
                <a:solidFill>
                  <a:srgbClr val="333333"/>
                </a:solidFill>
                <a:latin typeface="Franklin Gothic Book"/>
                <a:cs typeface="Franklin Gothic Book"/>
              </a:rPr>
              <a:t> </a:t>
            </a:r>
            <a:r>
              <a:rPr sz="900" spc="-11" dirty="0">
                <a:solidFill>
                  <a:srgbClr val="333333"/>
                </a:solidFill>
                <a:latin typeface="Franklin Gothic Book"/>
                <a:cs typeface="Franklin Gothic Book"/>
              </a:rPr>
              <a:t>t</a:t>
            </a:r>
            <a:r>
              <a:rPr sz="900" dirty="0">
                <a:solidFill>
                  <a:srgbClr val="333333"/>
                </a:solidFill>
                <a:latin typeface="Franklin Gothic Book"/>
                <a:cs typeface="Franklin Gothic Book"/>
              </a:rPr>
              <a:t>o do</a:t>
            </a:r>
            <a:r>
              <a:rPr sz="900" spc="-4" dirty="0">
                <a:solidFill>
                  <a:srgbClr val="333333"/>
                </a:solidFill>
                <a:latin typeface="Franklin Gothic Book"/>
                <a:cs typeface="Franklin Gothic Book"/>
              </a:rPr>
              <a:t> </a:t>
            </a:r>
            <a:r>
              <a:rPr sz="900" spc="-11" dirty="0">
                <a:solidFill>
                  <a:srgbClr val="333333"/>
                </a:solidFill>
                <a:latin typeface="Franklin Gothic Book"/>
                <a:cs typeface="Franklin Gothic Book"/>
              </a:rPr>
              <a:t>t</a:t>
            </a:r>
            <a:r>
              <a:rPr sz="900" dirty="0">
                <a:solidFill>
                  <a:srgbClr val="333333"/>
                </a:solidFill>
                <a:latin typeface="Franklin Gothic Book"/>
                <a:cs typeface="Franklin Gothic Book"/>
              </a:rPr>
              <a:t>o contribu</a:t>
            </a:r>
            <a:r>
              <a:rPr sz="900" spc="-19" dirty="0">
                <a:solidFill>
                  <a:srgbClr val="333333"/>
                </a:solidFill>
                <a:latin typeface="Franklin Gothic Book"/>
                <a:cs typeface="Franklin Gothic Book"/>
              </a:rPr>
              <a:t>t</a:t>
            </a:r>
            <a:r>
              <a:rPr sz="900" dirty="0">
                <a:solidFill>
                  <a:srgbClr val="333333"/>
                </a:solidFill>
                <a:latin typeface="Franklin Gothic Book"/>
                <a:cs typeface="Franklin Gothic Book"/>
              </a:rPr>
              <a:t>e a</a:t>
            </a:r>
            <a:r>
              <a:rPr sz="900" spc="-4" dirty="0">
                <a:solidFill>
                  <a:srgbClr val="333333"/>
                </a:solidFill>
                <a:latin typeface="Franklin Gothic Book"/>
                <a:cs typeface="Franklin Gothic Book"/>
              </a:rPr>
              <a:t>n</a:t>
            </a:r>
            <a:r>
              <a:rPr sz="900" dirty="0">
                <a:solidFill>
                  <a:srgbClr val="333333"/>
                </a:solidFill>
                <a:latin typeface="Franklin Gothic Book"/>
                <a:cs typeface="Franklin Gothic Book"/>
              </a:rPr>
              <a:t>d </a:t>
            </a:r>
            <a:r>
              <a:rPr sz="900" spc="-4" dirty="0">
                <a:solidFill>
                  <a:srgbClr val="333333"/>
                </a:solidFill>
                <a:latin typeface="Franklin Gothic Book"/>
                <a:cs typeface="Franklin Gothic Book"/>
              </a:rPr>
              <a:t>b</a:t>
            </a:r>
            <a:r>
              <a:rPr sz="900" dirty="0">
                <a:solidFill>
                  <a:srgbClr val="333333"/>
                </a:solidFill>
                <a:latin typeface="Franklin Gothic Book"/>
                <a:cs typeface="Franklin Gothic Book"/>
              </a:rPr>
              <a:t>e</a:t>
            </a:r>
            <a:r>
              <a:rPr sz="900" spc="8" dirty="0">
                <a:solidFill>
                  <a:srgbClr val="333333"/>
                </a:solidFill>
                <a:latin typeface="Franklin Gothic Book"/>
                <a:cs typeface="Franklin Gothic Book"/>
              </a:rPr>
              <a:t> </a:t>
            </a:r>
            <a:r>
              <a:rPr sz="900" dirty="0">
                <a:solidFill>
                  <a:srgbClr val="333333"/>
                </a:solidFill>
                <a:latin typeface="Franklin Gothic Book"/>
                <a:cs typeface="Franklin Gothic Book"/>
              </a:rPr>
              <a:t>a </a:t>
            </a:r>
            <a:r>
              <a:rPr sz="900" spc="-4" dirty="0">
                <a:solidFill>
                  <a:srgbClr val="333333"/>
                </a:solidFill>
                <a:latin typeface="Franklin Gothic Book"/>
                <a:cs typeface="Franklin Gothic Book"/>
              </a:rPr>
              <a:t>bet</a:t>
            </a:r>
            <a:r>
              <a:rPr sz="900" spc="-15" dirty="0">
                <a:solidFill>
                  <a:srgbClr val="333333"/>
                </a:solidFill>
                <a:latin typeface="Franklin Gothic Book"/>
                <a:cs typeface="Franklin Gothic Book"/>
              </a:rPr>
              <a:t>t</a:t>
            </a:r>
            <a:r>
              <a:rPr sz="900" dirty="0">
                <a:solidFill>
                  <a:srgbClr val="333333"/>
                </a:solidFill>
                <a:latin typeface="Franklin Gothic Book"/>
                <a:cs typeface="Franklin Gothic Book"/>
              </a:rPr>
              <a:t>er</a:t>
            </a:r>
            <a:r>
              <a:rPr sz="900" spc="4" dirty="0">
                <a:solidFill>
                  <a:srgbClr val="333333"/>
                </a:solidFill>
                <a:latin typeface="Franklin Gothic Book"/>
                <a:cs typeface="Franklin Gothic Book"/>
              </a:rPr>
              <a:t> </a:t>
            </a:r>
            <a:r>
              <a:rPr sz="900" spc="-8" dirty="0">
                <a:solidFill>
                  <a:srgbClr val="333333"/>
                </a:solidFill>
                <a:latin typeface="Franklin Gothic Book"/>
                <a:cs typeface="Franklin Gothic Book"/>
              </a:rPr>
              <a:t>p</a:t>
            </a:r>
            <a:r>
              <a:rPr sz="900" dirty="0">
                <a:solidFill>
                  <a:srgbClr val="333333"/>
                </a:solidFill>
                <a:latin typeface="Franklin Gothic Book"/>
                <a:cs typeface="Franklin Gothic Book"/>
              </a:rPr>
              <a:t>e</a:t>
            </a:r>
            <a:r>
              <a:rPr sz="900" spc="4" dirty="0">
                <a:solidFill>
                  <a:srgbClr val="333333"/>
                </a:solidFill>
                <a:latin typeface="Franklin Gothic Book"/>
                <a:cs typeface="Franklin Gothic Book"/>
              </a:rPr>
              <a:t>r</a:t>
            </a:r>
            <a:r>
              <a:rPr sz="900" spc="-8" dirty="0">
                <a:solidFill>
                  <a:srgbClr val="333333"/>
                </a:solidFill>
                <a:latin typeface="Franklin Gothic Book"/>
                <a:cs typeface="Franklin Gothic Book"/>
              </a:rPr>
              <a:t>s</a:t>
            </a:r>
            <a:r>
              <a:rPr sz="900" dirty="0">
                <a:solidFill>
                  <a:srgbClr val="333333"/>
                </a:solidFill>
                <a:latin typeface="Franklin Gothic Book"/>
                <a:cs typeface="Franklin Gothic Book"/>
              </a:rPr>
              <a:t>o</a:t>
            </a:r>
            <a:r>
              <a:rPr sz="900" spc="-4" dirty="0">
                <a:solidFill>
                  <a:srgbClr val="333333"/>
                </a:solidFill>
                <a:latin typeface="Franklin Gothic Book"/>
                <a:cs typeface="Franklin Gothic Book"/>
              </a:rPr>
              <a:t>n</a:t>
            </a:r>
            <a:r>
              <a:rPr sz="900" dirty="0">
                <a:solidFill>
                  <a:srgbClr val="333333"/>
                </a:solidFill>
                <a:latin typeface="Franklin Gothic Book"/>
                <a:cs typeface="Franklin Gothic Book"/>
              </a:rPr>
              <a:t>.</a:t>
            </a:r>
            <a:r>
              <a:rPr sz="900" spc="8" dirty="0">
                <a:solidFill>
                  <a:srgbClr val="333333"/>
                </a:solidFill>
                <a:latin typeface="Franklin Gothic Book"/>
                <a:cs typeface="Franklin Gothic Book"/>
              </a:rPr>
              <a:t> </a:t>
            </a:r>
            <a:r>
              <a:rPr sz="900" dirty="0">
                <a:solidFill>
                  <a:srgbClr val="333333"/>
                </a:solidFill>
                <a:latin typeface="Franklin Gothic Book"/>
                <a:cs typeface="Franklin Gothic Book"/>
              </a:rPr>
              <a:t>I </a:t>
            </a:r>
            <a:r>
              <a:rPr sz="900" spc="-8" dirty="0">
                <a:solidFill>
                  <a:srgbClr val="333333"/>
                </a:solidFill>
                <a:latin typeface="Franklin Gothic Book"/>
                <a:cs typeface="Franklin Gothic Book"/>
              </a:rPr>
              <a:t>m</a:t>
            </a:r>
            <a:r>
              <a:rPr sz="900" dirty="0">
                <a:solidFill>
                  <a:srgbClr val="333333"/>
                </a:solidFill>
                <a:latin typeface="Franklin Gothic Book"/>
                <a:cs typeface="Franklin Gothic Book"/>
              </a:rPr>
              <a:t>ean I r</a:t>
            </a:r>
            <a:r>
              <a:rPr sz="900" spc="-4" dirty="0">
                <a:solidFill>
                  <a:srgbClr val="333333"/>
                </a:solidFill>
                <a:latin typeface="Franklin Gothic Book"/>
                <a:cs typeface="Franklin Gothic Book"/>
              </a:rPr>
              <a:t>e</a:t>
            </a:r>
            <a:r>
              <a:rPr sz="900" dirty="0">
                <a:solidFill>
                  <a:srgbClr val="333333"/>
                </a:solidFill>
                <a:latin typeface="Franklin Gothic Book"/>
                <a:cs typeface="Franklin Gothic Book"/>
              </a:rPr>
              <a:t>ally </a:t>
            </a:r>
            <a:r>
              <a:rPr sz="900" spc="-19" dirty="0">
                <a:solidFill>
                  <a:srgbClr val="333333"/>
                </a:solidFill>
                <a:latin typeface="Franklin Gothic Book"/>
                <a:cs typeface="Franklin Gothic Book"/>
              </a:rPr>
              <a:t>o</a:t>
            </a:r>
            <a:r>
              <a:rPr sz="900" spc="-15" dirty="0">
                <a:solidFill>
                  <a:srgbClr val="333333"/>
                </a:solidFill>
                <a:latin typeface="Franklin Gothic Book"/>
                <a:cs typeface="Franklin Gothic Book"/>
              </a:rPr>
              <a:t>w</a:t>
            </a:r>
            <a:r>
              <a:rPr sz="900" spc="-8" dirty="0">
                <a:solidFill>
                  <a:srgbClr val="333333"/>
                </a:solidFill>
                <a:latin typeface="Franklin Gothic Book"/>
                <a:cs typeface="Franklin Gothic Book"/>
              </a:rPr>
              <a:t>e</a:t>
            </a:r>
            <a:r>
              <a:rPr sz="900" dirty="0">
                <a:solidFill>
                  <a:srgbClr val="333333"/>
                </a:solidFill>
                <a:latin typeface="Franklin Gothic Book"/>
                <a:cs typeface="Franklin Gothic Book"/>
              </a:rPr>
              <a:t> </a:t>
            </a:r>
            <a:r>
              <a:rPr sz="900" spc="-30" dirty="0">
                <a:solidFill>
                  <a:srgbClr val="333333"/>
                </a:solidFill>
                <a:latin typeface="Franklin Gothic Book"/>
                <a:cs typeface="Franklin Gothic Book"/>
              </a:rPr>
              <a:t>e</a:t>
            </a:r>
            <a:r>
              <a:rPr sz="900" spc="-11" dirty="0">
                <a:solidFill>
                  <a:srgbClr val="333333"/>
                </a:solidFill>
                <a:latin typeface="Franklin Gothic Book"/>
                <a:cs typeface="Franklin Gothic Book"/>
              </a:rPr>
              <a:t>v</a:t>
            </a:r>
            <a:r>
              <a:rPr sz="900" spc="-8" dirty="0">
                <a:solidFill>
                  <a:srgbClr val="333333"/>
                </a:solidFill>
                <a:latin typeface="Franklin Gothic Book"/>
                <a:cs typeface="Franklin Gothic Book"/>
              </a:rPr>
              <a:t>e</a:t>
            </a:r>
            <a:r>
              <a:rPr sz="900" spc="19" dirty="0">
                <a:solidFill>
                  <a:srgbClr val="333333"/>
                </a:solidFill>
                <a:latin typeface="Franklin Gothic Book"/>
                <a:cs typeface="Franklin Gothic Book"/>
              </a:rPr>
              <a:t>r</a:t>
            </a:r>
            <a:r>
              <a:rPr sz="900" dirty="0">
                <a:solidFill>
                  <a:srgbClr val="333333"/>
                </a:solidFill>
                <a:latin typeface="Franklin Gothic Book"/>
                <a:cs typeface="Franklin Gothic Book"/>
              </a:rPr>
              <a:t>y </a:t>
            </a:r>
            <a:r>
              <a:rPr sz="900" spc="-11" dirty="0">
                <a:solidFill>
                  <a:srgbClr val="333333"/>
                </a:solidFill>
                <a:latin typeface="Franklin Gothic Book"/>
                <a:cs typeface="Franklin Gothic Book"/>
              </a:rPr>
              <a:t>goo</a:t>
            </a:r>
            <a:r>
              <a:rPr sz="900" spc="-8" dirty="0">
                <a:solidFill>
                  <a:srgbClr val="333333"/>
                </a:solidFill>
                <a:latin typeface="Franklin Gothic Book"/>
                <a:cs typeface="Franklin Gothic Book"/>
              </a:rPr>
              <a:t>d</a:t>
            </a:r>
            <a:r>
              <a:rPr sz="900" dirty="0">
                <a:solidFill>
                  <a:srgbClr val="333333"/>
                </a:solidFill>
                <a:latin typeface="Franklin Gothic Book"/>
                <a:cs typeface="Franklin Gothic Book"/>
              </a:rPr>
              <a:t> thing</a:t>
            </a:r>
            <a:r>
              <a:rPr sz="900" spc="4" dirty="0">
                <a:solidFill>
                  <a:srgbClr val="333333"/>
                </a:solidFill>
                <a:latin typeface="Franklin Gothic Book"/>
                <a:cs typeface="Franklin Gothic Book"/>
              </a:rPr>
              <a:t> </a:t>
            </a:r>
            <a:r>
              <a:rPr sz="900" dirty="0">
                <a:solidFill>
                  <a:srgbClr val="333333"/>
                </a:solidFill>
                <a:latin typeface="Franklin Gothic Book"/>
                <a:cs typeface="Franklin Gothic Book"/>
              </a:rPr>
              <a:t>I </a:t>
            </a:r>
            <a:r>
              <a:rPr sz="900" spc="-8" dirty="0">
                <a:solidFill>
                  <a:srgbClr val="333333"/>
                </a:solidFill>
                <a:latin typeface="Franklin Gothic Book"/>
                <a:cs typeface="Franklin Gothic Book"/>
              </a:rPr>
              <a:t>h</a:t>
            </a:r>
            <a:r>
              <a:rPr sz="900" spc="-26" dirty="0">
                <a:solidFill>
                  <a:srgbClr val="333333"/>
                </a:solidFill>
                <a:latin typeface="Franklin Gothic Book"/>
                <a:cs typeface="Franklin Gothic Book"/>
              </a:rPr>
              <a:t>a</a:t>
            </a:r>
            <a:r>
              <a:rPr sz="900" spc="-11" dirty="0">
                <a:solidFill>
                  <a:srgbClr val="333333"/>
                </a:solidFill>
                <a:latin typeface="Franklin Gothic Book"/>
                <a:cs typeface="Franklin Gothic Book"/>
              </a:rPr>
              <a:t>v</a:t>
            </a:r>
            <a:r>
              <a:rPr sz="900" spc="-8" dirty="0">
                <a:solidFill>
                  <a:srgbClr val="333333"/>
                </a:solidFill>
                <a:latin typeface="Franklin Gothic Book"/>
                <a:cs typeface="Franklin Gothic Book"/>
              </a:rPr>
              <a:t>e</a:t>
            </a:r>
            <a:r>
              <a:rPr sz="900" spc="-11" dirty="0">
                <a:solidFill>
                  <a:srgbClr val="333333"/>
                </a:solidFill>
                <a:latin typeface="Franklin Gothic Book"/>
                <a:cs typeface="Franklin Gothic Book"/>
              </a:rPr>
              <a:t> </a:t>
            </a:r>
            <a:r>
              <a:rPr sz="900" spc="-4" dirty="0">
                <a:solidFill>
                  <a:srgbClr val="333333"/>
                </a:solidFill>
                <a:latin typeface="Franklin Gothic Book"/>
                <a:cs typeface="Franklin Gothic Book"/>
              </a:rPr>
              <a:t>i</a:t>
            </a:r>
            <a:r>
              <a:rPr sz="900" dirty="0">
                <a:solidFill>
                  <a:srgbClr val="333333"/>
                </a:solidFill>
                <a:latin typeface="Franklin Gothic Book"/>
                <a:cs typeface="Franklin Gothic Book"/>
              </a:rPr>
              <a:t>n </a:t>
            </a:r>
            <a:r>
              <a:rPr sz="900" spc="-30" dirty="0">
                <a:solidFill>
                  <a:srgbClr val="333333"/>
                </a:solidFill>
                <a:latin typeface="Franklin Gothic Book"/>
                <a:cs typeface="Franklin Gothic Book"/>
              </a:rPr>
              <a:t>m</a:t>
            </a:r>
            <a:r>
              <a:rPr sz="900" dirty="0">
                <a:solidFill>
                  <a:srgbClr val="333333"/>
                </a:solidFill>
                <a:latin typeface="Franklin Gothic Book"/>
                <a:cs typeface="Franklin Gothic Book"/>
              </a:rPr>
              <a:t>y li</a:t>
            </a:r>
            <a:r>
              <a:rPr sz="900" spc="-19" dirty="0">
                <a:solidFill>
                  <a:srgbClr val="333333"/>
                </a:solidFill>
                <a:latin typeface="Franklin Gothic Book"/>
                <a:cs typeface="Franklin Gothic Book"/>
              </a:rPr>
              <a:t>f</a:t>
            </a:r>
            <a:r>
              <a:rPr sz="900" spc="-8" dirty="0">
                <a:solidFill>
                  <a:srgbClr val="333333"/>
                </a:solidFill>
                <a:latin typeface="Franklin Gothic Book"/>
                <a:cs typeface="Franklin Gothic Book"/>
              </a:rPr>
              <a:t>e</a:t>
            </a:r>
            <a:r>
              <a:rPr sz="900" spc="-4" dirty="0">
                <a:solidFill>
                  <a:srgbClr val="333333"/>
                </a:solidFill>
                <a:latin typeface="Franklin Gothic Book"/>
                <a:cs typeface="Franklin Gothic Book"/>
              </a:rPr>
              <a:t> right</a:t>
            </a:r>
            <a:r>
              <a:rPr sz="900" spc="4" dirty="0">
                <a:solidFill>
                  <a:srgbClr val="333333"/>
                </a:solidFill>
                <a:latin typeface="Franklin Gothic Book"/>
                <a:cs typeface="Franklin Gothic Book"/>
              </a:rPr>
              <a:t> </a:t>
            </a:r>
            <a:r>
              <a:rPr sz="900" spc="-8" dirty="0">
                <a:solidFill>
                  <a:srgbClr val="333333"/>
                </a:solidFill>
                <a:latin typeface="Franklin Gothic Book"/>
                <a:cs typeface="Franklin Gothic Book"/>
              </a:rPr>
              <a:t>n</a:t>
            </a:r>
            <a:r>
              <a:rPr sz="900" spc="-19" dirty="0">
                <a:solidFill>
                  <a:srgbClr val="333333"/>
                </a:solidFill>
                <a:latin typeface="Franklin Gothic Book"/>
                <a:cs typeface="Franklin Gothic Book"/>
              </a:rPr>
              <a:t>o</a:t>
            </a:r>
            <a:r>
              <a:rPr sz="900" dirty="0">
                <a:solidFill>
                  <a:srgbClr val="333333"/>
                </a:solidFill>
                <a:latin typeface="Franklin Gothic Book"/>
                <a:cs typeface="Franklin Gothic Book"/>
              </a:rPr>
              <a:t>w</a:t>
            </a:r>
            <a:r>
              <a:rPr sz="900" spc="-4" dirty="0">
                <a:solidFill>
                  <a:srgbClr val="333333"/>
                </a:solidFill>
                <a:latin typeface="Franklin Gothic Book"/>
                <a:cs typeface="Franklin Gothic Book"/>
              </a:rPr>
              <a:t> </a:t>
            </a:r>
            <a:r>
              <a:rPr sz="900" spc="-11" dirty="0">
                <a:solidFill>
                  <a:srgbClr val="333333"/>
                </a:solidFill>
                <a:latin typeface="Franklin Gothic Book"/>
                <a:cs typeface="Franklin Gothic Book"/>
              </a:rPr>
              <a:t>t</a:t>
            </a:r>
            <a:r>
              <a:rPr sz="900" spc="-8" dirty="0">
                <a:solidFill>
                  <a:srgbClr val="333333"/>
                </a:solidFill>
                <a:latin typeface="Franklin Gothic Book"/>
                <a:cs typeface="Franklin Gothic Book"/>
              </a:rPr>
              <a:t>o</a:t>
            </a:r>
            <a:r>
              <a:rPr sz="900" dirty="0">
                <a:solidFill>
                  <a:srgbClr val="333333"/>
                </a:solidFill>
                <a:latin typeface="Franklin Gothic Book"/>
                <a:cs typeface="Franklin Gothic Book"/>
              </a:rPr>
              <a:t> </a:t>
            </a:r>
            <a:r>
              <a:rPr sz="900" spc="-11" dirty="0">
                <a:solidFill>
                  <a:srgbClr val="333333"/>
                </a:solidFill>
                <a:latin typeface="Franklin Gothic Book"/>
                <a:cs typeface="Franklin Gothic Book"/>
              </a:rPr>
              <a:t>s</a:t>
            </a:r>
            <a:r>
              <a:rPr sz="900" spc="-4" dirty="0">
                <a:solidFill>
                  <a:srgbClr val="333333"/>
                </a:solidFill>
                <a:latin typeface="Franklin Gothic Book"/>
                <a:cs typeface="Franklin Gothic Book"/>
              </a:rPr>
              <a:t>ignin</a:t>
            </a:r>
            <a:r>
              <a:rPr sz="900" dirty="0">
                <a:solidFill>
                  <a:srgbClr val="333333"/>
                </a:solidFill>
                <a:latin typeface="Franklin Gothic Book"/>
                <a:cs typeface="Franklin Gothic Book"/>
              </a:rPr>
              <a:t>g</a:t>
            </a:r>
            <a:r>
              <a:rPr sz="900" spc="4" dirty="0">
                <a:solidFill>
                  <a:srgbClr val="333333"/>
                </a:solidFill>
                <a:latin typeface="Franklin Gothic Book"/>
                <a:cs typeface="Franklin Gothic Book"/>
              </a:rPr>
              <a:t> </a:t>
            </a:r>
            <a:r>
              <a:rPr sz="900" spc="-8" dirty="0">
                <a:solidFill>
                  <a:srgbClr val="333333"/>
                </a:solidFill>
                <a:latin typeface="Franklin Gothic Book"/>
                <a:cs typeface="Franklin Gothic Book"/>
              </a:rPr>
              <a:t>them</a:t>
            </a:r>
            <a:r>
              <a:rPr sz="900" spc="4" dirty="0">
                <a:solidFill>
                  <a:srgbClr val="333333"/>
                </a:solidFill>
                <a:latin typeface="Franklin Gothic Book"/>
                <a:cs typeface="Franklin Gothic Book"/>
              </a:rPr>
              <a:t> </a:t>
            </a:r>
            <a:r>
              <a:rPr sz="900" spc="-4" dirty="0">
                <a:solidFill>
                  <a:srgbClr val="333333"/>
                </a:solidFill>
                <a:latin typeface="Franklin Gothic Book"/>
                <a:cs typeface="Franklin Gothic Book"/>
              </a:rPr>
              <a:t>p</a:t>
            </a:r>
            <a:r>
              <a:rPr sz="900" spc="-8" dirty="0">
                <a:solidFill>
                  <a:srgbClr val="333333"/>
                </a:solidFill>
                <a:latin typeface="Franklin Gothic Book"/>
                <a:cs typeface="Franklin Gothic Book"/>
              </a:rPr>
              <a:t>a</a:t>
            </a:r>
            <a:r>
              <a:rPr sz="900" spc="-11" dirty="0">
                <a:solidFill>
                  <a:srgbClr val="333333"/>
                </a:solidFill>
                <a:latin typeface="Franklin Gothic Book"/>
                <a:cs typeface="Franklin Gothic Book"/>
              </a:rPr>
              <a:t>p</a:t>
            </a:r>
            <a:r>
              <a:rPr sz="900" spc="-8" dirty="0">
                <a:solidFill>
                  <a:srgbClr val="333333"/>
                </a:solidFill>
                <a:latin typeface="Franklin Gothic Book"/>
                <a:cs typeface="Franklin Gothic Book"/>
              </a:rPr>
              <a:t>e</a:t>
            </a:r>
            <a:r>
              <a:rPr sz="900" dirty="0">
                <a:solidFill>
                  <a:srgbClr val="333333"/>
                </a:solidFill>
                <a:latin typeface="Franklin Gothic Book"/>
                <a:cs typeface="Franklin Gothic Book"/>
              </a:rPr>
              <a:t>r</a:t>
            </a:r>
            <a:r>
              <a:rPr sz="900" spc="-8" dirty="0">
                <a:solidFill>
                  <a:srgbClr val="333333"/>
                </a:solidFill>
                <a:latin typeface="Franklin Gothic Book"/>
                <a:cs typeface="Franklin Gothic Book"/>
              </a:rPr>
              <a:t>s</a:t>
            </a:r>
            <a:r>
              <a:rPr sz="900" spc="4" dirty="0">
                <a:solidFill>
                  <a:srgbClr val="333333"/>
                </a:solidFill>
                <a:latin typeface="Franklin Gothic Book"/>
                <a:cs typeface="Franklin Gothic Book"/>
              </a:rPr>
              <a:t> </a:t>
            </a:r>
            <a:r>
              <a:rPr sz="900" spc="-4" dirty="0">
                <a:solidFill>
                  <a:srgbClr val="333333"/>
                </a:solidFill>
                <a:latin typeface="Franklin Gothic Book"/>
                <a:cs typeface="Franklin Gothic Book"/>
              </a:rPr>
              <a:t>that d</a:t>
            </a:r>
            <a:r>
              <a:rPr sz="900" spc="-26" dirty="0">
                <a:solidFill>
                  <a:srgbClr val="333333"/>
                </a:solidFill>
                <a:latin typeface="Franklin Gothic Book"/>
                <a:cs typeface="Franklin Gothic Book"/>
              </a:rPr>
              <a:t>a</a:t>
            </a:r>
            <a:r>
              <a:rPr sz="900" spc="-34" dirty="0">
                <a:solidFill>
                  <a:srgbClr val="333333"/>
                </a:solidFill>
                <a:latin typeface="Franklin Gothic Book"/>
                <a:cs typeface="Franklin Gothic Book"/>
              </a:rPr>
              <a:t>y</a:t>
            </a:r>
            <a:r>
              <a:rPr sz="900" dirty="0">
                <a:solidFill>
                  <a:srgbClr val="333333"/>
                </a:solidFill>
                <a:latin typeface="Franklin Gothic Book"/>
                <a:cs typeface="Franklin Gothic Book"/>
              </a:rPr>
              <a:t>.”</a:t>
            </a:r>
            <a:r>
              <a:rPr sz="900" spc="-11" dirty="0">
                <a:solidFill>
                  <a:srgbClr val="333333"/>
                </a:solidFill>
                <a:latin typeface="Franklin Gothic Book"/>
                <a:cs typeface="Franklin Gothic Book"/>
              </a:rPr>
              <a:t> </a:t>
            </a:r>
            <a:r>
              <a:rPr sz="900" spc="-4" dirty="0">
                <a:solidFill>
                  <a:srgbClr val="333333"/>
                </a:solidFill>
                <a:latin typeface="Franklin Gothic Book"/>
                <a:cs typeface="Franklin Gothic Book"/>
              </a:rPr>
              <a:t>[p</a:t>
            </a:r>
            <a:r>
              <a:rPr sz="900" spc="-19" dirty="0">
                <a:solidFill>
                  <a:srgbClr val="333333"/>
                </a:solidFill>
                <a:latin typeface="Franklin Gothic Book"/>
                <a:cs typeface="Franklin Gothic Book"/>
              </a:rPr>
              <a:t>r</a:t>
            </a:r>
            <a:r>
              <a:rPr sz="900" dirty="0">
                <a:solidFill>
                  <a:srgbClr val="333333"/>
                </a:solidFill>
                <a:latin typeface="Franklin Gothic Book"/>
                <a:cs typeface="Franklin Gothic Book"/>
              </a:rPr>
              <a:t>ogram</a:t>
            </a:r>
            <a:r>
              <a:rPr sz="900" spc="11" dirty="0">
                <a:solidFill>
                  <a:srgbClr val="333333"/>
                </a:solidFill>
                <a:latin typeface="Franklin Gothic Book"/>
                <a:cs typeface="Franklin Gothic Book"/>
              </a:rPr>
              <a:t> </a:t>
            </a:r>
            <a:r>
              <a:rPr sz="900" spc="-4" dirty="0">
                <a:solidFill>
                  <a:srgbClr val="333333"/>
                </a:solidFill>
                <a:latin typeface="Franklin Gothic Book"/>
                <a:cs typeface="Franklin Gothic Book"/>
              </a:rPr>
              <a:t>p</a:t>
            </a:r>
            <a:r>
              <a:rPr sz="900" dirty="0">
                <a:solidFill>
                  <a:srgbClr val="333333"/>
                </a:solidFill>
                <a:latin typeface="Franklin Gothic Book"/>
                <a:cs typeface="Franklin Gothic Book"/>
              </a:rPr>
              <a:t>a</a:t>
            </a:r>
            <a:r>
              <a:rPr sz="900" spc="26" dirty="0">
                <a:solidFill>
                  <a:srgbClr val="333333"/>
                </a:solidFill>
                <a:latin typeface="Franklin Gothic Book"/>
                <a:cs typeface="Franklin Gothic Book"/>
              </a:rPr>
              <a:t>r</a:t>
            </a:r>
            <a:r>
              <a:rPr sz="900" dirty="0">
                <a:solidFill>
                  <a:srgbClr val="333333"/>
                </a:solidFill>
                <a:latin typeface="Franklin Gothic Book"/>
                <a:cs typeface="Franklin Gothic Book"/>
              </a:rPr>
              <a:t>tici</a:t>
            </a:r>
            <a:r>
              <a:rPr sz="900" spc="-4" dirty="0">
                <a:solidFill>
                  <a:srgbClr val="333333"/>
                </a:solidFill>
                <a:latin typeface="Franklin Gothic Book"/>
                <a:cs typeface="Franklin Gothic Book"/>
              </a:rPr>
              <a:t>p</a:t>
            </a:r>
            <a:r>
              <a:rPr sz="900" dirty="0">
                <a:solidFill>
                  <a:srgbClr val="333333"/>
                </a:solidFill>
                <a:latin typeface="Franklin Gothic Book"/>
                <a:cs typeface="Franklin Gothic Book"/>
              </a:rPr>
              <a:t>ant]</a:t>
            </a:r>
            <a:endParaRPr sz="900" dirty="0">
              <a:solidFill>
                <a:prstClr val="black"/>
              </a:solidFill>
              <a:latin typeface="Franklin Gothic Book"/>
              <a:cs typeface="Franklin Gothic Book"/>
            </a:endParaRPr>
          </a:p>
        </p:txBody>
      </p:sp>
      <p:sp>
        <p:nvSpPr>
          <p:cNvPr id="15" name="object 15"/>
          <p:cNvSpPr txBox="1"/>
          <p:nvPr/>
        </p:nvSpPr>
        <p:spPr>
          <a:xfrm>
            <a:off x="651204" y="1992365"/>
            <a:ext cx="2508678" cy="215444"/>
          </a:xfrm>
          <a:prstGeom prst="rect">
            <a:avLst/>
          </a:prstGeom>
        </p:spPr>
        <p:txBody>
          <a:bodyPr vert="horz" wrap="square" lIns="0" tIns="0" rIns="0" bIns="0" rtlCol="0">
            <a:spAutoFit/>
          </a:bodyPr>
          <a:lstStyle/>
          <a:p>
            <a:pPr marL="9525" defTabSz="685800"/>
            <a:r>
              <a:rPr sz="1400" spc="11" dirty="0">
                <a:solidFill>
                  <a:srgbClr val="22346D"/>
                </a:solidFill>
                <a:latin typeface="Arial" panose="020B0604020202020204" pitchFamily="34" charset="0"/>
                <a:cs typeface="Arial" panose="020B0604020202020204" pitchFamily="34" charset="0"/>
              </a:rPr>
              <a:t>I</a:t>
            </a:r>
            <a:r>
              <a:rPr sz="1400" spc="-11" dirty="0">
                <a:solidFill>
                  <a:srgbClr val="22346D"/>
                </a:solidFill>
                <a:latin typeface="Arial" panose="020B0604020202020204" pitchFamily="34" charset="0"/>
                <a:cs typeface="Arial" panose="020B0604020202020204" pitchFamily="34" charset="0"/>
              </a:rPr>
              <a:t>mp</a:t>
            </a:r>
            <a:r>
              <a:rPr sz="1400" spc="-15" dirty="0">
                <a:solidFill>
                  <a:srgbClr val="22346D"/>
                </a:solidFill>
                <a:latin typeface="Arial" panose="020B0604020202020204" pitchFamily="34" charset="0"/>
                <a:cs typeface="Arial" panose="020B0604020202020204" pitchFamily="34" charset="0"/>
              </a:rPr>
              <a:t>a</a:t>
            </a:r>
            <a:r>
              <a:rPr sz="1400" spc="-8" dirty="0">
                <a:solidFill>
                  <a:srgbClr val="22346D"/>
                </a:solidFill>
                <a:latin typeface="Arial" panose="020B0604020202020204" pitchFamily="34" charset="0"/>
                <a:cs typeface="Arial" panose="020B0604020202020204" pitchFamily="34" charset="0"/>
              </a:rPr>
              <a:t>ct</a:t>
            </a:r>
            <a:r>
              <a:rPr sz="1400" spc="-26" dirty="0">
                <a:solidFill>
                  <a:srgbClr val="22346D"/>
                </a:solidFill>
                <a:latin typeface="Arial" panose="020B0604020202020204" pitchFamily="34" charset="0"/>
                <a:cs typeface="Arial" panose="020B0604020202020204" pitchFamily="34" charset="0"/>
              </a:rPr>
              <a:t> </a:t>
            </a:r>
            <a:r>
              <a:rPr sz="1400" dirty="0">
                <a:solidFill>
                  <a:srgbClr val="22346D"/>
                </a:solidFill>
                <a:latin typeface="Arial" panose="020B0604020202020204" pitchFamily="34" charset="0"/>
                <a:cs typeface="Arial" panose="020B0604020202020204" pitchFamily="34" charset="0"/>
              </a:rPr>
              <a:t>o</a:t>
            </a:r>
            <a:r>
              <a:rPr sz="1400" spc="-8" dirty="0">
                <a:solidFill>
                  <a:srgbClr val="22346D"/>
                </a:solidFill>
                <a:latin typeface="Arial" panose="020B0604020202020204" pitchFamily="34" charset="0"/>
                <a:cs typeface="Arial" panose="020B0604020202020204" pitchFamily="34" charset="0"/>
              </a:rPr>
              <a:t>n</a:t>
            </a:r>
            <a:r>
              <a:rPr sz="1400" spc="-19" dirty="0">
                <a:solidFill>
                  <a:srgbClr val="22346D"/>
                </a:solidFill>
                <a:latin typeface="Arial" panose="020B0604020202020204" pitchFamily="34" charset="0"/>
                <a:cs typeface="Arial" panose="020B0604020202020204" pitchFamily="34" charset="0"/>
              </a:rPr>
              <a:t> </a:t>
            </a:r>
            <a:r>
              <a:rPr sz="1400" spc="-8" dirty="0">
                <a:solidFill>
                  <a:srgbClr val="22346D"/>
                </a:solidFill>
                <a:latin typeface="Arial" panose="020B0604020202020204" pitchFamily="34" charset="0"/>
                <a:cs typeface="Arial" panose="020B0604020202020204" pitchFamily="34" charset="0"/>
              </a:rPr>
              <a:t>L</a:t>
            </a:r>
            <a:r>
              <a:rPr sz="1400" spc="-4" dirty="0">
                <a:solidFill>
                  <a:srgbClr val="22346D"/>
                </a:solidFill>
                <a:latin typeface="Arial" panose="020B0604020202020204" pitchFamily="34" charset="0"/>
                <a:cs typeface="Arial" panose="020B0604020202020204" pitchFamily="34" charset="0"/>
              </a:rPr>
              <a:t>EA</a:t>
            </a:r>
            <a:r>
              <a:rPr sz="1400" spc="-11" dirty="0">
                <a:solidFill>
                  <a:srgbClr val="22346D"/>
                </a:solidFill>
                <a:latin typeface="Arial" panose="020B0604020202020204" pitchFamily="34" charset="0"/>
                <a:cs typeface="Arial" panose="020B0604020202020204" pitchFamily="34" charset="0"/>
              </a:rPr>
              <a:t>D</a:t>
            </a:r>
            <a:r>
              <a:rPr sz="1400" spc="-19" dirty="0">
                <a:solidFill>
                  <a:srgbClr val="22346D"/>
                </a:solidFill>
                <a:latin typeface="Arial" panose="020B0604020202020204" pitchFamily="34" charset="0"/>
                <a:cs typeface="Arial" panose="020B0604020202020204" pitchFamily="34" charset="0"/>
              </a:rPr>
              <a:t> </a:t>
            </a:r>
            <a:r>
              <a:rPr sz="1400" spc="4" dirty="0">
                <a:solidFill>
                  <a:srgbClr val="22346D"/>
                </a:solidFill>
                <a:latin typeface="Arial" panose="020B0604020202020204" pitchFamily="34" charset="0"/>
                <a:cs typeface="Arial" panose="020B0604020202020204" pitchFamily="34" charset="0"/>
              </a:rPr>
              <a:t>p</a:t>
            </a:r>
            <a:r>
              <a:rPr sz="1400" spc="-4" dirty="0">
                <a:solidFill>
                  <a:srgbClr val="22346D"/>
                </a:solidFill>
                <a:latin typeface="Arial" panose="020B0604020202020204" pitchFamily="34" charset="0"/>
                <a:cs typeface="Arial" panose="020B0604020202020204" pitchFamily="34" charset="0"/>
              </a:rPr>
              <a:t>a</a:t>
            </a:r>
            <a:r>
              <a:rPr sz="1400" spc="38" dirty="0">
                <a:solidFill>
                  <a:srgbClr val="22346D"/>
                </a:solidFill>
                <a:latin typeface="Arial" panose="020B0604020202020204" pitchFamily="34" charset="0"/>
                <a:cs typeface="Arial" panose="020B0604020202020204" pitchFamily="34" charset="0"/>
              </a:rPr>
              <a:t>r</a:t>
            </a:r>
            <a:r>
              <a:rPr sz="1400" spc="-4" dirty="0">
                <a:solidFill>
                  <a:srgbClr val="22346D"/>
                </a:solidFill>
                <a:latin typeface="Arial" panose="020B0604020202020204" pitchFamily="34" charset="0"/>
                <a:cs typeface="Arial" panose="020B0604020202020204" pitchFamily="34" charset="0"/>
              </a:rPr>
              <a:t>t</a:t>
            </a:r>
            <a:r>
              <a:rPr sz="1400" dirty="0">
                <a:solidFill>
                  <a:srgbClr val="22346D"/>
                </a:solidFill>
                <a:latin typeface="Arial" panose="020B0604020202020204" pitchFamily="34" charset="0"/>
                <a:cs typeface="Arial" panose="020B0604020202020204" pitchFamily="34" charset="0"/>
              </a:rPr>
              <a:t>icip</a:t>
            </a:r>
            <a:r>
              <a:rPr sz="1400" spc="-11" dirty="0">
                <a:solidFill>
                  <a:srgbClr val="22346D"/>
                </a:solidFill>
                <a:latin typeface="Arial" panose="020B0604020202020204" pitchFamily="34" charset="0"/>
                <a:cs typeface="Arial" panose="020B0604020202020204" pitchFamily="34" charset="0"/>
              </a:rPr>
              <a:t>a</a:t>
            </a:r>
            <a:r>
              <a:rPr sz="1400" spc="-8" dirty="0">
                <a:solidFill>
                  <a:srgbClr val="22346D"/>
                </a:solidFill>
                <a:latin typeface="Arial" panose="020B0604020202020204" pitchFamily="34" charset="0"/>
                <a:cs typeface="Arial" panose="020B0604020202020204" pitchFamily="34" charset="0"/>
              </a:rPr>
              <a:t>n</a:t>
            </a:r>
            <a:r>
              <a:rPr sz="1400" spc="-11" dirty="0">
                <a:solidFill>
                  <a:srgbClr val="22346D"/>
                </a:solidFill>
                <a:latin typeface="Arial" panose="020B0604020202020204" pitchFamily="34" charset="0"/>
                <a:cs typeface="Arial" panose="020B0604020202020204" pitchFamily="34" charset="0"/>
              </a:rPr>
              <a:t>t</a:t>
            </a:r>
            <a:r>
              <a:rPr sz="1400" spc="-8" dirty="0">
                <a:solidFill>
                  <a:srgbClr val="22346D"/>
                </a:solidFill>
                <a:latin typeface="Arial" panose="020B0604020202020204" pitchFamily="34" charset="0"/>
                <a:cs typeface="Arial" panose="020B0604020202020204" pitchFamily="34" charset="0"/>
              </a:rPr>
              <a:t>s</a:t>
            </a:r>
            <a:endParaRPr sz="1400" dirty="0">
              <a:solidFill>
                <a:prstClr val="black"/>
              </a:solidFill>
              <a:latin typeface="Arial" panose="020B0604020202020204" pitchFamily="34" charset="0"/>
              <a:cs typeface="Arial" panose="020B0604020202020204" pitchFamily="34" charset="0"/>
            </a:endParaRPr>
          </a:p>
        </p:txBody>
      </p:sp>
      <p:sp>
        <p:nvSpPr>
          <p:cNvPr id="16" name="object 16"/>
          <p:cNvSpPr txBox="1"/>
          <p:nvPr/>
        </p:nvSpPr>
        <p:spPr>
          <a:xfrm>
            <a:off x="3374569" y="1991140"/>
            <a:ext cx="2845124" cy="215444"/>
          </a:xfrm>
          <a:prstGeom prst="rect">
            <a:avLst/>
          </a:prstGeom>
        </p:spPr>
        <p:txBody>
          <a:bodyPr vert="horz" wrap="square" lIns="0" tIns="0" rIns="0" bIns="0" rtlCol="0">
            <a:spAutoFit/>
          </a:bodyPr>
          <a:lstStyle/>
          <a:p>
            <a:pPr marL="9525" defTabSz="685800"/>
            <a:r>
              <a:rPr sz="1400" spc="11" dirty="0">
                <a:solidFill>
                  <a:srgbClr val="22346D"/>
                </a:solidFill>
                <a:latin typeface="Arial" panose="020B0604020202020204" pitchFamily="34" charset="0"/>
                <a:cs typeface="Arial" panose="020B0604020202020204" pitchFamily="34" charset="0"/>
              </a:rPr>
              <a:t>I</a:t>
            </a:r>
            <a:r>
              <a:rPr sz="1400" spc="-11" dirty="0">
                <a:solidFill>
                  <a:srgbClr val="22346D"/>
                </a:solidFill>
                <a:latin typeface="Arial" panose="020B0604020202020204" pitchFamily="34" charset="0"/>
                <a:cs typeface="Arial" panose="020B0604020202020204" pitchFamily="34" charset="0"/>
              </a:rPr>
              <a:t>mp</a:t>
            </a:r>
            <a:r>
              <a:rPr sz="1400" spc="-15" dirty="0">
                <a:solidFill>
                  <a:srgbClr val="22346D"/>
                </a:solidFill>
                <a:latin typeface="Arial" panose="020B0604020202020204" pitchFamily="34" charset="0"/>
                <a:cs typeface="Arial" panose="020B0604020202020204" pitchFamily="34" charset="0"/>
              </a:rPr>
              <a:t>a</a:t>
            </a:r>
            <a:r>
              <a:rPr sz="1400" spc="-8" dirty="0">
                <a:solidFill>
                  <a:srgbClr val="22346D"/>
                </a:solidFill>
                <a:latin typeface="Arial" panose="020B0604020202020204" pitchFamily="34" charset="0"/>
                <a:cs typeface="Arial" panose="020B0604020202020204" pitchFamily="34" charset="0"/>
              </a:rPr>
              <a:t>ct</a:t>
            </a:r>
            <a:r>
              <a:rPr sz="1400" spc="-26" dirty="0">
                <a:solidFill>
                  <a:srgbClr val="22346D"/>
                </a:solidFill>
                <a:latin typeface="Arial" panose="020B0604020202020204" pitchFamily="34" charset="0"/>
                <a:cs typeface="Arial" panose="020B0604020202020204" pitchFamily="34" charset="0"/>
              </a:rPr>
              <a:t> </a:t>
            </a:r>
            <a:r>
              <a:rPr sz="1400" dirty="0">
                <a:solidFill>
                  <a:srgbClr val="22346D"/>
                </a:solidFill>
                <a:latin typeface="Arial" panose="020B0604020202020204" pitchFamily="34" charset="0"/>
                <a:cs typeface="Arial" panose="020B0604020202020204" pitchFamily="34" charset="0"/>
              </a:rPr>
              <a:t>o</a:t>
            </a:r>
            <a:r>
              <a:rPr sz="1400" spc="-8" dirty="0">
                <a:solidFill>
                  <a:srgbClr val="22346D"/>
                </a:solidFill>
                <a:latin typeface="Arial" panose="020B0604020202020204" pitchFamily="34" charset="0"/>
                <a:cs typeface="Arial" panose="020B0604020202020204" pitchFamily="34" charset="0"/>
              </a:rPr>
              <a:t>n</a:t>
            </a:r>
            <a:r>
              <a:rPr sz="1400" spc="-19" dirty="0">
                <a:solidFill>
                  <a:srgbClr val="22346D"/>
                </a:solidFill>
                <a:latin typeface="Arial" panose="020B0604020202020204" pitchFamily="34" charset="0"/>
                <a:cs typeface="Arial" panose="020B0604020202020204" pitchFamily="34" charset="0"/>
              </a:rPr>
              <a:t> </a:t>
            </a:r>
            <a:r>
              <a:rPr sz="1400" spc="-8" dirty="0">
                <a:solidFill>
                  <a:srgbClr val="22346D"/>
                </a:solidFill>
                <a:latin typeface="Arial" panose="020B0604020202020204" pitchFamily="34" charset="0"/>
                <a:cs typeface="Arial" panose="020B0604020202020204" pitchFamily="34" charset="0"/>
              </a:rPr>
              <a:t>L</a:t>
            </a:r>
            <a:r>
              <a:rPr sz="1400" spc="-4" dirty="0">
                <a:solidFill>
                  <a:srgbClr val="22346D"/>
                </a:solidFill>
                <a:latin typeface="Arial" panose="020B0604020202020204" pitchFamily="34" charset="0"/>
                <a:cs typeface="Arial" panose="020B0604020202020204" pitchFamily="34" charset="0"/>
              </a:rPr>
              <a:t>EA</a:t>
            </a:r>
            <a:r>
              <a:rPr sz="1400" spc="-11" dirty="0">
                <a:solidFill>
                  <a:srgbClr val="22346D"/>
                </a:solidFill>
                <a:latin typeface="Arial" panose="020B0604020202020204" pitchFamily="34" charset="0"/>
                <a:cs typeface="Arial" panose="020B0604020202020204" pitchFamily="34" charset="0"/>
              </a:rPr>
              <a:t>D</a:t>
            </a:r>
            <a:r>
              <a:rPr sz="1400" spc="-19" dirty="0">
                <a:solidFill>
                  <a:srgbClr val="22346D"/>
                </a:solidFill>
                <a:latin typeface="Arial" panose="020B0604020202020204" pitchFamily="34" charset="0"/>
                <a:cs typeface="Arial" panose="020B0604020202020204" pitchFamily="34" charset="0"/>
              </a:rPr>
              <a:t> </a:t>
            </a:r>
            <a:r>
              <a:rPr sz="1400" spc="4" dirty="0">
                <a:solidFill>
                  <a:srgbClr val="22346D"/>
                </a:solidFill>
                <a:latin typeface="Arial" panose="020B0604020202020204" pitchFamily="34" charset="0"/>
                <a:cs typeface="Arial" panose="020B0604020202020204" pitchFamily="34" charset="0"/>
              </a:rPr>
              <a:t>p</a:t>
            </a:r>
            <a:r>
              <a:rPr sz="1400" spc="-30" dirty="0">
                <a:solidFill>
                  <a:srgbClr val="22346D"/>
                </a:solidFill>
                <a:latin typeface="Arial" panose="020B0604020202020204" pitchFamily="34" charset="0"/>
                <a:cs typeface="Arial" panose="020B0604020202020204" pitchFamily="34" charset="0"/>
              </a:rPr>
              <a:t>r</a:t>
            </a:r>
            <a:r>
              <a:rPr sz="1400" dirty="0">
                <a:solidFill>
                  <a:srgbClr val="22346D"/>
                </a:solidFill>
                <a:latin typeface="Arial" panose="020B0604020202020204" pitchFamily="34" charset="0"/>
                <a:cs typeface="Arial" panose="020B0604020202020204" pitchFamily="34" charset="0"/>
              </a:rPr>
              <a:t>o</a:t>
            </a:r>
            <a:r>
              <a:rPr sz="1400" spc="8" dirty="0">
                <a:solidFill>
                  <a:srgbClr val="22346D"/>
                </a:solidFill>
                <a:latin typeface="Arial" panose="020B0604020202020204" pitchFamily="34" charset="0"/>
                <a:cs typeface="Arial" panose="020B0604020202020204" pitchFamily="34" charset="0"/>
              </a:rPr>
              <a:t>g</a:t>
            </a:r>
            <a:r>
              <a:rPr sz="1400" spc="-8" dirty="0">
                <a:solidFill>
                  <a:srgbClr val="22346D"/>
                </a:solidFill>
                <a:latin typeface="Arial" panose="020B0604020202020204" pitchFamily="34" charset="0"/>
                <a:cs typeface="Arial" panose="020B0604020202020204" pitchFamily="34" charset="0"/>
              </a:rPr>
              <a:t>r</a:t>
            </a:r>
            <a:r>
              <a:rPr sz="1400" spc="-4" dirty="0">
                <a:solidFill>
                  <a:srgbClr val="22346D"/>
                </a:solidFill>
                <a:latin typeface="Arial" panose="020B0604020202020204" pitchFamily="34" charset="0"/>
                <a:cs typeface="Arial" panose="020B0604020202020204" pitchFamily="34" charset="0"/>
              </a:rPr>
              <a:t>a</a:t>
            </a:r>
            <a:r>
              <a:rPr sz="1400" spc="-11" dirty="0">
                <a:solidFill>
                  <a:srgbClr val="22346D"/>
                </a:solidFill>
                <a:latin typeface="Arial" panose="020B0604020202020204" pitchFamily="34" charset="0"/>
                <a:cs typeface="Arial" panose="020B0604020202020204" pitchFamily="34" charset="0"/>
              </a:rPr>
              <a:t>m</a:t>
            </a:r>
            <a:r>
              <a:rPr sz="1400" spc="-34" dirty="0">
                <a:solidFill>
                  <a:srgbClr val="22346D"/>
                </a:solidFill>
                <a:latin typeface="Arial" panose="020B0604020202020204" pitchFamily="34" charset="0"/>
                <a:cs typeface="Arial" panose="020B0604020202020204" pitchFamily="34" charset="0"/>
              </a:rPr>
              <a:t> </a:t>
            </a:r>
            <a:r>
              <a:rPr sz="1400" spc="4" dirty="0">
                <a:solidFill>
                  <a:srgbClr val="22346D"/>
                </a:solidFill>
                <a:latin typeface="Arial" panose="020B0604020202020204" pitchFamily="34" charset="0"/>
                <a:cs typeface="Arial" panose="020B0604020202020204" pitchFamily="34" charset="0"/>
              </a:rPr>
              <a:t>p</a:t>
            </a:r>
            <a:r>
              <a:rPr sz="1400" spc="-4" dirty="0">
                <a:solidFill>
                  <a:srgbClr val="22346D"/>
                </a:solidFill>
                <a:latin typeface="Arial" panose="020B0604020202020204" pitchFamily="34" charset="0"/>
                <a:cs typeface="Arial" panose="020B0604020202020204" pitchFamily="34" charset="0"/>
              </a:rPr>
              <a:t>a</a:t>
            </a:r>
            <a:r>
              <a:rPr sz="1400" spc="38" dirty="0">
                <a:solidFill>
                  <a:srgbClr val="22346D"/>
                </a:solidFill>
                <a:latin typeface="Arial" panose="020B0604020202020204" pitchFamily="34" charset="0"/>
                <a:cs typeface="Arial" panose="020B0604020202020204" pitchFamily="34" charset="0"/>
              </a:rPr>
              <a:t>r</a:t>
            </a:r>
            <a:r>
              <a:rPr sz="1400" spc="-4" dirty="0">
                <a:solidFill>
                  <a:srgbClr val="22346D"/>
                </a:solidFill>
                <a:latin typeface="Arial" panose="020B0604020202020204" pitchFamily="34" charset="0"/>
                <a:cs typeface="Arial" panose="020B0604020202020204" pitchFamily="34" charset="0"/>
              </a:rPr>
              <a:t>tn</a:t>
            </a:r>
            <a:r>
              <a:rPr sz="1400" spc="-8" dirty="0">
                <a:solidFill>
                  <a:srgbClr val="22346D"/>
                </a:solidFill>
                <a:latin typeface="Arial" panose="020B0604020202020204" pitchFamily="34" charset="0"/>
                <a:cs typeface="Arial" panose="020B0604020202020204" pitchFamily="34" charset="0"/>
              </a:rPr>
              <a:t>e</a:t>
            </a:r>
            <a:r>
              <a:rPr sz="1400" dirty="0">
                <a:solidFill>
                  <a:srgbClr val="22346D"/>
                </a:solidFill>
                <a:latin typeface="Arial" panose="020B0604020202020204" pitchFamily="34" charset="0"/>
                <a:cs typeface="Arial" panose="020B0604020202020204" pitchFamily="34" charset="0"/>
              </a:rPr>
              <a:t>r</a:t>
            </a:r>
            <a:r>
              <a:rPr sz="1400" spc="-8" dirty="0">
                <a:solidFill>
                  <a:srgbClr val="22346D"/>
                </a:solidFill>
                <a:latin typeface="Arial" panose="020B0604020202020204" pitchFamily="34" charset="0"/>
                <a:cs typeface="Arial" panose="020B0604020202020204" pitchFamily="34" charset="0"/>
              </a:rPr>
              <a:t>s</a:t>
            </a:r>
            <a:endParaRPr sz="1400" dirty="0">
              <a:solidFill>
                <a:prstClr val="black"/>
              </a:solidFill>
              <a:latin typeface="Arial" panose="020B0604020202020204" pitchFamily="34" charset="0"/>
              <a:cs typeface="Arial" panose="020B0604020202020204" pitchFamily="34" charset="0"/>
            </a:endParaRPr>
          </a:p>
        </p:txBody>
      </p:sp>
      <p:sp>
        <p:nvSpPr>
          <p:cNvPr id="17" name="object 17"/>
          <p:cNvSpPr txBox="1"/>
          <p:nvPr/>
        </p:nvSpPr>
        <p:spPr>
          <a:xfrm>
            <a:off x="7024842" y="1991140"/>
            <a:ext cx="1955196" cy="215444"/>
          </a:xfrm>
          <a:prstGeom prst="rect">
            <a:avLst/>
          </a:prstGeom>
        </p:spPr>
        <p:txBody>
          <a:bodyPr vert="horz" wrap="square" lIns="0" tIns="0" rIns="0" bIns="0" rtlCol="0">
            <a:spAutoFit/>
          </a:bodyPr>
          <a:lstStyle/>
          <a:p>
            <a:pPr marL="9525" defTabSz="685800"/>
            <a:r>
              <a:rPr sz="1400" spc="11" dirty="0">
                <a:solidFill>
                  <a:srgbClr val="22346D"/>
                </a:solidFill>
                <a:latin typeface="Arial" panose="020B0604020202020204" pitchFamily="34" charset="0"/>
                <a:cs typeface="Arial" panose="020B0604020202020204" pitchFamily="34" charset="0"/>
              </a:rPr>
              <a:t>I</a:t>
            </a:r>
            <a:r>
              <a:rPr sz="1400" spc="-11" dirty="0">
                <a:solidFill>
                  <a:srgbClr val="22346D"/>
                </a:solidFill>
                <a:latin typeface="Arial" panose="020B0604020202020204" pitchFamily="34" charset="0"/>
                <a:cs typeface="Arial" panose="020B0604020202020204" pitchFamily="34" charset="0"/>
              </a:rPr>
              <a:t>mp</a:t>
            </a:r>
            <a:r>
              <a:rPr sz="1400" spc="-15" dirty="0">
                <a:solidFill>
                  <a:srgbClr val="22346D"/>
                </a:solidFill>
                <a:latin typeface="Arial" panose="020B0604020202020204" pitchFamily="34" charset="0"/>
                <a:cs typeface="Arial" panose="020B0604020202020204" pitchFamily="34" charset="0"/>
              </a:rPr>
              <a:t>a</a:t>
            </a:r>
            <a:r>
              <a:rPr sz="1400" spc="-8" dirty="0">
                <a:solidFill>
                  <a:srgbClr val="22346D"/>
                </a:solidFill>
                <a:latin typeface="Arial" panose="020B0604020202020204" pitchFamily="34" charset="0"/>
                <a:cs typeface="Arial" panose="020B0604020202020204" pitchFamily="34" charset="0"/>
              </a:rPr>
              <a:t>ct</a:t>
            </a:r>
            <a:r>
              <a:rPr sz="1400" spc="-26" dirty="0">
                <a:solidFill>
                  <a:srgbClr val="22346D"/>
                </a:solidFill>
                <a:latin typeface="Arial" panose="020B0604020202020204" pitchFamily="34" charset="0"/>
                <a:cs typeface="Arial" panose="020B0604020202020204" pitchFamily="34" charset="0"/>
              </a:rPr>
              <a:t> </a:t>
            </a:r>
            <a:r>
              <a:rPr sz="1400" dirty="0">
                <a:solidFill>
                  <a:srgbClr val="22346D"/>
                </a:solidFill>
                <a:latin typeface="Arial" panose="020B0604020202020204" pitchFamily="34" charset="0"/>
                <a:cs typeface="Arial" panose="020B0604020202020204" pitchFamily="34" charset="0"/>
              </a:rPr>
              <a:t>o</a:t>
            </a:r>
            <a:r>
              <a:rPr sz="1400" spc="-8" dirty="0">
                <a:solidFill>
                  <a:srgbClr val="22346D"/>
                </a:solidFill>
                <a:latin typeface="Arial" panose="020B0604020202020204" pitchFamily="34" charset="0"/>
                <a:cs typeface="Arial" panose="020B0604020202020204" pitchFamily="34" charset="0"/>
              </a:rPr>
              <a:t>n</a:t>
            </a:r>
            <a:r>
              <a:rPr sz="1400" spc="-19" dirty="0">
                <a:solidFill>
                  <a:srgbClr val="22346D"/>
                </a:solidFill>
                <a:latin typeface="Arial" panose="020B0604020202020204" pitchFamily="34" charset="0"/>
                <a:cs typeface="Arial" panose="020B0604020202020204" pitchFamily="34" charset="0"/>
              </a:rPr>
              <a:t> </a:t>
            </a:r>
            <a:r>
              <a:rPr sz="1400" dirty="0">
                <a:solidFill>
                  <a:srgbClr val="22346D"/>
                </a:solidFill>
                <a:latin typeface="Arial" panose="020B0604020202020204" pitchFamily="34" charset="0"/>
                <a:cs typeface="Arial" panose="020B0604020202020204" pitchFamily="34" charset="0"/>
              </a:rPr>
              <a:t>co</a:t>
            </a:r>
            <a:r>
              <a:rPr sz="1400" spc="-8" dirty="0">
                <a:solidFill>
                  <a:srgbClr val="22346D"/>
                </a:solidFill>
                <a:latin typeface="Arial" panose="020B0604020202020204" pitchFamily="34" charset="0"/>
                <a:cs typeface="Arial" panose="020B0604020202020204" pitchFamily="34" charset="0"/>
              </a:rPr>
              <a:t>mmunity</a:t>
            </a:r>
            <a:endParaRPr sz="1400" dirty="0">
              <a:solidFill>
                <a:prstClr val="black"/>
              </a:solidFill>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57250"/>
            <a:ext cx="512445" cy="5143500"/>
          </a:xfrm>
          <a:custGeom>
            <a:avLst/>
            <a:gdLst/>
            <a:ahLst/>
            <a:cxnLst/>
            <a:rect l="l" t="t" r="r" b="b"/>
            <a:pathLst>
              <a:path w="683260" h="6858000">
                <a:moveTo>
                  <a:pt x="0" y="6858000"/>
                </a:moveTo>
                <a:lnTo>
                  <a:pt x="682752" y="6858000"/>
                </a:lnTo>
                <a:lnTo>
                  <a:pt x="682752" y="0"/>
                </a:lnTo>
                <a:lnTo>
                  <a:pt x="0" y="0"/>
                </a:lnTo>
                <a:lnTo>
                  <a:pt x="0" y="6858000"/>
                </a:lnTo>
              </a:path>
            </a:pathLst>
          </a:custGeom>
          <a:solidFill>
            <a:srgbClr val="FFDF82"/>
          </a:solidFill>
        </p:spPr>
        <p:txBody>
          <a:bodyPr wrap="square" lIns="0" tIns="0" rIns="0" bIns="0" rtlCol="0"/>
          <a:lstStyle/>
          <a:p>
            <a:pPr defTabSz="685800"/>
            <a:endParaRPr sz="1350">
              <a:solidFill>
                <a:prstClr val="black"/>
              </a:solidFill>
              <a:latin typeface="Calibri"/>
            </a:endParaRPr>
          </a:p>
        </p:txBody>
      </p:sp>
      <p:sp>
        <p:nvSpPr>
          <p:cNvPr id="3" name="object 3"/>
          <p:cNvSpPr txBox="1">
            <a:spLocks noGrp="1"/>
          </p:cNvSpPr>
          <p:nvPr>
            <p:ph type="title"/>
          </p:nvPr>
        </p:nvSpPr>
        <p:spPr>
          <a:xfrm>
            <a:off x="548640" y="640080"/>
            <a:ext cx="8287702" cy="507831"/>
          </a:xfrm>
          <a:prstGeom prst="rect">
            <a:avLst/>
          </a:prstGeom>
        </p:spPr>
        <p:txBody>
          <a:bodyPr vert="horz" wrap="square" lIns="0" tIns="0" rIns="0" bIns="0" rtlCol="0">
            <a:spAutoFit/>
          </a:bodyPr>
          <a:lstStyle/>
          <a:p>
            <a:pPr marL="269081"/>
            <a:r>
              <a:rPr sz="3200" b="1" spc="-26" dirty="0">
                <a:latin typeface="Arial" panose="020B0604020202020204" pitchFamily="34" charset="0"/>
                <a:cs typeface="Arial" panose="020B0604020202020204" pitchFamily="34" charset="0"/>
              </a:rPr>
              <a:t>R</a:t>
            </a:r>
            <a:r>
              <a:rPr sz="3200" b="1" spc="-4" dirty="0">
                <a:latin typeface="Arial" panose="020B0604020202020204" pitchFamily="34" charset="0"/>
                <a:cs typeface="Arial" panose="020B0604020202020204" pitchFamily="34" charset="0"/>
              </a:rPr>
              <a:t>ec</a:t>
            </a:r>
            <a:r>
              <a:rPr sz="3200" b="1" spc="8" dirty="0">
                <a:latin typeface="Arial" panose="020B0604020202020204" pitchFamily="34" charset="0"/>
                <a:cs typeface="Arial" panose="020B0604020202020204" pitchFamily="34" charset="0"/>
              </a:rPr>
              <a:t>o</a:t>
            </a:r>
            <a:r>
              <a:rPr sz="3200" b="1" spc="-4" dirty="0">
                <a:latin typeface="Arial" panose="020B0604020202020204" pitchFamily="34" charset="0"/>
                <a:cs typeface="Arial" panose="020B0604020202020204" pitchFamily="34" charset="0"/>
              </a:rPr>
              <a:t>mmendations</a:t>
            </a:r>
          </a:p>
        </p:txBody>
      </p:sp>
      <p:sp>
        <p:nvSpPr>
          <p:cNvPr id="4" name="object 4"/>
          <p:cNvSpPr txBox="1">
            <a:spLocks noGrp="1"/>
          </p:cNvSpPr>
          <p:nvPr>
            <p:ph type="body" idx="1"/>
          </p:nvPr>
        </p:nvSpPr>
        <p:spPr>
          <a:xfrm>
            <a:off x="640080" y="1188720"/>
            <a:ext cx="8741907" cy="5539978"/>
          </a:xfrm>
          <a:prstGeom prst="rect">
            <a:avLst/>
          </a:prstGeom>
        </p:spPr>
        <p:txBody>
          <a:bodyPr vert="horz" wrap="square" lIns="0" tIns="0" rIns="0" bIns="0" rtlCol="0">
            <a:spAutoFit/>
          </a:bodyPr>
          <a:lstStyle/>
          <a:p>
            <a:pPr marL="506730" indent="-171450">
              <a:buClr>
                <a:srgbClr val="22346D"/>
              </a:buClr>
              <a:buFont typeface="Arial"/>
              <a:buChar char="•"/>
              <a:tabLst>
                <a:tab pos="507206" algn="l"/>
              </a:tabLst>
            </a:pPr>
            <a:r>
              <a:rPr sz="2400" dirty="0">
                <a:latin typeface="Arial" panose="020B0604020202020204" pitchFamily="34" charset="0"/>
                <a:cs typeface="Arial" panose="020B0604020202020204" pitchFamily="34" charset="0"/>
              </a:rPr>
              <a:t>Include</a:t>
            </a:r>
            <a:r>
              <a:rPr sz="2400" spc="-8"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f</a:t>
            </a:r>
            <a:r>
              <a:rPr sz="2400" spc="-4" dirty="0">
                <a:latin typeface="Arial" panose="020B0604020202020204" pitchFamily="34" charset="0"/>
                <a:cs typeface="Arial" panose="020B0604020202020204" pitchFamily="34" charset="0"/>
              </a:rPr>
              <a:t>iel</a:t>
            </a:r>
            <a:r>
              <a:rPr sz="2400" spc="8" dirty="0">
                <a:latin typeface="Arial" panose="020B0604020202020204" pitchFamily="34" charset="0"/>
                <a:cs typeface="Arial" panose="020B0604020202020204" pitchFamily="34" charset="0"/>
              </a:rPr>
              <a:t>d</a:t>
            </a:r>
            <a:r>
              <a:rPr sz="2400" spc="-4" dirty="0">
                <a:latin typeface="Arial" panose="020B0604020202020204" pitchFamily="34" charset="0"/>
                <a:cs typeface="Arial" panose="020B0604020202020204" pitchFamily="34" charset="0"/>
              </a:rPr>
              <a:t>-b</a:t>
            </a:r>
            <a:r>
              <a:rPr sz="2400" spc="4" dirty="0">
                <a:latin typeface="Arial" panose="020B0604020202020204" pitchFamily="34" charset="0"/>
                <a:cs typeface="Arial" panose="020B0604020202020204" pitchFamily="34" charset="0"/>
              </a:rPr>
              <a:t>a</a:t>
            </a:r>
            <a:r>
              <a:rPr sz="2400" dirty="0">
                <a:latin typeface="Arial" panose="020B0604020202020204" pitchFamily="34" charset="0"/>
                <a:cs typeface="Arial" panose="020B0604020202020204" pitchFamily="34" charset="0"/>
              </a:rPr>
              <a:t>sed</a:t>
            </a:r>
            <a:r>
              <a:rPr sz="2400" spc="-26"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LEAD</a:t>
            </a:r>
            <a:r>
              <a:rPr sz="2400" spc="-8"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sta</a:t>
            </a:r>
            <a:r>
              <a:rPr sz="2400" spc="53" dirty="0">
                <a:latin typeface="Arial" panose="020B0604020202020204" pitchFamily="34" charset="0"/>
                <a:cs typeface="Arial" panose="020B0604020202020204" pitchFamily="34" charset="0"/>
              </a:rPr>
              <a:t>f</a:t>
            </a:r>
            <a:r>
              <a:rPr sz="2400" dirty="0">
                <a:latin typeface="Arial" panose="020B0604020202020204" pitchFamily="34" charset="0"/>
                <a:cs typeface="Arial" panose="020B0604020202020204" pitchFamily="34" charset="0"/>
              </a:rPr>
              <a:t>f</a:t>
            </a:r>
            <a:r>
              <a:rPr sz="2400" spc="-30"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i</a:t>
            </a:r>
            <a:r>
              <a:rPr sz="2400" dirty="0">
                <a:latin typeface="Arial" panose="020B0604020202020204" pitchFamily="34" charset="0"/>
                <a:cs typeface="Arial" panose="020B0604020202020204" pitchFamily="34" charset="0"/>
              </a:rPr>
              <a:t>n</a:t>
            </a:r>
            <a:r>
              <a:rPr sz="2400" spc="4"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p</a:t>
            </a:r>
            <a:r>
              <a:rPr sz="2400" spc="-34" dirty="0">
                <a:latin typeface="Arial" panose="020B0604020202020204" pitchFamily="34" charset="0"/>
                <a:cs typeface="Arial" panose="020B0604020202020204" pitchFamily="34" charset="0"/>
              </a:rPr>
              <a:t>r</a:t>
            </a:r>
            <a:r>
              <a:rPr sz="2400" dirty="0">
                <a:latin typeface="Arial" panose="020B0604020202020204" pitchFamily="34" charset="0"/>
                <a:cs typeface="Arial" panose="020B0604020202020204" pitchFamily="34" charset="0"/>
              </a:rPr>
              <a:t>og</a:t>
            </a:r>
            <a:r>
              <a:rPr sz="2400" spc="4" dirty="0">
                <a:latin typeface="Arial" panose="020B0604020202020204" pitchFamily="34" charset="0"/>
                <a:cs typeface="Arial" panose="020B0604020202020204" pitchFamily="34" charset="0"/>
              </a:rPr>
              <a:t>r</a:t>
            </a:r>
            <a:r>
              <a:rPr sz="2400" dirty="0">
                <a:latin typeface="Arial" panose="020B0604020202020204" pitchFamily="34" charset="0"/>
                <a:cs typeface="Arial" panose="020B0604020202020204" pitchFamily="34" charset="0"/>
              </a:rPr>
              <a:t>am</a:t>
            </a:r>
            <a:r>
              <a:rPr sz="2400" spc="-26"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oper</a:t>
            </a:r>
            <a:r>
              <a:rPr sz="2400" spc="4" dirty="0">
                <a:latin typeface="Arial" panose="020B0604020202020204" pitchFamily="34" charset="0"/>
                <a:cs typeface="Arial" panose="020B0604020202020204" pitchFamily="34" charset="0"/>
              </a:rPr>
              <a:t>a</a:t>
            </a:r>
            <a:r>
              <a:rPr sz="2400" dirty="0">
                <a:latin typeface="Arial" panose="020B0604020202020204" pitchFamily="34" charset="0"/>
                <a:cs typeface="Arial" panose="020B0604020202020204" pitchFamily="34" charset="0"/>
              </a:rPr>
              <a:t>tio</a:t>
            </a:r>
            <a:r>
              <a:rPr sz="2400" spc="4" dirty="0">
                <a:latin typeface="Arial" panose="020B0604020202020204" pitchFamily="34" charset="0"/>
                <a:cs typeface="Arial" panose="020B0604020202020204" pitchFamily="34" charset="0"/>
              </a:rPr>
              <a:t>n</a:t>
            </a:r>
            <a:r>
              <a:rPr sz="2400" dirty="0">
                <a:latin typeface="Arial" panose="020B0604020202020204" pitchFamily="34" charset="0"/>
                <a:cs typeface="Arial" panose="020B0604020202020204" pitchFamily="34" charset="0"/>
              </a:rPr>
              <a:t>s</a:t>
            </a:r>
            <a:r>
              <a:rPr sz="2400" spc="-38"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at all</a:t>
            </a:r>
            <a:r>
              <a:rPr sz="2400" spc="-4"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times</a:t>
            </a:r>
          </a:p>
          <a:p>
            <a:pPr marL="506730" marR="626745" indent="-171450">
              <a:buClr>
                <a:srgbClr val="22346D"/>
              </a:buClr>
              <a:buFont typeface="Arial"/>
              <a:buChar char="•"/>
              <a:tabLst>
                <a:tab pos="507206" algn="l"/>
              </a:tabLst>
            </a:pPr>
            <a:r>
              <a:rPr sz="2400" dirty="0">
                <a:latin typeface="Arial" panose="020B0604020202020204" pitchFamily="34" charset="0"/>
                <a:cs typeface="Arial" panose="020B0604020202020204" pitchFamily="34" charset="0"/>
              </a:rPr>
              <a:t>Hold</a:t>
            </a:r>
            <a:r>
              <a:rPr sz="2400" spc="-4"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reg</a:t>
            </a:r>
            <a:r>
              <a:rPr sz="2400" spc="4" dirty="0">
                <a:latin typeface="Arial" panose="020B0604020202020204" pitchFamily="34" charset="0"/>
                <a:cs typeface="Arial" panose="020B0604020202020204" pitchFamily="34" charset="0"/>
              </a:rPr>
              <a:t>u</a:t>
            </a:r>
            <a:r>
              <a:rPr sz="2400" dirty="0">
                <a:latin typeface="Arial" panose="020B0604020202020204" pitchFamily="34" charset="0"/>
                <a:cs typeface="Arial" panose="020B0604020202020204" pitchFamily="34" charset="0"/>
              </a:rPr>
              <a:t>lar</a:t>
            </a:r>
            <a:r>
              <a:rPr sz="2400" spc="-1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o</a:t>
            </a:r>
            <a:r>
              <a:rPr sz="2400" spc="53" dirty="0">
                <a:latin typeface="Arial" panose="020B0604020202020204" pitchFamily="34" charset="0"/>
                <a:cs typeface="Arial" panose="020B0604020202020204" pitchFamily="34" charset="0"/>
              </a:rPr>
              <a:t>f</a:t>
            </a:r>
            <a:r>
              <a:rPr sz="2400" spc="4" dirty="0">
                <a:latin typeface="Arial" panose="020B0604020202020204" pitchFamily="34" charset="0"/>
                <a:cs typeface="Arial" panose="020B0604020202020204" pitchFamily="34" charset="0"/>
              </a:rPr>
              <a:t>f</a:t>
            </a:r>
            <a:r>
              <a:rPr sz="2400" spc="-4" dirty="0">
                <a:latin typeface="Arial" panose="020B0604020202020204" pitchFamily="34" charset="0"/>
                <a:cs typeface="Arial" panose="020B0604020202020204" pitchFamily="34" charset="0"/>
              </a:rPr>
              <a:t>ice</a:t>
            </a:r>
            <a:r>
              <a:rPr sz="2400" dirty="0">
                <a:latin typeface="Arial" panose="020B0604020202020204" pitchFamily="34" charset="0"/>
                <a:cs typeface="Arial" panose="020B0604020202020204" pitchFamily="34" charset="0"/>
              </a:rPr>
              <a:t>r</a:t>
            </a:r>
            <a:r>
              <a:rPr sz="2400" spc="-11"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tr</a:t>
            </a:r>
            <a:r>
              <a:rPr sz="2400" spc="4" dirty="0">
                <a:latin typeface="Arial" panose="020B0604020202020204" pitchFamily="34" charset="0"/>
                <a:cs typeface="Arial" panose="020B0604020202020204" pitchFamily="34" charset="0"/>
              </a:rPr>
              <a:t>a</a:t>
            </a:r>
            <a:r>
              <a:rPr sz="2400" spc="-4" dirty="0">
                <a:latin typeface="Arial" panose="020B0604020202020204" pitchFamily="34" charset="0"/>
                <a:cs typeface="Arial" panose="020B0604020202020204" pitchFamily="34" charset="0"/>
              </a:rPr>
              <a:t>i</a:t>
            </a:r>
            <a:r>
              <a:rPr sz="2400" spc="4" dirty="0">
                <a:latin typeface="Arial" panose="020B0604020202020204" pitchFamily="34" charset="0"/>
                <a:cs typeface="Arial" panose="020B0604020202020204" pitchFamily="34" charset="0"/>
              </a:rPr>
              <a:t>n</a:t>
            </a:r>
            <a:r>
              <a:rPr sz="2400" spc="-4" dirty="0">
                <a:latin typeface="Arial" panose="020B0604020202020204" pitchFamily="34" charset="0"/>
                <a:cs typeface="Arial" panose="020B0604020202020204" pitchFamily="34" charset="0"/>
              </a:rPr>
              <a:t>i</a:t>
            </a:r>
            <a:r>
              <a:rPr sz="2400" spc="4" dirty="0">
                <a:latin typeface="Arial" panose="020B0604020202020204" pitchFamily="34" charset="0"/>
                <a:cs typeface="Arial" panose="020B0604020202020204" pitchFamily="34" charset="0"/>
              </a:rPr>
              <a:t>n</a:t>
            </a:r>
            <a:r>
              <a:rPr sz="2400" spc="-4" dirty="0">
                <a:latin typeface="Arial" panose="020B0604020202020204" pitchFamily="34" charset="0"/>
                <a:cs typeface="Arial" panose="020B0604020202020204" pitchFamily="34" charset="0"/>
              </a:rPr>
              <a:t>g</a:t>
            </a:r>
            <a:r>
              <a:rPr sz="2400" dirty="0">
                <a:latin typeface="Arial" panose="020B0604020202020204" pitchFamily="34" charset="0"/>
                <a:cs typeface="Arial" panose="020B0604020202020204" pitchFamily="34" charset="0"/>
              </a:rPr>
              <a:t>s</a:t>
            </a:r>
            <a:r>
              <a:rPr sz="2400" spc="-23"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g</a:t>
            </a:r>
            <a:r>
              <a:rPr sz="2400" spc="-30" dirty="0">
                <a:latin typeface="Arial" panose="020B0604020202020204" pitchFamily="34" charset="0"/>
                <a:cs typeface="Arial" panose="020B0604020202020204" pitchFamily="34" charset="0"/>
              </a:rPr>
              <a:t>r</a:t>
            </a:r>
            <a:r>
              <a:rPr sz="2400" dirty="0">
                <a:latin typeface="Arial" panose="020B0604020202020204" pitchFamily="34" charset="0"/>
                <a:cs typeface="Arial" panose="020B0604020202020204" pitchFamily="34" charset="0"/>
              </a:rPr>
              <a:t>ou</a:t>
            </a:r>
            <a:r>
              <a:rPr sz="2400" spc="4" dirty="0">
                <a:latin typeface="Arial" panose="020B0604020202020204" pitchFamily="34" charset="0"/>
                <a:cs typeface="Arial" panose="020B0604020202020204" pitchFamily="34" charset="0"/>
              </a:rPr>
              <a:t>n</a:t>
            </a:r>
            <a:r>
              <a:rPr sz="2400" dirty="0">
                <a:latin typeface="Arial" panose="020B0604020202020204" pitchFamily="34" charset="0"/>
                <a:cs typeface="Arial" panose="020B0604020202020204" pitchFamily="34" charset="0"/>
              </a:rPr>
              <a:t>ded</a:t>
            </a:r>
            <a:r>
              <a:rPr sz="2400" spc="-30"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i</a:t>
            </a:r>
            <a:r>
              <a:rPr sz="2400" dirty="0">
                <a:latin typeface="Arial" panose="020B0604020202020204" pitchFamily="34" charset="0"/>
                <a:cs typeface="Arial" panose="020B0604020202020204" pitchFamily="34" charset="0"/>
              </a:rPr>
              <a:t>n</a:t>
            </a:r>
            <a:r>
              <a:rPr sz="2400" spc="4"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har</a:t>
            </a:r>
            <a:r>
              <a:rPr sz="2400" dirty="0">
                <a:latin typeface="Arial" panose="020B0604020202020204" pitchFamily="34" charset="0"/>
                <a:cs typeface="Arial" panose="020B0604020202020204" pitchFamily="34" charset="0"/>
              </a:rPr>
              <a:t>m</a:t>
            </a:r>
            <a:r>
              <a:rPr sz="2400" spc="-1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red</a:t>
            </a:r>
            <a:r>
              <a:rPr sz="2400" spc="4" dirty="0">
                <a:latin typeface="Arial" panose="020B0604020202020204" pitchFamily="34" charset="0"/>
                <a:cs typeface="Arial" panose="020B0604020202020204" pitchFamily="34" charset="0"/>
              </a:rPr>
              <a:t>u</a:t>
            </a:r>
            <a:r>
              <a:rPr sz="2400" dirty="0">
                <a:latin typeface="Arial" panose="020B0604020202020204" pitchFamily="34" charset="0"/>
                <a:cs typeface="Arial" panose="020B0604020202020204" pitchFamily="34" charset="0"/>
              </a:rPr>
              <a:t>ction</a:t>
            </a:r>
            <a:r>
              <a:rPr sz="2400" spc="-15"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pr</a:t>
            </a:r>
            <a:r>
              <a:rPr sz="2400" spc="4" dirty="0">
                <a:latin typeface="Arial" panose="020B0604020202020204" pitchFamily="34" charset="0"/>
                <a:cs typeface="Arial" panose="020B0604020202020204" pitchFamily="34" charset="0"/>
              </a:rPr>
              <a:t>i</a:t>
            </a:r>
            <a:r>
              <a:rPr sz="2400" dirty="0">
                <a:latin typeface="Arial" panose="020B0604020202020204" pitchFamily="34" charset="0"/>
                <a:cs typeface="Arial" panose="020B0604020202020204" pitchFamily="34" charset="0"/>
              </a:rPr>
              <a:t>nciples</a:t>
            </a:r>
            <a:r>
              <a:rPr sz="2400" spc="-19" dirty="0">
                <a:latin typeface="Arial" panose="020B0604020202020204" pitchFamily="34" charset="0"/>
                <a:cs typeface="Arial" panose="020B0604020202020204" pitchFamily="34" charset="0"/>
              </a:rPr>
              <a:t> </a:t>
            </a:r>
            <a:r>
              <a:rPr sz="2400" spc="-26" dirty="0">
                <a:latin typeface="Arial" panose="020B0604020202020204" pitchFamily="34" charset="0"/>
                <a:cs typeface="Arial" panose="020B0604020202020204" pitchFamily="34" charset="0"/>
              </a:rPr>
              <a:t>t</a:t>
            </a:r>
            <a:r>
              <a:rPr sz="2400" dirty="0">
                <a:latin typeface="Arial" panose="020B0604020202020204" pitchFamily="34" charset="0"/>
                <a:cs typeface="Arial" panose="020B0604020202020204" pitchFamily="34" charset="0"/>
              </a:rPr>
              <a:t>o </a:t>
            </a:r>
            <a:r>
              <a:rPr sz="2400" spc="-4" dirty="0">
                <a:latin typeface="Arial" panose="020B0604020202020204" pitchFamily="34" charset="0"/>
                <a:cs typeface="Arial" panose="020B0604020202020204" pitchFamily="34" charset="0"/>
              </a:rPr>
              <a:t>i</a:t>
            </a:r>
            <a:r>
              <a:rPr sz="2400" spc="4" dirty="0">
                <a:latin typeface="Arial" panose="020B0604020202020204" pitchFamily="34" charset="0"/>
                <a:cs typeface="Arial" panose="020B0604020202020204" pitchFamily="34" charset="0"/>
              </a:rPr>
              <a:t>n</a:t>
            </a:r>
            <a:r>
              <a:rPr sz="2400" dirty="0">
                <a:latin typeface="Arial" panose="020B0604020202020204" pitchFamily="34" charset="0"/>
                <a:cs typeface="Arial" panose="020B0604020202020204" pitchFamily="34" charset="0"/>
              </a:rPr>
              <a:t>crea</a:t>
            </a:r>
            <a:r>
              <a:rPr sz="2400" spc="4" dirty="0">
                <a:latin typeface="Arial" panose="020B0604020202020204" pitchFamily="34" charset="0"/>
                <a:cs typeface="Arial" panose="020B0604020202020204" pitchFamily="34" charset="0"/>
              </a:rPr>
              <a:t>s</a:t>
            </a:r>
            <a:r>
              <a:rPr sz="2400" dirty="0">
                <a:latin typeface="Arial" panose="020B0604020202020204" pitchFamily="34" charset="0"/>
                <a:cs typeface="Arial" panose="020B0604020202020204" pitchFamily="34" charset="0"/>
              </a:rPr>
              <a:t>e</a:t>
            </a:r>
            <a:r>
              <a:rPr sz="2400" spc="-30"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p</a:t>
            </a:r>
            <a:r>
              <a:rPr sz="2400" spc="-34" dirty="0">
                <a:latin typeface="Arial" panose="020B0604020202020204" pitchFamily="34" charset="0"/>
                <a:cs typeface="Arial" panose="020B0604020202020204" pitchFamily="34" charset="0"/>
              </a:rPr>
              <a:t>r</a:t>
            </a:r>
            <a:r>
              <a:rPr sz="2400" dirty="0">
                <a:latin typeface="Arial" panose="020B0604020202020204" pitchFamily="34" charset="0"/>
                <a:cs typeface="Arial" panose="020B0604020202020204" pitchFamily="34" charset="0"/>
              </a:rPr>
              <a:t>og</a:t>
            </a:r>
            <a:r>
              <a:rPr sz="2400" spc="4" dirty="0">
                <a:latin typeface="Arial" panose="020B0604020202020204" pitchFamily="34" charset="0"/>
                <a:cs typeface="Arial" panose="020B0604020202020204" pitchFamily="34" charset="0"/>
              </a:rPr>
              <a:t>r</a:t>
            </a:r>
            <a:r>
              <a:rPr sz="2400" dirty="0">
                <a:latin typeface="Arial" panose="020B0604020202020204" pitchFamily="34" charset="0"/>
                <a:cs typeface="Arial" panose="020B0604020202020204" pitchFamily="34" charset="0"/>
              </a:rPr>
              <a:t>am</a:t>
            </a:r>
            <a:r>
              <a:rPr sz="2400" spc="-26" dirty="0">
                <a:latin typeface="Arial" panose="020B0604020202020204" pitchFamily="34" charset="0"/>
                <a:cs typeface="Arial" panose="020B0604020202020204" pitchFamily="34" charset="0"/>
              </a:rPr>
              <a:t> </a:t>
            </a:r>
            <a:r>
              <a:rPr sz="2400" spc="-34" dirty="0">
                <a:latin typeface="Arial" panose="020B0604020202020204" pitchFamily="34" charset="0"/>
                <a:cs typeface="Arial" panose="020B0604020202020204" pitchFamily="34" charset="0"/>
              </a:rPr>
              <a:t>a</a:t>
            </a:r>
            <a:r>
              <a:rPr sz="2400" spc="-23" dirty="0">
                <a:latin typeface="Arial" panose="020B0604020202020204" pitchFamily="34" charset="0"/>
                <a:cs typeface="Arial" panose="020B0604020202020204" pitchFamily="34" charset="0"/>
              </a:rPr>
              <a:t>w</a:t>
            </a:r>
            <a:r>
              <a:rPr sz="2400" dirty="0">
                <a:latin typeface="Arial" panose="020B0604020202020204" pitchFamily="34" charset="0"/>
                <a:cs typeface="Arial" panose="020B0604020202020204" pitchFamily="34" charset="0"/>
              </a:rPr>
              <a:t>are</a:t>
            </a:r>
            <a:r>
              <a:rPr sz="2400" spc="4" dirty="0">
                <a:latin typeface="Arial" panose="020B0604020202020204" pitchFamily="34" charset="0"/>
                <a:cs typeface="Arial" panose="020B0604020202020204" pitchFamily="34" charset="0"/>
              </a:rPr>
              <a:t>n</a:t>
            </a:r>
            <a:r>
              <a:rPr sz="2400" dirty="0">
                <a:latin typeface="Arial" panose="020B0604020202020204" pitchFamily="34" charset="0"/>
                <a:cs typeface="Arial" panose="020B0604020202020204" pitchFamily="34" charset="0"/>
              </a:rPr>
              <a:t>e</a:t>
            </a:r>
            <a:r>
              <a:rPr sz="2400" spc="-8" dirty="0">
                <a:latin typeface="Arial" panose="020B0604020202020204" pitchFamily="34" charset="0"/>
                <a:cs typeface="Arial" panose="020B0604020202020204" pitchFamily="34" charset="0"/>
              </a:rPr>
              <a:t>s</a:t>
            </a:r>
            <a:r>
              <a:rPr sz="2400" dirty="0">
                <a:latin typeface="Arial" panose="020B0604020202020204" pitchFamily="34" charset="0"/>
                <a:cs typeface="Arial" panose="020B0604020202020204" pitchFamily="34" charset="0"/>
              </a:rPr>
              <a:t>s</a:t>
            </a:r>
            <a:r>
              <a:rPr sz="2400" spc="-38"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and </a:t>
            </a:r>
            <a:r>
              <a:rPr sz="2400" spc="-4" dirty="0">
                <a:latin typeface="Arial" panose="020B0604020202020204" pitchFamily="34" charset="0"/>
                <a:cs typeface="Arial" panose="020B0604020202020204" pitchFamily="34" charset="0"/>
              </a:rPr>
              <a:t>bu</a:t>
            </a:r>
            <a:r>
              <a:rPr sz="2400" spc="38" dirty="0">
                <a:latin typeface="Arial" panose="020B0604020202020204" pitchFamily="34" charset="0"/>
                <a:cs typeface="Arial" panose="020B0604020202020204" pitchFamily="34" charset="0"/>
              </a:rPr>
              <a:t>y</a:t>
            </a:r>
            <a:r>
              <a:rPr sz="2400" spc="-4" dirty="0">
                <a:latin typeface="Arial" panose="020B0604020202020204" pitchFamily="34" charset="0"/>
                <a:cs typeface="Arial" panose="020B0604020202020204" pitchFamily="34" charset="0"/>
              </a:rPr>
              <a:t>-</a:t>
            </a:r>
            <a:r>
              <a:rPr sz="2400" dirty="0">
                <a:latin typeface="Arial" panose="020B0604020202020204" pitchFamily="34" charset="0"/>
                <a:cs typeface="Arial" panose="020B0604020202020204" pitchFamily="34" charset="0"/>
              </a:rPr>
              <a:t>in</a:t>
            </a:r>
          </a:p>
          <a:p>
            <a:pPr marL="506730" marR="3810" indent="-171450">
              <a:buClr>
                <a:srgbClr val="22346D"/>
              </a:buClr>
              <a:buFont typeface="Arial"/>
              <a:buChar char="•"/>
              <a:tabLst>
                <a:tab pos="507206" algn="l"/>
              </a:tabLst>
            </a:pPr>
            <a:r>
              <a:rPr sz="2400" dirty="0">
                <a:latin typeface="Arial" panose="020B0604020202020204" pitchFamily="34" charset="0"/>
                <a:cs typeface="Arial" panose="020B0604020202020204" pitchFamily="34" charset="0"/>
              </a:rPr>
              <a:t>Expa</a:t>
            </a:r>
            <a:r>
              <a:rPr sz="2400" spc="4" dirty="0">
                <a:latin typeface="Arial" panose="020B0604020202020204" pitchFamily="34" charset="0"/>
                <a:cs typeface="Arial" panose="020B0604020202020204" pitchFamily="34" charset="0"/>
              </a:rPr>
              <a:t>n</a:t>
            </a:r>
            <a:r>
              <a:rPr sz="2400" dirty="0">
                <a:latin typeface="Arial" panose="020B0604020202020204" pitchFamily="34" charset="0"/>
                <a:cs typeface="Arial" panose="020B0604020202020204" pitchFamily="34" charset="0"/>
              </a:rPr>
              <a:t>d</a:t>
            </a:r>
            <a:r>
              <a:rPr sz="2400" spc="-19"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elig</a:t>
            </a:r>
            <a:r>
              <a:rPr sz="2400" spc="-4" dirty="0">
                <a:latin typeface="Arial" panose="020B0604020202020204" pitchFamily="34" charset="0"/>
                <a:cs typeface="Arial" panose="020B0604020202020204" pitchFamily="34" charset="0"/>
              </a:rPr>
              <a:t>i</a:t>
            </a:r>
            <a:r>
              <a:rPr sz="2400" spc="4" dirty="0">
                <a:latin typeface="Arial" panose="020B0604020202020204" pitchFamily="34" charset="0"/>
                <a:cs typeface="Arial" panose="020B0604020202020204" pitchFamily="34" charset="0"/>
              </a:rPr>
              <a:t>b</a:t>
            </a:r>
            <a:r>
              <a:rPr sz="2400" spc="-4" dirty="0">
                <a:latin typeface="Arial" panose="020B0604020202020204" pitchFamily="34" charset="0"/>
                <a:cs typeface="Arial" panose="020B0604020202020204" pitchFamily="34" charset="0"/>
              </a:rPr>
              <a:t>il</a:t>
            </a:r>
            <a:r>
              <a:rPr sz="2400" spc="4" dirty="0">
                <a:latin typeface="Arial" panose="020B0604020202020204" pitchFamily="34" charset="0"/>
                <a:cs typeface="Arial" panose="020B0604020202020204" pitchFamily="34" charset="0"/>
              </a:rPr>
              <a:t>i</a:t>
            </a:r>
            <a:r>
              <a:rPr sz="2400" dirty="0">
                <a:latin typeface="Arial" panose="020B0604020202020204" pitchFamily="34" charset="0"/>
                <a:cs typeface="Arial" panose="020B0604020202020204" pitchFamily="34" charset="0"/>
              </a:rPr>
              <a:t>ty</a:t>
            </a:r>
            <a:r>
              <a:rPr sz="2400" spc="-23" dirty="0">
                <a:latin typeface="Arial" panose="020B0604020202020204" pitchFamily="34" charset="0"/>
                <a:cs typeface="Arial" panose="020B0604020202020204" pitchFamily="34" charset="0"/>
              </a:rPr>
              <a:t> </a:t>
            </a:r>
            <a:r>
              <a:rPr sz="2400" spc="-26" dirty="0">
                <a:latin typeface="Arial" panose="020B0604020202020204" pitchFamily="34" charset="0"/>
                <a:cs typeface="Arial" panose="020B0604020202020204" pitchFamily="34" charset="0"/>
              </a:rPr>
              <a:t>t</a:t>
            </a:r>
            <a:r>
              <a:rPr sz="2400" dirty="0">
                <a:latin typeface="Arial" panose="020B0604020202020204" pitchFamily="34" charset="0"/>
                <a:cs typeface="Arial" panose="020B0604020202020204" pitchFamily="34" charset="0"/>
              </a:rPr>
              <a:t>o</a:t>
            </a:r>
            <a:r>
              <a:rPr sz="2400" spc="-11"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b</a:t>
            </a:r>
            <a:r>
              <a:rPr sz="2400" dirty="0">
                <a:latin typeface="Arial" panose="020B0604020202020204" pitchFamily="34" charset="0"/>
                <a:cs typeface="Arial" panose="020B0604020202020204" pitchFamily="34" charset="0"/>
              </a:rPr>
              <a:t>e</a:t>
            </a:r>
            <a:r>
              <a:rPr sz="2400" spc="-8"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as</a:t>
            </a:r>
            <a:r>
              <a:rPr sz="2400" spc="-8"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i</a:t>
            </a:r>
            <a:r>
              <a:rPr sz="2400" spc="4" dirty="0">
                <a:latin typeface="Arial" panose="020B0604020202020204" pitchFamily="34" charset="0"/>
                <a:cs typeface="Arial" panose="020B0604020202020204" pitchFamily="34" charset="0"/>
              </a:rPr>
              <a:t>n</a:t>
            </a:r>
            <a:r>
              <a:rPr sz="2400" dirty="0">
                <a:latin typeface="Arial" panose="020B0604020202020204" pitchFamily="34" charset="0"/>
                <a:cs typeface="Arial" panose="020B0604020202020204" pitchFamily="34" charset="0"/>
              </a:rPr>
              <a:t>clu</a:t>
            </a:r>
            <a:r>
              <a:rPr sz="2400" spc="4" dirty="0">
                <a:latin typeface="Arial" panose="020B0604020202020204" pitchFamily="34" charset="0"/>
                <a:cs typeface="Arial" panose="020B0604020202020204" pitchFamily="34" charset="0"/>
              </a:rPr>
              <a:t>s</a:t>
            </a:r>
            <a:r>
              <a:rPr sz="2400" spc="-4" dirty="0">
                <a:latin typeface="Arial" panose="020B0604020202020204" pitchFamily="34" charset="0"/>
                <a:cs typeface="Arial" panose="020B0604020202020204" pitchFamily="34" charset="0"/>
              </a:rPr>
              <a:t>i</a:t>
            </a:r>
            <a:r>
              <a:rPr sz="2400" spc="-23" dirty="0">
                <a:latin typeface="Arial" panose="020B0604020202020204" pitchFamily="34" charset="0"/>
                <a:cs typeface="Arial" panose="020B0604020202020204" pitchFamily="34" charset="0"/>
              </a:rPr>
              <a:t>v</a:t>
            </a:r>
            <a:r>
              <a:rPr sz="2400" dirty="0">
                <a:latin typeface="Arial" panose="020B0604020202020204" pitchFamily="34" charset="0"/>
                <a:cs typeface="Arial" panose="020B0604020202020204" pitchFamily="34" charset="0"/>
              </a:rPr>
              <a:t>e</a:t>
            </a:r>
            <a:r>
              <a:rPr sz="2400" spc="-23"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as</a:t>
            </a:r>
            <a:r>
              <a:rPr sz="2400" spc="-8"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pos</a:t>
            </a:r>
            <a:r>
              <a:rPr sz="2400" spc="8" dirty="0">
                <a:latin typeface="Arial" panose="020B0604020202020204" pitchFamily="34" charset="0"/>
                <a:cs typeface="Arial" panose="020B0604020202020204" pitchFamily="34" charset="0"/>
              </a:rPr>
              <a:t>s</a:t>
            </a:r>
            <a:r>
              <a:rPr sz="2400" spc="-4" dirty="0">
                <a:latin typeface="Arial" panose="020B0604020202020204" pitchFamily="34" charset="0"/>
                <a:cs typeface="Arial" panose="020B0604020202020204" pitchFamily="34" charset="0"/>
              </a:rPr>
              <a:t>ibl</a:t>
            </a:r>
            <a:r>
              <a:rPr sz="2400" dirty="0">
                <a:latin typeface="Arial" panose="020B0604020202020204" pitchFamily="34" charset="0"/>
                <a:cs typeface="Arial" panose="020B0604020202020204" pitchFamily="34" charset="0"/>
              </a:rPr>
              <a:t>e</a:t>
            </a:r>
            <a:r>
              <a:rPr sz="2400" spc="-26"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of</a:t>
            </a:r>
            <a:r>
              <a:rPr sz="2400" spc="-11"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peopl</a:t>
            </a:r>
            <a:r>
              <a:rPr sz="2400" dirty="0">
                <a:latin typeface="Arial" panose="020B0604020202020204" pitchFamily="34" charset="0"/>
                <a:cs typeface="Arial" panose="020B0604020202020204" pitchFamily="34" charset="0"/>
              </a:rPr>
              <a:t>e</a:t>
            </a:r>
            <a:r>
              <a:rPr sz="2400" spc="-11"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wh</a:t>
            </a:r>
            <a:r>
              <a:rPr sz="2400" dirty="0">
                <a:latin typeface="Arial" panose="020B0604020202020204" pitchFamily="34" charset="0"/>
                <a:cs typeface="Arial" panose="020B0604020202020204" pitchFamily="34" charset="0"/>
              </a:rPr>
              <a:t>o</a:t>
            </a:r>
            <a:r>
              <a:rPr sz="2400" spc="-11"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u</a:t>
            </a:r>
            <a:r>
              <a:rPr sz="2400" spc="4" dirty="0">
                <a:latin typeface="Arial" panose="020B0604020202020204" pitchFamily="34" charset="0"/>
                <a:cs typeface="Arial" panose="020B0604020202020204" pitchFamily="34" charset="0"/>
              </a:rPr>
              <a:t>s</a:t>
            </a:r>
            <a:r>
              <a:rPr sz="2400" dirty="0">
                <a:latin typeface="Arial" panose="020B0604020202020204" pitchFamily="34" charset="0"/>
                <a:cs typeface="Arial" panose="020B0604020202020204" pitchFamily="34" charset="0"/>
              </a:rPr>
              <a:t>e</a:t>
            </a:r>
            <a:r>
              <a:rPr sz="2400" spc="-11"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dr</a:t>
            </a:r>
            <a:r>
              <a:rPr sz="2400" spc="4" dirty="0">
                <a:latin typeface="Arial" panose="020B0604020202020204" pitchFamily="34" charset="0"/>
                <a:cs typeface="Arial" panose="020B0604020202020204" pitchFamily="34" charset="0"/>
              </a:rPr>
              <a:t>u</a:t>
            </a:r>
            <a:r>
              <a:rPr sz="2400" spc="-4" dirty="0">
                <a:latin typeface="Arial" panose="020B0604020202020204" pitchFamily="34" charset="0"/>
                <a:cs typeface="Arial" panose="020B0604020202020204" pitchFamily="34" charset="0"/>
              </a:rPr>
              <a:t>g</a:t>
            </a:r>
            <a:r>
              <a:rPr sz="2400" dirty="0">
                <a:latin typeface="Arial" panose="020B0604020202020204" pitchFamily="34" charset="0"/>
                <a:cs typeface="Arial" panose="020B0604020202020204" pitchFamily="34" charset="0"/>
              </a:rPr>
              <a:t>s</a:t>
            </a:r>
            <a:r>
              <a:rPr sz="2400" spc="-23"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and could</a:t>
            </a:r>
            <a:r>
              <a:rPr sz="2400" spc="-8"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be</a:t>
            </a:r>
            <a:r>
              <a:rPr sz="2400" spc="4" dirty="0">
                <a:latin typeface="Arial" panose="020B0604020202020204" pitchFamily="34" charset="0"/>
                <a:cs typeface="Arial" panose="020B0604020202020204" pitchFamily="34" charset="0"/>
              </a:rPr>
              <a:t>n</a:t>
            </a:r>
            <a:r>
              <a:rPr sz="2400" dirty="0">
                <a:latin typeface="Arial" panose="020B0604020202020204" pitchFamily="34" charset="0"/>
                <a:cs typeface="Arial" panose="020B0604020202020204" pitchFamily="34" charset="0"/>
              </a:rPr>
              <a:t>e</a:t>
            </a:r>
            <a:r>
              <a:rPr sz="2400" spc="4" dirty="0">
                <a:latin typeface="Arial" panose="020B0604020202020204" pitchFamily="34" charset="0"/>
                <a:cs typeface="Arial" panose="020B0604020202020204" pitchFamily="34" charset="0"/>
              </a:rPr>
              <a:t>f</a:t>
            </a:r>
            <a:r>
              <a:rPr sz="2400" spc="-4" dirty="0">
                <a:latin typeface="Arial" panose="020B0604020202020204" pitchFamily="34" charset="0"/>
                <a:cs typeface="Arial" panose="020B0604020202020204" pitchFamily="34" charset="0"/>
              </a:rPr>
              <a:t>i</a:t>
            </a:r>
            <a:r>
              <a:rPr sz="2400" dirty="0">
                <a:latin typeface="Arial" panose="020B0604020202020204" pitchFamily="34" charset="0"/>
                <a:cs typeface="Arial" panose="020B0604020202020204" pitchFamily="34" charset="0"/>
              </a:rPr>
              <a:t>t</a:t>
            </a:r>
            <a:r>
              <a:rPr sz="2400" spc="-1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f</a:t>
            </a:r>
            <a:r>
              <a:rPr sz="2400" spc="-34" dirty="0">
                <a:latin typeface="Arial" panose="020B0604020202020204" pitchFamily="34" charset="0"/>
                <a:cs typeface="Arial" panose="020B0604020202020204" pitchFamily="34" charset="0"/>
              </a:rPr>
              <a:t>r</a:t>
            </a:r>
            <a:r>
              <a:rPr sz="2400" dirty="0">
                <a:latin typeface="Arial" panose="020B0604020202020204" pitchFamily="34" charset="0"/>
                <a:cs typeface="Arial" panose="020B0604020202020204" pitchFamily="34" charset="0"/>
              </a:rPr>
              <a:t>om</a:t>
            </a:r>
            <a:r>
              <a:rPr sz="2400" spc="-19"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p</a:t>
            </a:r>
            <a:r>
              <a:rPr sz="2400" spc="-34" dirty="0">
                <a:latin typeface="Arial" panose="020B0604020202020204" pitchFamily="34" charset="0"/>
                <a:cs typeface="Arial" panose="020B0604020202020204" pitchFamily="34" charset="0"/>
              </a:rPr>
              <a:t>r</a:t>
            </a:r>
            <a:r>
              <a:rPr sz="2400" dirty="0">
                <a:latin typeface="Arial" panose="020B0604020202020204" pitchFamily="34" charset="0"/>
                <a:cs typeface="Arial" panose="020B0604020202020204" pitchFamily="34" charset="0"/>
              </a:rPr>
              <a:t>og</a:t>
            </a:r>
            <a:r>
              <a:rPr sz="2400" spc="4" dirty="0">
                <a:latin typeface="Arial" panose="020B0604020202020204" pitchFamily="34" charset="0"/>
                <a:cs typeface="Arial" panose="020B0604020202020204" pitchFamily="34" charset="0"/>
              </a:rPr>
              <a:t>r</a:t>
            </a:r>
            <a:r>
              <a:rPr sz="2400" dirty="0">
                <a:latin typeface="Arial" panose="020B0604020202020204" pitchFamily="34" charset="0"/>
                <a:cs typeface="Arial" panose="020B0604020202020204" pitchFamily="34" charset="0"/>
              </a:rPr>
              <a:t>am</a:t>
            </a:r>
            <a:r>
              <a:rPr sz="2400" spc="-26"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se</a:t>
            </a:r>
            <a:r>
              <a:rPr sz="2400" spc="60" dirty="0">
                <a:latin typeface="Arial" panose="020B0604020202020204" pitchFamily="34" charset="0"/>
                <a:cs typeface="Arial" panose="020B0604020202020204" pitchFamily="34" charset="0"/>
              </a:rPr>
              <a:t>r</a:t>
            </a:r>
            <a:r>
              <a:rPr sz="2400" spc="-4" dirty="0">
                <a:latin typeface="Arial" panose="020B0604020202020204" pitchFamily="34" charset="0"/>
                <a:cs typeface="Arial" panose="020B0604020202020204" pitchFamily="34" charset="0"/>
              </a:rPr>
              <a:t>v</a:t>
            </a:r>
            <a:r>
              <a:rPr sz="2400" dirty="0">
                <a:latin typeface="Arial" panose="020B0604020202020204" pitchFamily="34" charset="0"/>
                <a:cs typeface="Arial" panose="020B0604020202020204" pitchFamily="34" charset="0"/>
              </a:rPr>
              <a:t>ices</a:t>
            </a:r>
          </a:p>
          <a:p>
            <a:pPr marL="506730" marR="76200" indent="-171450">
              <a:buClr>
                <a:srgbClr val="22346D"/>
              </a:buClr>
              <a:buFont typeface="Arial"/>
              <a:buChar char="•"/>
              <a:tabLst>
                <a:tab pos="507206" algn="l"/>
              </a:tabLst>
            </a:pPr>
            <a:r>
              <a:rPr sz="2400" spc="-4" dirty="0">
                <a:latin typeface="Arial" panose="020B0604020202020204" pitchFamily="34" charset="0"/>
                <a:cs typeface="Arial" panose="020B0604020202020204" pitchFamily="34" charset="0"/>
              </a:rPr>
              <a:t>Sy</a:t>
            </a:r>
            <a:r>
              <a:rPr sz="2400" spc="4" dirty="0">
                <a:latin typeface="Arial" panose="020B0604020202020204" pitchFamily="34" charset="0"/>
                <a:cs typeface="Arial" panose="020B0604020202020204" pitchFamily="34" charset="0"/>
              </a:rPr>
              <a:t>s</a:t>
            </a:r>
            <a:r>
              <a:rPr sz="2400" spc="-38" dirty="0">
                <a:latin typeface="Arial" panose="020B0604020202020204" pitchFamily="34" charset="0"/>
                <a:cs typeface="Arial" panose="020B0604020202020204" pitchFamily="34" charset="0"/>
              </a:rPr>
              <a:t>t</a:t>
            </a:r>
            <a:r>
              <a:rPr sz="2400" dirty="0">
                <a:latin typeface="Arial" panose="020B0604020202020204" pitchFamily="34" charset="0"/>
                <a:cs typeface="Arial" panose="020B0604020202020204" pitchFamily="34" charset="0"/>
              </a:rPr>
              <a:t>e</a:t>
            </a:r>
            <a:r>
              <a:rPr sz="2400" spc="-8" dirty="0">
                <a:latin typeface="Arial" panose="020B0604020202020204" pitchFamily="34" charset="0"/>
                <a:cs typeface="Arial" panose="020B0604020202020204" pitchFamily="34" charset="0"/>
              </a:rPr>
              <a:t>m</a:t>
            </a:r>
            <a:r>
              <a:rPr sz="2400" dirty="0">
                <a:latin typeface="Arial" panose="020B0604020202020204" pitchFamily="34" charset="0"/>
                <a:cs typeface="Arial" panose="020B0604020202020204" pitchFamily="34" charset="0"/>
              </a:rPr>
              <a:t>atically</a:t>
            </a:r>
            <a:r>
              <a:rPr sz="2400" spc="-11"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track</a:t>
            </a:r>
            <a:r>
              <a:rPr sz="2400" spc="-38"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demo</a:t>
            </a:r>
            <a:r>
              <a:rPr sz="2400" spc="4" dirty="0">
                <a:latin typeface="Arial" panose="020B0604020202020204" pitchFamily="34" charset="0"/>
                <a:cs typeface="Arial" panose="020B0604020202020204" pitchFamily="34" charset="0"/>
              </a:rPr>
              <a:t>g</a:t>
            </a:r>
            <a:r>
              <a:rPr sz="2400" dirty="0">
                <a:latin typeface="Arial" panose="020B0604020202020204" pitchFamily="34" charset="0"/>
                <a:cs typeface="Arial" panose="020B0604020202020204" pitchFamily="34" charset="0"/>
              </a:rPr>
              <a:t>raphic</a:t>
            </a:r>
            <a:r>
              <a:rPr sz="2400" spc="-41"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data</a:t>
            </a:r>
            <a:r>
              <a:rPr sz="2400" spc="-4"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on</a:t>
            </a:r>
            <a:r>
              <a:rPr sz="2400" spc="-1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re</a:t>
            </a:r>
            <a:r>
              <a:rPr sz="2400" spc="-45" dirty="0">
                <a:latin typeface="Arial" panose="020B0604020202020204" pitchFamily="34" charset="0"/>
                <a:cs typeface="Arial" panose="020B0604020202020204" pitchFamily="34" charset="0"/>
              </a:rPr>
              <a:t>f</a:t>
            </a:r>
            <a:r>
              <a:rPr sz="2400" dirty="0">
                <a:latin typeface="Arial" panose="020B0604020202020204" pitchFamily="34" charset="0"/>
                <a:cs typeface="Arial" panose="020B0604020202020204" pitchFamily="34" charset="0"/>
              </a:rPr>
              <a:t>er</a:t>
            </a:r>
            <a:r>
              <a:rPr sz="2400" spc="4" dirty="0">
                <a:latin typeface="Arial" panose="020B0604020202020204" pitchFamily="34" charset="0"/>
                <a:cs typeface="Arial" panose="020B0604020202020204" pitchFamily="34" charset="0"/>
              </a:rPr>
              <a:t>r</a:t>
            </a:r>
            <a:r>
              <a:rPr sz="2400" dirty="0">
                <a:latin typeface="Arial" panose="020B0604020202020204" pitchFamily="34" charset="0"/>
                <a:cs typeface="Arial" panose="020B0604020202020204" pitchFamily="34" charset="0"/>
              </a:rPr>
              <a:t>als,</a:t>
            </a:r>
            <a:r>
              <a:rPr sz="2400" spc="-26"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i</a:t>
            </a:r>
            <a:r>
              <a:rPr sz="2400" spc="4" dirty="0">
                <a:latin typeface="Arial" panose="020B0604020202020204" pitchFamily="34" charset="0"/>
                <a:cs typeface="Arial" panose="020B0604020202020204" pitchFamily="34" charset="0"/>
              </a:rPr>
              <a:t>n</a:t>
            </a:r>
            <a:r>
              <a:rPr sz="2400" dirty="0">
                <a:latin typeface="Arial" panose="020B0604020202020204" pitchFamily="34" charset="0"/>
                <a:cs typeface="Arial" panose="020B0604020202020204" pitchFamily="34" charset="0"/>
              </a:rPr>
              <a:t>clud</a:t>
            </a:r>
            <a:r>
              <a:rPr sz="2400" spc="4" dirty="0">
                <a:latin typeface="Arial" panose="020B0604020202020204" pitchFamily="34" charset="0"/>
                <a:cs typeface="Arial" panose="020B0604020202020204" pitchFamily="34" charset="0"/>
              </a:rPr>
              <a:t>i</a:t>
            </a:r>
            <a:r>
              <a:rPr sz="2400" dirty="0">
                <a:latin typeface="Arial" panose="020B0604020202020204" pitchFamily="34" charset="0"/>
                <a:cs typeface="Arial" panose="020B0604020202020204" pitchFamily="34" charset="0"/>
              </a:rPr>
              <a:t>ng</a:t>
            </a:r>
            <a:r>
              <a:rPr sz="2400" spc="-15"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peopl</a:t>
            </a:r>
            <a:r>
              <a:rPr sz="2400" dirty="0">
                <a:latin typeface="Arial" panose="020B0604020202020204" pitchFamily="34" charset="0"/>
                <a:cs typeface="Arial" panose="020B0604020202020204" pitchFamily="34" charset="0"/>
              </a:rPr>
              <a:t>e</a:t>
            </a:r>
            <a:r>
              <a:rPr sz="2400" spc="-11"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n</a:t>
            </a:r>
            <a:r>
              <a:rPr sz="2400" spc="-15" dirty="0">
                <a:latin typeface="Arial" panose="020B0604020202020204" pitchFamily="34" charset="0"/>
                <a:cs typeface="Arial" panose="020B0604020202020204" pitchFamily="34" charset="0"/>
              </a:rPr>
              <a:t>o</a:t>
            </a:r>
            <a:r>
              <a:rPr sz="2400" dirty="0">
                <a:latin typeface="Arial" panose="020B0604020202020204" pitchFamily="34" charset="0"/>
                <a:cs typeface="Arial" panose="020B0604020202020204" pitchFamily="34" charset="0"/>
              </a:rPr>
              <a:t>t </a:t>
            </a:r>
            <a:r>
              <a:rPr sz="2400" spc="-4" dirty="0">
                <a:latin typeface="Arial" panose="020B0604020202020204" pitchFamily="34" charset="0"/>
                <a:cs typeface="Arial" panose="020B0604020202020204" pitchFamily="34" charset="0"/>
              </a:rPr>
              <a:t>g</a:t>
            </a:r>
            <a:r>
              <a:rPr sz="2400" spc="4" dirty="0">
                <a:latin typeface="Arial" panose="020B0604020202020204" pitchFamily="34" charset="0"/>
                <a:cs typeface="Arial" panose="020B0604020202020204" pitchFamily="34" charset="0"/>
              </a:rPr>
              <a:t>i</a:t>
            </a:r>
            <a:r>
              <a:rPr sz="2400" spc="-26" dirty="0">
                <a:latin typeface="Arial" panose="020B0604020202020204" pitchFamily="34" charset="0"/>
                <a:cs typeface="Arial" panose="020B0604020202020204" pitchFamily="34" charset="0"/>
              </a:rPr>
              <a:t>v</a:t>
            </a:r>
            <a:r>
              <a:rPr sz="2400" dirty="0">
                <a:latin typeface="Arial" panose="020B0604020202020204" pitchFamily="34" charset="0"/>
                <a:cs typeface="Arial" panose="020B0604020202020204" pitchFamily="34" charset="0"/>
              </a:rPr>
              <a:t>en</a:t>
            </a:r>
            <a:r>
              <a:rPr sz="2400" spc="-19"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re</a:t>
            </a:r>
            <a:r>
              <a:rPr sz="2400" spc="-45" dirty="0">
                <a:latin typeface="Arial" panose="020B0604020202020204" pitchFamily="34" charset="0"/>
                <a:cs typeface="Arial" panose="020B0604020202020204" pitchFamily="34" charset="0"/>
              </a:rPr>
              <a:t>f</a:t>
            </a:r>
            <a:r>
              <a:rPr sz="2400" dirty="0">
                <a:latin typeface="Arial" panose="020B0604020202020204" pitchFamily="34" charset="0"/>
                <a:cs typeface="Arial" panose="020B0604020202020204" pitchFamily="34" charset="0"/>
              </a:rPr>
              <a:t>er</a:t>
            </a:r>
            <a:r>
              <a:rPr sz="2400" spc="4" dirty="0">
                <a:latin typeface="Arial" panose="020B0604020202020204" pitchFamily="34" charset="0"/>
                <a:cs typeface="Arial" panose="020B0604020202020204" pitchFamily="34" charset="0"/>
              </a:rPr>
              <a:t>r</a:t>
            </a:r>
            <a:r>
              <a:rPr sz="2400" dirty="0">
                <a:latin typeface="Arial" panose="020B0604020202020204" pitchFamily="34" charset="0"/>
                <a:cs typeface="Arial" panose="020B0604020202020204" pitchFamily="34" charset="0"/>
              </a:rPr>
              <a:t>als</a:t>
            </a:r>
            <a:r>
              <a:rPr sz="2400" spc="-26"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and </a:t>
            </a:r>
            <a:r>
              <a:rPr sz="2400" spc="-4" dirty="0">
                <a:latin typeface="Arial" panose="020B0604020202020204" pitchFamily="34" charset="0"/>
                <a:cs typeface="Arial" panose="020B0604020202020204" pitchFamily="34" charset="0"/>
              </a:rPr>
              <a:t>peopl</a:t>
            </a:r>
            <a:r>
              <a:rPr sz="2400" dirty="0">
                <a:latin typeface="Arial" panose="020B0604020202020204" pitchFamily="34" charset="0"/>
                <a:cs typeface="Arial" panose="020B0604020202020204" pitchFamily="34" charset="0"/>
              </a:rPr>
              <a:t>e</a:t>
            </a:r>
            <a:r>
              <a:rPr sz="2400" spc="-15"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wh</a:t>
            </a:r>
            <a:r>
              <a:rPr sz="2400" dirty="0">
                <a:latin typeface="Arial" panose="020B0604020202020204" pitchFamily="34" charset="0"/>
                <a:cs typeface="Arial" panose="020B0604020202020204" pitchFamily="34" charset="0"/>
              </a:rPr>
              <a:t>o</a:t>
            </a:r>
            <a:r>
              <a:rPr sz="2400" spc="-11" dirty="0">
                <a:latin typeface="Arial" panose="020B0604020202020204" pitchFamily="34" charset="0"/>
                <a:cs typeface="Arial" panose="020B0604020202020204" pitchFamily="34" charset="0"/>
              </a:rPr>
              <a:t> </a:t>
            </a:r>
            <a:r>
              <a:rPr sz="2400" spc="-30" dirty="0">
                <a:latin typeface="Arial" panose="020B0604020202020204" pitchFamily="34" charset="0"/>
                <a:cs typeface="Arial" panose="020B0604020202020204" pitchFamily="34" charset="0"/>
              </a:rPr>
              <a:t>w</a:t>
            </a:r>
            <a:r>
              <a:rPr sz="2400" dirty="0">
                <a:latin typeface="Arial" panose="020B0604020202020204" pitchFamily="34" charset="0"/>
                <a:cs typeface="Arial" panose="020B0604020202020204" pitchFamily="34" charset="0"/>
              </a:rPr>
              <a:t>ere</a:t>
            </a:r>
            <a:r>
              <a:rPr sz="2400" spc="-11"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o</a:t>
            </a:r>
            <a:r>
              <a:rPr sz="2400" spc="53" dirty="0">
                <a:latin typeface="Arial" panose="020B0604020202020204" pitchFamily="34" charset="0"/>
                <a:cs typeface="Arial" panose="020B0604020202020204" pitchFamily="34" charset="0"/>
              </a:rPr>
              <a:t>f</a:t>
            </a:r>
            <a:r>
              <a:rPr sz="2400" spc="-49" dirty="0">
                <a:latin typeface="Arial" panose="020B0604020202020204" pitchFamily="34" charset="0"/>
                <a:cs typeface="Arial" panose="020B0604020202020204" pitchFamily="34" charset="0"/>
              </a:rPr>
              <a:t>f</a:t>
            </a:r>
            <a:r>
              <a:rPr sz="2400" dirty="0">
                <a:latin typeface="Arial" panose="020B0604020202020204" pitchFamily="34" charset="0"/>
                <a:cs typeface="Arial" panose="020B0604020202020204" pitchFamily="34" charset="0"/>
              </a:rPr>
              <a:t>ered</a:t>
            </a:r>
            <a:r>
              <a:rPr sz="2400" spc="-8"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re</a:t>
            </a:r>
            <a:r>
              <a:rPr sz="2400" spc="-56" dirty="0">
                <a:latin typeface="Arial" panose="020B0604020202020204" pitchFamily="34" charset="0"/>
                <a:cs typeface="Arial" panose="020B0604020202020204" pitchFamily="34" charset="0"/>
              </a:rPr>
              <a:t>f</a:t>
            </a:r>
            <a:r>
              <a:rPr sz="2400" dirty="0">
                <a:latin typeface="Arial" panose="020B0604020202020204" pitchFamily="34" charset="0"/>
                <a:cs typeface="Arial" panose="020B0604020202020204" pitchFamily="34" charset="0"/>
              </a:rPr>
              <a:t>e</a:t>
            </a:r>
            <a:r>
              <a:rPr sz="2400" spc="-8" dirty="0">
                <a:latin typeface="Arial" panose="020B0604020202020204" pitchFamily="34" charset="0"/>
                <a:cs typeface="Arial" panose="020B0604020202020204" pitchFamily="34" charset="0"/>
              </a:rPr>
              <a:t>r</a:t>
            </a:r>
            <a:r>
              <a:rPr sz="2400" dirty="0">
                <a:latin typeface="Arial" panose="020B0604020202020204" pitchFamily="34" charset="0"/>
                <a:cs typeface="Arial" panose="020B0604020202020204" pitchFamily="34" charset="0"/>
              </a:rPr>
              <a:t>rals</a:t>
            </a:r>
            <a:r>
              <a:rPr sz="2400" spc="-38"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b</a:t>
            </a:r>
            <a:r>
              <a:rPr sz="2400" spc="4" dirty="0">
                <a:latin typeface="Arial" panose="020B0604020202020204" pitchFamily="34" charset="0"/>
                <a:cs typeface="Arial" panose="020B0604020202020204" pitchFamily="34" charset="0"/>
              </a:rPr>
              <a:t>u</a:t>
            </a:r>
            <a:r>
              <a:rPr sz="2400" dirty="0">
                <a:latin typeface="Arial" panose="020B0604020202020204" pitchFamily="34" charset="0"/>
                <a:cs typeface="Arial" panose="020B0604020202020204" pitchFamily="34" charset="0"/>
              </a:rPr>
              <a:t>t</a:t>
            </a:r>
            <a:r>
              <a:rPr sz="2400" spc="-11"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declined,</a:t>
            </a:r>
            <a:r>
              <a:rPr sz="2400" spc="-19" dirty="0">
                <a:latin typeface="Arial" panose="020B0604020202020204" pitchFamily="34" charset="0"/>
                <a:cs typeface="Arial" panose="020B0604020202020204" pitchFamily="34" charset="0"/>
              </a:rPr>
              <a:t> </a:t>
            </a:r>
            <a:r>
              <a:rPr sz="2400" spc="-26" dirty="0">
                <a:latin typeface="Arial" panose="020B0604020202020204" pitchFamily="34" charset="0"/>
                <a:cs typeface="Arial" panose="020B0604020202020204" pitchFamily="34" charset="0"/>
              </a:rPr>
              <a:t>t</a:t>
            </a:r>
            <a:r>
              <a:rPr sz="2400" dirty="0">
                <a:latin typeface="Arial" panose="020B0604020202020204" pitchFamily="34" charset="0"/>
                <a:cs typeface="Arial" panose="020B0604020202020204" pitchFamily="34" charset="0"/>
              </a:rPr>
              <a:t>o</a:t>
            </a:r>
            <a:r>
              <a:rPr sz="2400" spc="-11"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g</a:t>
            </a:r>
            <a:r>
              <a:rPr sz="2400" spc="4" dirty="0">
                <a:latin typeface="Arial" panose="020B0604020202020204" pitchFamily="34" charset="0"/>
                <a:cs typeface="Arial" panose="020B0604020202020204" pitchFamily="34" charset="0"/>
              </a:rPr>
              <a:t>u</a:t>
            </a:r>
            <a:r>
              <a:rPr sz="2400" spc="-4" dirty="0">
                <a:latin typeface="Arial" panose="020B0604020202020204" pitchFamily="34" charset="0"/>
                <a:cs typeface="Arial" panose="020B0604020202020204" pitchFamily="34" charset="0"/>
              </a:rPr>
              <a:t>ide </a:t>
            </a:r>
            <a:r>
              <a:rPr sz="2400" dirty="0">
                <a:latin typeface="Arial" panose="020B0604020202020204" pitchFamily="34" charset="0"/>
                <a:cs typeface="Arial" panose="020B0604020202020204" pitchFamily="34" charset="0"/>
              </a:rPr>
              <a:t>ta</a:t>
            </a:r>
            <a:r>
              <a:rPr sz="2400" spc="4" dirty="0">
                <a:latin typeface="Arial" panose="020B0604020202020204" pitchFamily="34" charset="0"/>
                <a:cs typeface="Arial" panose="020B0604020202020204" pitchFamily="34" charset="0"/>
              </a:rPr>
              <a:t>r</a:t>
            </a:r>
            <a:r>
              <a:rPr sz="2400" spc="-4" dirty="0">
                <a:latin typeface="Arial" panose="020B0604020202020204" pitchFamily="34" charset="0"/>
                <a:cs typeface="Arial" panose="020B0604020202020204" pitchFamily="34" charset="0"/>
              </a:rPr>
              <a:t>ge</a:t>
            </a:r>
            <a:r>
              <a:rPr sz="2400" spc="-38" dirty="0">
                <a:latin typeface="Arial" panose="020B0604020202020204" pitchFamily="34" charset="0"/>
                <a:cs typeface="Arial" panose="020B0604020202020204" pitchFamily="34" charset="0"/>
              </a:rPr>
              <a:t>t</a:t>
            </a:r>
            <a:r>
              <a:rPr sz="2400" dirty="0">
                <a:latin typeface="Arial" panose="020B0604020202020204" pitchFamily="34" charset="0"/>
                <a:cs typeface="Arial" panose="020B0604020202020204" pitchFamily="34" charset="0"/>
              </a:rPr>
              <a:t>ed</a:t>
            </a:r>
            <a:r>
              <a:rPr sz="2400" spc="-3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ou</a:t>
            </a:r>
            <a:r>
              <a:rPr sz="2400" spc="4" dirty="0">
                <a:latin typeface="Arial" panose="020B0604020202020204" pitchFamily="34" charset="0"/>
                <a:cs typeface="Arial" panose="020B0604020202020204" pitchFamily="34" charset="0"/>
              </a:rPr>
              <a:t>t</a:t>
            </a:r>
            <a:r>
              <a:rPr sz="2400" dirty="0">
                <a:latin typeface="Arial" panose="020B0604020202020204" pitchFamily="34" charset="0"/>
                <a:cs typeface="Arial" panose="020B0604020202020204" pitchFamily="34" charset="0"/>
              </a:rPr>
              <a:t>reach</a:t>
            </a:r>
          </a:p>
          <a:p>
            <a:pPr marL="506730" indent="-171450">
              <a:buClr>
                <a:srgbClr val="22346D"/>
              </a:buClr>
              <a:buFont typeface="Arial"/>
              <a:buChar char="•"/>
              <a:tabLst>
                <a:tab pos="507206" algn="l"/>
              </a:tabLst>
            </a:pPr>
            <a:r>
              <a:rPr sz="2400" dirty="0">
                <a:latin typeface="Arial" panose="020B0604020202020204" pitchFamily="34" charset="0"/>
                <a:cs typeface="Arial" panose="020B0604020202020204" pitchFamily="34" charset="0"/>
              </a:rPr>
              <a:t>Aim</a:t>
            </a:r>
            <a:r>
              <a:rPr sz="2400" spc="-11" dirty="0">
                <a:latin typeface="Arial" panose="020B0604020202020204" pitchFamily="34" charset="0"/>
                <a:cs typeface="Arial" panose="020B0604020202020204" pitchFamily="34" charset="0"/>
              </a:rPr>
              <a:t> </a:t>
            </a:r>
            <a:r>
              <a:rPr sz="2400" spc="-49" dirty="0">
                <a:latin typeface="Arial" panose="020B0604020202020204" pitchFamily="34" charset="0"/>
                <a:cs typeface="Arial" panose="020B0604020202020204" pitchFamily="34" charset="0"/>
              </a:rPr>
              <a:t>f</a:t>
            </a:r>
            <a:r>
              <a:rPr sz="2400" dirty="0">
                <a:latin typeface="Arial" panose="020B0604020202020204" pitchFamily="34" charset="0"/>
                <a:cs typeface="Arial" panose="020B0604020202020204" pitchFamily="34" charset="0"/>
              </a:rPr>
              <a:t>or</a:t>
            </a:r>
            <a:r>
              <a:rPr sz="2400" spc="-8" dirty="0">
                <a:latin typeface="Arial" panose="020B0604020202020204" pitchFamily="34" charset="0"/>
                <a:cs typeface="Arial" panose="020B0604020202020204" pitchFamily="34" charset="0"/>
              </a:rPr>
              <a:t> </a:t>
            </a:r>
            <a:r>
              <a:rPr sz="2400" spc="-23" dirty="0">
                <a:latin typeface="Arial" panose="020B0604020202020204" pitchFamily="34" charset="0"/>
                <a:cs typeface="Arial" panose="020B0604020202020204" pitchFamily="34" charset="0"/>
              </a:rPr>
              <a:t>w</a:t>
            </a:r>
            <a:r>
              <a:rPr sz="2400" dirty="0">
                <a:latin typeface="Arial" panose="020B0604020202020204" pitchFamily="34" charset="0"/>
                <a:cs typeface="Arial" panose="020B0604020202020204" pitchFamily="34" charset="0"/>
              </a:rPr>
              <a:t>arm</a:t>
            </a:r>
            <a:r>
              <a:rPr sz="2400" spc="-15"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han</a:t>
            </a:r>
            <a:r>
              <a:rPr sz="2400" spc="8" dirty="0">
                <a:latin typeface="Arial" panose="020B0604020202020204" pitchFamily="34" charset="0"/>
                <a:cs typeface="Arial" panose="020B0604020202020204" pitchFamily="34" charset="0"/>
              </a:rPr>
              <a:t>d</a:t>
            </a:r>
            <a:r>
              <a:rPr sz="2400" spc="-4" dirty="0">
                <a:latin typeface="Arial" panose="020B0604020202020204" pitchFamily="34" charset="0"/>
                <a:cs typeface="Arial" panose="020B0604020202020204" pitchFamily="34" charset="0"/>
              </a:rPr>
              <a:t>-</a:t>
            </a:r>
            <a:r>
              <a:rPr sz="2400" dirty="0">
                <a:latin typeface="Arial" panose="020B0604020202020204" pitchFamily="34" charset="0"/>
                <a:cs typeface="Arial" panose="020B0604020202020204" pitchFamily="34" charset="0"/>
              </a:rPr>
              <a:t>o</a:t>
            </a:r>
            <a:r>
              <a:rPr sz="2400" spc="53" dirty="0">
                <a:latin typeface="Arial" panose="020B0604020202020204" pitchFamily="34" charset="0"/>
                <a:cs typeface="Arial" panose="020B0604020202020204" pitchFamily="34" charset="0"/>
              </a:rPr>
              <a:t>f</a:t>
            </a:r>
            <a:r>
              <a:rPr sz="2400" dirty="0">
                <a:latin typeface="Arial" panose="020B0604020202020204" pitchFamily="34" charset="0"/>
                <a:cs typeface="Arial" panose="020B0604020202020204" pitchFamily="34" charset="0"/>
              </a:rPr>
              <a:t>fs</a:t>
            </a:r>
            <a:r>
              <a:rPr sz="2400" spc="-34"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f</a:t>
            </a:r>
            <a:r>
              <a:rPr sz="2400" spc="-34" dirty="0">
                <a:latin typeface="Arial" panose="020B0604020202020204" pitchFamily="34" charset="0"/>
                <a:cs typeface="Arial" panose="020B0604020202020204" pitchFamily="34" charset="0"/>
              </a:rPr>
              <a:t>r</a:t>
            </a:r>
            <a:r>
              <a:rPr sz="2400" dirty="0">
                <a:latin typeface="Arial" panose="020B0604020202020204" pitchFamily="34" charset="0"/>
                <a:cs typeface="Arial" panose="020B0604020202020204" pitchFamily="34" charset="0"/>
              </a:rPr>
              <a:t>om</a:t>
            </a:r>
            <a:r>
              <a:rPr sz="2400" spc="-8"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l</a:t>
            </a:r>
            <a:r>
              <a:rPr sz="2400" spc="-34" dirty="0">
                <a:latin typeface="Arial" panose="020B0604020202020204" pitchFamily="34" charset="0"/>
                <a:cs typeface="Arial" panose="020B0604020202020204" pitchFamily="34" charset="0"/>
              </a:rPr>
              <a:t>a</a:t>
            </a:r>
            <a:r>
              <a:rPr sz="2400" dirty="0">
                <a:latin typeface="Arial" panose="020B0604020202020204" pitchFamily="34" charset="0"/>
                <a:cs typeface="Arial" panose="020B0604020202020204" pitchFamily="34" charset="0"/>
              </a:rPr>
              <a:t>w</a:t>
            </a:r>
            <a:r>
              <a:rPr sz="2400" spc="-11"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en</a:t>
            </a:r>
            <a:r>
              <a:rPr sz="2400" spc="-45" dirty="0">
                <a:latin typeface="Arial" panose="020B0604020202020204" pitchFamily="34" charset="0"/>
                <a:cs typeface="Arial" panose="020B0604020202020204" pitchFamily="34" charset="0"/>
              </a:rPr>
              <a:t>f</a:t>
            </a:r>
            <a:r>
              <a:rPr sz="2400" dirty="0">
                <a:latin typeface="Arial" panose="020B0604020202020204" pitchFamily="34" charset="0"/>
                <a:cs typeface="Arial" panose="020B0604020202020204" pitchFamily="34" charset="0"/>
              </a:rPr>
              <a:t>o</a:t>
            </a:r>
            <a:r>
              <a:rPr sz="2400" spc="-23" dirty="0">
                <a:latin typeface="Arial" panose="020B0604020202020204" pitchFamily="34" charset="0"/>
                <a:cs typeface="Arial" panose="020B0604020202020204" pitchFamily="34" charset="0"/>
              </a:rPr>
              <a:t>r</a:t>
            </a:r>
            <a:r>
              <a:rPr sz="2400" dirty="0">
                <a:latin typeface="Arial" panose="020B0604020202020204" pitchFamily="34" charset="0"/>
                <a:cs typeface="Arial" panose="020B0604020202020204" pitchFamily="34" charset="0"/>
              </a:rPr>
              <a:t>ce</a:t>
            </a:r>
            <a:r>
              <a:rPr sz="2400" spc="-8" dirty="0">
                <a:latin typeface="Arial" panose="020B0604020202020204" pitchFamily="34" charset="0"/>
                <a:cs typeface="Arial" panose="020B0604020202020204" pitchFamily="34" charset="0"/>
              </a:rPr>
              <a:t>m</a:t>
            </a:r>
            <a:r>
              <a:rPr sz="2400" dirty="0">
                <a:latin typeface="Arial" panose="020B0604020202020204" pitchFamily="34" charset="0"/>
                <a:cs typeface="Arial" panose="020B0604020202020204" pitchFamily="34" charset="0"/>
              </a:rPr>
              <a:t>e</a:t>
            </a:r>
            <a:r>
              <a:rPr sz="2400" spc="-8" dirty="0">
                <a:latin typeface="Arial" panose="020B0604020202020204" pitchFamily="34" charset="0"/>
                <a:cs typeface="Arial" panose="020B0604020202020204" pitchFamily="34" charset="0"/>
              </a:rPr>
              <a:t>n</a:t>
            </a:r>
            <a:r>
              <a:rPr sz="2400" dirty="0">
                <a:latin typeface="Arial" panose="020B0604020202020204" pitchFamily="34" charset="0"/>
                <a:cs typeface="Arial" panose="020B0604020202020204" pitchFamily="34" charset="0"/>
              </a:rPr>
              <a:t>t</a:t>
            </a:r>
            <a:r>
              <a:rPr sz="2400" spc="-26" dirty="0">
                <a:latin typeface="Arial" panose="020B0604020202020204" pitchFamily="34" charset="0"/>
                <a:cs typeface="Arial" panose="020B0604020202020204" pitchFamily="34" charset="0"/>
              </a:rPr>
              <a:t> t</a:t>
            </a:r>
            <a:r>
              <a:rPr sz="2400" dirty="0">
                <a:latin typeface="Arial" panose="020B0604020202020204" pitchFamily="34" charset="0"/>
                <a:cs typeface="Arial" panose="020B0604020202020204" pitchFamily="34" charset="0"/>
              </a:rPr>
              <a:t>o</a:t>
            </a:r>
            <a:r>
              <a:rPr sz="2400" spc="-11"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LEAD</a:t>
            </a:r>
            <a:r>
              <a:rPr sz="2400" spc="-4"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st</a:t>
            </a:r>
            <a:r>
              <a:rPr sz="2400" spc="4" dirty="0">
                <a:latin typeface="Arial" panose="020B0604020202020204" pitchFamily="34" charset="0"/>
                <a:cs typeface="Arial" panose="020B0604020202020204" pitchFamily="34" charset="0"/>
              </a:rPr>
              <a:t>a</a:t>
            </a:r>
            <a:r>
              <a:rPr sz="2400" spc="49" dirty="0">
                <a:latin typeface="Arial" panose="020B0604020202020204" pitchFamily="34" charset="0"/>
                <a:cs typeface="Arial" panose="020B0604020202020204" pitchFamily="34" charset="0"/>
              </a:rPr>
              <a:t>f</a:t>
            </a:r>
            <a:r>
              <a:rPr sz="2400" dirty="0">
                <a:latin typeface="Arial" panose="020B0604020202020204" pitchFamily="34" charset="0"/>
                <a:cs typeface="Arial" panose="020B0604020202020204" pitchFamily="34" charset="0"/>
              </a:rPr>
              <a:t>f</a:t>
            </a:r>
            <a:r>
              <a:rPr sz="2400" spc="-3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a</a:t>
            </a:r>
            <a:r>
              <a:rPr sz="2400" spc="53" dirty="0">
                <a:latin typeface="Arial" panose="020B0604020202020204" pitchFamily="34" charset="0"/>
                <a:cs typeface="Arial" panose="020B0604020202020204" pitchFamily="34" charset="0"/>
              </a:rPr>
              <a:t>f</a:t>
            </a:r>
            <a:r>
              <a:rPr sz="2400" spc="-38" dirty="0">
                <a:latin typeface="Arial" panose="020B0604020202020204" pitchFamily="34" charset="0"/>
                <a:cs typeface="Arial" panose="020B0604020202020204" pitchFamily="34" charset="0"/>
              </a:rPr>
              <a:t>t</a:t>
            </a:r>
            <a:r>
              <a:rPr sz="2400" dirty="0">
                <a:latin typeface="Arial" panose="020B0604020202020204" pitchFamily="34" charset="0"/>
                <a:cs typeface="Arial" panose="020B0604020202020204" pitchFamily="34" charset="0"/>
              </a:rPr>
              <a:t>er</a:t>
            </a:r>
            <a:r>
              <a:rPr sz="2400" spc="-8" dirty="0">
                <a:latin typeface="Arial" panose="020B0604020202020204" pitchFamily="34" charset="0"/>
                <a:cs typeface="Arial" panose="020B0604020202020204" pitchFamily="34" charset="0"/>
              </a:rPr>
              <a:t> </a:t>
            </a:r>
            <a:r>
              <a:rPr sz="2400" spc="-38" dirty="0">
                <a:latin typeface="Arial" panose="020B0604020202020204" pitchFamily="34" charset="0"/>
                <a:cs typeface="Arial" panose="020B0604020202020204" pitchFamily="34" charset="0"/>
              </a:rPr>
              <a:t>e</a:t>
            </a:r>
            <a:r>
              <a:rPr sz="2400" spc="-26" dirty="0">
                <a:latin typeface="Arial" panose="020B0604020202020204" pitchFamily="34" charset="0"/>
                <a:cs typeface="Arial" panose="020B0604020202020204" pitchFamily="34" charset="0"/>
              </a:rPr>
              <a:t>v</a:t>
            </a:r>
            <a:r>
              <a:rPr sz="2400" dirty="0">
                <a:latin typeface="Arial" panose="020B0604020202020204" pitchFamily="34" charset="0"/>
                <a:cs typeface="Arial" panose="020B0604020202020204" pitchFamily="34" charset="0"/>
              </a:rPr>
              <a:t>e</a:t>
            </a:r>
            <a:r>
              <a:rPr sz="2400" spc="53" dirty="0">
                <a:latin typeface="Arial" panose="020B0604020202020204" pitchFamily="34" charset="0"/>
                <a:cs typeface="Arial" panose="020B0604020202020204" pitchFamily="34" charset="0"/>
              </a:rPr>
              <a:t>r</a:t>
            </a:r>
            <a:r>
              <a:rPr sz="2400" dirty="0">
                <a:latin typeface="Arial" panose="020B0604020202020204" pitchFamily="34" charset="0"/>
                <a:cs typeface="Arial" panose="020B0604020202020204" pitchFamily="34" charset="0"/>
              </a:rPr>
              <a:t>y</a:t>
            </a:r>
          </a:p>
          <a:p>
            <a:pPr marL="506730"/>
            <a:r>
              <a:rPr sz="2400" dirty="0">
                <a:latin typeface="Arial" panose="020B0604020202020204" pitchFamily="34" charset="0"/>
                <a:cs typeface="Arial" panose="020B0604020202020204" pitchFamily="34" charset="0"/>
              </a:rPr>
              <a:t>re</a:t>
            </a:r>
            <a:r>
              <a:rPr sz="2400" spc="-45" dirty="0">
                <a:latin typeface="Arial" panose="020B0604020202020204" pitchFamily="34" charset="0"/>
                <a:cs typeface="Arial" panose="020B0604020202020204" pitchFamily="34" charset="0"/>
              </a:rPr>
              <a:t>f</a:t>
            </a:r>
            <a:r>
              <a:rPr sz="2400" dirty="0">
                <a:latin typeface="Arial" panose="020B0604020202020204" pitchFamily="34" charset="0"/>
                <a:cs typeface="Arial" panose="020B0604020202020204" pitchFamily="34" charset="0"/>
              </a:rPr>
              <a:t>erral</a:t>
            </a:r>
            <a:r>
              <a:rPr sz="2400" spc="-23" dirty="0">
                <a:latin typeface="Arial" panose="020B0604020202020204" pitchFamily="34" charset="0"/>
                <a:cs typeface="Arial" panose="020B0604020202020204" pitchFamily="34" charset="0"/>
              </a:rPr>
              <a:t> </a:t>
            </a:r>
            <a:r>
              <a:rPr sz="2400" spc="-26" dirty="0">
                <a:latin typeface="Arial" panose="020B0604020202020204" pitchFamily="34" charset="0"/>
                <a:cs typeface="Arial" panose="020B0604020202020204" pitchFamily="34" charset="0"/>
              </a:rPr>
              <a:t>t</a:t>
            </a:r>
            <a:r>
              <a:rPr sz="2400" dirty="0">
                <a:latin typeface="Arial" panose="020B0604020202020204" pitchFamily="34" charset="0"/>
                <a:cs typeface="Arial" panose="020B0604020202020204" pitchFamily="34" charset="0"/>
              </a:rPr>
              <a:t>o</a:t>
            </a:r>
            <a:r>
              <a:rPr sz="2400" spc="-11"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increa</a:t>
            </a:r>
            <a:r>
              <a:rPr sz="2400" spc="11" dirty="0">
                <a:latin typeface="Arial" panose="020B0604020202020204" pitchFamily="34" charset="0"/>
                <a:cs typeface="Arial" panose="020B0604020202020204" pitchFamily="34" charset="0"/>
              </a:rPr>
              <a:t>s</a:t>
            </a:r>
            <a:r>
              <a:rPr sz="2400" dirty="0">
                <a:latin typeface="Arial" panose="020B0604020202020204" pitchFamily="34" charset="0"/>
                <a:cs typeface="Arial" panose="020B0604020202020204" pitchFamily="34" charset="0"/>
              </a:rPr>
              <a:t>e</a:t>
            </a:r>
            <a:r>
              <a:rPr sz="2400" spc="-3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the</a:t>
            </a:r>
            <a:r>
              <a:rPr sz="2400" spc="-19"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ra</a:t>
            </a:r>
            <a:r>
              <a:rPr sz="2400" spc="-34" dirty="0">
                <a:latin typeface="Arial" panose="020B0604020202020204" pitchFamily="34" charset="0"/>
                <a:cs typeface="Arial" panose="020B0604020202020204" pitchFamily="34" charset="0"/>
              </a:rPr>
              <a:t>t</a:t>
            </a:r>
            <a:r>
              <a:rPr sz="2400" dirty="0">
                <a:latin typeface="Arial" panose="020B0604020202020204" pitchFamily="34" charset="0"/>
                <a:cs typeface="Arial" panose="020B0604020202020204" pitchFamily="34" charset="0"/>
              </a:rPr>
              <a:t>e</a:t>
            </a:r>
            <a:r>
              <a:rPr sz="2400" spc="-1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of</a:t>
            </a:r>
            <a:r>
              <a:rPr sz="2400" spc="-11"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en</a:t>
            </a:r>
            <a:r>
              <a:rPr sz="2400" spc="-34" dirty="0">
                <a:latin typeface="Arial" panose="020B0604020202020204" pitchFamily="34" charset="0"/>
                <a:cs typeface="Arial" panose="020B0604020202020204" pitchFamily="34" charset="0"/>
              </a:rPr>
              <a:t>r</a:t>
            </a:r>
            <a:r>
              <a:rPr sz="2400" dirty="0">
                <a:latin typeface="Arial" panose="020B0604020202020204" pitchFamily="34" charset="0"/>
                <a:cs typeface="Arial" panose="020B0604020202020204" pitchFamily="34" charset="0"/>
              </a:rPr>
              <a:t>ollment</a:t>
            </a:r>
          </a:p>
          <a:p>
            <a:pPr marL="506730" indent="-171450">
              <a:buClr>
                <a:srgbClr val="22346D"/>
              </a:buClr>
              <a:buFont typeface="Arial"/>
              <a:buChar char="•"/>
              <a:tabLst>
                <a:tab pos="507206" algn="l"/>
              </a:tabLst>
            </a:pPr>
            <a:r>
              <a:rPr sz="2400" dirty="0">
                <a:latin typeface="Arial" panose="020B0604020202020204" pitchFamily="34" charset="0"/>
                <a:cs typeface="Arial" panose="020B0604020202020204" pitchFamily="34" charset="0"/>
              </a:rPr>
              <a:t>Enco</a:t>
            </a:r>
            <a:r>
              <a:rPr sz="2400" spc="4" dirty="0">
                <a:latin typeface="Arial" panose="020B0604020202020204" pitchFamily="34" charset="0"/>
                <a:cs typeface="Arial" panose="020B0604020202020204" pitchFamily="34" charset="0"/>
              </a:rPr>
              <a:t>u</a:t>
            </a:r>
            <a:r>
              <a:rPr sz="2400" dirty="0">
                <a:latin typeface="Arial" panose="020B0604020202020204" pitchFamily="34" charset="0"/>
                <a:cs typeface="Arial" panose="020B0604020202020204" pitchFamily="34" charset="0"/>
              </a:rPr>
              <a:t>ra</a:t>
            </a:r>
            <a:r>
              <a:rPr sz="2400" spc="4" dirty="0">
                <a:latin typeface="Arial" panose="020B0604020202020204" pitchFamily="34" charset="0"/>
                <a:cs typeface="Arial" panose="020B0604020202020204" pitchFamily="34" charset="0"/>
              </a:rPr>
              <a:t>g</a:t>
            </a:r>
            <a:r>
              <a:rPr sz="2400" dirty="0">
                <a:latin typeface="Arial" panose="020B0604020202020204" pitchFamily="34" charset="0"/>
                <a:cs typeface="Arial" panose="020B0604020202020204" pitchFamily="34" charset="0"/>
              </a:rPr>
              <a:t>e</a:t>
            </a:r>
            <a:r>
              <a:rPr sz="2400" spc="-3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and stren</a:t>
            </a:r>
            <a:r>
              <a:rPr sz="2400" spc="8" dirty="0">
                <a:latin typeface="Arial" panose="020B0604020202020204" pitchFamily="34" charset="0"/>
                <a:cs typeface="Arial" panose="020B0604020202020204" pitchFamily="34" charset="0"/>
              </a:rPr>
              <a:t>g</a:t>
            </a:r>
            <a:r>
              <a:rPr sz="2400" dirty="0">
                <a:latin typeface="Arial" panose="020B0604020202020204" pitchFamily="34" charset="0"/>
                <a:cs typeface="Arial" panose="020B0604020202020204" pitchFamily="34" charset="0"/>
              </a:rPr>
              <a:t>th</a:t>
            </a:r>
            <a:r>
              <a:rPr sz="2400" spc="-11" dirty="0">
                <a:latin typeface="Arial" panose="020B0604020202020204" pitchFamily="34" charset="0"/>
                <a:cs typeface="Arial" panose="020B0604020202020204" pitchFamily="34" charset="0"/>
              </a:rPr>
              <a:t>e</a:t>
            </a:r>
            <a:r>
              <a:rPr sz="2400" dirty="0">
                <a:latin typeface="Arial" panose="020B0604020202020204" pitchFamily="34" charset="0"/>
                <a:cs typeface="Arial" panose="020B0604020202020204" pitchFamily="34" charset="0"/>
              </a:rPr>
              <a:t>n</a:t>
            </a:r>
            <a:r>
              <a:rPr sz="2400" spc="-26"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pa</a:t>
            </a:r>
            <a:r>
              <a:rPr sz="2400" spc="68" dirty="0">
                <a:latin typeface="Arial" panose="020B0604020202020204" pitchFamily="34" charset="0"/>
                <a:cs typeface="Arial" panose="020B0604020202020204" pitchFamily="34" charset="0"/>
              </a:rPr>
              <a:t>r</a:t>
            </a:r>
            <a:r>
              <a:rPr sz="2400" dirty="0">
                <a:latin typeface="Arial" panose="020B0604020202020204" pitchFamily="34" charset="0"/>
                <a:cs typeface="Arial" panose="020B0604020202020204" pitchFamily="34" charset="0"/>
              </a:rPr>
              <a:t>tici</a:t>
            </a:r>
            <a:r>
              <a:rPr sz="2400" spc="-4" dirty="0">
                <a:latin typeface="Arial" panose="020B0604020202020204" pitchFamily="34" charset="0"/>
                <a:cs typeface="Arial" panose="020B0604020202020204" pitchFamily="34" charset="0"/>
              </a:rPr>
              <a:t>pa</a:t>
            </a:r>
            <a:r>
              <a:rPr sz="2400" spc="4" dirty="0">
                <a:latin typeface="Arial" panose="020B0604020202020204" pitchFamily="34" charset="0"/>
                <a:cs typeface="Arial" panose="020B0604020202020204" pitchFamily="34" charset="0"/>
              </a:rPr>
              <a:t>n</a:t>
            </a:r>
            <a:r>
              <a:rPr sz="2400" dirty="0">
                <a:latin typeface="Arial" panose="020B0604020202020204" pitchFamily="34" charset="0"/>
                <a:cs typeface="Arial" panose="020B0604020202020204" pitchFamily="34" charset="0"/>
              </a:rPr>
              <a:t>t</a:t>
            </a:r>
            <a:r>
              <a:rPr sz="2400" spc="-19"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and </a:t>
            </a:r>
            <a:r>
              <a:rPr sz="2400" spc="-8" dirty="0">
                <a:latin typeface="Arial" panose="020B0604020202020204" pitchFamily="34" charset="0"/>
                <a:cs typeface="Arial" panose="020B0604020202020204" pitchFamily="34" charset="0"/>
              </a:rPr>
              <a:t>c</a:t>
            </a:r>
            <a:r>
              <a:rPr sz="2400" dirty="0">
                <a:latin typeface="Arial" panose="020B0604020202020204" pitchFamily="34" charset="0"/>
                <a:cs typeface="Arial" panose="020B0604020202020204" pitchFamily="34" charset="0"/>
              </a:rPr>
              <a:t>om</a:t>
            </a:r>
            <a:r>
              <a:rPr sz="2400" spc="4" dirty="0">
                <a:latin typeface="Arial" panose="020B0604020202020204" pitchFamily="34" charset="0"/>
                <a:cs typeface="Arial" panose="020B0604020202020204" pitchFamily="34" charset="0"/>
              </a:rPr>
              <a:t>m</a:t>
            </a:r>
            <a:r>
              <a:rPr sz="2400" dirty="0">
                <a:latin typeface="Arial" panose="020B0604020202020204" pitchFamily="34" charset="0"/>
                <a:cs typeface="Arial" panose="020B0604020202020204" pitchFamily="34" charset="0"/>
              </a:rPr>
              <a:t>u</a:t>
            </a:r>
            <a:r>
              <a:rPr sz="2400" spc="4" dirty="0">
                <a:latin typeface="Arial" panose="020B0604020202020204" pitchFamily="34" charset="0"/>
                <a:cs typeface="Arial" panose="020B0604020202020204" pitchFamily="34" charset="0"/>
              </a:rPr>
              <a:t>n</a:t>
            </a:r>
            <a:r>
              <a:rPr sz="2400" spc="-4" dirty="0">
                <a:latin typeface="Arial" panose="020B0604020202020204" pitchFamily="34" charset="0"/>
                <a:cs typeface="Arial" panose="020B0604020202020204" pitchFamily="34" charset="0"/>
              </a:rPr>
              <a:t>it</a:t>
            </a:r>
            <a:r>
              <a:rPr sz="2400" dirty="0">
                <a:latin typeface="Arial" panose="020B0604020202020204" pitchFamily="34" charset="0"/>
                <a:cs typeface="Arial" panose="020B0604020202020204" pitchFamily="34" charset="0"/>
              </a:rPr>
              <a:t>y</a:t>
            </a:r>
            <a:r>
              <a:rPr sz="2400" spc="-34"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en</a:t>
            </a:r>
            <a:r>
              <a:rPr sz="2400" spc="4" dirty="0">
                <a:latin typeface="Arial" panose="020B0604020202020204" pitchFamily="34" charset="0"/>
                <a:cs typeface="Arial" panose="020B0604020202020204" pitchFamily="34" charset="0"/>
              </a:rPr>
              <a:t>g</a:t>
            </a:r>
            <a:r>
              <a:rPr sz="2400" dirty="0">
                <a:latin typeface="Arial" panose="020B0604020202020204" pitchFamily="34" charset="0"/>
                <a:cs typeface="Arial" panose="020B0604020202020204" pitchFamily="34" charset="0"/>
              </a:rPr>
              <a:t>age</a:t>
            </a:r>
            <a:r>
              <a:rPr sz="2400" spc="-8" dirty="0">
                <a:latin typeface="Arial" panose="020B0604020202020204" pitchFamily="34" charset="0"/>
                <a:cs typeface="Arial" panose="020B0604020202020204" pitchFamily="34" charset="0"/>
              </a:rPr>
              <a:t>m</a:t>
            </a:r>
            <a:r>
              <a:rPr sz="2400" dirty="0">
                <a:latin typeface="Arial" panose="020B0604020202020204" pitchFamily="34" charset="0"/>
                <a:cs typeface="Arial" panose="020B0604020202020204" pitchFamily="34" charset="0"/>
              </a:rPr>
              <a:t>e</a:t>
            </a:r>
            <a:r>
              <a:rPr sz="2400" spc="-8" dirty="0">
                <a:latin typeface="Arial" panose="020B0604020202020204" pitchFamily="34" charset="0"/>
                <a:cs typeface="Arial" panose="020B0604020202020204" pitchFamily="34" charset="0"/>
              </a:rPr>
              <a:t>n</a:t>
            </a:r>
            <a:r>
              <a:rPr sz="2400" dirty="0">
                <a:latin typeface="Arial" panose="020B0604020202020204" pitchFamily="34" charset="0"/>
                <a:cs typeface="Arial" panose="020B0604020202020204" pitchFamily="34" charset="0"/>
              </a:rPr>
              <a:t>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57250"/>
            <a:ext cx="512445" cy="5143500"/>
          </a:xfrm>
          <a:custGeom>
            <a:avLst/>
            <a:gdLst/>
            <a:ahLst/>
            <a:cxnLst/>
            <a:rect l="l" t="t" r="r" b="b"/>
            <a:pathLst>
              <a:path w="683260" h="6858000">
                <a:moveTo>
                  <a:pt x="0" y="6858000"/>
                </a:moveTo>
                <a:lnTo>
                  <a:pt x="682752" y="6858000"/>
                </a:lnTo>
                <a:lnTo>
                  <a:pt x="682752" y="0"/>
                </a:lnTo>
                <a:lnTo>
                  <a:pt x="0" y="0"/>
                </a:lnTo>
                <a:lnTo>
                  <a:pt x="0" y="6858000"/>
                </a:lnTo>
              </a:path>
            </a:pathLst>
          </a:custGeom>
          <a:solidFill>
            <a:srgbClr val="FFDF82"/>
          </a:solidFill>
        </p:spPr>
        <p:txBody>
          <a:bodyPr wrap="square" lIns="0" tIns="0" rIns="0" bIns="0" rtlCol="0"/>
          <a:lstStyle/>
          <a:p>
            <a:pPr defTabSz="685800"/>
            <a:endParaRPr sz="1350">
              <a:solidFill>
                <a:prstClr val="black"/>
              </a:solidFill>
              <a:latin typeface="Calibri"/>
            </a:endParaRPr>
          </a:p>
        </p:txBody>
      </p:sp>
      <p:sp>
        <p:nvSpPr>
          <p:cNvPr id="3" name="object 3"/>
          <p:cNvSpPr txBox="1"/>
          <p:nvPr/>
        </p:nvSpPr>
        <p:spPr>
          <a:xfrm>
            <a:off x="548640" y="640080"/>
            <a:ext cx="7757356" cy="492443"/>
          </a:xfrm>
          <a:prstGeom prst="rect">
            <a:avLst/>
          </a:prstGeom>
        </p:spPr>
        <p:txBody>
          <a:bodyPr vert="horz" wrap="square" lIns="0" tIns="0" rIns="0" bIns="0" rtlCol="0">
            <a:spAutoFit/>
          </a:bodyPr>
          <a:lstStyle/>
          <a:p>
            <a:pPr marL="9525" defTabSz="685800"/>
            <a:r>
              <a:rPr sz="3200" b="1" dirty="0">
                <a:solidFill>
                  <a:srgbClr val="22346D"/>
                </a:solidFill>
                <a:latin typeface="Arial" panose="020B0604020202020204" pitchFamily="34" charset="0"/>
                <a:cs typeface="Arial" panose="020B0604020202020204" pitchFamily="34" charset="0"/>
              </a:rPr>
              <a:t>E</a:t>
            </a:r>
            <a:r>
              <a:rPr sz="3200" b="1" spc="-41" dirty="0">
                <a:solidFill>
                  <a:srgbClr val="22346D"/>
                </a:solidFill>
                <a:latin typeface="Arial" panose="020B0604020202020204" pitchFamily="34" charset="0"/>
                <a:cs typeface="Arial" panose="020B0604020202020204" pitchFamily="34" charset="0"/>
              </a:rPr>
              <a:t>v</a:t>
            </a:r>
            <a:r>
              <a:rPr sz="3200" b="1" dirty="0">
                <a:solidFill>
                  <a:srgbClr val="22346D"/>
                </a:solidFill>
                <a:latin typeface="Arial" panose="020B0604020202020204" pitchFamily="34" charset="0"/>
                <a:cs typeface="Arial" panose="020B0604020202020204" pitchFamily="34" charset="0"/>
              </a:rPr>
              <a:t>alu</a:t>
            </a:r>
            <a:r>
              <a:rPr sz="3200" b="1" spc="-15" dirty="0">
                <a:solidFill>
                  <a:srgbClr val="22346D"/>
                </a:solidFill>
                <a:latin typeface="Arial" panose="020B0604020202020204" pitchFamily="34" charset="0"/>
                <a:cs typeface="Arial" panose="020B0604020202020204" pitchFamily="34" charset="0"/>
              </a:rPr>
              <a:t>a</a:t>
            </a:r>
            <a:r>
              <a:rPr sz="3200" b="1" spc="-4" dirty="0">
                <a:solidFill>
                  <a:srgbClr val="22346D"/>
                </a:solidFill>
                <a:latin typeface="Arial" panose="020B0604020202020204" pitchFamily="34" charset="0"/>
                <a:cs typeface="Arial" panose="020B0604020202020204" pitchFamily="34" charset="0"/>
              </a:rPr>
              <a:t>tio</a:t>
            </a:r>
            <a:r>
              <a:rPr sz="3200" b="1" dirty="0">
                <a:solidFill>
                  <a:srgbClr val="22346D"/>
                </a:solidFill>
                <a:latin typeface="Arial" panose="020B0604020202020204" pitchFamily="34" charset="0"/>
                <a:cs typeface="Arial" panose="020B0604020202020204" pitchFamily="34" charset="0"/>
              </a:rPr>
              <a:t>n</a:t>
            </a:r>
            <a:r>
              <a:rPr sz="3200" b="1" spc="-23" dirty="0">
                <a:solidFill>
                  <a:srgbClr val="22346D"/>
                </a:solidFill>
                <a:latin typeface="Arial" panose="020B0604020202020204" pitchFamily="34" charset="0"/>
                <a:cs typeface="Arial" panose="020B0604020202020204" pitchFamily="34" charset="0"/>
              </a:rPr>
              <a:t> </a:t>
            </a:r>
            <a:r>
              <a:rPr sz="3200" b="1" dirty="0">
                <a:solidFill>
                  <a:srgbClr val="22346D"/>
                </a:solidFill>
                <a:latin typeface="Arial" panose="020B0604020202020204" pitchFamily="34" charset="0"/>
                <a:cs typeface="Arial" panose="020B0604020202020204" pitchFamily="34" charset="0"/>
              </a:rPr>
              <a:t>p</a:t>
            </a:r>
            <a:r>
              <a:rPr sz="3200" b="1" spc="-15" dirty="0">
                <a:solidFill>
                  <a:srgbClr val="22346D"/>
                </a:solidFill>
                <a:latin typeface="Arial" panose="020B0604020202020204" pitchFamily="34" charset="0"/>
                <a:cs typeface="Arial" panose="020B0604020202020204" pitchFamily="34" charset="0"/>
              </a:rPr>
              <a:t>r</a:t>
            </a:r>
            <a:r>
              <a:rPr sz="3200" b="1" dirty="0">
                <a:solidFill>
                  <a:srgbClr val="22346D"/>
                </a:solidFill>
                <a:latin typeface="Arial" panose="020B0604020202020204" pitchFamily="34" charset="0"/>
                <a:cs typeface="Arial" panose="020B0604020202020204" pitchFamily="34" charset="0"/>
              </a:rPr>
              <a:t>oducts</a:t>
            </a:r>
            <a:endParaRPr sz="3200" b="1" dirty="0">
              <a:solidFill>
                <a:prstClr val="black"/>
              </a:solidFill>
              <a:latin typeface="Arial" panose="020B0604020202020204" pitchFamily="34" charset="0"/>
              <a:cs typeface="Arial" panose="020B0604020202020204" pitchFamily="34" charset="0"/>
            </a:endParaRPr>
          </a:p>
        </p:txBody>
      </p:sp>
      <p:sp>
        <p:nvSpPr>
          <p:cNvPr id="4" name="object 4"/>
          <p:cNvSpPr/>
          <p:nvPr/>
        </p:nvSpPr>
        <p:spPr>
          <a:xfrm>
            <a:off x="4831461" y="1627467"/>
            <a:ext cx="3241548" cy="4074795"/>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1070991" y="1714500"/>
            <a:ext cx="2927223" cy="3781044"/>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9525" defTabSz="685800"/>
            <a:r>
              <a:rPr spc="-8" dirty="0"/>
              <a:t>©</a:t>
            </a:r>
            <a:r>
              <a:rPr spc="-4" dirty="0"/>
              <a:t> </a:t>
            </a:r>
            <a:r>
              <a:rPr spc="-8" dirty="0"/>
              <a:t>2021</a:t>
            </a:r>
            <a:r>
              <a:rPr dirty="0"/>
              <a:t> </a:t>
            </a:r>
            <a:r>
              <a:rPr spc="-8" dirty="0"/>
              <a:t>Wil</a:t>
            </a:r>
            <a:r>
              <a:rPr dirty="0"/>
              <a:t>s</a:t>
            </a:r>
            <a:r>
              <a:rPr spc="-8" dirty="0"/>
              <a:t>on</a:t>
            </a:r>
            <a:r>
              <a:rPr spc="-11" dirty="0"/>
              <a:t> Ce</a:t>
            </a:r>
            <a:r>
              <a:rPr spc="-4" dirty="0"/>
              <a:t>nter</a:t>
            </a:r>
            <a:r>
              <a:rPr spc="4" dirty="0"/>
              <a:t> </a:t>
            </a:r>
            <a:r>
              <a:rPr spc="-4" dirty="0"/>
              <a:t>for</a:t>
            </a:r>
            <a:r>
              <a:rPr spc="4" dirty="0"/>
              <a:t> </a:t>
            </a:r>
            <a:r>
              <a:rPr spc="-8" dirty="0"/>
              <a:t>Science</a:t>
            </a:r>
            <a:r>
              <a:rPr spc="11" dirty="0"/>
              <a:t> </a:t>
            </a:r>
            <a:r>
              <a:rPr spc="-8" dirty="0"/>
              <a:t>and </a:t>
            </a:r>
            <a:r>
              <a:rPr spc="-4" dirty="0"/>
              <a:t>Ju</a:t>
            </a:r>
            <a:r>
              <a:rPr dirty="0"/>
              <a:t>s</a:t>
            </a:r>
            <a:r>
              <a:rPr spc="-4" dirty="0"/>
              <a:t>t</a:t>
            </a:r>
            <a:r>
              <a:rPr spc="-8" dirty="0"/>
              <a:t>i</a:t>
            </a:r>
            <a:r>
              <a:rPr spc="-4" dirty="0"/>
              <a:t>ce at </a:t>
            </a:r>
            <a:r>
              <a:rPr spc="-8" dirty="0"/>
              <a:t>Duke</a:t>
            </a:r>
            <a:r>
              <a:rPr spc="-4" dirty="0"/>
              <a:t> </a:t>
            </a:r>
            <a:r>
              <a:rPr spc="-8" dirty="0"/>
              <a:t>Law</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01568" y="857250"/>
            <a:ext cx="5230654" cy="5143500"/>
          </a:xfrm>
          <a:custGeom>
            <a:avLst/>
            <a:gdLst/>
            <a:ahLst/>
            <a:cxnLst/>
            <a:rect l="l" t="t" r="r" b="b"/>
            <a:pathLst>
              <a:path w="6974205" h="6858000">
                <a:moveTo>
                  <a:pt x="0" y="6857999"/>
                </a:moveTo>
                <a:lnTo>
                  <a:pt x="6973824" y="6857999"/>
                </a:lnTo>
                <a:lnTo>
                  <a:pt x="6973824" y="0"/>
                </a:lnTo>
                <a:lnTo>
                  <a:pt x="0" y="0"/>
                </a:lnTo>
                <a:lnTo>
                  <a:pt x="0" y="6857999"/>
                </a:lnTo>
                <a:close/>
              </a:path>
            </a:pathLst>
          </a:custGeom>
          <a:solidFill>
            <a:srgbClr val="FFDF82"/>
          </a:solidFill>
        </p:spPr>
        <p:txBody>
          <a:bodyPr wrap="square" lIns="0" tIns="0" rIns="0" bIns="0" rtlCol="0"/>
          <a:lstStyle/>
          <a:p>
            <a:pPr defTabSz="685800"/>
            <a:endParaRPr sz="1350">
              <a:solidFill>
                <a:prstClr val="black"/>
              </a:solidFill>
              <a:latin typeface="Calibri"/>
            </a:endParaRPr>
          </a:p>
        </p:txBody>
      </p:sp>
      <p:sp>
        <p:nvSpPr>
          <p:cNvPr id="3" name="object 3"/>
          <p:cNvSpPr/>
          <p:nvPr/>
        </p:nvSpPr>
        <p:spPr>
          <a:xfrm>
            <a:off x="8631935" y="857250"/>
            <a:ext cx="512445" cy="5143500"/>
          </a:xfrm>
          <a:custGeom>
            <a:avLst/>
            <a:gdLst/>
            <a:ahLst/>
            <a:cxnLst/>
            <a:rect l="l" t="t" r="r" b="b"/>
            <a:pathLst>
              <a:path w="683259" h="6858000">
                <a:moveTo>
                  <a:pt x="0" y="6858000"/>
                </a:moveTo>
                <a:lnTo>
                  <a:pt x="682751" y="6858000"/>
                </a:lnTo>
                <a:lnTo>
                  <a:pt x="682751" y="0"/>
                </a:lnTo>
                <a:lnTo>
                  <a:pt x="0" y="0"/>
                </a:lnTo>
                <a:lnTo>
                  <a:pt x="0" y="6858000"/>
                </a:lnTo>
              </a:path>
            </a:pathLst>
          </a:custGeom>
          <a:solidFill>
            <a:srgbClr val="22346D"/>
          </a:solidFill>
        </p:spPr>
        <p:txBody>
          <a:bodyPr wrap="square" lIns="0" tIns="0" rIns="0" bIns="0" rtlCol="0"/>
          <a:lstStyle/>
          <a:p>
            <a:pPr defTabSz="685800"/>
            <a:endParaRPr sz="1350">
              <a:solidFill>
                <a:prstClr val="black"/>
              </a:solidFill>
              <a:latin typeface="Calibri"/>
            </a:endParaRPr>
          </a:p>
        </p:txBody>
      </p:sp>
      <p:sp>
        <p:nvSpPr>
          <p:cNvPr id="4" name="object 4"/>
          <p:cNvSpPr/>
          <p:nvPr/>
        </p:nvSpPr>
        <p:spPr>
          <a:xfrm>
            <a:off x="4060126" y="857250"/>
            <a:ext cx="5083874" cy="5143497"/>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354330" y="1244728"/>
            <a:ext cx="1439037" cy="453770"/>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6" name="object 6"/>
          <p:cNvSpPr txBox="1"/>
          <p:nvPr/>
        </p:nvSpPr>
        <p:spPr>
          <a:xfrm>
            <a:off x="413386" y="2425255"/>
            <a:ext cx="2297157" cy="833562"/>
          </a:xfrm>
          <a:prstGeom prst="rect">
            <a:avLst/>
          </a:prstGeom>
        </p:spPr>
        <p:txBody>
          <a:bodyPr vert="horz" wrap="square" lIns="0" tIns="0" rIns="0" bIns="0" rtlCol="0">
            <a:spAutoFit/>
          </a:bodyPr>
          <a:lstStyle/>
          <a:p>
            <a:pPr marL="9525" defTabSz="685800">
              <a:lnSpc>
                <a:spcPts val="3829"/>
              </a:lnSpc>
            </a:pPr>
            <a:r>
              <a:rPr sz="2800" b="1" spc="-4" dirty="0">
                <a:solidFill>
                  <a:srgbClr val="22346D"/>
                </a:solidFill>
                <a:latin typeface="Arial" panose="020B0604020202020204" pitchFamily="34" charset="0"/>
                <a:cs typeface="Arial" panose="020B0604020202020204" pitchFamily="34" charset="0"/>
              </a:rPr>
              <a:t>Than</a:t>
            </a:r>
            <a:r>
              <a:rPr sz="2800" b="1" dirty="0">
                <a:solidFill>
                  <a:srgbClr val="22346D"/>
                </a:solidFill>
                <a:latin typeface="Arial" panose="020B0604020202020204" pitchFamily="34" charset="0"/>
                <a:cs typeface="Arial" panose="020B0604020202020204" pitchFamily="34" charset="0"/>
              </a:rPr>
              <a:t>k</a:t>
            </a:r>
            <a:r>
              <a:rPr sz="2800" b="1" spc="-4" dirty="0">
                <a:solidFill>
                  <a:srgbClr val="22346D"/>
                </a:solidFill>
                <a:latin typeface="Arial" panose="020B0604020202020204" pitchFamily="34" charset="0"/>
                <a:cs typeface="Arial" panose="020B0604020202020204" pitchFamily="34" charset="0"/>
              </a:rPr>
              <a:t> </a:t>
            </a:r>
            <a:r>
              <a:rPr sz="2800" b="1" spc="-56" dirty="0">
                <a:solidFill>
                  <a:srgbClr val="22346D"/>
                </a:solidFill>
                <a:latin typeface="Arial" panose="020B0604020202020204" pitchFamily="34" charset="0"/>
                <a:cs typeface="Arial" panose="020B0604020202020204" pitchFamily="34" charset="0"/>
              </a:rPr>
              <a:t>y</a:t>
            </a:r>
            <a:r>
              <a:rPr sz="2800" b="1" dirty="0">
                <a:solidFill>
                  <a:srgbClr val="22346D"/>
                </a:solidFill>
                <a:latin typeface="Arial" panose="020B0604020202020204" pitchFamily="34" charset="0"/>
                <a:cs typeface="Arial" panose="020B0604020202020204" pitchFamily="34" charset="0"/>
              </a:rPr>
              <a:t>ou!</a:t>
            </a:r>
            <a:endParaRPr sz="2800" b="1" dirty="0">
              <a:solidFill>
                <a:prstClr val="black"/>
              </a:solidFill>
              <a:latin typeface="Arial" panose="020B0604020202020204" pitchFamily="34" charset="0"/>
              <a:cs typeface="Arial" panose="020B0604020202020204" pitchFamily="34" charset="0"/>
            </a:endParaRPr>
          </a:p>
          <a:p>
            <a:pPr marL="9525" defTabSz="685800">
              <a:lnSpc>
                <a:spcPts val="2749"/>
              </a:lnSpc>
            </a:pPr>
            <a:r>
              <a:rPr sz="2800" b="1" spc="-4" dirty="0">
                <a:solidFill>
                  <a:srgbClr val="08A7B5"/>
                </a:solidFill>
                <a:latin typeface="Arial" panose="020B0604020202020204" pitchFamily="34" charset="0"/>
                <a:cs typeface="Arial" panose="020B0604020202020204" pitchFamily="34" charset="0"/>
              </a:rPr>
              <a:t>Qu</a:t>
            </a:r>
            <a:r>
              <a:rPr sz="2800" b="1" spc="-11" dirty="0">
                <a:solidFill>
                  <a:srgbClr val="08A7B5"/>
                </a:solidFill>
                <a:latin typeface="Arial" panose="020B0604020202020204" pitchFamily="34" charset="0"/>
                <a:cs typeface="Arial" panose="020B0604020202020204" pitchFamily="34" charset="0"/>
              </a:rPr>
              <a:t>e</a:t>
            </a:r>
            <a:r>
              <a:rPr sz="2800" b="1" dirty="0">
                <a:solidFill>
                  <a:srgbClr val="08A7B5"/>
                </a:solidFill>
                <a:latin typeface="Arial" panose="020B0604020202020204" pitchFamily="34" charset="0"/>
                <a:cs typeface="Arial" panose="020B0604020202020204" pitchFamily="34" charset="0"/>
              </a:rPr>
              <a:t>stions?</a:t>
            </a:r>
            <a:endParaRPr sz="2800" b="1" dirty="0">
              <a:solidFill>
                <a:prstClr val="black"/>
              </a:solidFill>
              <a:latin typeface="Arial" panose="020B0604020202020204" pitchFamily="34" charset="0"/>
              <a:cs typeface="Arial" panose="020B0604020202020204" pitchFamily="34" charset="0"/>
            </a:endParaRPr>
          </a:p>
        </p:txBody>
      </p:sp>
      <p:sp>
        <p:nvSpPr>
          <p:cNvPr id="9" name="object 9"/>
          <p:cNvSpPr txBox="1">
            <a:spLocks noGrp="1"/>
          </p:cNvSpPr>
          <p:nvPr>
            <p:ph type="sldNum" sz="quarter" idx="7"/>
          </p:nvPr>
        </p:nvSpPr>
        <p:spPr>
          <a:xfrm>
            <a:off x="6481095" y="5702262"/>
            <a:ext cx="122873" cy="276999"/>
          </a:xfrm>
          <a:prstGeom prst="rect">
            <a:avLst/>
          </a:prstGeom>
        </p:spPr>
        <p:txBody>
          <a:bodyPr vert="horz" wrap="square" lIns="0" tIns="0" rIns="0" bIns="0" rtlCol="0">
            <a:spAutoFit/>
          </a:bodyPr>
          <a:lstStyle/>
          <a:p>
            <a:pPr marL="19050" defTabSz="685800"/>
            <a:r>
              <a:rPr dirty="0"/>
              <a:t>2</a:t>
            </a:r>
            <a:r>
              <a:rPr spc="-4" dirty="0"/>
              <a:t>9</a:t>
            </a: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9525" defTabSz="685800"/>
            <a:r>
              <a:rPr spc="-8" dirty="0"/>
              <a:t>©</a:t>
            </a:r>
            <a:r>
              <a:rPr spc="-4" dirty="0"/>
              <a:t> </a:t>
            </a:r>
            <a:r>
              <a:rPr spc="-8" dirty="0"/>
              <a:t>2021</a:t>
            </a:r>
            <a:r>
              <a:rPr dirty="0"/>
              <a:t> </a:t>
            </a:r>
            <a:r>
              <a:rPr spc="-8" dirty="0"/>
              <a:t>Wil</a:t>
            </a:r>
            <a:r>
              <a:rPr dirty="0"/>
              <a:t>s</a:t>
            </a:r>
            <a:r>
              <a:rPr spc="-8" dirty="0"/>
              <a:t>on</a:t>
            </a:r>
            <a:r>
              <a:rPr spc="-11" dirty="0"/>
              <a:t> Ce</a:t>
            </a:r>
            <a:r>
              <a:rPr spc="-4" dirty="0"/>
              <a:t>nter</a:t>
            </a:r>
            <a:r>
              <a:rPr spc="4" dirty="0"/>
              <a:t> </a:t>
            </a:r>
            <a:r>
              <a:rPr spc="-4" dirty="0"/>
              <a:t>for</a:t>
            </a:r>
            <a:r>
              <a:rPr spc="4" dirty="0"/>
              <a:t> </a:t>
            </a:r>
            <a:r>
              <a:rPr spc="-8" dirty="0"/>
              <a:t>Science</a:t>
            </a:r>
            <a:r>
              <a:rPr spc="11" dirty="0"/>
              <a:t> </a:t>
            </a:r>
            <a:r>
              <a:rPr spc="-8" dirty="0"/>
              <a:t>and </a:t>
            </a:r>
            <a:r>
              <a:rPr spc="-4" dirty="0"/>
              <a:t>Ju</a:t>
            </a:r>
            <a:r>
              <a:rPr dirty="0"/>
              <a:t>s</a:t>
            </a:r>
            <a:r>
              <a:rPr spc="-4" dirty="0"/>
              <a:t>t</a:t>
            </a:r>
            <a:r>
              <a:rPr spc="-8" dirty="0"/>
              <a:t>i</a:t>
            </a:r>
            <a:r>
              <a:rPr spc="-4" dirty="0"/>
              <a:t>ce at </a:t>
            </a:r>
            <a:r>
              <a:rPr spc="-8" dirty="0"/>
              <a:t>Duke</a:t>
            </a:r>
            <a:r>
              <a:rPr spc="-4" dirty="0"/>
              <a:t> </a:t>
            </a:r>
            <a:r>
              <a:rPr spc="-8" dirty="0"/>
              <a:t>Law</a:t>
            </a:r>
          </a:p>
        </p:txBody>
      </p:sp>
      <p:sp>
        <p:nvSpPr>
          <p:cNvPr id="7" name="object 7"/>
          <p:cNvSpPr txBox="1"/>
          <p:nvPr/>
        </p:nvSpPr>
        <p:spPr>
          <a:xfrm>
            <a:off x="3629978" y="2709201"/>
            <a:ext cx="4310932" cy="936090"/>
          </a:xfrm>
          <a:prstGeom prst="rect">
            <a:avLst/>
          </a:prstGeom>
        </p:spPr>
        <p:txBody>
          <a:bodyPr vert="horz" wrap="square" lIns="0" tIns="0" rIns="0" bIns="0" rtlCol="0">
            <a:spAutoFit/>
          </a:bodyPr>
          <a:lstStyle/>
          <a:p>
            <a:pPr marL="9525" marR="3810" defTabSz="685800">
              <a:lnSpc>
                <a:spcPct val="133500"/>
              </a:lnSpc>
            </a:pPr>
            <a:r>
              <a:rPr sz="2400" dirty="0">
                <a:solidFill>
                  <a:srgbClr val="333333"/>
                </a:solidFill>
                <a:latin typeface="Arial" panose="020B0604020202020204" pitchFamily="34" charset="0"/>
                <a:cs typeface="Arial" panose="020B0604020202020204" pitchFamily="34" charset="0"/>
              </a:rPr>
              <a:t>A</a:t>
            </a:r>
            <a:r>
              <a:rPr sz="2400" spc="8" dirty="0">
                <a:solidFill>
                  <a:srgbClr val="333333"/>
                </a:solidFill>
                <a:latin typeface="Arial" panose="020B0604020202020204" pitchFamily="34" charset="0"/>
                <a:cs typeface="Arial" panose="020B0604020202020204" pitchFamily="34" charset="0"/>
              </a:rPr>
              <a:t>l</a:t>
            </a:r>
            <a:r>
              <a:rPr sz="2400" spc="4" dirty="0">
                <a:solidFill>
                  <a:srgbClr val="333333"/>
                </a:solidFill>
                <a:latin typeface="Arial" panose="020B0604020202020204" pitchFamily="34" charset="0"/>
                <a:cs typeface="Arial" panose="020B0604020202020204" pitchFamily="34" charset="0"/>
              </a:rPr>
              <a:t>li</a:t>
            </a:r>
            <a:r>
              <a:rPr sz="2400" dirty="0">
                <a:solidFill>
                  <a:srgbClr val="333333"/>
                </a:solidFill>
                <a:latin typeface="Arial" panose="020B0604020202020204" pitchFamily="34" charset="0"/>
                <a:cs typeface="Arial" panose="020B0604020202020204" pitchFamily="34" charset="0"/>
              </a:rPr>
              <a:t>son</a:t>
            </a:r>
            <a:r>
              <a:rPr sz="2400" spc="-30" dirty="0">
                <a:solidFill>
                  <a:srgbClr val="333333"/>
                </a:solidFill>
                <a:latin typeface="Arial" panose="020B0604020202020204" pitchFamily="34" charset="0"/>
                <a:cs typeface="Arial" panose="020B0604020202020204" pitchFamily="34" charset="0"/>
              </a:rPr>
              <a:t> </a:t>
            </a:r>
            <a:r>
              <a:rPr sz="2400" spc="8" dirty="0">
                <a:solidFill>
                  <a:srgbClr val="333333"/>
                </a:solidFill>
                <a:latin typeface="Arial" panose="020B0604020202020204" pitchFamily="34" charset="0"/>
                <a:cs typeface="Arial" panose="020B0604020202020204" pitchFamily="34" charset="0"/>
              </a:rPr>
              <a:t>G</a:t>
            </a:r>
            <a:r>
              <a:rPr sz="2400" spc="4" dirty="0">
                <a:solidFill>
                  <a:srgbClr val="333333"/>
                </a:solidFill>
                <a:latin typeface="Arial" panose="020B0604020202020204" pitchFamily="34" charset="0"/>
                <a:cs typeface="Arial" panose="020B0604020202020204" pitchFamily="34" charset="0"/>
              </a:rPr>
              <a:t>il</a:t>
            </a:r>
            <a:r>
              <a:rPr sz="2400" spc="-4" dirty="0">
                <a:solidFill>
                  <a:srgbClr val="333333"/>
                </a:solidFill>
                <a:latin typeface="Arial" panose="020B0604020202020204" pitchFamily="34" charset="0"/>
                <a:cs typeface="Arial" panose="020B0604020202020204" pitchFamily="34" charset="0"/>
              </a:rPr>
              <a:t>be</a:t>
            </a:r>
            <a:r>
              <a:rPr sz="2400" spc="53" dirty="0">
                <a:solidFill>
                  <a:srgbClr val="333333"/>
                </a:solidFill>
                <a:latin typeface="Arial" panose="020B0604020202020204" pitchFamily="34" charset="0"/>
                <a:cs typeface="Arial" panose="020B0604020202020204" pitchFamily="34" charset="0"/>
              </a:rPr>
              <a:t>r</a:t>
            </a:r>
            <a:r>
              <a:rPr sz="2400" dirty="0">
                <a:solidFill>
                  <a:srgbClr val="333333"/>
                </a:solidFill>
                <a:latin typeface="Arial" panose="020B0604020202020204" pitchFamily="34" charset="0"/>
                <a:cs typeface="Arial" panose="020B0604020202020204" pitchFamily="34" charset="0"/>
              </a:rPr>
              <a:t>t,</a:t>
            </a:r>
            <a:r>
              <a:rPr sz="2400" spc="-30" dirty="0">
                <a:solidFill>
                  <a:srgbClr val="333333"/>
                </a:solidFill>
                <a:latin typeface="Arial" panose="020B0604020202020204" pitchFamily="34" charset="0"/>
                <a:cs typeface="Arial" panose="020B0604020202020204" pitchFamily="34" charset="0"/>
              </a:rPr>
              <a:t> </a:t>
            </a:r>
            <a:r>
              <a:rPr sz="2400" spc="4" dirty="0">
                <a:solidFill>
                  <a:srgbClr val="333333"/>
                </a:solidFill>
                <a:latin typeface="Arial" panose="020B0604020202020204" pitchFamily="34" charset="0"/>
                <a:cs typeface="Arial" panose="020B0604020202020204" pitchFamily="34" charset="0"/>
              </a:rPr>
              <a:t>Ph</a:t>
            </a:r>
            <a:r>
              <a:rPr sz="2400" spc="8" dirty="0">
                <a:solidFill>
                  <a:srgbClr val="333333"/>
                </a:solidFill>
                <a:latin typeface="Arial" panose="020B0604020202020204" pitchFamily="34" charset="0"/>
                <a:cs typeface="Arial" panose="020B0604020202020204" pitchFamily="34" charset="0"/>
              </a:rPr>
              <a:t>D</a:t>
            </a:r>
            <a:r>
              <a:rPr sz="2400" dirty="0">
                <a:solidFill>
                  <a:srgbClr val="333333"/>
                </a:solidFill>
                <a:latin typeface="Arial" panose="020B0604020202020204" pitchFamily="34" charset="0"/>
                <a:cs typeface="Arial" panose="020B0604020202020204" pitchFamily="34" charset="0"/>
              </a:rPr>
              <a:t>,</a:t>
            </a:r>
            <a:r>
              <a:rPr sz="2400" spc="-23" dirty="0">
                <a:solidFill>
                  <a:srgbClr val="333333"/>
                </a:solidFill>
                <a:latin typeface="Arial" panose="020B0604020202020204" pitchFamily="34" charset="0"/>
                <a:cs typeface="Arial" panose="020B0604020202020204" pitchFamily="34" charset="0"/>
              </a:rPr>
              <a:t> </a:t>
            </a:r>
            <a:r>
              <a:rPr sz="2400" spc="4" dirty="0">
                <a:solidFill>
                  <a:srgbClr val="333333"/>
                </a:solidFill>
                <a:latin typeface="Arial" panose="020B0604020202020204" pitchFamily="34" charset="0"/>
                <a:cs typeface="Arial" panose="020B0604020202020204" pitchFamily="34" charset="0"/>
              </a:rPr>
              <a:t>MP</a:t>
            </a:r>
            <a:r>
              <a:rPr sz="2400" dirty="0">
                <a:solidFill>
                  <a:srgbClr val="333333"/>
                </a:solidFill>
                <a:latin typeface="Arial" panose="020B0604020202020204" pitchFamily="34" charset="0"/>
                <a:cs typeface="Arial" panose="020B0604020202020204" pitchFamily="34" charset="0"/>
              </a:rPr>
              <a:t>H </a:t>
            </a:r>
            <a:r>
              <a:rPr sz="2400" u="heavy" dirty="0">
                <a:solidFill>
                  <a:srgbClr val="08A7B5"/>
                </a:solidFill>
                <a:latin typeface="Arial" panose="020B0604020202020204" pitchFamily="34" charset="0"/>
                <a:cs typeface="Arial" panose="020B0604020202020204" pitchFamily="34" charset="0"/>
                <a:hlinkClick r:id="rId5"/>
              </a:rPr>
              <a:t>a</a:t>
            </a:r>
            <a:r>
              <a:rPr sz="2400" u="heavy" spc="-8" dirty="0">
                <a:solidFill>
                  <a:srgbClr val="08A7B5"/>
                </a:solidFill>
                <a:latin typeface="Arial" panose="020B0604020202020204" pitchFamily="34" charset="0"/>
                <a:cs typeface="Arial" panose="020B0604020202020204" pitchFamily="34" charset="0"/>
                <a:hlinkClick r:id="rId5"/>
              </a:rPr>
              <a:t>l</a:t>
            </a:r>
            <a:r>
              <a:rPr sz="2400" u="heavy" dirty="0">
                <a:solidFill>
                  <a:srgbClr val="08A7B5"/>
                </a:solidFill>
                <a:latin typeface="Arial" panose="020B0604020202020204" pitchFamily="34" charset="0"/>
                <a:cs typeface="Arial" panose="020B0604020202020204" pitchFamily="34" charset="0"/>
                <a:hlinkClick r:id="rId5"/>
              </a:rPr>
              <a:t>l</a:t>
            </a:r>
            <a:r>
              <a:rPr sz="2400" u="heavy" spc="-8" dirty="0">
                <a:solidFill>
                  <a:srgbClr val="08A7B5"/>
                </a:solidFill>
                <a:latin typeface="Arial" panose="020B0604020202020204" pitchFamily="34" charset="0"/>
                <a:cs typeface="Arial" panose="020B0604020202020204" pitchFamily="34" charset="0"/>
                <a:hlinkClick r:id="rId5"/>
              </a:rPr>
              <a:t>i</a:t>
            </a:r>
            <a:r>
              <a:rPr sz="2400" u="heavy" dirty="0">
                <a:solidFill>
                  <a:srgbClr val="08A7B5"/>
                </a:solidFill>
                <a:latin typeface="Arial" panose="020B0604020202020204" pitchFamily="34" charset="0"/>
                <a:cs typeface="Arial" panose="020B0604020202020204" pitchFamily="34" charset="0"/>
                <a:hlinkClick r:id="rId5"/>
              </a:rPr>
              <a:t>son.gilbe</a:t>
            </a:r>
            <a:r>
              <a:rPr sz="2400" u="heavy" spc="49" dirty="0">
                <a:solidFill>
                  <a:srgbClr val="08A7B5"/>
                </a:solidFill>
                <a:latin typeface="Arial" panose="020B0604020202020204" pitchFamily="34" charset="0"/>
                <a:cs typeface="Arial" panose="020B0604020202020204" pitchFamily="34" charset="0"/>
                <a:hlinkClick r:id="rId5"/>
              </a:rPr>
              <a:t>r</a:t>
            </a:r>
            <a:r>
              <a:rPr sz="2400" u="heavy" dirty="0">
                <a:solidFill>
                  <a:srgbClr val="08A7B5"/>
                </a:solidFill>
                <a:latin typeface="Arial" panose="020B0604020202020204" pitchFamily="34" charset="0"/>
                <a:cs typeface="Arial" panose="020B0604020202020204" pitchFamily="34" charset="0"/>
                <a:hlinkClick r:id="rId5"/>
              </a:rPr>
              <a:t>t</a:t>
            </a:r>
            <a:r>
              <a:rPr sz="2400" u="heavy" spc="-11" dirty="0">
                <a:solidFill>
                  <a:srgbClr val="08A7B5"/>
                </a:solidFill>
                <a:latin typeface="Arial" panose="020B0604020202020204" pitchFamily="34" charset="0"/>
                <a:cs typeface="Arial" panose="020B0604020202020204" pitchFamily="34" charset="0"/>
                <a:hlinkClick r:id="rId5"/>
              </a:rPr>
              <a:t>@</a:t>
            </a:r>
            <a:r>
              <a:rPr sz="2400" u="heavy" dirty="0">
                <a:solidFill>
                  <a:srgbClr val="08A7B5"/>
                </a:solidFill>
                <a:latin typeface="Arial" panose="020B0604020202020204" pitchFamily="34" charset="0"/>
                <a:cs typeface="Arial" panose="020B0604020202020204" pitchFamily="34" charset="0"/>
                <a:hlinkClick r:id="rId5"/>
              </a:rPr>
              <a:t>d</a:t>
            </a:r>
            <a:r>
              <a:rPr sz="2400" u="heavy" spc="-4" dirty="0">
                <a:solidFill>
                  <a:srgbClr val="08A7B5"/>
                </a:solidFill>
                <a:latin typeface="Arial" panose="020B0604020202020204" pitchFamily="34" charset="0"/>
                <a:cs typeface="Arial" panose="020B0604020202020204" pitchFamily="34" charset="0"/>
                <a:hlinkClick r:id="rId5"/>
              </a:rPr>
              <a:t>u</a:t>
            </a:r>
            <a:r>
              <a:rPr sz="2400" u="heavy" spc="-34" dirty="0">
                <a:solidFill>
                  <a:srgbClr val="08A7B5"/>
                </a:solidFill>
                <a:latin typeface="Arial" panose="020B0604020202020204" pitchFamily="34" charset="0"/>
                <a:cs typeface="Arial" panose="020B0604020202020204" pitchFamily="34" charset="0"/>
                <a:hlinkClick r:id="rId5"/>
              </a:rPr>
              <a:t>k</a:t>
            </a:r>
            <a:r>
              <a:rPr sz="2400" u="heavy" dirty="0">
                <a:solidFill>
                  <a:srgbClr val="08A7B5"/>
                </a:solidFill>
                <a:latin typeface="Arial" panose="020B0604020202020204" pitchFamily="34" charset="0"/>
                <a:cs typeface="Arial" panose="020B0604020202020204" pitchFamily="34" charset="0"/>
                <a:hlinkClick r:id="rId5"/>
              </a:rPr>
              <a:t>e.edu</a:t>
            </a:r>
            <a:endParaRPr sz="2400" dirty="0">
              <a:solidFill>
                <a:prstClr val="black"/>
              </a:solidFill>
              <a:latin typeface="Arial" panose="020B0604020202020204" pitchFamily="34" charset="0"/>
              <a:cs typeface="Arial" panose="020B0604020202020204" pitchFamily="34" charset="0"/>
            </a:endParaRPr>
          </a:p>
        </p:txBody>
      </p:sp>
      <p:sp>
        <p:nvSpPr>
          <p:cNvPr id="8" name="object 8"/>
          <p:cNvSpPr txBox="1"/>
          <p:nvPr/>
        </p:nvSpPr>
        <p:spPr>
          <a:xfrm>
            <a:off x="3629978" y="4007411"/>
            <a:ext cx="3609022" cy="815608"/>
          </a:xfrm>
          <a:prstGeom prst="rect">
            <a:avLst/>
          </a:prstGeom>
        </p:spPr>
        <p:txBody>
          <a:bodyPr vert="horz" wrap="square" lIns="0" tIns="0" rIns="0" bIns="0" rtlCol="0">
            <a:spAutoFit/>
          </a:bodyPr>
          <a:lstStyle/>
          <a:p>
            <a:pPr marL="9525" defTabSz="685800"/>
            <a:r>
              <a:rPr sz="2400" spc="-23" dirty="0">
                <a:solidFill>
                  <a:srgbClr val="333333"/>
                </a:solidFill>
                <a:latin typeface="Arial" panose="020B0604020202020204" pitchFamily="34" charset="0"/>
                <a:cs typeface="Arial" panose="020B0604020202020204" pitchFamily="34" charset="0"/>
              </a:rPr>
              <a:t>R</a:t>
            </a:r>
            <a:r>
              <a:rPr sz="2400" spc="4" dirty="0">
                <a:solidFill>
                  <a:srgbClr val="333333"/>
                </a:solidFill>
                <a:latin typeface="Arial" panose="020B0604020202020204" pitchFamily="34" charset="0"/>
                <a:cs typeface="Arial" panose="020B0604020202020204" pitchFamily="34" charset="0"/>
              </a:rPr>
              <a:t>e</a:t>
            </a:r>
            <a:r>
              <a:rPr sz="2400" dirty="0">
                <a:solidFill>
                  <a:srgbClr val="333333"/>
                </a:solidFill>
                <a:latin typeface="Arial" panose="020B0604020202020204" pitchFamily="34" charset="0"/>
                <a:cs typeface="Arial" panose="020B0604020202020204" pitchFamily="34" charset="0"/>
              </a:rPr>
              <a:t>ah</a:t>
            </a:r>
            <a:r>
              <a:rPr sz="2400" spc="-38" dirty="0">
                <a:solidFill>
                  <a:srgbClr val="333333"/>
                </a:solidFill>
                <a:latin typeface="Arial" panose="020B0604020202020204" pitchFamily="34" charset="0"/>
                <a:cs typeface="Arial" panose="020B0604020202020204" pitchFamily="34" charset="0"/>
              </a:rPr>
              <a:t> </a:t>
            </a:r>
            <a:r>
              <a:rPr sz="2400" spc="4" dirty="0">
                <a:solidFill>
                  <a:srgbClr val="333333"/>
                </a:solidFill>
                <a:latin typeface="Arial" panose="020B0604020202020204" pitchFamily="34" charset="0"/>
                <a:cs typeface="Arial" panose="020B0604020202020204" pitchFamily="34" charset="0"/>
              </a:rPr>
              <a:t>Sie</a:t>
            </a:r>
            <a:r>
              <a:rPr sz="2400" spc="-4" dirty="0">
                <a:solidFill>
                  <a:srgbClr val="333333"/>
                </a:solidFill>
                <a:latin typeface="Arial" panose="020B0604020202020204" pitchFamily="34" charset="0"/>
                <a:cs typeface="Arial" panose="020B0604020202020204" pitchFamily="34" charset="0"/>
              </a:rPr>
              <a:t>ge</a:t>
            </a:r>
            <a:r>
              <a:rPr sz="2400" spc="-8" dirty="0">
                <a:solidFill>
                  <a:srgbClr val="333333"/>
                </a:solidFill>
                <a:latin typeface="Arial" panose="020B0604020202020204" pitchFamily="34" charset="0"/>
                <a:cs typeface="Arial" panose="020B0604020202020204" pitchFamily="34" charset="0"/>
              </a:rPr>
              <a:t>l</a:t>
            </a:r>
            <a:r>
              <a:rPr sz="2400" dirty="0">
                <a:solidFill>
                  <a:srgbClr val="333333"/>
                </a:solidFill>
                <a:latin typeface="Arial" panose="020B0604020202020204" pitchFamily="34" charset="0"/>
                <a:cs typeface="Arial" panose="020B0604020202020204" pitchFamily="34" charset="0"/>
              </a:rPr>
              <a:t>,</a:t>
            </a:r>
            <a:r>
              <a:rPr sz="2400" spc="-26" dirty="0">
                <a:solidFill>
                  <a:srgbClr val="333333"/>
                </a:solidFill>
                <a:latin typeface="Arial" panose="020B0604020202020204" pitchFamily="34" charset="0"/>
                <a:cs typeface="Arial" panose="020B0604020202020204" pitchFamily="34" charset="0"/>
              </a:rPr>
              <a:t> </a:t>
            </a:r>
            <a:r>
              <a:rPr sz="2400" dirty="0">
                <a:solidFill>
                  <a:srgbClr val="333333"/>
                </a:solidFill>
                <a:latin typeface="Arial" panose="020B0604020202020204" pitchFamily="34" charset="0"/>
                <a:cs typeface="Arial" panose="020B0604020202020204" pitchFamily="34" charset="0"/>
              </a:rPr>
              <a:t>MPH</a:t>
            </a:r>
            <a:endParaRPr sz="2400" dirty="0">
              <a:solidFill>
                <a:prstClr val="black"/>
              </a:solidFill>
              <a:latin typeface="Arial" panose="020B0604020202020204" pitchFamily="34" charset="0"/>
              <a:cs typeface="Arial" panose="020B0604020202020204" pitchFamily="34" charset="0"/>
            </a:endParaRPr>
          </a:p>
          <a:p>
            <a:pPr marL="9525" defTabSz="685800">
              <a:spcBef>
                <a:spcPts val="604"/>
              </a:spcBef>
            </a:pPr>
            <a:r>
              <a:rPr sz="2400" u="heavy" dirty="0">
                <a:solidFill>
                  <a:srgbClr val="08A7B5"/>
                </a:solidFill>
                <a:latin typeface="Arial" panose="020B0604020202020204" pitchFamily="34" charset="0"/>
                <a:cs typeface="Arial" panose="020B0604020202020204" pitchFamily="34" charset="0"/>
                <a:hlinkClick r:id="rId5"/>
              </a:rPr>
              <a:t>rea</a:t>
            </a:r>
            <a:r>
              <a:rPr sz="2400" u="heavy" spc="-8" dirty="0">
                <a:solidFill>
                  <a:srgbClr val="08A7B5"/>
                </a:solidFill>
                <a:latin typeface="Arial" panose="020B0604020202020204" pitchFamily="34" charset="0"/>
                <a:cs typeface="Arial" panose="020B0604020202020204" pitchFamily="34" charset="0"/>
                <a:hlinkClick r:id="rId5"/>
              </a:rPr>
              <a:t>h</a:t>
            </a:r>
            <a:r>
              <a:rPr sz="2400" u="heavy" dirty="0">
                <a:solidFill>
                  <a:srgbClr val="08A7B5"/>
                </a:solidFill>
                <a:latin typeface="Arial" panose="020B0604020202020204" pitchFamily="34" charset="0"/>
                <a:cs typeface="Arial" panose="020B0604020202020204" pitchFamily="34" charset="0"/>
                <a:hlinkClick r:id="rId5"/>
              </a:rPr>
              <a:t>.siege</a:t>
            </a:r>
            <a:r>
              <a:rPr sz="2400" u="heavy" spc="-8" dirty="0">
                <a:solidFill>
                  <a:srgbClr val="08A7B5"/>
                </a:solidFill>
                <a:latin typeface="Arial" panose="020B0604020202020204" pitchFamily="34" charset="0"/>
                <a:cs typeface="Arial" panose="020B0604020202020204" pitchFamily="34" charset="0"/>
                <a:hlinkClick r:id="rId5"/>
              </a:rPr>
              <a:t>l</a:t>
            </a:r>
            <a:r>
              <a:rPr sz="2400" u="heavy" spc="-4" dirty="0">
                <a:solidFill>
                  <a:srgbClr val="08A7B5"/>
                </a:solidFill>
                <a:latin typeface="Arial" panose="020B0604020202020204" pitchFamily="34" charset="0"/>
                <a:cs typeface="Arial" panose="020B0604020202020204" pitchFamily="34" charset="0"/>
                <a:hlinkClick r:id="rId5"/>
              </a:rPr>
              <a:t>@d</a:t>
            </a:r>
            <a:r>
              <a:rPr sz="2400" u="heavy" spc="-8" dirty="0">
                <a:solidFill>
                  <a:srgbClr val="08A7B5"/>
                </a:solidFill>
                <a:latin typeface="Arial" panose="020B0604020202020204" pitchFamily="34" charset="0"/>
                <a:cs typeface="Arial" panose="020B0604020202020204" pitchFamily="34" charset="0"/>
                <a:hlinkClick r:id="rId5"/>
              </a:rPr>
              <a:t>u</a:t>
            </a:r>
            <a:r>
              <a:rPr sz="2400" u="heavy" spc="-34" dirty="0">
                <a:solidFill>
                  <a:srgbClr val="08A7B5"/>
                </a:solidFill>
                <a:latin typeface="Arial" panose="020B0604020202020204" pitchFamily="34" charset="0"/>
                <a:cs typeface="Arial" panose="020B0604020202020204" pitchFamily="34" charset="0"/>
                <a:hlinkClick r:id="rId5"/>
              </a:rPr>
              <a:t>k</a:t>
            </a:r>
            <a:r>
              <a:rPr sz="2400" u="heavy" dirty="0">
                <a:solidFill>
                  <a:srgbClr val="08A7B5"/>
                </a:solidFill>
                <a:latin typeface="Arial" panose="020B0604020202020204" pitchFamily="34" charset="0"/>
                <a:cs typeface="Arial" panose="020B0604020202020204" pitchFamily="34" charset="0"/>
                <a:hlinkClick r:id="rId5"/>
              </a:rPr>
              <a:t>e.edu</a:t>
            </a:r>
            <a:endParaRPr sz="2400" dirty="0">
              <a:solidFill>
                <a:prstClr val="black"/>
              </a:solidFill>
              <a:latin typeface="Arial" panose="020B060402020202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C3817B-DFA5-4B06-B4CA-7AD45118A02E}"/>
              </a:ext>
            </a:extLst>
          </p:cNvPr>
          <p:cNvSpPr txBox="1"/>
          <p:nvPr/>
        </p:nvSpPr>
        <p:spPr>
          <a:xfrm>
            <a:off x="0" y="2194560"/>
            <a:ext cx="9144000" cy="1371600"/>
          </a:xfrm>
          <a:prstGeom prst="rect">
            <a:avLst/>
          </a:prstGeom>
          <a:solidFill>
            <a:srgbClr val="1F497D"/>
          </a:solidFill>
        </p:spPr>
        <p:txBody>
          <a:bodyPr wrap="square" rtlCol="0">
            <a:spAutoFit/>
          </a:bodyPr>
          <a:lstStyle/>
          <a:p>
            <a:endParaRPr lang="en-US" dirty="0"/>
          </a:p>
        </p:txBody>
      </p:sp>
      <p:sp>
        <p:nvSpPr>
          <p:cNvPr id="4" name="Title 3">
            <a:extLst>
              <a:ext uri="{FF2B5EF4-FFF2-40B4-BE49-F238E27FC236}">
                <a16:creationId xmlns:a16="http://schemas.microsoft.com/office/drawing/2014/main" id="{8A94BE0A-81E6-4BB4-A48F-1CA140383B70}"/>
              </a:ext>
            </a:extLst>
          </p:cNvPr>
          <p:cNvSpPr>
            <a:spLocks noGrp="1"/>
          </p:cNvSpPr>
          <p:nvPr>
            <p:ph type="title" idx="4294967295"/>
          </p:nvPr>
        </p:nvSpPr>
        <p:spPr>
          <a:xfrm>
            <a:off x="115895" y="2327891"/>
            <a:ext cx="9144000" cy="910394"/>
          </a:xfrm>
          <a:solidFill>
            <a:srgbClr val="1F497D"/>
          </a:solidFill>
        </p:spPr>
        <p:txBody>
          <a:bodyPr/>
          <a:lstStyle/>
          <a:p>
            <a:pPr>
              <a:lnSpc>
                <a:spcPct val="107000"/>
              </a:lnSpc>
              <a:spcBef>
                <a:spcPts val="0"/>
              </a:spcBef>
              <a:spcAft>
                <a:spcPts val="800"/>
              </a:spcAft>
            </a:pPr>
            <a:r>
              <a:rPr lang="en-US" sz="3200" b="1" i="0" dirty="0">
                <a:solidFill>
                  <a:schemeClr val="bg1"/>
                </a:solidFill>
                <a:effectLst/>
                <a:latin typeface="+mn-lt"/>
              </a:rPr>
              <a:t>Justice-System Diversion Program Spotlight: </a:t>
            </a:r>
            <a:r>
              <a:rPr lang="en-US" sz="3200" b="1" i="1" u="none" strike="noStrike" dirty="0">
                <a:solidFill>
                  <a:schemeClr val="bg1"/>
                </a:solidFill>
                <a:effectLst/>
              </a:rPr>
              <a:t>Coastal Horizons' SOURCE</a:t>
            </a:r>
            <a:r>
              <a:rPr lang="en-US" sz="3200" b="1" i="1" dirty="0">
                <a:solidFill>
                  <a:schemeClr val="bg1"/>
                </a:solidFill>
                <a:effectLst/>
              </a:rPr>
              <a:t> </a:t>
            </a:r>
            <a:r>
              <a:rPr lang="en-US" sz="3200" b="1" i="1" dirty="0">
                <a:solidFill>
                  <a:schemeClr val="bg1"/>
                </a:solidFill>
                <a:effectLst/>
                <a:ea typeface="Calibri" panose="020F0502020204030204" pitchFamily="34" charset="0"/>
                <a:cs typeface="Times New Roman" panose="02020603050405020304" pitchFamily="18" charset="0"/>
              </a:rPr>
              <a:t> </a:t>
            </a:r>
            <a:br>
              <a:rPr lang="en-US" sz="3200" b="1" i="1" dirty="0">
                <a:solidFill>
                  <a:srgbClr val="17375E"/>
                </a:solidFill>
                <a:effectLst/>
                <a:ea typeface="Calibri" panose="020F0502020204030204" pitchFamily="34" charset="0"/>
                <a:cs typeface="Times New Roman" panose="02020603050405020304" pitchFamily="18" charset="0"/>
              </a:rPr>
            </a:br>
            <a:r>
              <a:rPr lang="en-US" sz="3200" b="1" i="0" dirty="0">
                <a:solidFill>
                  <a:schemeClr val="bg1"/>
                </a:solidFill>
                <a:effectLst/>
                <a:latin typeface="+mn-lt"/>
              </a:rPr>
              <a:t> </a:t>
            </a:r>
            <a:r>
              <a:rPr lang="en-US" sz="3200" b="0" i="0" dirty="0">
                <a:solidFill>
                  <a:schemeClr val="bg1"/>
                </a:solidFill>
                <a:effectLst/>
                <a:latin typeface="+mn-lt"/>
              </a:rPr>
              <a:t> </a:t>
            </a:r>
            <a:endParaRPr lang="en-US" sz="3200" dirty="0">
              <a:solidFill>
                <a:schemeClr val="bg1"/>
              </a:solidFill>
              <a:effectLst/>
              <a:latin typeface="+mn-lt"/>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7447FB34-1FED-85D1-DD58-4E4A360D228C}"/>
              </a:ext>
            </a:extLst>
          </p:cNvPr>
          <p:cNvSpPr/>
          <p:nvPr/>
        </p:nvSpPr>
        <p:spPr>
          <a:xfrm>
            <a:off x="396932" y="3561753"/>
            <a:ext cx="8624455" cy="905633"/>
          </a:xfrm>
          <a:prstGeom prst="rect">
            <a:avLst/>
          </a:prstGeom>
          <a:noFill/>
        </p:spPr>
        <p:txBody>
          <a:bodyPr wrap="square">
            <a:spAutoFit/>
          </a:bodyPr>
          <a:lstStyle/>
          <a:p>
            <a:pPr marR="0" lvl="0" algn="r">
              <a:lnSpc>
                <a:spcPct val="115000"/>
              </a:lnSpc>
              <a:spcBef>
                <a:spcPts val="0"/>
              </a:spcBef>
              <a:spcAft>
                <a:spcPts val="0"/>
              </a:spcAft>
            </a:pPr>
            <a:r>
              <a:rPr lang="en-US" sz="2400" b="1" i="1" u="none" strike="noStrike" dirty="0">
                <a:solidFill>
                  <a:srgbClr val="17375E"/>
                </a:solidFill>
                <a:effectLst/>
              </a:rPr>
              <a:t>Jamie Melvin</a:t>
            </a:r>
          </a:p>
          <a:p>
            <a:pPr marR="0" lvl="0" algn="r">
              <a:lnSpc>
                <a:spcPct val="115000"/>
              </a:lnSpc>
              <a:spcBef>
                <a:spcPts val="0"/>
              </a:spcBef>
              <a:spcAft>
                <a:spcPts val="0"/>
              </a:spcAft>
            </a:pPr>
            <a:r>
              <a:rPr lang="en-US" sz="2400" b="1" i="1" u="none" strike="noStrike" dirty="0">
                <a:solidFill>
                  <a:srgbClr val="17375E"/>
                </a:solidFill>
                <a:effectLst/>
              </a:rPr>
              <a:t>Billy McGowan</a:t>
            </a:r>
            <a:endParaRPr lang="en-US" sz="2400" b="1" i="1" dirty="0">
              <a:solidFill>
                <a:srgbClr val="17375E"/>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9009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AC57D4-508E-B5DF-FD0D-6A7917C85DE2}"/>
              </a:ext>
            </a:extLst>
          </p:cNvPr>
          <p:cNvPicPr>
            <a:picLocks noChangeAspect="1"/>
          </p:cNvPicPr>
          <p:nvPr/>
        </p:nvPicPr>
        <p:blipFill>
          <a:blip r:embed="rId3"/>
          <a:stretch>
            <a:fillRect/>
          </a:stretch>
        </p:blipFill>
        <p:spPr>
          <a:xfrm>
            <a:off x="627360" y="1886334"/>
            <a:ext cx="7990213" cy="1577059"/>
          </a:xfrm>
          <a:prstGeom prst="rect">
            <a:avLst/>
          </a:prstGeom>
          <a:noFill/>
        </p:spPr>
      </p:pic>
      <p:pic>
        <p:nvPicPr>
          <p:cNvPr id="10" name="Picture 9">
            <a:extLst>
              <a:ext uri="{FF2B5EF4-FFF2-40B4-BE49-F238E27FC236}">
                <a16:creationId xmlns:a16="http://schemas.microsoft.com/office/drawing/2014/main" id="{3F54C52D-8DDA-5C13-F8A3-B5F852DDB8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7816" y="888250"/>
            <a:ext cx="3465615" cy="898493"/>
          </a:xfrm>
          <a:prstGeom prst="rect">
            <a:avLst/>
          </a:prstGeom>
        </p:spPr>
      </p:pic>
      <p:pic>
        <p:nvPicPr>
          <p:cNvPr id="11" name="Picture 10">
            <a:extLst>
              <a:ext uri="{FF2B5EF4-FFF2-40B4-BE49-F238E27FC236}">
                <a16:creationId xmlns:a16="http://schemas.microsoft.com/office/drawing/2014/main" id="{5B95F6EF-436B-77A4-8B6C-FA50DF05B783}"/>
              </a:ext>
            </a:extLst>
          </p:cNvPr>
          <p:cNvPicPr>
            <a:picLocks noChangeAspect="1"/>
          </p:cNvPicPr>
          <p:nvPr/>
        </p:nvPicPr>
        <p:blipFill>
          <a:blip r:embed="rId5"/>
          <a:stretch>
            <a:fillRect/>
          </a:stretch>
        </p:blipFill>
        <p:spPr>
          <a:xfrm>
            <a:off x="3753853" y="3729978"/>
            <a:ext cx="4908624" cy="2007307"/>
          </a:xfrm>
          <a:prstGeom prst="rect">
            <a:avLst/>
          </a:prstGeom>
        </p:spPr>
      </p:pic>
      <p:pic>
        <p:nvPicPr>
          <p:cNvPr id="17" name="Picture 16">
            <a:extLst>
              <a:ext uri="{FF2B5EF4-FFF2-40B4-BE49-F238E27FC236}">
                <a16:creationId xmlns:a16="http://schemas.microsoft.com/office/drawing/2014/main" id="{D9BD4155-8E6A-14B3-B4A7-D96127211B47}"/>
              </a:ext>
            </a:extLst>
          </p:cNvPr>
          <p:cNvPicPr>
            <a:picLocks noChangeAspect="1"/>
          </p:cNvPicPr>
          <p:nvPr/>
        </p:nvPicPr>
        <p:blipFill>
          <a:blip r:embed="rId6"/>
          <a:stretch>
            <a:fillRect/>
          </a:stretch>
        </p:blipFill>
        <p:spPr>
          <a:xfrm>
            <a:off x="78721" y="4183137"/>
            <a:ext cx="3631142" cy="1735282"/>
          </a:xfrm>
          <a:prstGeom prst="rect">
            <a:avLst/>
          </a:prstGeom>
        </p:spPr>
      </p:pic>
      <p:pic>
        <p:nvPicPr>
          <p:cNvPr id="19" name="Picture 18">
            <a:extLst>
              <a:ext uri="{FF2B5EF4-FFF2-40B4-BE49-F238E27FC236}">
                <a16:creationId xmlns:a16="http://schemas.microsoft.com/office/drawing/2014/main" id="{43C1D7BA-D8B0-9A88-AD25-F39C63D35FD0}"/>
              </a:ext>
            </a:extLst>
          </p:cNvPr>
          <p:cNvPicPr>
            <a:picLocks noChangeAspect="1"/>
          </p:cNvPicPr>
          <p:nvPr/>
        </p:nvPicPr>
        <p:blipFill>
          <a:blip r:embed="rId7"/>
          <a:stretch>
            <a:fillRect/>
          </a:stretch>
        </p:blipFill>
        <p:spPr>
          <a:xfrm>
            <a:off x="924742" y="3788862"/>
            <a:ext cx="1907381" cy="492919"/>
          </a:xfrm>
          <a:prstGeom prst="rect">
            <a:avLst/>
          </a:prstGeom>
        </p:spPr>
      </p:pic>
    </p:spTree>
    <p:extLst>
      <p:ext uri="{BB962C8B-B14F-4D97-AF65-F5344CB8AC3E}">
        <p14:creationId xmlns:p14="http://schemas.microsoft.com/office/powerpoint/2010/main" val="2343900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6C3DDE8-2CFA-917E-EEEA-47456AB84F18}"/>
              </a:ext>
            </a:extLst>
          </p:cNvPr>
          <p:cNvSpPr txBox="1"/>
          <p:nvPr/>
        </p:nvSpPr>
        <p:spPr>
          <a:xfrm>
            <a:off x="1328487" y="182880"/>
            <a:ext cx="7145257" cy="1815882"/>
          </a:xfrm>
          <a:prstGeom prst="rect">
            <a:avLst/>
          </a:prstGeom>
          <a:noFill/>
        </p:spPr>
        <p:txBody>
          <a:bodyPr wrap="square" rtlCol="0">
            <a:spAutoFit/>
          </a:bodyPr>
          <a:lstStyle/>
          <a:p>
            <a:pPr algn="ctr" defTabSz="685800"/>
            <a:r>
              <a:rPr lang="en-US" sz="2800" u="sng" dirty="0">
                <a:solidFill>
                  <a:srgbClr val="ED7D31"/>
                </a:solidFill>
                <a:latin typeface="Arial" panose="020B0604020202020204" pitchFamily="34" charset="0"/>
                <a:ea typeface="Cambria" panose="02040503050406030204" pitchFamily="18" charset="0"/>
                <a:cs typeface="Arial" panose="020B0604020202020204" pitchFamily="34" charset="0"/>
              </a:rPr>
              <a:t>S</a:t>
            </a:r>
            <a:r>
              <a:rPr lang="en-US" sz="2800" dirty="0">
                <a:solidFill>
                  <a:srgbClr val="ED7D31"/>
                </a:solidFill>
                <a:latin typeface="Arial" panose="020B0604020202020204" pitchFamily="34" charset="0"/>
                <a:ea typeface="Cambria" panose="02040503050406030204" pitchFamily="18" charset="0"/>
                <a:cs typeface="Arial" panose="020B0604020202020204" pitchFamily="34" charset="0"/>
              </a:rPr>
              <a:t>urvivors of the </a:t>
            </a:r>
            <a:r>
              <a:rPr lang="en-US" sz="2800" u="sng" dirty="0">
                <a:solidFill>
                  <a:srgbClr val="ED7D31"/>
                </a:solidFill>
                <a:latin typeface="Arial" panose="020B0604020202020204" pitchFamily="34" charset="0"/>
                <a:ea typeface="Cambria" panose="02040503050406030204" pitchFamily="18" charset="0"/>
                <a:cs typeface="Arial" panose="020B0604020202020204" pitchFamily="34" charset="0"/>
              </a:rPr>
              <a:t>O</a:t>
            </a:r>
            <a:r>
              <a:rPr lang="en-US" sz="2800" dirty="0">
                <a:solidFill>
                  <a:srgbClr val="ED7D31"/>
                </a:solidFill>
                <a:latin typeface="Arial" panose="020B0604020202020204" pitchFamily="34" charset="0"/>
                <a:ea typeface="Cambria" panose="02040503050406030204" pitchFamily="18" charset="0"/>
                <a:cs typeface="Arial" panose="020B0604020202020204" pitchFamily="34" charset="0"/>
              </a:rPr>
              <a:t>pioid/covid epidemics </a:t>
            </a:r>
            <a:r>
              <a:rPr lang="en-US" sz="2800" u="sng" dirty="0">
                <a:solidFill>
                  <a:srgbClr val="ED7D31"/>
                </a:solidFill>
                <a:latin typeface="Arial" panose="020B0604020202020204" pitchFamily="34" charset="0"/>
                <a:ea typeface="Cambria" panose="02040503050406030204" pitchFamily="18" charset="0"/>
                <a:cs typeface="Arial" panose="020B0604020202020204" pitchFamily="34" charset="0"/>
              </a:rPr>
              <a:t>U</a:t>
            </a:r>
            <a:r>
              <a:rPr lang="en-US" sz="2800" dirty="0">
                <a:solidFill>
                  <a:srgbClr val="ED7D31"/>
                </a:solidFill>
                <a:latin typeface="Arial" panose="020B0604020202020204" pitchFamily="34" charset="0"/>
                <a:ea typeface="Cambria" panose="02040503050406030204" pitchFamily="18" charset="0"/>
                <a:cs typeface="Arial" panose="020B0604020202020204" pitchFamily="34" charset="0"/>
              </a:rPr>
              <a:t>tilization of </a:t>
            </a:r>
            <a:r>
              <a:rPr lang="en-US" sz="2800" u="sng" dirty="0">
                <a:solidFill>
                  <a:srgbClr val="ED7D31"/>
                </a:solidFill>
                <a:latin typeface="Arial" panose="020B0604020202020204" pitchFamily="34" charset="0"/>
                <a:ea typeface="Cambria" panose="02040503050406030204" pitchFamily="18" charset="0"/>
                <a:cs typeface="Arial" panose="020B0604020202020204" pitchFamily="34" charset="0"/>
              </a:rPr>
              <a:t>R</a:t>
            </a:r>
            <a:r>
              <a:rPr lang="en-US" sz="2800" dirty="0">
                <a:solidFill>
                  <a:srgbClr val="ED7D31"/>
                </a:solidFill>
                <a:latin typeface="Arial" panose="020B0604020202020204" pitchFamily="34" charset="0"/>
                <a:ea typeface="Cambria" panose="02040503050406030204" pitchFamily="18" charset="0"/>
                <a:cs typeface="Arial" panose="020B0604020202020204" pitchFamily="34" charset="0"/>
              </a:rPr>
              <a:t>esources and </a:t>
            </a:r>
            <a:r>
              <a:rPr lang="en-US" sz="2800" u="sng" dirty="0">
                <a:solidFill>
                  <a:srgbClr val="ED7D31"/>
                </a:solidFill>
                <a:latin typeface="Arial" panose="020B0604020202020204" pitchFamily="34" charset="0"/>
                <a:ea typeface="Cambria" panose="02040503050406030204" pitchFamily="18" charset="0"/>
                <a:cs typeface="Arial" panose="020B0604020202020204" pitchFamily="34" charset="0"/>
              </a:rPr>
              <a:t>C</a:t>
            </a:r>
            <a:r>
              <a:rPr lang="en-US" sz="2800" dirty="0">
                <a:solidFill>
                  <a:srgbClr val="ED7D31"/>
                </a:solidFill>
                <a:latin typeface="Arial" panose="020B0604020202020204" pitchFamily="34" charset="0"/>
                <a:ea typeface="Cambria" panose="02040503050406030204" pitchFamily="18" charset="0"/>
                <a:cs typeface="Arial" panose="020B0604020202020204" pitchFamily="34" charset="0"/>
              </a:rPr>
              <a:t>ommunity </a:t>
            </a:r>
            <a:r>
              <a:rPr lang="en-US" sz="2800" u="sng" dirty="0">
                <a:solidFill>
                  <a:srgbClr val="ED7D31"/>
                </a:solidFill>
                <a:latin typeface="Arial" panose="020B0604020202020204" pitchFamily="34" charset="0"/>
                <a:ea typeface="Cambria" panose="02040503050406030204" pitchFamily="18" charset="0"/>
                <a:cs typeface="Arial" panose="020B0604020202020204" pitchFamily="34" charset="0"/>
              </a:rPr>
              <a:t>E</a:t>
            </a:r>
            <a:r>
              <a:rPr lang="en-US" sz="2800" dirty="0">
                <a:solidFill>
                  <a:srgbClr val="ED7D31"/>
                </a:solidFill>
                <a:latin typeface="Arial" panose="020B0604020202020204" pitchFamily="34" charset="0"/>
                <a:ea typeface="Cambria" panose="02040503050406030204" pitchFamily="18" charset="0"/>
                <a:cs typeface="Arial" panose="020B0604020202020204" pitchFamily="34" charset="0"/>
              </a:rPr>
              <a:t>ngagement (SOURCE) &amp; Law Enforcement Assisted Diversion (LEAD) </a:t>
            </a:r>
          </a:p>
        </p:txBody>
      </p:sp>
      <p:pic>
        <p:nvPicPr>
          <p:cNvPr id="10" name="Picture 9">
            <a:extLst>
              <a:ext uri="{FF2B5EF4-FFF2-40B4-BE49-F238E27FC236}">
                <a16:creationId xmlns:a16="http://schemas.microsoft.com/office/drawing/2014/main" id="{76320944-A305-7C7B-945D-89003054B3D1}"/>
              </a:ext>
            </a:extLst>
          </p:cNvPr>
          <p:cNvPicPr>
            <a:picLocks noChangeAspect="1"/>
          </p:cNvPicPr>
          <p:nvPr/>
        </p:nvPicPr>
        <p:blipFill>
          <a:blip r:embed="rId3"/>
          <a:stretch>
            <a:fillRect/>
          </a:stretch>
        </p:blipFill>
        <p:spPr>
          <a:xfrm>
            <a:off x="62817" y="894071"/>
            <a:ext cx="1485896" cy="613480"/>
          </a:xfrm>
          <a:prstGeom prst="rect">
            <a:avLst/>
          </a:prstGeom>
        </p:spPr>
      </p:pic>
      <p:pic>
        <p:nvPicPr>
          <p:cNvPr id="17" name="Picture 16" descr="A picture containing sky, outdoor, road, curb&#10;&#10;Description automatically generated">
            <a:extLst>
              <a:ext uri="{FF2B5EF4-FFF2-40B4-BE49-F238E27FC236}">
                <a16:creationId xmlns:a16="http://schemas.microsoft.com/office/drawing/2014/main" id="{D2C03805-A599-474F-2243-C6BC1489E1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8267" y="2368405"/>
            <a:ext cx="4946690" cy="2938628"/>
          </a:xfrm>
          <a:prstGeom prst="rect">
            <a:avLst/>
          </a:prstGeom>
        </p:spPr>
      </p:pic>
      <p:sp>
        <p:nvSpPr>
          <p:cNvPr id="2" name="TextBox 1">
            <a:extLst>
              <a:ext uri="{FF2B5EF4-FFF2-40B4-BE49-F238E27FC236}">
                <a16:creationId xmlns:a16="http://schemas.microsoft.com/office/drawing/2014/main" id="{FA1BAC53-0334-8FA8-AFCE-78E1D00F322D}"/>
              </a:ext>
            </a:extLst>
          </p:cNvPr>
          <p:cNvSpPr txBox="1"/>
          <p:nvPr/>
        </p:nvSpPr>
        <p:spPr>
          <a:xfrm>
            <a:off x="151869" y="2550606"/>
            <a:ext cx="1906399" cy="2769989"/>
          </a:xfrm>
          <a:prstGeom prst="rect">
            <a:avLst/>
          </a:prstGeom>
          <a:noFill/>
        </p:spPr>
        <p:txBody>
          <a:bodyPr wrap="square" rtlCol="0">
            <a:spAutoFit/>
          </a:bodyPr>
          <a:lstStyle/>
          <a:p>
            <a:pPr algn="ctr" defTabSz="685800"/>
            <a:r>
              <a:rPr lang="en-US" dirty="0">
                <a:solidFill>
                  <a:srgbClr val="17375E"/>
                </a:solidFill>
                <a:latin typeface="Arial" panose="020B0604020202020204" pitchFamily="34" charset="0"/>
                <a:ea typeface="Cambria" panose="02040503050406030204" pitchFamily="18" charset="0"/>
                <a:cs typeface="Arial" panose="020B0604020202020204" pitchFamily="34" charset="0"/>
              </a:rPr>
              <a:t>SOURCE was established in 2021 through DHHS</a:t>
            </a:r>
          </a:p>
          <a:p>
            <a:pPr algn="ctr" defTabSz="685800"/>
            <a:endParaRPr lang="en-US" dirty="0">
              <a:solidFill>
                <a:srgbClr val="17375E"/>
              </a:solidFill>
              <a:latin typeface="Arial" panose="020B0604020202020204" pitchFamily="34" charset="0"/>
              <a:ea typeface="Cambria" panose="02040503050406030204" pitchFamily="18" charset="0"/>
              <a:cs typeface="Arial" panose="020B0604020202020204" pitchFamily="34" charset="0"/>
            </a:endParaRPr>
          </a:p>
          <a:p>
            <a:pPr algn="ctr" defTabSz="685800"/>
            <a:r>
              <a:rPr lang="en-US" dirty="0">
                <a:solidFill>
                  <a:srgbClr val="17375E"/>
                </a:solidFill>
                <a:latin typeface="Arial" panose="020B0604020202020204" pitchFamily="34" charset="0"/>
                <a:ea typeface="Cambria" panose="02040503050406030204" pitchFamily="18" charset="0"/>
                <a:cs typeface="Arial" panose="020B0604020202020204" pitchFamily="34" charset="0"/>
              </a:rPr>
              <a:t>Additional funding received in 2022 to expand services</a:t>
            </a:r>
          </a:p>
          <a:p>
            <a:pPr algn="ctr" defTabSz="685800"/>
            <a:endParaRPr lang="en-US" sz="1200" dirty="0">
              <a:solidFill>
                <a:prstClr val="black"/>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B69C17F-18AC-9008-D686-854729DD0B24}"/>
              </a:ext>
            </a:extLst>
          </p:cNvPr>
          <p:cNvSpPr txBox="1"/>
          <p:nvPr/>
        </p:nvSpPr>
        <p:spPr>
          <a:xfrm>
            <a:off x="7237600" y="2368405"/>
            <a:ext cx="1754531" cy="3539430"/>
          </a:xfrm>
          <a:prstGeom prst="rect">
            <a:avLst/>
          </a:prstGeom>
          <a:noFill/>
        </p:spPr>
        <p:txBody>
          <a:bodyPr wrap="square">
            <a:spAutoFit/>
          </a:bodyPr>
          <a:lstStyle/>
          <a:p>
            <a:pPr algn="ctr" defTabSz="685800">
              <a:defRPr/>
            </a:pPr>
            <a:r>
              <a:rPr lang="en-US" sz="1600" dirty="0">
                <a:solidFill>
                  <a:srgbClr val="17375E"/>
                </a:solidFill>
                <a:latin typeface="Arial" panose="020B0604020202020204" pitchFamily="34" charset="0"/>
                <a:ea typeface="Cambria" panose="02040503050406030204" pitchFamily="18" charset="0"/>
                <a:cs typeface="Arial" panose="020B0604020202020204" pitchFamily="34" charset="0"/>
              </a:rPr>
              <a:t>LEAD aims to divert people from the justice system and into needed services. </a:t>
            </a:r>
          </a:p>
          <a:p>
            <a:pPr algn="ctr" defTabSz="685800">
              <a:defRPr/>
            </a:pPr>
            <a:r>
              <a:rPr lang="en-US" sz="1600" dirty="0">
                <a:solidFill>
                  <a:srgbClr val="17375E"/>
                </a:solidFill>
                <a:latin typeface="Arial" panose="020B0604020202020204" pitchFamily="34" charset="0"/>
                <a:ea typeface="Cambria" panose="02040503050406030204" pitchFamily="18" charset="0"/>
                <a:cs typeface="Arial" panose="020B0604020202020204" pitchFamily="34" charset="0"/>
              </a:rPr>
              <a:t>Grant funds have allowed LEAD participants to receive among other things, paid housing, transportation and medication assistance.</a:t>
            </a:r>
            <a:endParaRPr lang="en-US" sz="2400" dirty="0">
              <a:solidFill>
                <a:srgbClr val="17375E"/>
              </a:solidFill>
              <a:latin typeface="Arial" panose="020B0604020202020204" pitchFamily="34"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D81973BA-3B1C-5631-2929-4559BB5DE5E0}"/>
              </a:ext>
            </a:extLst>
          </p:cNvPr>
          <p:cNvPicPr>
            <a:picLocks noChangeAspect="1"/>
          </p:cNvPicPr>
          <p:nvPr/>
        </p:nvPicPr>
        <p:blipFill>
          <a:blip r:embed="rId5"/>
          <a:stretch>
            <a:fillRect/>
          </a:stretch>
        </p:blipFill>
        <p:spPr>
          <a:xfrm>
            <a:off x="7237601" y="6136916"/>
            <a:ext cx="1754530" cy="381687"/>
          </a:xfrm>
          <a:prstGeom prst="rect">
            <a:avLst/>
          </a:prstGeom>
        </p:spPr>
      </p:pic>
    </p:spTree>
    <p:extLst>
      <p:ext uri="{BB962C8B-B14F-4D97-AF65-F5344CB8AC3E}">
        <p14:creationId xmlns:p14="http://schemas.microsoft.com/office/powerpoint/2010/main" val="1212704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0DB0F3-8DA0-CA26-3AD0-382D454E7D39}"/>
              </a:ext>
            </a:extLst>
          </p:cNvPr>
          <p:cNvPicPr>
            <a:picLocks noChangeAspect="1"/>
          </p:cNvPicPr>
          <p:nvPr/>
        </p:nvPicPr>
        <p:blipFill>
          <a:blip r:embed="rId3"/>
          <a:stretch>
            <a:fillRect/>
          </a:stretch>
        </p:blipFill>
        <p:spPr>
          <a:xfrm>
            <a:off x="330654" y="857250"/>
            <a:ext cx="8290832" cy="5143500"/>
          </a:xfrm>
          <a:prstGeom prst="rect">
            <a:avLst/>
          </a:prstGeom>
        </p:spPr>
      </p:pic>
    </p:spTree>
    <p:extLst>
      <p:ext uri="{BB962C8B-B14F-4D97-AF65-F5344CB8AC3E}">
        <p14:creationId xmlns:p14="http://schemas.microsoft.com/office/powerpoint/2010/main" val="2591839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6C3DDE8-2CFA-917E-EEEA-47456AB84F18}"/>
              </a:ext>
            </a:extLst>
          </p:cNvPr>
          <p:cNvSpPr txBox="1"/>
          <p:nvPr/>
        </p:nvSpPr>
        <p:spPr>
          <a:xfrm>
            <a:off x="1189872" y="434429"/>
            <a:ext cx="7145257" cy="584775"/>
          </a:xfrm>
          <a:prstGeom prst="rect">
            <a:avLst/>
          </a:prstGeom>
          <a:noFill/>
        </p:spPr>
        <p:txBody>
          <a:bodyPr wrap="square" rtlCol="0">
            <a:spAutoFit/>
          </a:bodyPr>
          <a:lstStyle/>
          <a:p>
            <a:pPr algn="ctr" defTabSz="685800"/>
            <a:r>
              <a:rPr lang="en-US" sz="3200" b="1" dirty="0">
                <a:solidFill>
                  <a:srgbClr val="ED7D31"/>
                </a:solidFill>
                <a:latin typeface="Arial" panose="020B0604020202020204" pitchFamily="34" charset="0"/>
                <a:ea typeface="Cambria" panose="02040503050406030204" pitchFamily="18" charset="0"/>
                <a:cs typeface="Arial" panose="020B0604020202020204" pitchFamily="34" charset="0"/>
              </a:rPr>
              <a:t>Program Highlights </a:t>
            </a:r>
          </a:p>
        </p:txBody>
      </p:sp>
      <p:sp>
        <p:nvSpPr>
          <p:cNvPr id="7" name="TextBox 6">
            <a:extLst>
              <a:ext uri="{FF2B5EF4-FFF2-40B4-BE49-F238E27FC236}">
                <a16:creationId xmlns:a16="http://schemas.microsoft.com/office/drawing/2014/main" id="{C5519F23-D57D-F2AA-4904-521747AD2073}"/>
              </a:ext>
            </a:extLst>
          </p:cNvPr>
          <p:cNvSpPr txBox="1"/>
          <p:nvPr/>
        </p:nvSpPr>
        <p:spPr>
          <a:xfrm>
            <a:off x="381001" y="1187051"/>
            <a:ext cx="8763000" cy="6278642"/>
          </a:xfrm>
          <a:prstGeom prst="rect">
            <a:avLst/>
          </a:prstGeom>
          <a:noFill/>
        </p:spPr>
        <p:txBody>
          <a:bodyPr wrap="square" rtlCol="0">
            <a:spAutoFit/>
          </a:bodyPr>
          <a:lstStyle/>
          <a:p>
            <a:pPr marL="214313" indent="-214313" defTabSz="685800">
              <a:buFont typeface="Arial" panose="020B0604020202020204" pitchFamily="34" charset="0"/>
              <a:buChar char="•"/>
              <a:defRPr/>
            </a:pPr>
            <a:r>
              <a:rPr lang="en-US" dirty="0">
                <a:solidFill>
                  <a:srgbClr val="17375E"/>
                </a:solidFill>
                <a:latin typeface="Arial" panose="020B0604020202020204" pitchFamily="34" charset="0"/>
                <a:ea typeface="Cambria" panose="02040503050406030204" pitchFamily="18" charset="0"/>
                <a:cs typeface="Arial" panose="020B0604020202020204" pitchFamily="34" charset="0"/>
              </a:rPr>
              <a:t>Program staff have lived experience in recovery and the justice system. </a:t>
            </a:r>
          </a:p>
          <a:p>
            <a:pPr marL="214313" indent="-214313" defTabSz="685800">
              <a:buFont typeface="Arial" panose="020B0604020202020204" pitchFamily="34" charset="0"/>
              <a:buChar char="•"/>
              <a:defRPr/>
            </a:pPr>
            <a:r>
              <a:rPr lang="en-US" dirty="0">
                <a:solidFill>
                  <a:srgbClr val="17375E"/>
                </a:solidFill>
                <a:latin typeface="Arial" panose="020B0604020202020204" pitchFamily="34" charset="0"/>
                <a:ea typeface="Cambria" panose="02040503050406030204" pitchFamily="18" charset="0"/>
                <a:cs typeface="Arial" panose="020B0604020202020204" pitchFamily="34" charset="0"/>
              </a:rPr>
              <a:t>Thus far, they have initiated more than 1500 contacts with participants.  </a:t>
            </a:r>
          </a:p>
          <a:p>
            <a:pPr marL="214313" indent="-214313" defTabSz="685800">
              <a:buFont typeface="Arial" panose="020B0604020202020204" pitchFamily="34" charset="0"/>
              <a:buChar char="•"/>
              <a:defRPr/>
            </a:pPr>
            <a:r>
              <a:rPr lang="en-US" dirty="0">
                <a:solidFill>
                  <a:srgbClr val="17375E"/>
                </a:solidFill>
                <a:latin typeface="Arial" panose="020B0604020202020204" pitchFamily="34" charset="0"/>
                <a:ea typeface="Cambria" panose="02040503050406030204" pitchFamily="18" charset="0"/>
                <a:cs typeface="Arial" panose="020B0604020202020204" pitchFamily="34" charset="0"/>
              </a:rPr>
              <a:t>Served over 100 individuals and distributed more than 140 naloxone kits. </a:t>
            </a:r>
          </a:p>
          <a:p>
            <a:pPr marL="214313" indent="-214313" defTabSz="685800">
              <a:buFont typeface="Arial" panose="020B0604020202020204" pitchFamily="34" charset="0"/>
              <a:buChar char="•"/>
              <a:defRPr/>
            </a:pPr>
            <a:r>
              <a:rPr lang="en-US" dirty="0">
                <a:solidFill>
                  <a:srgbClr val="17375E"/>
                </a:solidFill>
                <a:latin typeface="Arial" panose="020B0604020202020204" pitchFamily="34" charset="0"/>
                <a:ea typeface="Cambria" panose="02040503050406030204" pitchFamily="18" charset="0"/>
                <a:cs typeface="Arial" panose="020B0604020202020204" pitchFamily="34" charset="0"/>
              </a:rPr>
              <a:t>SOURCE has linked  59 individuals to community recovery homes from incarceration</a:t>
            </a:r>
          </a:p>
          <a:p>
            <a:pPr marL="214313" indent="-214313" defTabSz="685800">
              <a:buFont typeface="Arial" panose="020B0604020202020204" pitchFamily="34" charset="0"/>
              <a:buChar char="•"/>
              <a:defRPr/>
            </a:pPr>
            <a:r>
              <a:rPr lang="en-US" dirty="0">
                <a:solidFill>
                  <a:srgbClr val="17375E"/>
                </a:solidFill>
                <a:latin typeface="Arial" panose="020B0604020202020204" pitchFamily="34" charset="0"/>
                <a:ea typeface="Cambria" panose="02040503050406030204" pitchFamily="18" charset="0"/>
                <a:cs typeface="Arial" panose="020B0604020202020204" pitchFamily="34" charset="0"/>
              </a:rPr>
              <a:t>SOURCE has partnered with 8 different recovery homes in New Hanover county</a:t>
            </a:r>
          </a:p>
          <a:p>
            <a:pPr marL="214313" indent="-214313" defTabSz="685800">
              <a:buFont typeface="Arial" panose="020B0604020202020204" pitchFamily="34" charset="0"/>
              <a:buChar char="•"/>
              <a:defRPr/>
            </a:pPr>
            <a:r>
              <a:rPr lang="en-US" dirty="0">
                <a:solidFill>
                  <a:srgbClr val="17375E"/>
                </a:solidFill>
                <a:latin typeface="Arial" panose="020B0604020202020204" pitchFamily="34" charset="0"/>
                <a:ea typeface="Cambria" panose="02040503050406030204" pitchFamily="18" charset="0"/>
                <a:cs typeface="Arial" panose="020B0604020202020204" pitchFamily="34" charset="0"/>
              </a:rPr>
              <a:t>78 individuals have engaged with outpatient treatment services</a:t>
            </a:r>
          </a:p>
          <a:p>
            <a:pPr marL="214313" indent="-214313" defTabSz="685800">
              <a:buFont typeface="Arial" panose="020B0604020202020204" pitchFamily="34" charset="0"/>
              <a:buChar char="•"/>
              <a:defRPr/>
            </a:pPr>
            <a:r>
              <a:rPr lang="en-US" dirty="0">
                <a:solidFill>
                  <a:srgbClr val="17375E"/>
                </a:solidFill>
                <a:latin typeface="Arial" panose="020B0604020202020204" pitchFamily="34" charset="0"/>
                <a:ea typeface="Cambria" panose="02040503050406030204" pitchFamily="18" charset="0"/>
                <a:cs typeface="Arial" panose="020B0604020202020204" pitchFamily="34" charset="0"/>
              </a:rPr>
              <a:t>38 individuals have been linked with employment via SOURCE staff</a:t>
            </a:r>
          </a:p>
          <a:p>
            <a:pPr marL="214313" indent="-214313" defTabSz="685800">
              <a:buFont typeface="Arial" panose="020B0604020202020204" pitchFamily="34" charset="0"/>
              <a:buChar char="•"/>
              <a:defRPr/>
            </a:pPr>
            <a:r>
              <a:rPr lang="en-US" dirty="0">
                <a:solidFill>
                  <a:srgbClr val="17375E"/>
                </a:solidFill>
                <a:latin typeface="Arial" panose="020B0604020202020204" pitchFamily="34" charset="0"/>
                <a:ea typeface="Cambria" panose="02040503050406030204" pitchFamily="18" charset="0"/>
                <a:cs typeface="Arial" panose="020B0604020202020204" pitchFamily="34" charset="0"/>
              </a:rPr>
              <a:t>We have a designated SOURCE van to assist individuals with daily transportation needs</a:t>
            </a:r>
          </a:p>
          <a:p>
            <a:pPr marL="214313" indent="-214313" defTabSz="685800">
              <a:buFont typeface="Arial" panose="020B0604020202020204" pitchFamily="34" charset="0"/>
              <a:buChar char="•"/>
              <a:defRPr/>
            </a:pPr>
            <a:r>
              <a:rPr lang="en-US" dirty="0">
                <a:solidFill>
                  <a:srgbClr val="17375E"/>
                </a:solidFill>
                <a:latin typeface="Arial" panose="020B0604020202020204" pitchFamily="34" charset="0"/>
                <a:ea typeface="Cambria" panose="02040503050406030204" pitchFamily="18" charset="0"/>
                <a:cs typeface="Arial" panose="020B0604020202020204" pitchFamily="34" charset="0"/>
              </a:rPr>
              <a:t>72 have accepted NARCAN on at least one occasion, some have received multiple kits.</a:t>
            </a:r>
          </a:p>
          <a:p>
            <a:pPr marL="214313" indent="-214313" defTabSz="685800">
              <a:buFont typeface="Arial" panose="020B0604020202020204" pitchFamily="34" charset="0"/>
              <a:buChar char="•"/>
              <a:defRPr/>
            </a:pPr>
            <a:r>
              <a:rPr lang="en-US" dirty="0">
                <a:solidFill>
                  <a:srgbClr val="17375E"/>
                </a:solidFill>
                <a:latin typeface="Arial" panose="020B0604020202020204" pitchFamily="34" charset="0"/>
                <a:ea typeface="Cambria" panose="02040503050406030204" pitchFamily="18" charset="0"/>
                <a:cs typeface="Arial" panose="020B0604020202020204" pitchFamily="34" charset="0"/>
              </a:rPr>
              <a:t>39 have engaged with MAT services</a:t>
            </a:r>
            <a:r>
              <a:rPr lang="en-US" dirty="0">
                <a:solidFill>
                  <a:srgbClr val="4472C4">
                    <a:lumMod val="75000"/>
                  </a:srgbClr>
                </a:solidFill>
                <a:latin typeface="Arial" panose="020B0604020202020204" pitchFamily="34" charset="0"/>
                <a:ea typeface="Cambria" panose="02040503050406030204" pitchFamily="18" charset="0"/>
                <a:cs typeface="Arial" panose="020B0604020202020204" pitchFamily="34" charset="0"/>
              </a:rPr>
              <a:t>. </a:t>
            </a:r>
          </a:p>
          <a:p>
            <a:pPr algn="ctr" defTabSz="685800">
              <a:defRPr/>
            </a:pPr>
            <a:endParaRPr lang="en-US" sz="1350" dirty="0">
              <a:solidFill>
                <a:srgbClr val="4472C4">
                  <a:lumMod val="75000"/>
                </a:srgbClr>
              </a:solidFill>
              <a:latin typeface="Cambria" panose="02040503050406030204" pitchFamily="18" charset="0"/>
              <a:ea typeface="Cambria" panose="02040503050406030204" pitchFamily="18" charset="0"/>
            </a:endParaRPr>
          </a:p>
          <a:p>
            <a:pPr algn="ctr" defTabSz="685800">
              <a:defRPr/>
            </a:pPr>
            <a:endParaRPr lang="en-US" sz="1200" dirty="0">
              <a:solidFill>
                <a:srgbClr val="4472C4">
                  <a:lumMod val="75000"/>
                </a:srgbClr>
              </a:solidFill>
              <a:latin typeface="Cambria" panose="02040503050406030204" pitchFamily="18" charset="0"/>
              <a:ea typeface="Cambria" panose="02040503050406030204" pitchFamily="18" charset="0"/>
            </a:endParaRPr>
          </a:p>
          <a:p>
            <a:pPr algn="ctr" defTabSz="685800">
              <a:defRPr/>
            </a:pPr>
            <a:endParaRPr lang="en-US" sz="1200" dirty="0">
              <a:solidFill>
                <a:srgbClr val="4472C4">
                  <a:lumMod val="75000"/>
                </a:srgbClr>
              </a:solidFill>
              <a:latin typeface="Cambria" panose="02040503050406030204" pitchFamily="18" charset="0"/>
              <a:ea typeface="Cambria" panose="02040503050406030204" pitchFamily="18" charset="0"/>
            </a:endParaRPr>
          </a:p>
          <a:p>
            <a:pPr algn="ctr" defTabSz="685800">
              <a:defRPr/>
            </a:pPr>
            <a:endParaRPr lang="en-US" sz="1200" dirty="0">
              <a:solidFill>
                <a:srgbClr val="4472C4">
                  <a:lumMod val="75000"/>
                </a:srgbClr>
              </a:solidFill>
              <a:latin typeface="Cambria" panose="02040503050406030204" pitchFamily="18" charset="0"/>
              <a:ea typeface="Cambria" panose="02040503050406030204" pitchFamily="18" charset="0"/>
            </a:endParaRPr>
          </a:p>
          <a:p>
            <a:pPr algn="ctr" defTabSz="685800">
              <a:defRPr/>
            </a:pPr>
            <a:endParaRPr lang="en-US" sz="1200" dirty="0">
              <a:solidFill>
                <a:srgbClr val="4472C4">
                  <a:lumMod val="75000"/>
                </a:srgbClr>
              </a:solidFill>
              <a:latin typeface="Cambria" panose="02040503050406030204" pitchFamily="18" charset="0"/>
              <a:ea typeface="Cambria" panose="02040503050406030204" pitchFamily="18" charset="0"/>
            </a:endParaRPr>
          </a:p>
          <a:p>
            <a:pPr algn="ctr" defTabSz="685800">
              <a:defRPr/>
            </a:pPr>
            <a:endParaRPr lang="en-US" sz="1200" dirty="0">
              <a:solidFill>
                <a:srgbClr val="4472C4">
                  <a:lumMod val="75000"/>
                </a:srgbClr>
              </a:solidFill>
              <a:latin typeface="Cambria" panose="02040503050406030204" pitchFamily="18" charset="0"/>
              <a:ea typeface="Cambria" panose="02040503050406030204" pitchFamily="18" charset="0"/>
            </a:endParaRPr>
          </a:p>
          <a:p>
            <a:pPr algn="ctr" defTabSz="685800">
              <a:defRPr/>
            </a:pPr>
            <a:endParaRPr lang="en-US" sz="1350" dirty="0">
              <a:solidFill>
                <a:srgbClr val="4472C4">
                  <a:lumMod val="75000"/>
                </a:srgbClr>
              </a:solidFill>
              <a:latin typeface="Century Schoolbook" panose="02040604050505020304" pitchFamily="18" charset="0"/>
            </a:endParaRPr>
          </a:p>
          <a:p>
            <a:pPr algn="ctr" defTabSz="685800">
              <a:defRPr/>
            </a:pPr>
            <a:endParaRPr lang="en-US" sz="1350" dirty="0">
              <a:solidFill>
                <a:srgbClr val="4472C4">
                  <a:lumMod val="75000"/>
                </a:srgbClr>
              </a:solidFill>
              <a:latin typeface="Century Schoolbook" panose="02040604050505020304" pitchFamily="18" charset="0"/>
            </a:endParaRPr>
          </a:p>
          <a:p>
            <a:pPr algn="ctr" defTabSz="685800">
              <a:defRPr/>
            </a:pPr>
            <a:endParaRPr lang="en-US" sz="1350" dirty="0">
              <a:solidFill>
                <a:srgbClr val="4472C4">
                  <a:lumMod val="75000"/>
                </a:srgbClr>
              </a:solidFill>
              <a:latin typeface="Century Schoolbook" panose="02040604050505020304" pitchFamily="18" charset="0"/>
            </a:endParaRPr>
          </a:p>
          <a:p>
            <a:pPr algn="ctr" defTabSz="685800">
              <a:defRPr/>
            </a:pPr>
            <a:endParaRPr lang="en-US" sz="1350" dirty="0">
              <a:solidFill>
                <a:srgbClr val="4472C4">
                  <a:lumMod val="75000"/>
                </a:srgbClr>
              </a:solidFill>
              <a:latin typeface="Century Schoolbook" panose="02040604050505020304" pitchFamily="18" charset="0"/>
            </a:endParaRPr>
          </a:p>
          <a:p>
            <a:pPr algn="ctr" defTabSz="685800">
              <a:defRPr/>
            </a:pPr>
            <a:endParaRPr lang="en-US" sz="1350" dirty="0">
              <a:solidFill>
                <a:srgbClr val="4472C4">
                  <a:lumMod val="75000"/>
                </a:srgbClr>
              </a:solidFill>
              <a:latin typeface="Century Schoolbook" panose="02040604050505020304" pitchFamily="18" charset="0"/>
            </a:endParaRPr>
          </a:p>
          <a:p>
            <a:pPr algn="ctr" defTabSz="685800">
              <a:defRPr/>
            </a:pPr>
            <a:endParaRPr lang="en-US" sz="1350" dirty="0">
              <a:solidFill>
                <a:srgbClr val="4472C4">
                  <a:lumMod val="75000"/>
                </a:srgbClr>
              </a:solidFill>
              <a:latin typeface="Century Schoolbook" panose="02040604050505020304" pitchFamily="18" charset="0"/>
            </a:endParaRPr>
          </a:p>
          <a:p>
            <a:pPr algn="ctr" defTabSz="685800">
              <a:defRPr/>
            </a:pPr>
            <a:endParaRPr lang="en-US" sz="1350" dirty="0">
              <a:solidFill>
                <a:srgbClr val="4472C4">
                  <a:lumMod val="75000"/>
                </a:srgbClr>
              </a:solidFill>
              <a:latin typeface="Century Schoolbook" panose="02040604050505020304" pitchFamily="18" charset="0"/>
            </a:endParaRPr>
          </a:p>
        </p:txBody>
      </p:sp>
      <p:pic>
        <p:nvPicPr>
          <p:cNvPr id="11" name="Picture 10">
            <a:extLst>
              <a:ext uri="{FF2B5EF4-FFF2-40B4-BE49-F238E27FC236}">
                <a16:creationId xmlns:a16="http://schemas.microsoft.com/office/drawing/2014/main" id="{7A4CE8ED-10B1-102A-1F47-C25BE68BD3DF}"/>
              </a:ext>
            </a:extLst>
          </p:cNvPr>
          <p:cNvPicPr>
            <a:picLocks noChangeAspect="1"/>
          </p:cNvPicPr>
          <p:nvPr/>
        </p:nvPicPr>
        <p:blipFill>
          <a:blip r:embed="rId3"/>
          <a:stretch>
            <a:fillRect/>
          </a:stretch>
        </p:blipFill>
        <p:spPr>
          <a:xfrm>
            <a:off x="1518353" y="5669280"/>
            <a:ext cx="6760310" cy="1043791"/>
          </a:xfrm>
          <a:prstGeom prst="rect">
            <a:avLst/>
          </a:prstGeom>
        </p:spPr>
      </p:pic>
      <p:pic>
        <p:nvPicPr>
          <p:cNvPr id="19" name="Picture 18" descr="A picture containing toy, clipart, gear&#10;&#10;Description automatically generated">
            <a:extLst>
              <a:ext uri="{FF2B5EF4-FFF2-40B4-BE49-F238E27FC236}">
                <a16:creationId xmlns:a16="http://schemas.microsoft.com/office/drawing/2014/main" id="{3C75E0C9-566B-A898-B46E-E5B722E79A5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132202"/>
            <a:ext cx="2208721" cy="978649"/>
          </a:xfrm>
          <a:prstGeom prst="rect">
            <a:avLst/>
          </a:prstGeom>
        </p:spPr>
      </p:pic>
      <p:sp>
        <p:nvSpPr>
          <p:cNvPr id="2" name="TextBox 1">
            <a:extLst>
              <a:ext uri="{FF2B5EF4-FFF2-40B4-BE49-F238E27FC236}">
                <a16:creationId xmlns:a16="http://schemas.microsoft.com/office/drawing/2014/main" id="{41CB189E-E7AD-37CD-4AF3-1F876B708DD8}"/>
              </a:ext>
            </a:extLst>
          </p:cNvPr>
          <p:cNvSpPr txBox="1"/>
          <p:nvPr/>
        </p:nvSpPr>
        <p:spPr>
          <a:xfrm>
            <a:off x="1382346" y="4984849"/>
            <a:ext cx="6760310" cy="646331"/>
          </a:xfrm>
          <a:prstGeom prst="rect">
            <a:avLst/>
          </a:prstGeom>
          <a:noFill/>
        </p:spPr>
        <p:txBody>
          <a:bodyPr wrap="square" rtlCol="0">
            <a:spAutoFit/>
          </a:bodyPr>
          <a:lstStyle/>
          <a:p>
            <a:pPr algn="ctr" defTabSz="685800">
              <a:defRPr/>
            </a:pPr>
            <a:r>
              <a:rPr lang="en-US" dirty="0">
                <a:solidFill>
                  <a:srgbClr val="17375E"/>
                </a:solidFill>
                <a:latin typeface="Arial" panose="020B0604020202020204" pitchFamily="34" charset="0"/>
                <a:ea typeface="Cambria" panose="02040503050406030204" pitchFamily="18" charset="0"/>
                <a:cs typeface="Arial" panose="020B0604020202020204" pitchFamily="34" charset="0"/>
              </a:rPr>
              <a:t>Combined the SOURCE and LEAD programs have celebrated 17 program graduates</a:t>
            </a:r>
          </a:p>
        </p:txBody>
      </p:sp>
    </p:spTree>
    <p:extLst>
      <p:ext uri="{BB962C8B-B14F-4D97-AF65-F5344CB8AC3E}">
        <p14:creationId xmlns:p14="http://schemas.microsoft.com/office/powerpoint/2010/main" val="345092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9"/>
        <p:cNvGrpSpPr/>
        <p:nvPr/>
      </p:nvGrpSpPr>
      <p:grpSpPr>
        <a:xfrm>
          <a:off x="0" y="0"/>
          <a:ext cx="0" cy="0"/>
          <a:chOff x="0" y="0"/>
          <a:chExt cx="0" cy="0"/>
        </a:xfrm>
      </p:grpSpPr>
      <p:sp>
        <p:nvSpPr>
          <p:cNvPr id="180" name="Google Shape;180;p35"/>
          <p:cNvSpPr txBox="1">
            <a:spLocks noGrp="1"/>
          </p:cNvSpPr>
          <p:nvPr>
            <p:ph type="title"/>
          </p:nvPr>
        </p:nvSpPr>
        <p:spPr>
          <a:xfrm>
            <a:off x="320040" y="640080"/>
            <a:ext cx="4808625" cy="446100"/>
          </a:xfrm>
          <a:prstGeom prst="rect">
            <a:avLst/>
          </a:prstGeom>
        </p:spPr>
        <p:txBody>
          <a:bodyPr spcFirstLastPara="1" wrap="square" lIns="91425" tIns="91425" rIns="91425" bIns="91425" anchor="t" anchorCtr="0">
            <a:noAutofit/>
          </a:bodyPr>
          <a:lstStyle/>
          <a:p>
            <a:r>
              <a:rPr lang="en" sz="3200" dirty="0">
                <a:solidFill>
                  <a:schemeClr val="tx1"/>
                </a:solidFill>
                <a:latin typeface="+mj-lt"/>
              </a:rPr>
              <a:t>Agenda</a:t>
            </a:r>
            <a:endParaRPr lang="en-US" sz="3200" dirty="0">
              <a:latin typeface="+mj-lt"/>
            </a:endParaRPr>
          </a:p>
        </p:txBody>
      </p:sp>
      <p:sp>
        <p:nvSpPr>
          <p:cNvPr id="181" name="Google Shape;181;p35"/>
          <p:cNvSpPr txBox="1">
            <a:spLocks noGrp="1"/>
          </p:cNvSpPr>
          <p:nvPr>
            <p:ph type="body" idx="1"/>
          </p:nvPr>
        </p:nvSpPr>
        <p:spPr>
          <a:xfrm>
            <a:off x="512064" y="1463040"/>
            <a:ext cx="8092800" cy="3970017"/>
          </a:xfrm>
          <a:prstGeom prst="rect">
            <a:avLst/>
          </a:prstGeom>
        </p:spPr>
        <p:txBody>
          <a:bodyPr spcFirstLastPara="1" wrap="square" lIns="91425" tIns="91425" rIns="91425" bIns="91425" anchor="t" anchorCtr="0">
            <a:noAutofit/>
          </a:bodyPr>
          <a:lstStyle/>
          <a:p>
            <a:pPr marL="0" indent="0">
              <a:lnSpc>
                <a:spcPct val="150000"/>
              </a:lnSpc>
              <a:buNone/>
            </a:pPr>
            <a:r>
              <a:rPr lang="en" sz="2400" dirty="0">
                <a:solidFill>
                  <a:schemeClr val="tx1"/>
                </a:solidFill>
                <a:latin typeface="+mj-lt"/>
              </a:rPr>
              <a:t>1. Brief overview of methods</a:t>
            </a:r>
            <a:endParaRPr lang="en" sz="2000" dirty="0">
              <a:solidFill>
                <a:schemeClr val="tx1"/>
              </a:solidFill>
              <a:latin typeface="+mj-lt"/>
            </a:endParaRPr>
          </a:p>
          <a:p>
            <a:pPr marL="0" indent="0">
              <a:lnSpc>
                <a:spcPct val="150000"/>
              </a:lnSpc>
              <a:buNone/>
            </a:pPr>
            <a:r>
              <a:rPr lang="en" sz="2400" dirty="0">
                <a:solidFill>
                  <a:schemeClr val="tx1"/>
                </a:solidFill>
                <a:latin typeface="+mj-lt"/>
              </a:rPr>
              <a:t>2. Results:</a:t>
            </a:r>
          </a:p>
          <a:p>
            <a:pPr marL="914389" lvl="1" indent="-457200">
              <a:lnSpc>
                <a:spcPct val="150000"/>
              </a:lnSpc>
              <a:spcBef>
                <a:spcPts val="0"/>
              </a:spcBef>
              <a:buClr>
                <a:schemeClr val="tx1"/>
              </a:buClr>
              <a:buSzPct val="100000"/>
              <a:buAutoNum type="alphaLcParenR"/>
            </a:pPr>
            <a:r>
              <a:rPr lang="en" sz="2200" dirty="0">
                <a:solidFill>
                  <a:schemeClr val="tx1"/>
                </a:solidFill>
                <a:latin typeface="+mj-lt"/>
              </a:rPr>
              <a:t>Substance Use-Related Pre-Arrest Diversion Programs</a:t>
            </a:r>
          </a:p>
          <a:p>
            <a:pPr marL="914389" lvl="1" indent="-457200">
              <a:lnSpc>
                <a:spcPct val="150000"/>
              </a:lnSpc>
              <a:spcBef>
                <a:spcPts val="0"/>
              </a:spcBef>
              <a:buClr>
                <a:schemeClr val="tx1"/>
              </a:buClr>
              <a:buSzPct val="100000"/>
              <a:buAutoNum type="alphaLcParenR"/>
            </a:pPr>
            <a:r>
              <a:rPr lang="en" sz="2200" dirty="0">
                <a:solidFill>
                  <a:schemeClr val="tx1"/>
                </a:solidFill>
                <a:latin typeface="+mj-lt"/>
              </a:rPr>
              <a:t>Substance Use-Related Post-Arrest Diversion Programs</a:t>
            </a:r>
          </a:p>
          <a:p>
            <a:pPr marL="914389" lvl="1" indent="-457200">
              <a:lnSpc>
                <a:spcPct val="150000"/>
              </a:lnSpc>
              <a:spcBef>
                <a:spcPts val="0"/>
              </a:spcBef>
              <a:buClr>
                <a:schemeClr val="tx1"/>
              </a:buClr>
              <a:buSzPct val="100000"/>
              <a:buAutoNum type="alphaLcParenR"/>
            </a:pPr>
            <a:r>
              <a:rPr lang="en" sz="2200" dirty="0">
                <a:solidFill>
                  <a:schemeClr val="tx1"/>
                </a:solidFill>
                <a:latin typeface="+mj-lt"/>
              </a:rPr>
              <a:t>Family Drug Treatment Courts and NC G.S. 90-96</a:t>
            </a:r>
            <a:endParaRPr lang="en" sz="2000" dirty="0">
              <a:solidFill>
                <a:schemeClr val="tx1"/>
              </a:solidFill>
              <a:latin typeface="+mj-lt"/>
            </a:endParaRPr>
          </a:p>
          <a:p>
            <a:pPr marL="0" indent="0">
              <a:lnSpc>
                <a:spcPct val="150000"/>
              </a:lnSpc>
              <a:buNone/>
            </a:pPr>
            <a:r>
              <a:rPr lang="en" sz="2400" dirty="0">
                <a:solidFill>
                  <a:schemeClr val="tx1"/>
                </a:solidFill>
                <a:latin typeface="+mj-lt"/>
              </a:rPr>
              <a:t>3. Diversion Program Needs and Conclusions</a:t>
            </a:r>
          </a:p>
          <a:p>
            <a:pPr marL="342900" indent="-342900">
              <a:lnSpc>
                <a:spcPct val="150000"/>
              </a:lnSpc>
            </a:pPr>
            <a:endParaRPr lang="en" sz="1650" b="1" dirty="0"/>
          </a:p>
          <a:p>
            <a:pPr marL="342900" indent="-342900">
              <a:lnSpc>
                <a:spcPct val="150000"/>
              </a:lnSpc>
            </a:pPr>
            <a:endParaRPr lang="en" sz="1650" b="1" dirty="0"/>
          </a:p>
          <a:p>
            <a:pPr marL="342900" indent="-342900">
              <a:lnSpc>
                <a:spcPct val="150000"/>
              </a:lnSpc>
              <a:buSzPts val="1100"/>
            </a:pPr>
            <a:endParaRPr lang="en" sz="1650" dirty="0"/>
          </a:p>
          <a:p>
            <a:pPr marL="342900" indent="-342900">
              <a:lnSpc>
                <a:spcPct val="150000"/>
              </a:lnSpc>
              <a:buSzPts val="1100"/>
            </a:pPr>
            <a:endParaRPr lang="en" sz="1650" dirty="0"/>
          </a:p>
        </p:txBody>
      </p:sp>
      <p:cxnSp>
        <p:nvCxnSpPr>
          <p:cNvPr id="2" name="Straight Arrow Connector 1">
            <a:extLst>
              <a:ext uri="{FF2B5EF4-FFF2-40B4-BE49-F238E27FC236}">
                <a16:creationId xmlns:a16="http://schemas.microsoft.com/office/drawing/2014/main" id="{927259C7-EBF9-3FAC-89B5-AA868154EF52}"/>
              </a:ext>
            </a:extLst>
          </p:cNvPr>
          <p:cNvCxnSpPr/>
          <p:nvPr/>
        </p:nvCxnSpPr>
        <p:spPr>
          <a:xfrm flipV="1">
            <a:off x="4397" y="1468382"/>
            <a:ext cx="9139603" cy="17584"/>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051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6C3DDE8-2CFA-917E-EEEA-47456AB84F18}"/>
              </a:ext>
            </a:extLst>
          </p:cNvPr>
          <p:cNvSpPr txBox="1"/>
          <p:nvPr/>
        </p:nvSpPr>
        <p:spPr>
          <a:xfrm>
            <a:off x="1325880" y="182880"/>
            <a:ext cx="7145257" cy="1815882"/>
          </a:xfrm>
          <a:prstGeom prst="rect">
            <a:avLst/>
          </a:prstGeom>
          <a:noFill/>
        </p:spPr>
        <p:txBody>
          <a:bodyPr wrap="square" rtlCol="0">
            <a:spAutoFit/>
          </a:bodyPr>
          <a:lstStyle/>
          <a:p>
            <a:pPr algn="ctr" defTabSz="685800"/>
            <a:r>
              <a:rPr lang="en-US" sz="2800" b="1" u="sng" dirty="0">
                <a:solidFill>
                  <a:srgbClr val="ED7D31"/>
                </a:solidFill>
                <a:latin typeface="Arial" panose="020B0604020202020204" pitchFamily="34" charset="0"/>
                <a:ea typeface="Cambria" panose="02040503050406030204" pitchFamily="18" charset="0"/>
                <a:cs typeface="Arial" panose="020B0604020202020204" pitchFamily="34" charset="0"/>
              </a:rPr>
              <a:t>S</a:t>
            </a:r>
            <a:r>
              <a:rPr lang="en-US" sz="2800" b="1" dirty="0">
                <a:solidFill>
                  <a:srgbClr val="ED7D31"/>
                </a:solidFill>
                <a:latin typeface="Arial" panose="020B0604020202020204" pitchFamily="34" charset="0"/>
                <a:ea typeface="Cambria" panose="02040503050406030204" pitchFamily="18" charset="0"/>
                <a:cs typeface="Arial" panose="020B0604020202020204" pitchFamily="34" charset="0"/>
              </a:rPr>
              <a:t>urvivors of the </a:t>
            </a:r>
            <a:r>
              <a:rPr lang="en-US" sz="2800" b="1" u="sng" dirty="0">
                <a:solidFill>
                  <a:srgbClr val="ED7D31"/>
                </a:solidFill>
                <a:latin typeface="Arial" panose="020B0604020202020204" pitchFamily="34" charset="0"/>
                <a:ea typeface="Cambria" panose="02040503050406030204" pitchFamily="18" charset="0"/>
                <a:cs typeface="Arial" panose="020B0604020202020204" pitchFamily="34" charset="0"/>
              </a:rPr>
              <a:t>O</a:t>
            </a:r>
            <a:r>
              <a:rPr lang="en-US" sz="2800" b="1" dirty="0">
                <a:solidFill>
                  <a:srgbClr val="ED7D31"/>
                </a:solidFill>
                <a:latin typeface="Arial" panose="020B0604020202020204" pitchFamily="34" charset="0"/>
                <a:ea typeface="Cambria" panose="02040503050406030204" pitchFamily="18" charset="0"/>
                <a:cs typeface="Arial" panose="020B0604020202020204" pitchFamily="34" charset="0"/>
              </a:rPr>
              <a:t>pioid/covid epidemics </a:t>
            </a:r>
            <a:r>
              <a:rPr lang="en-US" sz="2800" b="1" u="sng" dirty="0">
                <a:solidFill>
                  <a:srgbClr val="ED7D31"/>
                </a:solidFill>
                <a:latin typeface="Arial" panose="020B0604020202020204" pitchFamily="34" charset="0"/>
                <a:ea typeface="Cambria" panose="02040503050406030204" pitchFamily="18" charset="0"/>
                <a:cs typeface="Arial" panose="020B0604020202020204" pitchFamily="34" charset="0"/>
              </a:rPr>
              <a:t>U</a:t>
            </a:r>
            <a:r>
              <a:rPr lang="en-US" sz="2800" b="1" dirty="0">
                <a:solidFill>
                  <a:srgbClr val="ED7D31"/>
                </a:solidFill>
                <a:latin typeface="Arial" panose="020B0604020202020204" pitchFamily="34" charset="0"/>
                <a:ea typeface="Cambria" panose="02040503050406030204" pitchFamily="18" charset="0"/>
                <a:cs typeface="Arial" panose="020B0604020202020204" pitchFamily="34" charset="0"/>
              </a:rPr>
              <a:t>tilization of </a:t>
            </a:r>
            <a:r>
              <a:rPr lang="en-US" sz="2800" b="1" u="sng" dirty="0">
                <a:solidFill>
                  <a:srgbClr val="ED7D31"/>
                </a:solidFill>
                <a:latin typeface="Arial" panose="020B0604020202020204" pitchFamily="34" charset="0"/>
                <a:ea typeface="Cambria" panose="02040503050406030204" pitchFamily="18" charset="0"/>
                <a:cs typeface="Arial" panose="020B0604020202020204" pitchFamily="34" charset="0"/>
              </a:rPr>
              <a:t>R</a:t>
            </a:r>
            <a:r>
              <a:rPr lang="en-US" sz="2800" b="1" dirty="0">
                <a:solidFill>
                  <a:srgbClr val="ED7D31"/>
                </a:solidFill>
                <a:latin typeface="Arial" panose="020B0604020202020204" pitchFamily="34" charset="0"/>
                <a:ea typeface="Cambria" panose="02040503050406030204" pitchFamily="18" charset="0"/>
                <a:cs typeface="Arial" panose="020B0604020202020204" pitchFamily="34" charset="0"/>
              </a:rPr>
              <a:t>esources and </a:t>
            </a:r>
            <a:r>
              <a:rPr lang="en-US" sz="2800" b="1" u="sng" dirty="0">
                <a:solidFill>
                  <a:srgbClr val="ED7D31"/>
                </a:solidFill>
                <a:latin typeface="Arial" panose="020B0604020202020204" pitchFamily="34" charset="0"/>
                <a:ea typeface="Cambria" panose="02040503050406030204" pitchFamily="18" charset="0"/>
                <a:cs typeface="Arial" panose="020B0604020202020204" pitchFamily="34" charset="0"/>
              </a:rPr>
              <a:t>C</a:t>
            </a:r>
            <a:r>
              <a:rPr lang="en-US" sz="2800" b="1" dirty="0">
                <a:solidFill>
                  <a:srgbClr val="ED7D31"/>
                </a:solidFill>
                <a:latin typeface="Arial" panose="020B0604020202020204" pitchFamily="34" charset="0"/>
                <a:ea typeface="Cambria" panose="02040503050406030204" pitchFamily="18" charset="0"/>
                <a:cs typeface="Arial" panose="020B0604020202020204" pitchFamily="34" charset="0"/>
              </a:rPr>
              <a:t>ommunity </a:t>
            </a:r>
            <a:r>
              <a:rPr lang="en-US" sz="2800" b="1" u="sng" dirty="0">
                <a:solidFill>
                  <a:srgbClr val="ED7D31"/>
                </a:solidFill>
                <a:latin typeface="Arial" panose="020B0604020202020204" pitchFamily="34" charset="0"/>
                <a:ea typeface="Cambria" panose="02040503050406030204" pitchFamily="18" charset="0"/>
                <a:cs typeface="Arial" panose="020B0604020202020204" pitchFamily="34" charset="0"/>
              </a:rPr>
              <a:t>E</a:t>
            </a:r>
            <a:r>
              <a:rPr lang="en-US" sz="2800" b="1" dirty="0">
                <a:solidFill>
                  <a:srgbClr val="ED7D31"/>
                </a:solidFill>
                <a:latin typeface="Arial" panose="020B0604020202020204" pitchFamily="34" charset="0"/>
                <a:ea typeface="Cambria" panose="02040503050406030204" pitchFamily="18" charset="0"/>
                <a:cs typeface="Arial" panose="020B0604020202020204" pitchFamily="34" charset="0"/>
              </a:rPr>
              <a:t>ngagement (SOURCE) &amp; Law Enforcement Assisted Diversion (LEAD) </a:t>
            </a:r>
          </a:p>
        </p:txBody>
      </p:sp>
      <p:pic>
        <p:nvPicPr>
          <p:cNvPr id="10" name="Picture 9">
            <a:extLst>
              <a:ext uri="{FF2B5EF4-FFF2-40B4-BE49-F238E27FC236}">
                <a16:creationId xmlns:a16="http://schemas.microsoft.com/office/drawing/2014/main" id="{76320944-A305-7C7B-945D-89003054B3D1}"/>
              </a:ext>
            </a:extLst>
          </p:cNvPr>
          <p:cNvPicPr>
            <a:picLocks noChangeAspect="1"/>
          </p:cNvPicPr>
          <p:nvPr/>
        </p:nvPicPr>
        <p:blipFill>
          <a:blip r:embed="rId3"/>
          <a:stretch>
            <a:fillRect/>
          </a:stretch>
        </p:blipFill>
        <p:spPr>
          <a:xfrm>
            <a:off x="76461" y="182880"/>
            <a:ext cx="1263063" cy="521479"/>
          </a:xfrm>
          <a:prstGeom prst="rect">
            <a:avLst/>
          </a:prstGeom>
        </p:spPr>
      </p:pic>
      <p:sp>
        <p:nvSpPr>
          <p:cNvPr id="5" name="TextBox 4">
            <a:extLst>
              <a:ext uri="{FF2B5EF4-FFF2-40B4-BE49-F238E27FC236}">
                <a16:creationId xmlns:a16="http://schemas.microsoft.com/office/drawing/2014/main" id="{FEBF7773-FFB0-9D6A-061D-02015306B6C3}"/>
              </a:ext>
            </a:extLst>
          </p:cNvPr>
          <p:cNvSpPr txBox="1"/>
          <p:nvPr/>
        </p:nvSpPr>
        <p:spPr>
          <a:xfrm>
            <a:off x="381000" y="2062398"/>
            <a:ext cx="8458199" cy="5216813"/>
          </a:xfrm>
          <a:prstGeom prst="rect">
            <a:avLst/>
          </a:prstGeom>
          <a:noFill/>
        </p:spPr>
        <p:txBody>
          <a:bodyPr wrap="square" rtlCol="0">
            <a:spAutoFit/>
          </a:bodyPr>
          <a:lstStyle/>
          <a:p>
            <a:pPr algn="ctr" defTabSz="685800"/>
            <a:r>
              <a:rPr lang="en-US" b="1" u="sng" dirty="0">
                <a:solidFill>
                  <a:srgbClr val="17375E"/>
                </a:solidFill>
                <a:latin typeface="Arial" panose="020B0604020202020204" pitchFamily="34" charset="0"/>
                <a:cs typeface="Arial" panose="020B0604020202020204" pitchFamily="34" charset="0"/>
              </a:rPr>
              <a:t>Staff Contact Information: </a:t>
            </a:r>
          </a:p>
          <a:p>
            <a:pPr algn="ctr" defTabSz="685800"/>
            <a:endParaRPr lang="en-US" dirty="0">
              <a:solidFill>
                <a:srgbClr val="17375E"/>
              </a:solidFill>
              <a:latin typeface="Arial" panose="020B0604020202020204" pitchFamily="34" charset="0"/>
              <a:cs typeface="Arial" panose="020B0604020202020204" pitchFamily="34" charset="0"/>
            </a:endParaRPr>
          </a:p>
          <a:p>
            <a:pPr algn="ctr" defTabSz="685800"/>
            <a:r>
              <a:rPr lang="en-US" dirty="0">
                <a:solidFill>
                  <a:srgbClr val="17375E"/>
                </a:solidFill>
                <a:latin typeface="Arial" panose="020B0604020202020204" pitchFamily="34" charset="0"/>
                <a:cs typeface="Arial" panose="020B0604020202020204" pitchFamily="34" charset="0"/>
              </a:rPr>
              <a:t>Billy McGowan, SOURCE Linkage Coordinator </a:t>
            </a:r>
          </a:p>
          <a:p>
            <a:pPr algn="ctr" defTabSz="685800"/>
            <a:r>
              <a:rPr lang="en-US" dirty="0">
                <a:solidFill>
                  <a:srgbClr val="4472C4">
                    <a:lumMod val="75000"/>
                  </a:srgbClr>
                </a:solidFill>
                <a:latin typeface="Arial" panose="020B0604020202020204" pitchFamily="34" charset="0"/>
                <a:cs typeface="Arial" panose="020B0604020202020204" pitchFamily="34" charset="0"/>
                <a:hlinkClick r:id="rId4"/>
              </a:rPr>
              <a:t>wmcgowan@coastalhorizons.org</a:t>
            </a:r>
            <a:r>
              <a:rPr lang="en-US" dirty="0">
                <a:solidFill>
                  <a:srgbClr val="4472C4">
                    <a:lumMod val="75000"/>
                  </a:srgbClr>
                </a:solidFill>
                <a:latin typeface="Arial" panose="020B0604020202020204" pitchFamily="34" charset="0"/>
                <a:cs typeface="Arial" panose="020B0604020202020204" pitchFamily="34" charset="0"/>
              </a:rPr>
              <a:t> </a:t>
            </a:r>
          </a:p>
          <a:p>
            <a:pPr algn="ctr" defTabSz="685800"/>
            <a:r>
              <a:rPr lang="en-US" dirty="0">
                <a:solidFill>
                  <a:srgbClr val="17375E"/>
                </a:solidFill>
                <a:latin typeface="Arial" panose="020B0604020202020204" pitchFamily="34" charset="0"/>
                <a:cs typeface="Arial" panose="020B0604020202020204" pitchFamily="34" charset="0"/>
              </a:rPr>
              <a:t>910-444-8152</a:t>
            </a:r>
          </a:p>
          <a:p>
            <a:pPr algn="ctr" defTabSz="685800"/>
            <a:endParaRPr lang="en-US" dirty="0">
              <a:solidFill>
                <a:srgbClr val="17375E"/>
              </a:solidFill>
              <a:latin typeface="Arial" panose="020B0604020202020204" pitchFamily="34" charset="0"/>
              <a:cs typeface="Arial" panose="020B0604020202020204" pitchFamily="34" charset="0"/>
            </a:endParaRPr>
          </a:p>
          <a:p>
            <a:pPr algn="ctr" defTabSz="685800"/>
            <a:r>
              <a:rPr lang="en-US" dirty="0">
                <a:solidFill>
                  <a:srgbClr val="17375E"/>
                </a:solidFill>
                <a:latin typeface="Arial" panose="020B0604020202020204" pitchFamily="34" charset="0"/>
                <a:cs typeface="Arial" panose="020B0604020202020204" pitchFamily="34" charset="0"/>
              </a:rPr>
              <a:t>Elke Hennecke, SOURCE Peer Support Specialist/Case Manager</a:t>
            </a:r>
          </a:p>
          <a:p>
            <a:pPr algn="ctr" defTabSz="685800"/>
            <a:r>
              <a:rPr lang="en-US" dirty="0">
                <a:solidFill>
                  <a:srgbClr val="4472C4">
                    <a:lumMod val="75000"/>
                  </a:srgbClr>
                </a:solidFill>
                <a:latin typeface="Arial" panose="020B0604020202020204" pitchFamily="34" charset="0"/>
                <a:cs typeface="Arial" panose="020B0604020202020204" pitchFamily="34" charset="0"/>
                <a:hlinkClick r:id="rId5"/>
              </a:rPr>
              <a:t>Ehennecke@coastalhorizons.org</a:t>
            </a:r>
            <a:r>
              <a:rPr lang="en-US" dirty="0">
                <a:solidFill>
                  <a:srgbClr val="4472C4">
                    <a:lumMod val="75000"/>
                  </a:srgbClr>
                </a:solidFill>
                <a:latin typeface="Arial" panose="020B0604020202020204" pitchFamily="34" charset="0"/>
                <a:cs typeface="Arial" panose="020B0604020202020204" pitchFamily="34" charset="0"/>
              </a:rPr>
              <a:t> </a:t>
            </a:r>
          </a:p>
          <a:p>
            <a:pPr algn="ctr" defTabSz="685800"/>
            <a:r>
              <a:rPr lang="en-US" dirty="0">
                <a:solidFill>
                  <a:srgbClr val="17375E"/>
                </a:solidFill>
                <a:latin typeface="Arial" panose="020B0604020202020204" pitchFamily="34" charset="0"/>
                <a:cs typeface="Arial" panose="020B0604020202020204" pitchFamily="34" charset="0"/>
              </a:rPr>
              <a:t>910-274-9736</a:t>
            </a:r>
          </a:p>
          <a:p>
            <a:pPr algn="ctr" defTabSz="685800"/>
            <a:endParaRPr lang="en-US" dirty="0">
              <a:solidFill>
                <a:srgbClr val="4472C4">
                  <a:lumMod val="75000"/>
                </a:srgbClr>
              </a:solidFill>
              <a:latin typeface="Arial" panose="020B0604020202020204" pitchFamily="34" charset="0"/>
              <a:cs typeface="Arial" panose="020B0604020202020204" pitchFamily="34" charset="0"/>
            </a:endParaRPr>
          </a:p>
          <a:p>
            <a:pPr algn="ctr" defTabSz="685800"/>
            <a:r>
              <a:rPr lang="en-US" dirty="0">
                <a:solidFill>
                  <a:srgbClr val="17375E"/>
                </a:solidFill>
                <a:latin typeface="Arial" panose="020B0604020202020204" pitchFamily="34" charset="0"/>
                <a:cs typeface="Arial" panose="020B0604020202020204" pitchFamily="34" charset="0"/>
              </a:rPr>
              <a:t>Jamir Jumoke, Justice Services Peer Support Specialist/LEAD Case Manager</a:t>
            </a:r>
          </a:p>
          <a:p>
            <a:pPr algn="ctr" defTabSz="685800"/>
            <a:r>
              <a:rPr lang="en-US" dirty="0">
                <a:solidFill>
                  <a:srgbClr val="4472C4">
                    <a:lumMod val="75000"/>
                  </a:srgbClr>
                </a:solidFill>
                <a:latin typeface="Arial" panose="020B0604020202020204" pitchFamily="34" charset="0"/>
                <a:cs typeface="Arial" panose="020B0604020202020204" pitchFamily="34" charset="0"/>
                <a:hlinkClick r:id="rId6"/>
              </a:rPr>
              <a:t>ojumoke@coastalhorizons.org</a:t>
            </a:r>
            <a:r>
              <a:rPr lang="en-US" dirty="0">
                <a:solidFill>
                  <a:srgbClr val="4472C4">
                    <a:lumMod val="75000"/>
                  </a:srgbClr>
                </a:solidFill>
                <a:latin typeface="Arial" panose="020B0604020202020204" pitchFamily="34" charset="0"/>
                <a:cs typeface="Arial" panose="020B0604020202020204" pitchFamily="34" charset="0"/>
              </a:rPr>
              <a:t> </a:t>
            </a:r>
          </a:p>
          <a:p>
            <a:pPr algn="ctr" defTabSz="685800"/>
            <a:r>
              <a:rPr lang="en-US" dirty="0">
                <a:solidFill>
                  <a:srgbClr val="17375E"/>
                </a:solidFill>
                <a:latin typeface="Arial" panose="020B0604020202020204" pitchFamily="34" charset="0"/>
                <a:cs typeface="Arial" panose="020B0604020202020204" pitchFamily="34" charset="0"/>
              </a:rPr>
              <a:t>910-622-9531</a:t>
            </a:r>
          </a:p>
          <a:p>
            <a:pPr algn="ctr" defTabSz="685800"/>
            <a:endParaRPr lang="en-US" dirty="0">
              <a:solidFill>
                <a:srgbClr val="17375E"/>
              </a:solidFill>
              <a:latin typeface="Arial" panose="020B0604020202020204" pitchFamily="34" charset="0"/>
              <a:cs typeface="Arial" panose="020B0604020202020204" pitchFamily="34" charset="0"/>
            </a:endParaRPr>
          </a:p>
          <a:p>
            <a:pPr algn="ctr" defTabSz="685800"/>
            <a:r>
              <a:rPr lang="en-US" dirty="0">
                <a:solidFill>
                  <a:srgbClr val="17375E"/>
                </a:solidFill>
                <a:latin typeface="Arial" panose="020B0604020202020204" pitchFamily="34" charset="0"/>
                <a:cs typeface="Arial" panose="020B0604020202020204" pitchFamily="34" charset="0"/>
              </a:rPr>
              <a:t>Jamie Melvin, Reentry Services Director</a:t>
            </a:r>
          </a:p>
          <a:p>
            <a:pPr algn="ctr" defTabSz="685800"/>
            <a:r>
              <a:rPr lang="en-US" dirty="0">
                <a:solidFill>
                  <a:srgbClr val="4472C4">
                    <a:lumMod val="75000"/>
                  </a:srgbClr>
                </a:solidFill>
                <a:latin typeface="Arial" panose="020B0604020202020204" pitchFamily="34" charset="0"/>
                <a:cs typeface="Arial" panose="020B0604020202020204" pitchFamily="34" charset="0"/>
                <a:hlinkClick r:id="rId7"/>
              </a:rPr>
              <a:t>jmelvin@coastalhorizons.org</a:t>
            </a:r>
            <a:r>
              <a:rPr lang="en-US" dirty="0">
                <a:solidFill>
                  <a:srgbClr val="4472C4">
                    <a:lumMod val="75000"/>
                  </a:srgbClr>
                </a:solidFill>
                <a:latin typeface="Arial" panose="020B0604020202020204" pitchFamily="34" charset="0"/>
                <a:cs typeface="Arial" panose="020B0604020202020204" pitchFamily="34" charset="0"/>
              </a:rPr>
              <a:t>  </a:t>
            </a:r>
          </a:p>
          <a:p>
            <a:pPr algn="ctr" defTabSz="685800"/>
            <a:r>
              <a:rPr lang="en-US" dirty="0">
                <a:solidFill>
                  <a:srgbClr val="17375E"/>
                </a:solidFill>
                <a:latin typeface="Arial" panose="020B0604020202020204" pitchFamily="34" charset="0"/>
                <a:cs typeface="Arial" panose="020B0604020202020204" pitchFamily="34" charset="0"/>
              </a:rPr>
              <a:t>910-622-0812</a:t>
            </a:r>
          </a:p>
          <a:p>
            <a:pPr defTabSz="685800"/>
            <a:endParaRPr lang="en-US" sz="1350" dirty="0">
              <a:solidFill>
                <a:prstClr val="black"/>
              </a:solidFill>
              <a:latin typeface="Calibri" panose="020F0502020204030204"/>
            </a:endParaRPr>
          </a:p>
          <a:p>
            <a:pPr defTabSz="685800"/>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812431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tationary, writing implement, pencil&#10;&#10;Description automatically generated">
            <a:extLst>
              <a:ext uri="{FF2B5EF4-FFF2-40B4-BE49-F238E27FC236}">
                <a16:creationId xmlns:a16="http://schemas.microsoft.com/office/drawing/2014/main" id="{F160C08C-CAA9-629B-8290-21891A736B6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65488" y="1028700"/>
            <a:ext cx="6629401" cy="4972051"/>
          </a:xfrm>
          <a:prstGeom prst="rect">
            <a:avLst/>
          </a:prstGeom>
        </p:spPr>
      </p:pic>
    </p:spTree>
    <p:extLst>
      <p:ext uri="{BB962C8B-B14F-4D97-AF65-F5344CB8AC3E}">
        <p14:creationId xmlns:p14="http://schemas.microsoft.com/office/powerpoint/2010/main" val="3538794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C3817B-DFA5-4B06-B4CA-7AD45118A02E}"/>
              </a:ext>
            </a:extLst>
          </p:cNvPr>
          <p:cNvSpPr txBox="1"/>
          <p:nvPr/>
        </p:nvSpPr>
        <p:spPr>
          <a:xfrm>
            <a:off x="0" y="2194560"/>
            <a:ext cx="9144000" cy="1371600"/>
          </a:xfrm>
          <a:prstGeom prst="rect">
            <a:avLst/>
          </a:prstGeom>
          <a:solidFill>
            <a:srgbClr val="1F497D"/>
          </a:solidFill>
        </p:spPr>
        <p:txBody>
          <a:bodyPr wrap="square" rtlCol="0">
            <a:spAutoFit/>
          </a:bodyPr>
          <a:lstStyle/>
          <a:p>
            <a:endParaRPr lang="en-US" dirty="0"/>
          </a:p>
        </p:txBody>
      </p:sp>
      <p:sp>
        <p:nvSpPr>
          <p:cNvPr id="4" name="Title 3">
            <a:extLst>
              <a:ext uri="{FF2B5EF4-FFF2-40B4-BE49-F238E27FC236}">
                <a16:creationId xmlns:a16="http://schemas.microsoft.com/office/drawing/2014/main" id="{8A94BE0A-81E6-4BB4-A48F-1CA140383B70}"/>
              </a:ext>
            </a:extLst>
          </p:cNvPr>
          <p:cNvSpPr>
            <a:spLocks noGrp="1"/>
          </p:cNvSpPr>
          <p:nvPr>
            <p:ph type="title" idx="4294967295"/>
          </p:nvPr>
        </p:nvSpPr>
        <p:spPr>
          <a:xfrm>
            <a:off x="137159" y="2194560"/>
            <a:ext cx="9144000" cy="910394"/>
          </a:xfrm>
          <a:solidFill>
            <a:srgbClr val="1F497D"/>
          </a:solidFill>
        </p:spPr>
        <p:txBody>
          <a:bodyPr/>
          <a:lstStyle/>
          <a:p>
            <a:pPr marL="9525" defTabSz="685800">
              <a:lnSpc>
                <a:spcPts val="3592"/>
              </a:lnSpc>
            </a:pPr>
            <a:r>
              <a:rPr lang="en-US" sz="3200" dirty="0">
                <a:solidFill>
                  <a:schemeClr val="bg1"/>
                </a:solidFill>
                <a:latin typeface="+mn-lt"/>
                <a:cs typeface="Calibri"/>
              </a:rPr>
              <a:t>Medi</a:t>
            </a:r>
            <a:r>
              <a:rPr lang="en-US" sz="3200" spc="-26" dirty="0">
                <a:solidFill>
                  <a:schemeClr val="bg1"/>
                </a:solidFill>
                <a:latin typeface="+mn-lt"/>
                <a:cs typeface="Calibri"/>
              </a:rPr>
              <a:t>c</a:t>
            </a:r>
            <a:r>
              <a:rPr lang="en-US" sz="3200" spc="-23" dirty="0">
                <a:solidFill>
                  <a:schemeClr val="bg1"/>
                </a:solidFill>
                <a:latin typeface="+mn-lt"/>
                <a:cs typeface="Calibri"/>
              </a:rPr>
              <a:t>a</a:t>
            </a:r>
            <a:r>
              <a:rPr lang="en-US" sz="3200" dirty="0">
                <a:solidFill>
                  <a:schemeClr val="bg1"/>
                </a:solidFill>
                <a:latin typeface="+mn-lt"/>
                <a:cs typeface="Calibri"/>
              </a:rPr>
              <a:t>tion</a:t>
            </a:r>
            <a:r>
              <a:rPr lang="en-US" sz="3200" spc="11" dirty="0">
                <a:solidFill>
                  <a:schemeClr val="bg1"/>
                </a:solidFill>
                <a:latin typeface="+mn-lt"/>
                <a:cs typeface="Calibri"/>
              </a:rPr>
              <a:t> </a:t>
            </a:r>
            <a:r>
              <a:rPr lang="en-US" sz="3200" spc="-64" dirty="0">
                <a:solidFill>
                  <a:schemeClr val="bg1"/>
                </a:solidFill>
                <a:latin typeface="+mn-lt"/>
                <a:cs typeface="Calibri"/>
              </a:rPr>
              <a:t>f</a:t>
            </a:r>
            <a:r>
              <a:rPr lang="en-US" sz="3200" spc="-23" dirty="0">
                <a:solidFill>
                  <a:schemeClr val="bg1"/>
                </a:solidFill>
                <a:latin typeface="+mn-lt"/>
                <a:cs typeface="Calibri"/>
              </a:rPr>
              <a:t>o</a:t>
            </a:r>
            <a:r>
              <a:rPr lang="en-US" sz="3200" spc="-11" dirty="0">
                <a:solidFill>
                  <a:schemeClr val="bg1"/>
                </a:solidFill>
                <a:latin typeface="+mn-lt"/>
                <a:cs typeface="Calibri"/>
              </a:rPr>
              <a:t>r</a:t>
            </a:r>
            <a:r>
              <a:rPr lang="en-US" sz="3200" dirty="0">
                <a:solidFill>
                  <a:schemeClr val="bg1"/>
                </a:solidFill>
                <a:latin typeface="+mn-lt"/>
                <a:cs typeface="Calibri"/>
              </a:rPr>
              <a:t> </a:t>
            </a:r>
            <a:r>
              <a:rPr lang="en-US" sz="3200" spc="-4" dirty="0">
                <a:solidFill>
                  <a:schemeClr val="bg1"/>
                </a:solidFill>
                <a:latin typeface="+mn-lt"/>
                <a:cs typeface="Calibri"/>
              </a:rPr>
              <a:t>Opi</a:t>
            </a:r>
            <a:r>
              <a:rPr lang="en-US" sz="3200" spc="8" dirty="0">
                <a:solidFill>
                  <a:schemeClr val="bg1"/>
                </a:solidFill>
                <a:latin typeface="+mn-lt"/>
                <a:cs typeface="Calibri"/>
              </a:rPr>
              <a:t>o</a:t>
            </a:r>
            <a:r>
              <a:rPr lang="en-US" sz="3200" dirty="0">
                <a:solidFill>
                  <a:schemeClr val="bg1"/>
                </a:solidFill>
                <a:latin typeface="+mn-lt"/>
                <a:cs typeface="Calibri"/>
              </a:rPr>
              <a:t>id</a:t>
            </a:r>
            <a:r>
              <a:rPr lang="en-US" sz="3200" spc="-4" dirty="0">
                <a:solidFill>
                  <a:schemeClr val="bg1"/>
                </a:solidFill>
                <a:latin typeface="+mn-lt"/>
                <a:cs typeface="Calibri"/>
              </a:rPr>
              <a:t> </a:t>
            </a:r>
            <a:r>
              <a:rPr lang="en-US" sz="3200" spc="-23" dirty="0">
                <a:solidFill>
                  <a:schemeClr val="bg1"/>
                </a:solidFill>
                <a:latin typeface="+mn-lt"/>
                <a:cs typeface="Calibri"/>
              </a:rPr>
              <a:t>U</a:t>
            </a:r>
            <a:r>
              <a:rPr lang="en-US" sz="3200" spc="-11" dirty="0">
                <a:solidFill>
                  <a:schemeClr val="bg1"/>
                </a:solidFill>
                <a:latin typeface="+mn-lt"/>
                <a:cs typeface="Calibri"/>
              </a:rPr>
              <a:t>s</a:t>
            </a:r>
            <a:r>
              <a:rPr lang="en-US" sz="3200" spc="-19" dirty="0">
                <a:solidFill>
                  <a:schemeClr val="bg1"/>
                </a:solidFill>
                <a:latin typeface="+mn-lt"/>
                <a:cs typeface="Calibri"/>
              </a:rPr>
              <a:t>e</a:t>
            </a:r>
            <a:r>
              <a:rPr lang="en-US" sz="3200" dirty="0">
                <a:solidFill>
                  <a:schemeClr val="bg1"/>
                </a:solidFill>
                <a:latin typeface="+mn-lt"/>
                <a:cs typeface="Calibri"/>
              </a:rPr>
              <a:t> </a:t>
            </a:r>
            <a:r>
              <a:rPr lang="en-US" sz="3200" spc="-4" dirty="0">
                <a:solidFill>
                  <a:schemeClr val="bg1"/>
                </a:solidFill>
                <a:latin typeface="+mn-lt"/>
                <a:cs typeface="Calibri"/>
              </a:rPr>
              <a:t>Diso</a:t>
            </a:r>
            <a:r>
              <a:rPr lang="en-US" sz="3200" spc="-38" dirty="0">
                <a:solidFill>
                  <a:schemeClr val="bg1"/>
                </a:solidFill>
                <a:latin typeface="+mn-lt"/>
                <a:cs typeface="Calibri"/>
              </a:rPr>
              <a:t>r</a:t>
            </a:r>
            <a:r>
              <a:rPr lang="en-US" sz="3200" spc="-23" dirty="0">
                <a:solidFill>
                  <a:schemeClr val="bg1"/>
                </a:solidFill>
                <a:latin typeface="+mn-lt"/>
                <a:cs typeface="Calibri"/>
              </a:rPr>
              <a:t>de</a:t>
            </a:r>
            <a:r>
              <a:rPr lang="en-US" sz="3200" spc="-11" dirty="0">
                <a:solidFill>
                  <a:schemeClr val="bg1"/>
                </a:solidFill>
                <a:latin typeface="+mn-lt"/>
                <a:cs typeface="Calibri"/>
              </a:rPr>
              <a:t>r</a:t>
            </a:r>
            <a:r>
              <a:rPr lang="en-US" sz="3200" spc="4" dirty="0">
                <a:solidFill>
                  <a:schemeClr val="bg1"/>
                </a:solidFill>
                <a:latin typeface="+mn-lt"/>
                <a:cs typeface="Calibri"/>
              </a:rPr>
              <a:t> a</a:t>
            </a:r>
            <a:r>
              <a:rPr lang="en-US" sz="3200" spc="-4" dirty="0">
                <a:solidFill>
                  <a:schemeClr val="bg1"/>
                </a:solidFill>
                <a:latin typeface="+mn-lt"/>
                <a:cs typeface="Calibri"/>
              </a:rPr>
              <a:t>n</a:t>
            </a:r>
            <a:r>
              <a:rPr lang="en-US" sz="3200" dirty="0">
                <a:solidFill>
                  <a:schemeClr val="bg1"/>
                </a:solidFill>
                <a:latin typeface="+mn-lt"/>
                <a:cs typeface="Calibri"/>
              </a:rPr>
              <a:t>d </a:t>
            </a:r>
            <a:r>
              <a:rPr lang="en-US" sz="3200" spc="8" dirty="0">
                <a:solidFill>
                  <a:schemeClr val="bg1"/>
                </a:solidFill>
                <a:latin typeface="+mn-lt"/>
                <a:cs typeface="Calibri"/>
              </a:rPr>
              <a:t>O</a:t>
            </a:r>
            <a:r>
              <a:rPr lang="en-US" sz="3200" spc="-45" dirty="0">
                <a:solidFill>
                  <a:schemeClr val="bg1"/>
                </a:solidFill>
                <a:latin typeface="+mn-lt"/>
                <a:cs typeface="Calibri"/>
              </a:rPr>
              <a:t>v</a:t>
            </a:r>
            <a:r>
              <a:rPr lang="en-US" sz="3200" spc="-19" dirty="0">
                <a:solidFill>
                  <a:schemeClr val="bg1"/>
                </a:solidFill>
                <a:latin typeface="+mn-lt"/>
                <a:cs typeface="Calibri"/>
              </a:rPr>
              <a:t>e</a:t>
            </a:r>
            <a:r>
              <a:rPr lang="en-US" sz="3200" spc="-56" dirty="0">
                <a:solidFill>
                  <a:schemeClr val="bg1"/>
                </a:solidFill>
                <a:latin typeface="+mn-lt"/>
                <a:cs typeface="Calibri"/>
              </a:rPr>
              <a:t>r</a:t>
            </a:r>
            <a:r>
              <a:rPr lang="en-US" sz="3200" spc="-4" dirty="0">
                <a:solidFill>
                  <a:schemeClr val="bg1"/>
                </a:solidFill>
                <a:latin typeface="+mn-lt"/>
                <a:cs typeface="Calibri"/>
              </a:rPr>
              <a:t>d</a:t>
            </a:r>
            <a:r>
              <a:rPr lang="en-US" sz="3200" spc="4" dirty="0">
                <a:solidFill>
                  <a:schemeClr val="bg1"/>
                </a:solidFill>
                <a:latin typeface="+mn-lt"/>
                <a:cs typeface="Calibri"/>
              </a:rPr>
              <a:t>o</a:t>
            </a:r>
            <a:r>
              <a:rPr lang="en-US" sz="3200" spc="-19" dirty="0">
                <a:solidFill>
                  <a:schemeClr val="bg1"/>
                </a:solidFill>
                <a:latin typeface="+mn-lt"/>
                <a:cs typeface="Calibri"/>
              </a:rPr>
              <a:t>se P</a:t>
            </a:r>
            <a:r>
              <a:rPr lang="en-US" sz="3200" spc="-60" dirty="0">
                <a:solidFill>
                  <a:schemeClr val="bg1"/>
                </a:solidFill>
                <a:latin typeface="+mn-lt"/>
                <a:cs typeface="Calibri"/>
              </a:rPr>
              <a:t>r</a:t>
            </a:r>
            <a:r>
              <a:rPr lang="en-US" sz="3200" spc="-41" dirty="0">
                <a:solidFill>
                  <a:schemeClr val="bg1"/>
                </a:solidFill>
                <a:latin typeface="+mn-lt"/>
                <a:cs typeface="Calibri"/>
              </a:rPr>
              <a:t>e</a:t>
            </a:r>
            <a:r>
              <a:rPr lang="en-US" sz="3200" spc="-45" dirty="0">
                <a:solidFill>
                  <a:schemeClr val="bg1"/>
                </a:solidFill>
                <a:latin typeface="+mn-lt"/>
                <a:cs typeface="Calibri"/>
              </a:rPr>
              <a:t>v</a:t>
            </a:r>
            <a:r>
              <a:rPr lang="en-US" sz="3200" dirty="0">
                <a:solidFill>
                  <a:schemeClr val="bg1"/>
                </a:solidFill>
                <a:latin typeface="+mn-lt"/>
                <a:cs typeface="Calibri"/>
              </a:rPr>
              <a:t>e</a:t>
            </a:r>
            <a:r>
              <a:rPr lang="en-US" sz="3200" spc="-30" dirty="0">
                <a:solidFill>
                  <a:schemeClr val="bg1"/>
                </a:solidFill>
                <a:latin typeface="+mn-lt"/>
                <a:cs typeface="Calibri"/>
              </a:rPr>
              <a:t>n</a:t>
            </a:r>
            <a:r>
              <a:rPr lang="en-US" sz="3200" dirty="0">
                <a:solidFill>
                  <a:schemeClr val="bg1"/>
                </a:solidFill>
                <a:latin typeface="+mn-lt"/>
                <a:cs typeface="Calibri"/>
              </a:rPr>
              <a:t>tion</a:t>
            </a:r>
            <a:r>
              <a:rPr lang="en-US" sz="3200" spc="11" dirty="0">
                <a:solidFill>
                  <a:schemeClr val="bg1"/>
                </a:solidFill>
                <a:latin typeface="+mn-lt"/>
                <a:cs typeface="Calibri"/>
              </a:rPr>
              <a:t> </a:t>
            </a:r>
            <a:r>
              <a:rPr lang="en-US" sz="3200" spc="-101" dirty="0">
                <a:solidFill>
                  <a:schemeClr val="bg1"/>
                </a:solidFill>
                <a:latin typeface="+mn-lt"/>
                <a:cs typeface="Calibri"/>
              </a:rPr>
              <a:t>E</a:t>
            </a:r>
            <a:r>
              <a:rPr lang="en-US" sz="3200" spc="-26" dirty="0">
                <a:solidFill>
                  <a:schemeClr val="bg1"/>
                </a:solidFill>
                <a:latin typeface="+mn-lt"/>
                <a:cs typeface="Calibri"/>
              </a:rPr>
              <a:t>f</a:t>
            </a:r>
            <a:r>
              <a:rPr lang="en-US" sz="3200" spc="-64" dirty="0">
                <a:solidFill>
                  <a:schemeClr val="bg1"/>
                </a:solidFill>
                <a:latin typeface="+mn-lt"/>
                <a:cs typeface="Calibri"/>
              </a:rPr>
              <a:t>f</a:t>
            </a:r>
            <a:r>
              <a:rPr lang="en-US" sz="3200" spc="-4" dirty="0">
                <a:solidFill>
                  <a:schemeClr val="bg1"/>
                </a:solidFill>
                <a:latin typeface="+mn-lt"/>
                <a:cs typeface="Calibri"/>
              </a:rPr>
              <a:t>ort</a:t>
            </a:r>
            <a:r>
              <a:rPr lang="en-US" sz="3200" dirty="0">
                <a:solidFill>
                  <a:schemeClr val="bg1"/>
                </a:solidFill>
                <a:latin typeface="+mn-lt"/>
                <a:cs typeface="Calibri"/>
              </a:rPr>
              <a:t>s</a:t>
            </a:r>
            <a:r>
              <a:rPr lang="en-US" sz="3200" spc="-4" dirty="0">
                <a:solidFill>
                  <a:schemeClr val="bg1"/>
                </a:solidFill>
                <a:latin typeface="+mn-lt"/>
                <a:cs typeface="Calibri"/>
              </a:rPr>
              <a:t> </a:t>
            </a:r>
            <a:r>
              <a:rPr lang="en-US" sz="3200" dirty="0">
                <a:solidFill>
                  <a:schemeClr val="bg1"/>
                </a:solidFill>
                <a:latin typeface="+mn-lt"/>
                <a:cs typeface="Calibri"/>
              </a:rPr>
              <a:t>in</a:t>
            </a:r>
            <a:r>
              <a:rPr lang="en-US" sz="3200" spc="-4" dirty="0">
                <a:solidFill>
                  <a:schemeClr val="bg1"/>
                </a:solidFill>
                <a:latin typeface="+mn-lt"/>
                <a:cs typeface="Calibri"/>
              </a:rPr>
              <a:t> Crimina</a:t>
            </a:r>
            <a:r>
              <a:rPr lang="en-US" sz="3200" dirty="0">
                <a:solidFill>
                  <a:schemeClr val="bg1"/>
                </a:solidFill>
                <a:latin typeface="+mn-lt"/>
                <a:cs typeface="Calibri"/>
              </a:rPr>
              <a:t>l</a:t>
            </a:r>
            <a:r>
              <a:rPr lang="en-US" sz="3200" spc="-4" dirty="0">
                <a:solidFill>
                  <a:schemeClr val="bg1"/>
                </a:solidFill>
                <a:latin typeface="+mn-lt"/>
                <a:cs typeface="Calibri"/>
              </a:rPr>
              <a:t> Le</a:t>
            </a:r>
            <a:r>
              <a:rPr lang="en-US" sz="3200" spc="-56" dirty="0">
                <a:solidFill>
                  <a:schemeClr val="bg1"/>
                </a:solidFill>
                <a:latin typeface="+mn-lt"/>
                <a:cs typeface="Calibri"/>
              </a:rPr>
              <a:t>g</a:t>
            </a:r>
            <a:r>
              <a:rPr lang="en-US" sz="3200" dirty="0">
                <a:solidFill>
                  <a:schemeClr val="bg1"/>
                </a:solidFill>
                <a:latin typeface="+mn-lt"/>
                <a:cs typeface="Calibri"/>
              </a:rPr>
              <a:t>al</a:t>
            </a:r>
            <a:r>
              <a:rPr lang="en-US" sz="3200" spc="-11" dirty="0">
                <a:solidFill>
                  <a:schemeClr val="bg1"/>
                </a:solidFill>
                <a:latin typeface="+mn-lt"/>
                <a:cs typeface="Calibri"/>
              </a:rPr>
              <a:t> </a:t>
            </a:r>
            <a:r>
              <a:rPr lang="en-US" sz="3200" spc="-4" dirty="0">
                <a:solidFill>
                  <a:schemeClr val="bg1"/>
                </a:solidFill>
                <a:latin typeface="+mn-lt"/>
                <a:cs typeface="Calibri"/>
              </a:rPr>
              <a:t>S</a:t>
            </a:r>
            <a:r>
              <a:rPr lang="en-US" sz="3200" spc="-19" dirty="0">
                <a:solidFill>
                  <a:schemeClr val="bg1"/>
                </a:solidFill>
                <a:latin typeface="+mn-lt"/>
                <a:cs typeface="Calibri"/>
              </a:rPr>
              <a:t>e</a:t>
            </a:r>
            <a:r>
              <a:rPr lang="en-US" sz="3200" spc="-49" dirty="0">
                <a:solidFill>
                  <a:schemeClr val="bg1"/>
                </a:solidFill>
                <a:latin typeface="+mn-lt"/>
                <a:cs typeface="Calibri"/>
              </a:rPr>
              <a:t>t</a:t>
            </a:r>
            <a:r>
              <a:rPr lang="en-US" sz="3200" dirty="0">
                <a:solidFill>
                  <a:schemeClr val="bg1"/>
                </a:solidFill>
                <a:latin typeface="+mn-lt"/>
                <a:cs typeface="Calibri"/>
              </a:rPr>
              <a:t>tings in</a:t>
            </a:r>
            <a:r>
              <a:rPr lang="en-US" sz="3200" spc="-4" dirty="0">
                <a:solidFill>
                  <a:schemeClr val="bg1"/>
                </a:solidFill>
                <a:latin typeface="+mn-lt"/>
                <a:cs typeface="Calibri"/>
              </a:rPr>
              <a:t> </a:t>
            </a:r>
            <a:r>
              <a:rPr lang="en-US" sz="3200" dirty="0">
                <a:solidFill>
                  <a:schemeClr val="bg1"/>
                </a:solidFill>
                <a:latin typeface="+mn-lt"/>
                <a:cs typeface="Calibri"/>
              </a:rPr>
              <a:t>NC</a:t>
            </a:r>
          </a:p>
        </p:txBody>
      </p:sp>
      <p:sp>
        <p:nvSpPr>
          <p:cNvPr id="5" name="Rectangle 4">
            <a:extLst>
              <a:ext uri="{FF2B5EF4-FFF2-40B4-BE49-F238E27FC236}">
                <a16:creationId xmlns:a16="http://schemas.microsoft.com/office/drawing/2014/main" id="{065DB8BE-64A8-4D2C-92C8-141090328053}"/>
              </a:ext>
            </a:extLst>
          </p:cNvPr>
          <p:cNvSpPr/>
          <p:nvPr/>
        </p:nvSpPr>
        <p:spPr>
          <a:xfrm>
            <a:off x="519545" y="3566160"/>
            <a:ext cx="8624455" cy="905633"/>
          </a:xfrm>
          <a:prstGeom prst="rect">
            <a:avLst/>
          </a:prstGeom>
          <a:noFill/>
        </p:spPr>
        <p:txBody>
          <a:bodyPr wrap="square">
            <a:spAutoFit/>
          </a:bodyPr>
          <a:lstStyle/>
          <a:p>
            <a:pPr marR="0" lvl="0" algn="r">
              <a:lnSpc>
                <a:spcPct val="115000"/>
              </a:lnSpc>
              <a:spcBef>
                <a:spcPts val="0"/>
              </a:spcBef>
              <a:spcAft>
                <a:spcPts val="0"/>
              </a:spcAft>
            </a:pPr>
            <a:r>
              <a:rPr lang="en-US" sz="2400" b="1" i="1" u="none" strike="noStrike" dirty="0">
                <a:solidFill>
                  <a:srgbClr val="17375E"/>
                </a:solidFill>
                <a:effectLst/>
              </a:rPr>
              <a:t>Hillary Chen </a:t>
            </a:r>
          </a:p>
          <a:p>
            <a:pPr marR="0" lvl="0" algn="r">
              <a:lnSpc>
                <a:spcPct val="115000"/>
              </a:lnSpc>
              <a:spcBef>
                <a:spcPts val="0"/>
              </a:spcBef>
              <a:spcAft>
                <a:spcPts val="0"/>
              </a:spcAft>
            </a:pPr>
            <a:r>
              <a:rPr lang="en-US" sz="2400" b="1" i="1" u="none" strike="noStrike" dirty="0">
                <a:solidFill>
                  <a:srgbClr val="17375E"/>
                </a:solidFill>
                <a:effectLst/>
              </a:rPr>
              <a:t>     </a:t>
            </a:r>
            <a:r>
              <a:rPr lang="en-US" sz="2400" b="1" i="1" u="none" strike="noStrike" dirty="0" err="1">
                <a:solidFill>
                  <a:srgbClr val="17375E"/>
                </a:solidFill>
                <a:effectLst/>
              </a:rPr>
              <a:t>Yujung</a:t>
            </a:r>
            <a:r>
              <a:rPr lang="en-US" sz="2400" b="1" i="1" u="none" strike="noStrike" dirty="0">
                <a:solidFill>
                  <a:srgbClr val="17375E"/>
                </a:solidFill>
                <a:effectLst/>
              </a:rPr>
              <a:t> Choi </a:t>
            </a:r>
            <a:r>
              <a:rPr lang="en-US" sz="2400" b="1" i="1" dirty="0">
                <a:solidFill>
                  <a:srgbClr val="17375E"/>
                </a:solidFill>
                <a:effectLst/>
              </a:rPr>
              <a:t> </a:t>
            </a:r>
            <a:endParaRPr lang="en-US" sz="2400" b="1" i="1" dirty="0">
              <a:solidFill>
                <a:srgbClr val="17375E"/>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9116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040" y="41046"/>
            <a:ext cx="8780373" cy="492443"/>
          </a:xfrm>
          <a:prstGeom prst="rect">
            <a:avLst/>
          </a:prstGeom>
        </p:spPr>
        <p:txBody>
          <a:bodyPr vert="horz" wrap="square" lIns="0" tIns="0" rIns="0" bIns="0" rtlCol="0">
            <a:spAutoFit/>
          </a:bodyPr>
          <a:lstStyle/>
          <a:p>
            <a:pPr marL="343853"/>
            <a:r>
              <a:rPr sz="3200" spc="-49" dirty="0">
                <a:latin typeface="Arial" panose="020B0604020202020204" pitchFamily="34" charset="0"/>
                <a:cs typeface="Arial" panose="020B0604020202020204" pitchFamily="34" charset="0"/>
              </a:rPr>
              <a:t>D</a:t>
            </a:r>
            <a:r>
              <a:rPr sz="3200" spc="-38" dirty="0">
                <a:latin typeface="Arial" panose="020B0604020202020204" pitchFamily="34" charset="0"/>
                <a:cs typeface="Arial" panose="020B0604020202020204" pitchFamily="34" charset="0"/>
              </a:rPr>
              <a:t>u</a:t>
            </a:r>
            <a:r>
              <a:rPr sz="3200" spc="-135" dirty="0">
                <a:latin typeface="Arial" panose="020B0604020202020204" pitchFamily="34" charset="0"/>
                <a:cs typeface="Arial" panose="020B0604020202020204" pitchFamily="34" charset="0"/>
              </a:rPr>
              <a:t>k</a:t>
            </a:r>
            <a:r>
              <a:rPr sz="3200" spc="-15" dirty="0">
                <a:latin typeface="Arial" panose="020B0604020202020204" pitchFamily="34" charset="0"/>
                <a:cs typeface="Arial" panose="020B0604020202020204" pitchFamily="34" charset="0"/>
              </a:rPr>
              <a:t>e</a:t>
            </a:r>
            <a:r>
              <a:rPr sz="3200" spc="-68" dirty="0">
                <a:latin typeface="Arial" panose="020B0604020202020204" pitchFamily="34" charset="0"/>
                <a:cs typeface="Arial" panose="020B0604020202020204" pitchFamily="34" charset="0"/>
              </a:rPr>
              <a:t> </a:t>
            </a:r>
            <a:r>
              <a:rPr sz="3200" spc="-49" dirty="0">
                <a:latin typeface="Arial" panose="020B0604020202020204" pitchFamily="34" charset="0"/>
                <a:cs typeface="Arial" panose="020B0604020202020204" pitchFamily="34" charset="0"/>
              </a:rPr>
              <a:t>O</a:t>
            </a:r>
            <a:r>
              <a:rPr sz="3200" spc="-38" dirty="0">
                <a:latin typeface="Arial" panose="020B0604020202020204" pitchFamily="34" charset="0"/>
                <a:cs typeface="Arial" panose="020B0604020202020204" pitchFamily="34" charset="0"/>
              </a:rPr>
              <a:t>p</a:t>
            </a:r>
            <a:r>
              <a:rPr sz="3200" spc="-23" dirty="0">
                <a:latin typeface="Arial" panose="020B0604020202020204" pitchFamily="34" charset="0"/>
                <a:cs typeface="Arial" panose="020B0604020202020204" pitchFamily="34" charset="0"/>
              </a:rPr>
              <a:t>i</a:t>
            </a:r>
            <a:r>
              <a:rPr sz="3200" spc="-41" dirty="0">
                <a:latin typeface="Arial" panose="020B0604020202020204" pitchFamily="34" charset="0"/>
                <a:cs typeface="Arial" panose="020B0604020202020204" pitchFamily="34" charset="0"/>
              </a:rPr>
              <a:t>o</a:t>
            </a:r>
            <a:r>
              <a:rPr sz="3200" spc="-34" dirty="0">
                <a:latin typeface="Arial" panose="020B0604020202020204" pitchFamily="34" charset="0"/>
                <a:cs typeface="Arial" panose="020B0604020202020204" pitchFamily="34" charset="0"/>
              </a:rPr>
              <a:t>i</a:t>
            </a:r>
            <a:r>
              <a:rPr sz="3200" spc="-19" dirty="0">
                <a:latin typeface="Arial" panose="020B0604020202020204" pitchFamily="34" charset="0"/>
                <a:cs typeface="Arial" panose="020B0604020202020204" pitchFamily="34" charset="0"/>
              </a:rPr>
              <a:t>d</a:t>
            </a:r>
            <a:r>
              <a:rPr sz="3200" spc="-68" dirty="0">
                <a:latin typeface="Arial" panose="020B0604020202020204" pitchFamily="34" charset="0"/>
                <a:cs typeface="Arial" panose="020B0604020202020204" pitchFamily="34" charset="0"/>
              </a:rPr>
              <a:t> </a:t>
            </a:r>
            <a:r>
              <a:rPr sz="3200" spc="-38" dirty="0">
                <a:latin typeface="Arial" panose="020B0604020202020204" pitchFamily="34" charset="0"/>
                <a:cs typeface="Arial" panose="020B0604020202020204" pitchFamily="34" charset="0"/>
              </a:rPr>
              <a:t>C</a:t>
            </a:r>
            <a:r>
              <a:rPr sz="3200" spc="-34" dirty="0">
                <a:latin typeface="Arial" panose="020B0604020202020204" pitchFamily="34" charset="0"/>
                <a:cs typeface="Arial" panose="020B0604020202020204" pitchFamily="34" charset="0"/>
              </a:rPr>
              <a:t>o</a:t>
            </a:r>
            <a:r>
              <a:rPr sz="3200" spc="-8" dirty="0">
                <a:latin typeface="Arial" panose="020B0604020202020204" pitchFamily="34" charset="0"/>
                <a:cs typeface="Arial" panose="020B0604020202020204" pitchFamily="34" charset="0"/>
              </a:rPr>
              <a:t>l</a:t>
            </a:r>
            <a:r>
              <a:rPr sz="3200" spc="-30" dirty="0">
                <a:latin typeface="Arial" panose="020B0604020202020204" pitchFamily="34" charset="0"/>
                <a:cs typeface="Arial" panose="020B0604020202020204" pitchFamily="34" charset="0"/>
              </a:rPr>
              <a:t>l</a:t>
            </a:r>
            <a:r>
              <a:rPr sz="3200" spc="-41" dirty="0">
                <a:latin typeface="Arial" panose="020B0604020202020204" pitchFamily="34" charset="0"/>
                <a:cs typeface="Arial" panose="020B0604020202020204" pitchFamily="34" charset="0"/>
              </a:rPr>
              <a:t>abo</a:t>
            </a:r>
            <a:r>
              <a:rPr sz="3200" spc="-94" dirty="0">
                <a:latin typeface="Arial" panose="020B0604020202020204" pitchFamily="34" charset="0"/>
                <a:cs typeface="Arial" panose="020B0604020202020204" pitchFamily="34" charset="0"/>
              </a:rPr>
              <a:t>r</a:t>
            </a:r>
            <a:r>
              <a:rPr sz="3200" spc="-71" dirty="0">
                <a:latin typeface="Arial" panose="020B0604020202020204" pitchFamily="34" charset="0"/>
                <a:cs typeface="Arial" panose="020B0604020202020204" pitchFamily="34" charset="0"/>
              </a:rPr>
              <a:t>a</a:t>
            </a:r>
            <a:r>
              <a:rPr sz="3200" spc="-64" dirty="0">
                <a:latin typeface="Arial" panose="020B0604020202020204" pitchFamily="34" charset="0"/>
                <a:cs typeface="Arial" panose="020B0604020202020204" pitchFamily="34" charset="0"/>
              </a:rPr>
              <a:t>t</a:t>
            </a:r>
            <a:r>
              <a:rPr sz="3200" spc="-53" dirty="0">
                <a:latin typeface="Arial" panose="020B0604020202020204" pitchFamily="34" charset="0"/>
                <a:cs typeface="Arial" panose="020B0604020202020204" pitchFamily="34" charset="0"/>
              </a:rPr>
              <a:t>o</a:t>
            </a:r>
            <a:r>
              <a:rPr sz="3200" spc="-15" dirty="0">
                <a:latin typeface="Arial" panose="020B0604020202020204" pitchFamily="34" charset="0"/>
                <a:cs typeface="Arial" panose="020B0604020202020204" pitchFamily="34" charset="0"/>
              </a:rPr>
              <a:t>ry</a:t>
            </a:r>
            <a:r>
              <a:rPr sz="3200" spc="-75" dirty="0">
                <a:latin typeface="Arial" panose="020B0604020202020204" pitchFamily="34" charset="0"/>
                <a:cs typeface="Arial" panose="020B0604020202020204" pitchFamily="34" charset="0"/>
              </a:rPr>
              <a:t> </a:t>
            </a:r>
            <a:r>
              <a:rPr sz="3200" spc="-68" dirty="0">
                <a:latin typeface="Arial" panose="020B0604020202020204" pitchFamily="34" charset="0"/>
                <a:cs typeface="Arial" panose="020B0604020202020204" pitchFamily="34" charset="0"/>
              </a:rPr>
              <a:t>M</a:t>
            </a:r>
            <a:r>
              <a:rPr sz="3200" spc="-8" dirty="0">
                <a:latin typeface="Arial" panose="020B0604020202020204" pitchFamily="34" charset="0"/>
                <a:cs typeface="Arial" panose="020B0604020202020204" pitchFamily="34" charset="0"/>
              </a:rPr>
              <a:t>i</a:t>
            </a:r>
            <a:r>
              <a:rPr sz="3200" spc="-38" dirty="0">
                <a:latin typeface="Arial" panose="020B0604020202020204" pitchFamily="34" charset="0"/>
                <a:cs typeface="Arial" panose="020B0604020202020204" pitchFamily="34" charset="0"/>
              </a:rPr>
              <a:t>s</a:t>
            </a:r>
            <a:r>
              <a:rPr sz="3200" spc="-34" dirty="0">
                <a:latin typeface="Arial" panose="020B0604020202020204" pitchFamily="34" charset="0"/>
                <a:cs typeface="Arial" panose="020B0604020202020204" pitchFamily="34" charset="0"/>
              </a:rPr>
              <a:t>s</a:t>
            </a:r>
            <a:r>
              <a:rPr sz="3200" spc="-8" dirty="0">
                <a:latin typeface="Arial" panose="020B0604020202020204" pitchFamily="34" charset="0"/>
                <a:cs typeface="Arial" panose="020B0604020202020204" pitchFamily="34" charset="0"/>
              </a:rPr>
              <a:t>i</a:t>
            </a:r>
            <a:r>
              <a:rPr sz="3200" spc="-49" dirty="0">
                <a:latin typeface="Arial" panose="020B0604020202020204" pitchFamily="34" charset="0"/>
                <a:cs typeface="Arial" panose="020B0604020202020204" pitchFamily="34" charset="0"/>
              </a:rPr>
              <a:t>o</a:t>
            </a:r>
            <a:r>
              <a:rPr sz="3200" spc="-19" dirty="0">
                <a:latin typeface="Arial" panose="020B0604020202020204" pitchFamily="34" charset="0"/>
                <a:cs typeface="Arial" panose="020B0604020202020204" pitchFamily="34" charset="0"/>
              </a:rPr>
              <a:t>n</a:t>
            </a:r>
            <a:r>
              <a:rPr sz="3200" spc="-68" dirty="0">
                <a:latin typeface="Arial" panose="020B0604020202020204" pitchFamily="34" charset="0"/>
                <a:cs typeface="Arial" panose="020B0604020202020204" pitchFamily="34" charset="0"/>
              </a:rPr>
              <a:t> </a:t>
            </a:r>
            <a:r>
              <a:rPr sz="3200" spc="-34" dirty="0">
                <a:latin typeface="Arial" panose="020B0604020202020204" pitchFamily="34" charset="0"/>
                <a:cs typeface="Arial" panose="020B0604020202020204" pitchFamily="34" charset="0"/>
              </a:rPr>
              <a:t>an</a:t>
            </a:r>
            <a:r>
              <a:rPr sz="3200" spc="-19" dirty="0">
                <a:latin typeface="Arial" panose="020B0604020202020204" pitchFamily="34" charset="0"/>
                <a:cs typeface="Arial" panose="020B0604020202020204" pitchFamily="34" charset="0"/>
              </a:rPr>
              <a:t>d</a:t>
            </a:r>
            <a:r>
              <a:rPr sz="3200" spc="-68" dirty="0">
                <a:latin typeface="Arial" panose="020B0604020202020204" pitchFamily="34" charset="0"/>
                <a:cs typeface="Arial" panose="020B0604020202020204" pitchFamily="34" charset="0"/>
              </a:rPr>
              <a:t> </a:t>
            </a:r>
            <a:r>
              <a:rPr sz="3200" spc="-217" dirty="0">
                <a:latin typeface="Arial" panose="020B0604020202020204" pitchFamily="34" charset="0"/>
                <a:cs typeface="Arial" panose="020B0604020202020204" pitchFamily="34" charset="0"/>
              </a:rPr>
              <a:t>V</a:t>
            </a:r>
            <a:r>
              <a:rPr sz="3200" spc="-34" dirty="0">
                <a:latin typeface="Arial" panose="020B0604020202020204" pitchFamily="34" charset="0"/>
                <a:cs typeface="Arial" panose="020B0604020202020204" pitchFamily="34" charset="0"/>
              </a:rPr>
              <a:t>a</a:t>
            </a:r>
            <a:r>
              <a:rPr sz="3200" spc="-8" dirty="0">
                <a:latin typeface="Arial" panose="020B0604020202020204" pitchFamily="34" charset="0"/>
                <a:cs typeface="Arial" panose="020B0604020202020204" pitchFamily="34" charset="0"/>
              </a:rPr>
              <a:t>l</a:t>
            </a:r>
            <a:r>
              <a:rPr sz="3200" spc="-53" dirty="0">
                <a:latin typeface="Arial" panose="020B0604020202020204" pitchFamily="34" charset="0"/>
                <a:cs typeface="Arial" panose="020B0604020202020204" pitchFamily="34" charset="0"/>
              </a:rPr>
              <a:t>u</a:t>
            </a:r>
            <a:r>
              <a:rPr sz="3200" spc="-41" dirty="0">
                <a:latin typeface="Arial" panose="020B0604020202020204" pitchFamily="34" charset="0"/>
                <a:cs typeface="Arial" panose="020B0604020202020204" pitchFamily="34" charset="0"/>
              </a:rPr>
              <a:t>e</a:t>
            </a:r>
            <a:r>
              <a:rPr sz="3200" spc="-15" dirty="0">
                <a:latin typeface="Arial" panose="020B0604020202020204" pitchFamily="34" charset="0"/>
                <a:cs typeface="Arial" panose="020B0604020202020204" pitchFamily="34" charset="0"/>
              </a:rPr>
              <a:t>s</a:t>
            </a:r>
          </a:p>
        </p:txBody>
      </p:sp>
      <p:sp>
        <p:nvSpPr>
          <p:cNvPr id="4" name="object 4"/>
          <p:cNvSpPr txBox="1">
            <a:spLocks noGrp="1"/>
          </p:cNvSpPr>
          <p:nvPr>
            <p:ph type="sldNum" sz="quarter" idx="7"/>
          </p:nvPr>
        </p:nvSpPr>
        <p:spPr>
          <a:xfrm>
            <a:off x="6659047" y="5723208"/>
            <a:ext cx="57150" cy="92333"/>
          </a:xfrm>
          <a:prstGeom prst="rect">
            <a:avLst/>
          </a:prstGeom>
        </p:spPr>
        <p:txBody>
          <a:bodyPr vert="horz" wrap="square" lIns="0" tIns="0" rIns="0" bIns="0" rtlCol="0">
            <a:spAutoFit/>
          </a:bodyPr>
          <a:lstStyle/>
          <a:p>
            <a:pPr marL="19050" defTabSz="685800"/>
            <a:fld id="{81D60167-4931-47E6-BA6A-407CBD079E47}" type="slidenum">
              <a:rPr spc="-4" dirty="0"/>
              <a:pPr marL="19050" defTabSz="685800"/>
              <a:t>43</a:t>
            </a:fld>
            <a:endParaRPr spc="-4" dirty="0"/>
          </a:p>
        </p:txBody>
      </p:sp>
      <p:sp>
        <p:nvSpPr>
          <p:cNvPr id="3" name="object 3"/>
          <p:cNvSpPr txBox="1"/>
          <p:nvPr/>
        </p:nvSpPr>
        <p:spPr>
          <a:xfrm>
            <a:off x="512064" y="1188720"/>
            <a:ext cx="7686675" cy="3447098"/>
          </a:xfrm>
          <a:prstGeom prst="rect">
            <a:avLst/>
          </a:prstGeom>
        </p:spPr>
        <p:txBody>
          <a:bodyPr vert="horz" wrap="square" lIns="0" tIns="0" rIns="0" bIns="0" rtlCol="0">
            <a:spAutoFit/>
          </a:bodyPr>
          <a:lstStyle/>
          <a:p>
            <a:pPr marL="224314" marR="3810" indent="-214789" defTabSz="685800">
              <a:buFont typeface="Arial"/>
              <a:buChar char="•"/>
              <a:tabLst>
                <a:tab pos="224790" algn="l"/>
              </a:tabLst>
            </a:pPr>
            <a:r>
              <a:rPr sz="2800" spc="-199" dirty="0">
                <a:solidFill>
                  <a:prstClr val="black"/>
                </a:solidFill>
                <a:latin typeface="Arial" panose="020B0604020202020204" pitchFamily="34" charset="0"/>
                <a:cs typeface="Arial" panose="020B0604020202020204" pitchFamily="34" charset="0"/>
              </a:rPr>
              <a:t>T</a:t>
            </a:r>
            <a:r>
              <a:rPr sz="2800" dirty="0">
                <a:solidFill>
                  <a:prstClr val="black"/>
                </a:solidFill>
                <a:latin typeface="Arial" panose="020B0604020202020204" pitchFamily="34" charset="0"/>
                <a:cs typeface="Arial" panose="020B0604020202020204" pitchFamily="34" charset="0"/>
              </a:rPr>
              <a:t>o</a:t>
            </a:r>
            <a:r>
              <a:rPr sz="2800" spc="-4" dirty="0">
                <a:solidFill>
                  <a:prstClr val="black"/>
                </a:solidFill>
                <a:latin typeface="Arial" panose="020B0604020202020204" pitchFamily="34" charset="0"/>
                <a:cs typeface="Arial" panose="020B0604020202020204" pitchFamily="34" charset="0"/>
              </a:rPr>
              <a:t> </a:t>
            </a:r>
            <a:r>
              <a:rPr sz="2800" spc="-23" dirty="0">
                <a:solidFill>
                  <a:prstClr val="black"/>
                </a:solidFill>
                <a:latin typeface="Arial" panose="020B0604020202020204" pitchFamily="34" charset="0"/>
                <a:cs typeface="Arial" panose="020B0604020202020204" pitchFamily="34" charset="0"/>
              </a:rPr>
              <a:t>c</a:t>
            </a:r>
            <a:r>
              <a:rPr sz="2800" spc="-4" dirty="0">
                <a:solidFill>
                  <a:prstClr val="black"/>
                </a:solidFill>
                <a:latin typeface="Arial" panose="020B0604020202020204" pitchFamily="34" charset="0"/>
                <a:cs typeface="Arial" panose="020B0604020202020204" pitchFamily="34" charset="0"/>
              </a:rPr>
              <a:t>o</a:t>
            </a:r>
            <a:r>
              <a:rPr sz="2800" spc="-41" dirty="0">
                <a:solidFill>
                  <a:prstClr val="black"/>
                </a:solidFill>
                <a:latin typeface="Arial" panose="020B0604020202020204" pitchFamily="34" charset="0"/>
                <a:cs typeface="Arial" panose="020B0604020202020204" pitchFamily="34" charset="0"/>
              </a:rPr>
              <a:t>n</a:t>
            </a:r>
            <a:r>
              <a:rPr sz="2800" spc="-19" dirty="0">
                <a:solidFill>
                  <a:prstClr val="black"/>
                </a:solidFill>
                <a:latin typeface="Arial" panose="020B0604020202020204" pitchFamily="34" charset="0"/>
                <a:cs typeface="Arial" panose="020B0604020202020204" pitchFamily="34" charset="0"/>
              </a:rPr>
              <a:t>v</a:t>
            </a:r>
            <a:r>
              <a:rPr sz="2800" dirty="0">
                <a:solidFill>
                  <a:prstClr val="black"/>
                </a:solidFill>
                <a:latin typeface="Arial" panose="020B0604020202020204" pitchFamily="34" charset="0"/>
                <a:cs typeface="Arial" panose="020B0604020202020204" pitchFamily="34" charset="0"/>
              </a:rPr>
              <a:t>e</a:t>
            </a:r>
            <a:r>
              <a:rPr sz="2800" spc="-11" dirty="0">
                <a:solidFill>
                  <a:prstClr val="black"/>
                </a:solidFill>
                <a:latin typeface="Arial" panose="020B0604020202020204" pitchFamily="34" charset="0"/>
                <a:cs typeface="Arial" panose="020B0604020202020204" pitchFamily="34" charset="0"/>
              </a:rPr>
              <a:t>ne</a:t>
            </a:r>
            <a:r>
              <a:rPr sz="2800" spc="-23" dirty="0">
                <a:solidFill>
                  <a:prstClr val="black"/>
                </a:solidFill>
                <a:latin typeface="Arial" panose="020B0604020202020204" pitchFamily="34" charset="0"/>
                <a:cs typeface="Arial" panose="020B0604020202020204" pitchFamily="34" charset="0"/>
              </a:rPr>
              <a:t> </a:t>
            </a:r>
            <a:r>
              <a:rPr sz="2800" spc="-4" dirty="0">
                <a:solidFill>
                  <a:prstClr val="black"/>
                </a:solidFill>
                <a:latin typeface="Arial" panose="020B0604020202020204" pitchFamily="34" charset="0"/>
                <a:cs typeface="Arial" panose="020B0604020202020204" pitchFamily="34" charset="0"/>
              </a:rPr>
              <a:t>d</a:t>
            </a:r>
            <a:r>
              <a:rPr sz="2800" spc="-11" dirty="0">
                <a:solidFill>
                  <a:prstClr val="black"/>
                </a:solidFill>
                <a:latin typeface="Arial" panose="020B0604020202020204" pitchFamily="34" charset="0"/>
                <a:cs typeface="Arial" panose="020B0604020202020204" pitchFamily="34" charset="0"/>
              </a:rPr>
              <a:t>i</a:t>
            </a:r>
            <a:r>
              <a:rPr sz="2800" spc="-19" dirty="0">
                <a:solidFill>
                  <a:prstClr val="black"/>
                </a:solidFill>
                <a:latin typeface="Arial" panose="020B0604020202020204" pitchFamily="34" charset="0"/>
                <a:cs typeface="Arial" panose="020B0604020202020204" pitchFamily="34" charset="0"/>
              </a:rPr>
              <a:t>v</a:t>
            </a:r>
            <a:r>
              <a:rPr sz="2800" spc="-11" dirty="0">
                <a:solidFill>
                  <a:prstClr val="black"/>
                </a:solidFill>
                <a:latin typeface="Arial" panose="020B0604020202020204" pitchFamily="34" charset="0"/>
                <a:cs typeface="Arial" panose="020B0604020202020204" pitchFamily="34" charset="0"/>
              </a:rPr>
              <a:t>e</a:t>
            </a:r>
            <a:r>
              <a:rPr sz="2800" spc="-56" dirty="0">
                <a:solidFill>
                  <a:prstClr val="black"/>
                </a:solidFill>
                <a:latin typeface="Arial" panose="020B0604020202020204" pitchFamily="34" charset="0"/>
                <a:cs typeface="Arial" panose="020B0604020202020204" pitchFamily="34" charset="0"/>
              </a:rPr>
              <a:t>r</a:t>
            </a:r>
            <a:r>
              <a:rPr sz="2800" spc="-4" dirty="0">
                <a:solidFill>
                  <a:prstClr val="black"/>
                </a:solidFill>
                <a:latin typeface="Arial" panose="020B0604020202020204" pitchFamily="34" charset="0"/>
                <a:cs typeface="Arial" panose="020B0604020202020204" pitchFamily="34" charset="0"/>
              </a:rPr>
              <a:t>s</a:t>
            </a:r>
            <a:r>
              <a:rPr sz="2800" dirty="0">
                <a:solidFill>
                  <a:prstClr val="black"/>
                </a:solidFill>
                <a:latin typeface="Arial" panose="020B0604020202020204" pitchFamily="34" charset="0"/>
                <a:cs typeface="Arial" panose="020B0604020202020204" pitchFamily="34" charset="0"/>
              </a:rPr>
              <a:t>e</a:t>
            </a:r>
            <a:r>
              <a:rPr sz="2800" spc="-8" dirty="0">
                <a:solidFill>
                  <a:prstClr val="black"/>
                </a:solidFill>
                <a:latin typeface="Arial" panose="020B0604020202020204" pitchFamily="34" charset="0"/>
                <a:cs typeface="Arial" panose="020B0604020202020204" pitchFamily="34" charset="0"/>
              </a:rPr>
              <a:t> </a:t>
            </a:r>
            <a:r>
              <a:rPr sz="2800" spc="-4" dirty="0">
                <a:solidFill>
                  <a:prstClr val="black"/>
                </a:solidFill>
                <a:latin typeface="Arial" panose="020B0604020202020204" pitchFamily="34" charset="0"/>
                <a:cs typeface="Arial" panose="020B0604020202020204" pitchFamily="34" charset="0"/>
              </a:rPr>
              <a:t>partn</a:t>
            </a:r>
            <a:r>
              <a:rPr sz="2800" spc="-8" dirty="0">
                <a:solidFill>
                  <a:prstClr val="black"/>
                </a:solidFill>
                <a:latin typeface="Arial" panose="020B0604020202020204" pitchFamily="34" charset="0"/>
                <a:cs typeface="Arial" panose="020B0604020202020204" pitchFamily="34" charset="0"/>
              </a:rPr>
              <a:t>e</a:t>
            </a:r>
            <a:r>
              <a:rPr sz="2800" spc="-49" dirty="0">
                <a:solidFill>
                  <a:prstClr val="black"/>
                </a:solidFill>
                <a:latin typeface="Arial" panose="020B0604020202020204" pitchFamily="34" charset="0"/>
                <a:cs typeface="Arial" panose="020B0604020202020204" pitchFamily="34" charset="0"/>
              </a:rPr>
              <a:t>r</a:t>
            </a:r>
            <a:r>
              <a:rPr sz="2800" dirty="0">
                <a:solidFill>
                  <a:prstClr val="black"/>
                </a:solidFill>
                <a:latin typeface="Arial" panose="020B0604020202020204" pitchFamily="34" charset="0"/>
                <a:cs typeface="Arial" panose="020B0604020202020204" pitchFamily="34" charset="0"/>
              </a:rPr>
              <a:t>s </a:t>
            </a:r>
            <a:r>
              <a:rPr sz="2800" spc="-11" dirty="0">
                <a:solidFill>
                  <a:prstClr val="black"/>
                </a:solidFill>
                <a:latin typeface="Arial" panose="020B0604020202020204" pitchFamily="34" charset="0"/>
                <a:cs typeface="Arial" panose="020B0604020202020204" pitchFamily="34" charset="0"/>
              </a:rPr>
              <a:t>t</a:t>
            </a:r>
            <a:r>
              <a:rPr sz="2800" dirty="0">
                <a:solidFill>
                  <a:prstClr val="black"/>
                </a:solidFill>
                <a:latin typeface="Arial" panose="020B0604020202020204" pitchFamily="34" charset="0"/>
                <a:cs typeface="Arial" panose="020B0604020202020204" pitchFamily="34" charset="0"/>
              </a:rPr>
              <a:t>o</a:t>
            </a:r>
            <a:r>
              <a:rPr sz="2800" spc="-11" dirty="0">
                <a:solidFill>
                  <a:prstClr val="black"/>
                </a:solidFill>
                <a:latin typeface="Arial" panose="020B0604020202020204" pitchFamily="34" charset="0"/>
                <a:cs typeface="Arial" panose="020B0604020202020204" pitchFamily="34" charset="0"/>
              </a:rPr>
              <a:t> </a:t>
            </a:r>
            <a:r>
              <a:rPr sz="2800" b="1" dirty="0">
                <a:solidFill>
                  <a:prstClr val="black"/>
                </a:solidFill>
                <a:latin typeface="Arial" panose="020B0604020202020204" pitchFamily="34" charset="0"/>
                <a:cs typeface="Arial" panose="020B0604020202020204" pitchFamily="34" charset="0"/>
              </a:rPr>
              <a:t>s</a:t>
            </a:r>
            <a:r>
              <a:rPr sz="2800" b="1" spc="-38" dirty="0">
                <a:solidFill>
                  <a:prstClr val="black"/>
                </a:solidFill>
                <a:latin typeface="Arial" panose="020B0604020202020204" pitchFamily="34" charset="0"/>
                <a:cs typeface="Arial" panose="020B0604020202020204" pitchFamily="34" charset="0"/>
              </a:rPr>
              <a:t>a</a:t>
            </a:r>
            <a:r>
              <a:rPr sz="2800" b="1" spc="-23" dirty="0">
                <a:solidFill>
                  <a:prstClr val="black"/>
                </a:solidFill>
                <a:latin typeface="Arial" panose="020B0604020202020204" pitchFamily="34" charset="0"/>
                <a:cs typeface="Arial" panose="020B0604020202020204" pitchFamily="34" charset="0"/>
              </a:rPr>
              <a:t>v</a:t>
            </a:r>
            <a:r>
              <a:rPr sz="2800" b="1" dirty="0">
                <a:solidFill>
                  <a:prstClr val="black"/>
                </a:solidFill>
                <a:latin typeface="Arial" panose="020B0604020202020204" pitchFamily="34" charset="0"/>
                <a:cs typeface="Arial" panose="020B0604020202020204" pitchFamily="34" charset="0"/>
              </a:rPr>
              <a:t>e</a:t>
            </a:r>
            <a:r>
              <a:rPr sz="2800" b="1" spc="4" dirty="0">
                <a:solidFill>
                  <a:prstClr val="black"/>
                </a:solidFill>
                <a:latin typeface="Arial" panose="020B0604020202020204" pitchFamily="34" charset="0"/>
                <a:cs typeface="Arial" panose="020B0604020202020204" pitchFamily="34" charset="0"/>
              </a:rPr>
              <a:t> </a:t>
            </a:r>
            <a:r>
              <a:rPr sz="2800" b="1" dirty="0">
                <a:solidFill>
                  <a:prstClr val="black"/>
                </a:solidFill>
                <a:latin typeface="Arial" panose="020B0604020202020204" pitchFamily="34" charset="0"/>
                <a:cs typeface="Arial" panose="020B0604020202020204" pitchFamily="34" charset="0"/>
              </a:rPr>
              <a:t>li</a:t>
            </a:r>
            <a:r>
              <a:rPr sz="2800" b="1" spc="-26" dirty="0">
                <a:solidFill>
                  <a:prstClr val="black"/>
                </a:solidFill>
                <a:latin typeface="Arial" panose="020B0604020202020204" pitchFamily="34" charset="0"/>
                <a:cs typeface="Arial" panose="020B0604020202020204" pitchFamily="34" charset="0"/>
              </a:rPr>
              <a:t>v</a:t>
            </a:r>
            <a:r>
              <a:rPr sz="2800" b="1" spc="-4" dirty="0">
                <a:solidFill>
                  <a:prstClr val="black"/>
                </a:solidFill>
                <a:latin typeface="Arial" panose="020B0604020202020204" pitchFamily="34" charset="0"/>
                <a:cs typeface="Arial" panose="020B0604020202020204" pitchFamily="34" charset="0"/>
              </a:rPr>
              <a:t>es</a:t>
            </a:r>
            <a:r>
              <a:rPr sz="2800" b="1" dirty="0">
                <a:solidFill>
                  <a:prstClr val="black"/>
                </a:solidFill>
                <a:latin typeface="Arial" panose="020B0604020202020204" pitchFamily="34" charset="0"/>
                <a:cs typeface="Arial" panose="020B0604020202020204" pitchFamily="34" charset="0"/>
              </a:rPr>
              <a:t>,</a:t>
            </a:r>
            <a:r>
              <a:rPr sz="2800" b="1" spc="19" dirty="0">
                <a:solidFill>
                  <a:prstClr val="black"/>
                </a:solidFill>
                <a:latin typeface="Arial" panose="020B0604020202020204" pitchFamily="34" charset="0"/>
                <a:cs typeface="Arial" panose="020B0604020202020204" pitchFamily="34" charset="0"/>
              </a:rPr>
              <a:t> </a:t>
            </a:r>
            <a:r>
              <a:rPr sz="2800" b="1" spc="-26" dirty="0">
                <a:solidFill>
                  <a:prstClr val="black"/>
                </a:solidFill>
                <a:latin typeface="Arial" panose="020B0604020202020204" pitchFamily="34" charset="0"/>
                <a:cs typeface="Arial" panose="020B0604020202020204" pitchFamily="34" charset="0"/>
              </a:rPr>
              <a:t>r</a:t>
            </a:r>
            <a:r>
              <a:rPr sz="2800" b="1" spc="-4" dirty="0">
                <a:solidFill>
                  <a:prstClr val="black"/>
                </a:solidFill>
                <a:latin typeface="Arial" panose="020B0604020202020204" pitchFamily="34" charset="0"/>
                <a:cs typeface="Arial" panose="020B0604020202020204" pitchFamily="34" charset="0"/>
              </a:rPr>
              <a:t>educ</a:t>
            </a:r>
            <a:r>
              <a:rPr sz="2800" b="1" dirty="0">
                <a:solidFill>
                  <a:prstClr val="black"/>
                </a:solidFill>
                <a:latin typeface="Arial" panose="020B0604020202020204" pitchFamily="34" charset="0"/>
                <a:cs typeface="Arial" panose="020B0604020202020204" pitchFamily="34" charset="0"/>
              </a:rPr>
              <a:t>e</a:t>
            </a:r>
            <a:r>
              <a:rPr sz="2800" b="1" spc="8" dirty="0">
                <a:solidFill>
                  <a:prstClr val="black"/>
                </a:solidFill>
                <a:latin typeface="Arial" panose="020B0604020202020204" pitchFamily="34" charset="0"/>
                <a:cs typeface="Arial" panose="020B0604020202020204" pitchFamily="34" charset="0"/>
              </a:rPr>
              <a:t> </a:t>
            </a:r>
            <a:r>
              <a:rPr sz="2800" b="1" spc="-30" dirty="0">
                <a:solidFill>
                  <a:prstClr val="black"/>
                </a:solidFill>
                <a:latin typeface="Arial" panose="020B0604020202020204" pitchFamily="34" charset="0"/>
                <a:cs typeface="Arial" panose="020B0604020202020204" pitchFamily="34" charset="0"/>
              </a:rPr>
              <a:t>s</a:t>
            </a:r>
            <a:r>
              <a:rPr sz="2800" b="1" dirty="0">
                <a:solidFill>
                  <a:prstClr val="black"/>
                </a:solidFill>
                <a:latin typeface="Arial" panose="020B0604020202020204" pitchFamily="34" charset="0"/>
                <a:cs typeface="Arial" panose="020B0604020202020204" pitchFamily="34" charset="0"/>
              </a:rPr>
              <a:t>tigma,</a:t>
            </a:r>
            <a:r>
              <a:rPr sz="2800" b="1" spc="-8" dirty="0">
                <a:solidFill>
                  <a:prstClr val="black"/>
                </a:solidFill>
                <a:latin typeface="Arial" panose="020B0604020202020204" pitchFamily="34" charset="0"/>
                <a:cs typeface="Arial" panose="020B0604020202020204" pitchFamily="34" charset="0"/>
              </a:rPr>
              <a:t> </a:t>
            </a:r>
            <a:r>
              <a:rPr sz="2800" b="1" dirty="0">
                <a:solidFill>
                  <a:prstClr val="black"/>
                </a:solidFill>
                <a:latin typeface="Arial" panose="020B0604020202020204" pitchFamily="34" charset="0"/>
                <a:cs typeface="Arial" panose="020B0604020202020204" pitchFamily="34" charset="0"/>
              </a:rPr>
              <a:t>and </a:t>
            </a:r>
            <a:r>
              <a:rPr sz="2800" b="1" spc="-4" dirty="0">
                <a:solidFill>
                  <a:prstClr val="black"/>
                </a:solidFill>
                <a:latin typeface="Arial" panose="020B0604020202020204" pitchFamily="34" charset="0"/>
                <a:cs typeface="Arial" panose="020B0604020202020204" pitchFamily="34" charset="0"/>
              </a:rPr>
              <a:t>m</a:t>
            </a:r>
            <a:r>
              <a:rPr sz="2800" b="1" spc="-8" dirty="0">
                <a:solidFill>
                  <a:prstClr val="black"/>
                </a:solidFill>
                <a:latin typeface="Arial" panose="020B0604020202020204" pitchFamily="34" charset="0"/>
                <a:cs typeface="Arial" panose="020B0604020202020204" pitchFamily="34" charset="0"/>
              </a:rPr>
              <a:t>iti</a:t>
            </a:r>
            <a:r>
              <a:rPr sz="2800" b="1" spc="-49" dirty="0">
                <a:solidFill>
                  <a:prstClr val="black"/>
                </a:solidFill>
                <a:latin typeface="Arial" panose="020B0604020202020204" pitchFamily="34" charset="0"/>
                <a:cs typeface="Arial" panose="020B0604020202020204" pitchFamily="34" charset="0"/>
              </a:rPr>
              <a:t>g</a:t>
            </a:r>
            <a:r>
              <a:rPr sz="2800" b="1" spc="-34" dirty="0">
                <a:solidFill>
                  <a:prstClr val="black"/>
                </a:solidFill>
                <a:latin typeface="Arial" panose="020B0604020202020204" pitchFamily="34" charset="0"/>
                <a:cs typeface="Arial" panose="020B0604020202020204" pitchFamily="34" charset="0"/>
              </a:rPr>
              <a:t>a</a:t>
            </a:r>
            <a:r>
              <a:rPr sz="2800" b="1" spc="-38" dirty="0">
                <a:solidFill>
                  <a:prstClr val="black"/>
                </a:solidFill>
                <a:latin typeface="Arial" panose="020B0604020202020204" pitchFamily="34" charset="0"/>
                <a:cs typeface="Arial" panose="020B0604020202020204" pitchFamily="34" charset="0"/>
              </a:rPr>
              <a:t>t</a:t>
            </a:r>
            <a:r>
              <a:rPr sz="2800" b="1" dirty="0">
                <a:solidFill>
                  <a:prstClr val="black"/>
                </a:solidFill>
                <a:latin typeface="Arial" panose="020B0604020202020204" pitchFamily="34" charset="0"/>
                <a:cs typeface="Arial" panose="020B0604020202020204" pitchFamily="34" charset="0"/>
              </a:rPr>
              <a:t>e</a:t>
            </a:r>
            <a:r>
              <a:rPr sz="2800" b="1" spc="-15" dirty="0">
                <a:solidFill>
                  <a:prstClr val="black"/>
                </a:solidFill>
                <a:latin typeface="Arial" panose="020B0604020202020204" pitchFamily="34" charset="0"/>
                <a:cs typeface="Arial" panose="020B0604020202020204" pitchFamily="34" charset="0"/>
              </a:rPr>
              <a:t> </a:t>
            </a:r>
            <a:r>
              <a:rPr sz="2800" b="1" spc="-11" dirty="0">
                <a:solidFill>
                  <a:prstClr val="black"/>
                </a:solidFill>
                <a:latin typeface="Arial" panose="020B0604020202020204" pitchFamily="34" charset="0"/>
                <a:cs typeface="Arial" panose="020B0604020202020204" pitchFamily="34" charset="0"/>
              </a:rPr>
              <a:t>the</a:t>
            </a:r>
            <a:r>
              <a:rPr sz="2800" b="1" spc="-4" dirty="0">
                <a:solidFill>
                  <a:prstClr val="black"/>
                </a:solidFill>
                <a:latin typeface="Arial" panose="020B0604020202020204" pitchFamily="34" charset="0"/>
                <a:cs typeface="Arial" panose="020B0604020202020204" pitchFamily="34" charset="0"/>
              </a:rPr>
              <a:t> </a:t>
            </a:r>
            <a:r>
              <a:rPr sz="2800" b="1" spc="-15" dirty="0">
                <a:solidFill>
                  <a:prstClr val="black"/>
                </a:solidFill>
                <a:latin typeface="Arial" panose="020B0604020202020204" pitchFamily="34" charset="0"/>
                <a:cs typeface="Arial" panose="020B0604020202020204" pitchFamily="34" charset="0"/>
              </a:rPr>
              <a:t>h</a:t>
            </a:r>
            <a:r>
              <a:rPr sz="2800" b="1" spc="-23" dirty="0">
                <a:solidFill>
                  <a:prstClr val="black"/>
                </a:solidFill>
                <a:latin typeface="Arial" panose="020B0604020202020204" pitchFamily="34" charset="0"/>
                <a:cs typeface="Arial" panose="020B0604020202020204" pitchFamily="34" charset="0"/>
              </a:rPr>
              <a:t>a</a:t>
            </a:r>
            <a:r>
              <a:rPr sz="2800" b="1" spc="-4" dirty="0">
                <a:solidFill>
                  <a:prstClr val="black"/>
                </a:solidFill>
                <a:latin typeface="Arial" panose="020B0604020202020204" pitchFamily="34" charset="0"/>
                <a:cs typeface="Arial" panose="020B0604020202020204" pitchFamily="34" charset="0"/>
              </a:rPr>
              <a:t>r</a:t>
            </a:r>
            <a:r>
              <a:rPr sz="2800" b="1" spc="-11" dirty="0">
                <a:solidFill>
                  <a:prstClr val="black"/>
                </a:solidFill>
                <a:latin typeface="Arial" panose="020B0604020202020204" pitchFamily="34" charset="0"/>
                <a:cs typeface="Arial" panose="020B0604020202020204" pitchFamily="34" charset="0"/>
              </a:rPr>
              <a:t>m</a:t>
            </a:r>
            <a:r>
              <a:rPr sz="2800" b="1" spc="-15" dirty="0">
                <a:solidFill>
                  <a:prstClr val="black"/>
                </a:solidFill>
                <a:latin typeface="Arial" panose="020B0604020202020204" pitchFamily="34" charset="0"/>
                <a:cs typeface="Arial" panose="020B0604020202020204" pitchFamily="34" charset="0"/>
              </a:rPr>
              <a:t>fu</a:t>
            </a:r>
            <a:r>
              <a:rPr sz="2800" b="1" spc="-8" dirty="0">
                <a:solidFill>
                  <a:prstClr val="black"/>
                </a:solidFill>
                <a:latin typeface="Arial" panose="020B0604020202020204" pitchFamily="34" charset="0"/>
                <a:cs typeface="Arial" panose="020B0604020202020204" pitchFamily="34" charset="0"/>
              </a:rPr>
              <a:t>l </a:t>
            </a:r>
            <a:r>
              <a:rPr sz="2800" b="1" spc="-15" dirty="0">
                <a:solidFill>
                  <a:prstClr val="black"/>
                </a:solidFill>
                <a:latin typeface="Arial" panose="020B0604020202020204" pitchFamily="34" charset="0"/>
                <a:cs typeface="Arial" panose="020B0604020202020204" pitchFamily="34" charset="0"/>
              </a:rPr>
              <a:t>imp</a:t>
            </a:r>
            <a:r>
              <a:rPr sz="2800" b="1" spc="-23" dirty="0">
                <a:solidFill>
                  <a:prstClr val="black"/>
                </a:solidFill>
                <a:latin typeface="Arial" panose="020B0604020202020204" pitchFamily="34" charset="0"/>
                <a:cs typeface="Arial" panose="020B0604020202020204" pitchFamily="34" charset="0"/>
              </a:rPr>
              <a:t>a</a:t>
            </a:r>
            <a:r>
              <a:rPr sz="2800" b="1" spc="-4" dirty="0">
                <a:solidFill>
                  <a:prstClr val="black"/>
                </a:solidFill>
                <a:latin typeface="Arial" panose="020B0604020202020204" pitchFamily="34" charset="0"/>
                <a:cs typeface="Arial" panose="020B0604020202020204" pitchFamily="34" charset="0"/>
              </a:rPr>
              <a:t>c</a:t>
            </a:r>
            <a:r>
              <a:rPr sz="2800" b="1" dirty="0">
                <a:solidFill>
                  <a:prstClr val="black"/>
                </a:solidFill>
                <a:latin typeface="Arial" panose="020B0604020202020204" pitchFamily="34" charset="0"/>
                <a:cs typeface="Arial" panose="020B0604020202020204" pitchFamily="34" charset="0"/>
              </a:rPr>
              <a:t>t</a:t>
            </a:r>
            <a:r>
              <a:rPr sz="2800" b="1" spc="4" dirty="0">
                <a:solidFill>
                  <a:prstClr val="black"/>
                </a:solidFill>
                <a:latin typeface="Arial" panose="020B0604020202020204" pitchFamily="34" charset="0"/>
                <a:cs typeface="Arial" panose="020B0604020202020204" pitchFamily="34" charset="0"/>
              </a:rPr>
              <a:t> </a:t>
            </a:r>
            <a:r>
              <a:rPr sz="2800" spc="-4" dirty="0">
                <a:solidFill>
                  <a:prstClr val="black"/>
                </a:solidFill>
                <a:latin typeface="Arial" panose="020B0604020202020204" pitchFamily="34" charset="0"/>
                <a:cs typeface="Arial" panose="020B0604020202020204" pitchFamily="34" charset="0"/>
              </a:rPr>
              <a:t>o</a:t>
            </a:r>
            <a:r>
              <a:rPr sz="2800" dirty="0">
                <a:solidFill>
                  <a:prstClr val="black"/>
                </a:solidFill>
                <a:latin typeface="Arial" panose="020B0604020202020204" pitchFamily="34" charset="0"/>
                <a:cs typeface="Arial" panose="020B0604020202020204" pitchFamily="34" charset="0"/>
              </a:rPr>
              <a:t>f </a:t>
            </a:r>
            <a:r>
              <a:rPr sz="2800" spc="-4" dirty="0">
                <a:solidFill>
                  <a:prstClr val="black"/>
                </a:solidFill>
                <a:latin typeface="Arial" panose="020B0604020202020204" pitchFamily="34" charset="0"/>
                <a:cs typeface="Arial" panose="020B0604020202020204" pitchFamily="34" charset="0"/>
              </a:rPr>
              <a:t>drug</a:t>
            </a:r>
            <a:r>
              <a:rPr sz="2800" dirty="0">
                <a:solidFill>
                  <a:prstClr val="black"/>
                </a:solidFill>
                <a:latin typeface="Arial" panose="020B0604020202020204" pitchFamily="34" charset="0"/>
                <a:cs typeface="Arial" panose="020B0604020202020204" pitchFamily="34" charset="0"/>
              </a:rPr>
              <a:t>s</a:t>
            </a:r>
            <a:r>
              <a:rPr sz="2800" spc="4" dirty="0">
                <a:solidFill>
                  <a:prstClr val="black"/>
                </a:solidFill>
                <a:latin typeface="Arial" panose="020B0604020202020204" pitchFamily="34" charset="0"/>
                <a:cs typeface="Arial" panose="020B0604020202020204" pitchFamily="34" charset="0"/>
              </a:rPr>
              <a:t> </a:t>
            </a:r>
            <a:r>
              <a:rPr sz="2800" spc="-11" dirty="0">
                <a:solidFill>
                  <a:prstClr val="black"/>
                </a:solidFill>
                <a:latin typeface="Arial" panose="020B0604020202020204" pitchFamily="34" charset="0"/>
                <a:cs typeface="Arial" panose="020B0604020202020204" pitchFamily="34" charset="0"/>
              </a:rPr>
              <a:t>th</a:t>
            </a:r>
            <a:r>
              <a:rPr sz="2800" spc="-53" dirty="0">
                <a:solidFill>
                  <a:prstClr val="black"/>
                </a:solidFill>
                <a:latin typeface="Arial" panose="020B0604020202020204" pitchFamily="34" charset="0"/>
                <a:cs typeface="Arial" panose="020B0604020202020204" pitchFamily="34" charset="0"/>
              </a:rPr>
              <a:t>r</a:t>
            </a:r>
            <a:r>
              <a:rPr sz="2800" spc="-4" dirty="0">
                <a:solidFill>
                  <a:prstClr val="black"/>
                </a:solidFill>
                <a:latin typeface="Arial" panose="020B0604020202020204" pitchFamily="34" charset="0"/>
                <a:cs typeface="Arial" panose="020B0604020202020204" pitchFamily="34" charset="0"/>
              </a:rPr>
              <a:t>oug</a:t>
            </a:r>
            <a:r>
              <a:rPr sz="2800" dirty="0">
                <a:solidFill>
                  <a:prstClr val="black"/>
                </a:solidFill>
                <a:latin typeface="Arial" panose="020B0604020202020204" pitchFamily="34" charset="0"/>
                <a:cs typeface="Arial" panose="020B0604020202020204" pitchFamily="34" charset="0"/>
              </a:rPr>
              <a:t>h </a:t>
            </a:r>
            <a:r>
              <a:rPr sz="2800" spc="-4" dirty="0">
                <a:solidFill>
                  <a:prstClr val="black"/>
                </a:solidFill>
                <a:latin typeface="Arial" panose="020B0604020202020204" pitchFamily="34" charset="0"/>
                <a:cs typeface="Arial" panose="020B0604020202020204" pitchFamily="34" charset="0"/>
              </a:rPr>
              <a:t>t</a:t>
            </a:r>
            <a:r>
              <a:rPr sz="2800" spc="-19" dirty="0">
                <a:solidFill>
                  <a:prstClr val="black"/>
                </a:solidFill>
                <a:latin typeface="Arial" panose="020B0604020202020204" pitchFamily="34" charset="0"/>
                <a:cs typeface="Arial" panose="020B0604020202020204" pitchFamily="34" charset="0"/>
              </a:rPr>
              <a:t>h</a:t>
            </a:r>
            <a:r>
              <a:rPr sz="2800" spc="-11" dirty="0">
                <a:solidFill>
                  <a:prstClr val="black"/>
                </a:solidFill>
                <a:latin typeface="Arial" panose="020B0604020202020204" pitchFamily="34" charset="0"/>
                <a:cs typeface="Arial" panose="020B0604020202020204" pitchFamily="34" charset="0"/>
              </a:rPr>
              <a:t>e</a:t>
            </a:r>
            <a:r>
              <a:rPr sz="2800" spc="-8" dirty="0">
                <a:solidFill>
                  <a:prstClr val="black"/>
                </a:solidFill>
                <a:latin typeface="Arial" panose="020B0604020202020204" pitchFamily="34" charset="0"/>
                <a:cs typeface="Arial" panose="020B0604020202020204" pitchFamily="34" charset="0"/>
              </a:rPr>
              <a:t> </a:t>
            </a:r>
            <a:r>
              <a:rPr sz="2800" spc="-19" dirty="0">
                <a:solidFill>
                  <a:prstClr val="black"/>
                </a:solidFill>
                <a:latin typeface="Arial" panose="020B0604020202020204" pitchFamily="34" charset="0"/>
                <a:cs typeface="Arial" panose="020B0604020202020204" pitchFamily="34" charset="0"/>
              </a:rPr>
              <a:t>d</a:t>
            </a:r>
            <a:r>
              <a:rPr sz="2800" spc="-34" dirty="0">
                <a:solidFill>
                  <a:prstClr val="black"/>
                </a:solidFill>
                <a:latin typeface="Arial" panose="020B0604020202020204" pitchFamily="34" charset="0"/>
                <a:cs typeface="Arial" panose="020B0604020202020204" pitchFamily="34" charset="0"/>
              </a:rPr>
              <a:t>e</a:t>
            </a:r>
            <a:r>
              <a:rPr sz="2800" spc="-30" dirty="0">
                <a:solidFill>
                  <a:prstClr val="black"/>
                </a:solidFill>
                <a:latin typeface="Arial" panose="020B0604020202020204" pitchFamily="34" charset="0"/>
                <a:cs typeface="Arial" panose="020B0604020202020204" pitchFamily="34" charset="0"/>
              </a:rPr>
              <a:t>v</a:t>
            </a:r>
            <a:r>
              <a:rPr sz="2800" dirty="0">
                <a:solidFill>
                  <a:prstClr val="black"/>
                </a:solidFill>
                <a:latin typeface="Arial" panose="020B0604020202020204" pitchFamily="34" charset="0"/>
                <a:cs typeface="Arial" panose="020B0604020202020204" pitchFamily="34" charset="0"/>
              </a:rPr>
              <a:t>e</a:t>
            </a:r>
            <a:r>
              <a:rPr sz="2800" spc="-11" dirty="0">
                <a:solidFill>
                  <a:prstClr val="black"/>
                </a:solidFill>
                <a:latin typeface="Arial" panose="020B0604020202020204" pitchFamily="34" charset="0"/>
                <a:cs typeface="Arial" panose="020B0604020202020204" pitchFamily="34" charset="0"/>
              </a:rPr>
              <a:t>l</a:t>
            </a:r>
            <a:r>
              <a:rPr sz="2800" spc="-4" dirty="0">
                <a:solidFill>
                  <a:prstClr val="black"/>
                </a:solidFill>
                <a:latin typeface="Arial" panose="020B0604020202020204" pitchFamily="34" charset="0"/>
                <a:cs typeface="Arial" panose="020B0604020202020204" pitchFamily="34" charset="0"/>
              </a:rPr>
              <a:t>opme</a:t>
            </a:r>
            <a:r>
              <a:rPr sz="2800" spc="-19" dirty="0">
                <a:solidFill>
                  <a:prstClr val="black"/>
                </a:solidFill>
                <a:latin typeface="Arial" panose="020B0604020202020204" pitchFamily="34" charset="0"/>
                <a:cs typeface="Arial" panose="020B0604020202020204" pitchFamily="34" charset="0"/>
              </a:rPr>
              <a:t>n</a:t>
            </a:r>
            <a:r>
              <a:rPr sz="2800" spc="-8" dirty="0">
                <a:solidFill>
                  <a:prstClr val="black"/>
                </a:solidFill>
                <a:latin typeface="Arial" panose="020B0604020202020204" pitchFamily="34" charset="0"/>
                <a:cs typeface="Arial" panose="020B0604020202020204" pitchFamily="34" charset="0"/>
              </a:rPr>
              <a:t>t, </a:t>
            </a:r>
            <a:r>
              <a:rPr sz="2800" dirty="0">
                <a:solidFill>
                  <a:prstClr val="black"/>
                </a:solidFill>
                <a:latin typeface="Arial" panose="020B0604020202020204" pitchFamily="34" charset="0"/>
                <a:cs typeface="Arial" panose="020B0604020202020204" pitchFamily="34" charset="0"/>
              </a:rPr>
              <a:t>imp</a:t>
            </a:r>
            <a:r>
              <a:rPr sz="2800" spc="-11" dirty="0">
                <a:solidFill>
                  <a:prstClr val="black"/>
                </a:solidFill>
                <a:latin typeface="Arial" panose="020B0604020202020204" pitchFamily="34" charset="0"/>
                <a:cs typeface="Arial" panose="020B0604020202020204" pitchFamily="34" charset="0"/>
              </a:rPr>
              <a:t>l</a:t>
            </a:r>
            <a:r>
              <a:rPr sz="2800" spc="-15" dirty="0">
                <a:solidFill>
                  <a:prstClr val="black"/>
                </a:solidFill>
                <a:latin typeface="Arial" panose="020B0604020202020204" pitchFamily="34" charset="0"/>
                <a:cs typeface="Arial" panose="020B0604020202020204" pitchFamily="34" charset="0"/>
              </a:rPr>
              <a:t>em</a:t>
            </a:r>
            <a:r>
              <a:rPr sz="2800" spc="-19" dirty="0">
                <a:solidFill>
                  <a:prstClr val="black"/>
                </a:solidFill>
                <a:latin typeface="Arial" panose="020B0604020202020204" pitchFamily="34" charset="0"/>
                <a:cs typeface="Arial" panose="020B0604020202020204" pitchFamily="34" charset="0"/>
              </a:rPr>
              <a:t>e</a:t>
            </a:r>
            <a:r>
              <a:rPr sz="2800" spc="-23" dirty="0">
                <a:solidFill>
                  <a:prstClr val="black"/>
                </a:solidFill>
                <a:latin typeface="Arial" panose="020B0604020202020204" pitchFamily="34" charset="0"/>
                <a:cs typeface="Arial" panose="020B0604020202020204" pitchFamily="34" charset="0"/>
              </a:rPr>
              <a:t>n</a:t>
            </a:r>
            <a:r>
              <a:rPr sz="2800" spc="-34" dirty="0">
                <a:solidFill>
                  <a:prstClr val="black"/>
                </a:solidFill>
                <a:latin typeface="Arial" panose="020B0604020202020204" pitchFamily="34" charset="0"/>
                <a:cs typeface="Arial" panose="020B0604020202020204" pitchFamily="34" charset="0"/>
              </a:rPr>
              <a:t>t</a:t>
            </a:r>
            <a:r>
              <a:rPr sz="2800" spc="-19" dirty="0">
                <a:solidFill>
                  <a:prstClr val="black"/>
                </a:solidFill>
                <a:latin typeface="Arial" panose="020B0604020202020204" pitchFamily="34" charset="0"/>
                <a:cs typeface="Arial" panose="020B0604020202020204" pitchFamily="34" charset="0"/>
              </a:rPr>
              <a:t>a</a:t>
            </a:r>
            <a:r>
              <a:rPr sz="2800" dirty="0">
                <a:solidFill>
                  <a:prstClr val="black"/>
                </a:solidFill>
                <a:latin typeface="Arial" panose="020B0604020202020204" pitchFamily="34" charset="0"/>
                <a:cs typeface="Arial" panose="020B0604020202020204" pitchFamily="34" charset="0"/>
              </a:rPr>
              <a:t>tion,</a:t>
            </a:r>
            <a:r>
              <a:rPr sz="2800" spc="-8" dirty="0">
                <a:solidFill>
                  <a:prstClr val="black"/>
                </a:solidFill>
                <a:latin typeface="Arial" panose="020B0604020202020204" pitchFamily="34" charset="0"/>
                <a:cs typeface="Arial" panose="020B0604020202020204" pitchFamily="34" charset="0"/>
              </a:rPr>
              <a:t> </a:t>
            </a:r>
            <a:r>
              <a:rPr sz="2800" dirty="0">
                <a:solidFill>
                  <a:prstClr val="black"/>
                </a:solidFill>
                <a:latin typeface="Arial" panose="020B0604020202020204" pitchFamily="34" charset="0"/>
                <a:cs typeface="Arial" panose="020B0604020202020204" pitchFamily="34" charset="0"/>
              </a:rPr>
              <a:t>and</a:t>
            </a:r>
            <a:r>
              <a:rPr sz="2800" spc="-11" dirty="0">
                <a:solidFill>
                  <a:prstClr val="black"/>
                </a:solidFill>
                <a:latin typeface="Arial" panose="020B0604020202020204" pitchFamily="34" charset="0"/>
                <a:cs typeface="Arial" panose="020B0604020202020204" pitchFamily="34" charset="0"/>
              </a:rPr>
              <a:t> </a:t>
            </a:r>
            <a:r>
              <a:rPr sz="2800" spc="-23" dirty="0">
                <a:solidFill>
                  <a:prstClr val="black"/>
                </a:solidFill>
                <a:latin typeface="Arial" panose="020B0604020202020204" pitchFamily="34" charset="0"/>
                <a:cs typeface="Arial" panose="020B0604020202020204" pitchFamily="34" charset="0"/>
              </a:rPr>
              <a:t>e</a:t>
            </a:r>
            <a:r>
              <a:rPr sz="2800" spc="-49" dirty="0">
                <a:solidFill>
                  <a:prstClr val="black"/>
                </a:solidFill>
                <a:latin typeface="Arial" panose="020B0604020202020204" pitchFamily="34" charset="0"/>
                <a:cs typeface="Arial" panose="020B0604020202020204" pitchFamily="34" charset="0"/>
              </a:rPr>
              <a:t>v</a:t>
            </a:r>
            <a:r>
              <a:rPr sz="2800" dirty="0">
                <a:solidFill>
                  <a:prstClr val="black"/>
                </a:solidFill>
                <a:latin typeface="Arial" panose="020B0604020202020204" pitchFamily="34" charset="0"/>
                <a:cs typeface="Arial" panose="020B0604020202020204" pitchFamily="34" charset="0"/>
              </a:rPr>
              <a:t>alu</a:t>
            </a:r>
            <a:r>
              <a:rPr sz="2800" spc="-23" dirty="0">
                <a:solidFill>
                  <a:prstClr val="black"/>
                </a:solidFill>
                <a:latin typeface="Arial" panose="020B0604020202020204" pitchFamily="34" charset="0"/>
                <a:cs typeface="Arial" panose="020B0604020202020204" pitchFamily="34" charset="0"/>
              </a:rPr>
              <a:t>a</a:t>
            </a:r>
            <a:r>
              <a:rPr sz="2800" dirty="0">
                <a:solidFill>
                  <a:prstClr val="black"/>
                </a:solidFill>
                <a:latin typeface="Arial" panose="020B0604020202020204" pitchFamily="34" charset="0"/>
                <a:cs typeface="Arial" panose="020B0604020202020204" pitchFamily="34" charset="0"/>
              </a:rPr>
              <a:t>tion</a:t>
            </a:r>
            <a:r>
              <a:rPr sz="2800" spc="-11" dirty="0">
                <a:solidFill>
                  <a:prstClr val="black"/>
                </a:solidFill>
                <a:latin typeface="Arial" panose="020B0604020202020204" pitchFamily="34" charset="0"/>
                <a:cs typeface="Arial" panose="020B0604020202020204" pitchFamily="34" charset="0"/>
              </a:rPr>
              <a:t> </a:t>
            </a:r>
            <a:r>
              <a:rPr sz="2800" spc="-4" dirty="0">
                <a:solidFill>
                  <a:prstClr val="black"/>
                </a:solidFill>
                <a:latin typeface="Arial" panose="020B0604020202020204" pitchFamily="34" charset="0"/>
                <a:cs typeface="Arial" panose="020B0604020202020204" pitchFamily="34" charset="0"/>
              </a:rPr>
              <a:t>o</a:t>
            </a:r>
            <a:r>
              <a:rPr sz="2800" dirty="0">
                <a:solidFill>
                  <a:prstClr val="black"/>
                </a:solidFill>
                <a:latin typeface="Arial" panose="020B0604020202020204" pitchFamily="34" charset="0"/>
                <a:cs typeface="Arial" panose="020B0604020202020204" pitchFamily="34" charset="0"/>
              </a:rPr>
              <a:t>f </a:t>
            </a:r>
            <a:r>
              <a:rPr sz="2800" spc="-41" dirty="0">
                <a:solidFill>
                  <a:prstClr val="black"/>
                </a:solidFill>
                <a:latin typeface="Arial" panose="020B0604020202020204" pitchFamily="34" charset="0"/>
                <a:cs typeface="Arial" panose="020B0604020202020204" pitchFamily="34" charset="0"/>
              </a:rPr>
              <a:t>s</a:t>
            </a:r>
            <a:r>
              <a:rPr sz="2800" spc="-34" dirty="0">
                <a:solidFill>
                  <a:prstClr val="black"/>
                </a:solidFill>
                <a:latin typeface="Arial" panose="020B0604020202020204" pitchFamily="34" charset="0"/>
                <a:cs typeface="Arial" panose="020B0604020202020204" pitchFamily="34" charset="0"/>
              </a:rPr>
              <a:t>y</a:t>
            </a:r>
            <a:r>
              <a:rPr sz="2800" spc="-26" dirty="0">
                <a:solidFill>
                  <a:prstClr val="black"/>
                </a:solidFill>
                <a:latin typeface="Arial" panose="020B0604020202020204" pitchFamily="34" charset="0"/>
                <a:cs typeface="Arial" panose="020B0604020202020204" pitchFamily="34" charset="0"/>
              </a:rPr>
              <a:t>s</a:t>
            </a:r>
            <a:r>
              <a:rPr sz="2800" spc="-34" dirty="0">
                <a:solidFill>
                  <a:prstClr val="black"/>
                </a:solidFill>
                <a:latin typeface="Arial" panose="020B0604020202020204" pitchFamily="34" charset="0"/>
                <a:cs typeface="Arial" panose="020B0604020202020204" pitchFamily="34" charset="0"/>
              </a:rPr>
              <a:t>t</a:t>
            </a:r>
            <a:r>
              <a:rPr sz="2800" spc="-15" dirty="0">
                <a:solidFill>
                  <a:prstClr val="black"/>
                </a:solidFill>
                <a:latin typeface="Arial" panose="020B0604020202020204" pitchFamily="34" charset="0"/>
                <a:cs typeface="Arial" panose="020B0604020202020204" pitchFamily="34" charset="0"/>
              </a:rPr>
              <a:t>em</a:t>
            </a:r>
            <a:r>
              <a:rPr sz="2800" spc="4" dirty="0">
                <a:solidFill>
                  <a:prstClr val="black"/>
                </a:solidFill>
                <a:latin typeface="Arial" panose="020B0604020202020204" pitchFamily="34" charset="0"/>
                <a:cs typeface="Arial" panose="020B0604020202020204" pitchFamily="34" charset="0"/>
              </a:rPr>
              <a:t>-</a:t>
            </a:r>
            <a:r>
              <a:rPr sz="2800" dirty="0">
                <a:solidFill>
                  <a:prstClr val="black"/>
                </a:solidFill>
                <a:latin typeface="Arial" panose="020B0604020202020204" pitchFamily="34" charset="0"/>
                <a:cs typeface="Arial" panose="020B0604020202020204" pitchFamily="34" charset="0"/>
              </a:rPr>
              <a:t>l</a:t>
            </a:r>
            <a:r>
              <a:rPr sz="2800" spc="-19" dirty="0">
                <a:solidFill>
                  <a:prstClr val="black"/>
                </a:solidFill>
                <a:latin typeface="Arial" panose="020B0604020202020204" pitchFamily="34" charset="0"/>
                <a:cs typeface="Arial" panose="020B0604020202020204" pitchFamily="34" charset="0"/>
              </a:rPr>
              <a:t>e</a:t>
            </a:r>
            <a:r>
              <a:rPr sz="2800" spc="-30" dirty="0">
                <a:solidFill>
                  <a:prstClr val="black"/>
                </a:solidFill>
                <a:latin typeface="Arial" panose="020B0604020202020204" pitchFamily="34" charset="0"/>
                <a:cs typeface="Arial" panose="020B0604020202020204" pitchFamily="34" charset="0"/>
              </a:rPr>
              <a:t>v</a:t>
            </a:r>
            <a:r>
              <a:rPr sz="2800" dirty="0">
                <a:solidFill>
                  <a:prstClr val="black"/>
                </a:solidFill>
                <a:latin typeface="Arial" panose="020B0604020202020204" pitchFamily="34" charset="0"/>
                <a:cs typeface="Arial" panose="020B0604020202020204" pitchFamily="34" charset="0"/>
              </a:rPr>
              <a:t>el</a:t>
            </a:r>
            <a:r>
              <a:rPr sz="2800" spc="-34" dirty="0">
                <a:solidFill>
                  <a:prstClr val="black"/>
                </a:solidFill>
                <a:latin typeface="Arial" panose="020B0604020202020204" pitchFamily="34" charset="0"/>
                <a:cs typeface="Arial" panose="020B0604020202020204" pitchFamily="34" charset="0"/>
              </a:rPr>
              <a:t> </a:t>
            </a:r>
            <a:r>
              <a:rPr sz="2800" dirty="0">
                <a:solidFill>
                  <a:prstClr val="black"/>
                </a:solidFill>
                <a:latin typeface="Arial" panose="020B0604020202020204" pitchFamily="34" charset="0"/>
                <a:cs typeface="Arial" panose="020B0604020202020204" pitchFamily="34" charset="0"/>
              </a:rPr>
              <a:t>i</a:t>
            </a:r>
            <a:r>
              <a:rPr sz="2800" spc="-26" dirty="0">
                <a:solidFill>
                  <a:prstClr val="black"/>
                </a:solidFill>
                <a:latin typeface="Arial" panose="020B0604020202020204" pitchFamily="34" charset="0"/>
                <a:cs typeface="Arial" panose="020B0604020202020204" pitchFamily="34" charset="0"/>
              </a:rPr>
              <a:t>n</a:t>
            </a:r>
            <a:r>
              <a:rPr sz="2800" spc="-34" dirty="0">
                <a:solidFill>
                  <a:prstClr val="black"/>
                </a:solidFill>
                <a:latin typeface="Arial" panose="020B0604020202020204" pitchFamily="34" charset="0"/>
                <a:cs typeface="Arial" panose="020B0604020202020204" pitchFamily="34" charset="0"/>
              </a:rPr>
              <a:t>t</a:t>
            </a:r>
            <a:r>
              <a:rPr sz="2800" spc="-11" dirty="0">
                <a:solidFill>
                  <a:prstClr val="black"/>
                </a:solidFill>
                <a:latin typeface="Arial" panose="020B0604020202020204" pitchFamily="34" charset="0"/>
                <a:cs typeface="Arial" panose="020B0604020202020204" pitchFamily="34" charset="0"/>
              </a:rPr>
              <a:t>e</a:t>
            </a:r>
            <a:r>
              <a:rPr sz="2800" spc="-4" dirty="0">
                <a:solidFill>
                  <a:prstClr val="black"/>
                </a:solidFill>
                <a:latin typeface="Arial" panose="020B0604020202020204" pitchFamily="34" charset="0"/>
                <a:cs typeface="Arial" panose="020B0604020202020204" pitchFamily="34" charset="0"/>
              </a:rPr>
              <a:t>r</a:t>
            </a:r>
            <a:r>
              <a:rPr sz="2800" spc="-30" dirty="0">
                <a:solidFill>
                  <a:prstClr val="black"/>
                </a:solidFill>
                <a:latin typeface="Arial" panose="020B0604020202020204" pitchFamily="34" charset="0"/>
                <a:cs typeface="Arial" panose="020B0604020202020204" pitchFamily="34" charset="0"/>
              </a:rPr>
              <a:t>v</a:t>
            </a:r>
            <a:r>
              <a:rPr sz="2800" spc="-11" dirty="0">
                <a:solidFill>
                  <a:prstClr val="black"/>
                </a:solidFill>
                <a:latin typeface="Arial" panose="020B0604020202020204" pitchFamily="34" charset="0"/>
                <a:cs typeface="Arial" panose="020B0604020202020204" pitchFamily="34" charset="0"/>
              </a:rPr>
              <a:t>e</a:t>
            </a:r>
            <a:r>
              <a:rPr sz="2800" spc="-41" dirty="0">
                <a:solidFill>
                  <a:prstClr val="black"/>
                </a:solidFill>
                <a:latin typeface="Arial" panose="020B0604020202020204" pitchFamily="34" charset="0"/>
                <a:cs typeface="Arial" panose="020B0604020202020204" pitchFamily="34" charset="0"/>
              </a:rPr>
              <a:t>n</a:t>
            </a:r>
            <a:r>
              <a:rPr sz="2800" dirty="0">
                <a:solidFill>
                  <a:prstClr val="black"/>
                </a:solidFill>
                <a:latin typeface="Arial" panose="020B0604020202020204" pitchFamily="34" charset="0"/>
                <a:cs typeface="Arial" panose="020B0604020202020204" pitchFamily="34" charset="0"/>
              </a:rPr>
              <a:t>tions</a:t>
            </a:r>
          </a:p>
          <a:p>
            <a:pPr marL="224314" indent="-214789" defTabSz="685800">
              <a:buFont typeface="Arial"/>
              <a:buChar char="•"/>
              <a:tabLst>
                <a:tab pos="224790" algn="l"/>
              </a:tabLst>
            </a:pPr>
            <a:r>
              <a:rPr sz="2800" spc="-127" dirty="0">
                <a:solidFill>
                  <a:prstClr val="black"/>
                </a:solidFill>
                <a:latin typeface="Arial" panose="020B0604020202020204" pitchFamily="34" charset="0"/>
                <a:cs typeface="Arial" panose="020B0604020202020204" pitchFamily="34" charset="0"/>
              </a:rPr>
              <a:t>V</a:t>
            </a:r>
            <a:r>
              <a:rPr sz="2800" dirty="0">
                <a:solidFill>
                  <a:prstClr val="black"/>
                </a:solidFill>
                <a:latin typeface="Arial" panose="020B0604020202020204" pitchFamily="34" charset="0"/>
                <a:cs typeface="Arial" panose="020B0604020202020204" pitchFamily="34" charset="0"/>
              </a:rPr>
              <a:t>alu</a:t>
            </a:r>
            <a:r>
              <a:rPr sz="2800" spc="-11" dirty="0">
                <a:solidFill>
                  <a:prstClr val="black"/>
                </a:solidFill>
                <a:latin typeface="Arial" panose="020B0604020202020204" pitchFamily="34" charset="0"/>
                <a:cs typeface="Arial" panose="020B0604020202020204" pitchFamily="34" charset="0"/>
              </a:rPr>
              <a:t>e</a:t>
            </a:r>
            <a:r>
              <a:rPr sz="2800" dirty="0">
                <a:solidFill>
                  <a:prstClr val="black"/>
                </a:solidFill>
                <a:latin typeface="Arial" panose="020B0604020202020204" pitchFamily="34" charset="0"/>
                <a:cs typeface="Arial" panose="020B0604020202020204" pitchFamily="34" charset="0"/>
              </a:rPr>
              <a:t>s a</a:t>
            </a:r>
            <a:r>
              <a:rPr sz="2800" spc="-11" dirty="0">
                <a:solidFill>
                  <a:prstClr val="black"/>
                </a:solidFill>
                <a:latin typeface="Arial" panose="020B0604020202020204" pitchFamily="34" charset="0"/>
                <a:cs typeface="Arial" panose="020B0604020202020204" pitchFamily="34" charset="0"/>
              </a:rPr>
              <a:t> </a:t>
            </a:r>
            <a:r>
              <a:rPr sz="2800" b="1" dirty="0">
                <a:solidFill>
                  <a:prstClr val="black"/>
                </a:solidFill>
                <a:latin typeface="Arial" panose="020B0604020202020204" pitchFamily="34" charset="0"/>
                <a:cs typeface="Arial" panose="020B0604020202020204" pitchFamily="34" charset="0"/>
              </a:rPr>
              <a:t>h</a:t>
            </a:r>
            <a:r>
              <a:rPr sz="2800" b="1" spc="-11" dirty="0">
                <a:solidFill>
                  <a:prstClr val="black"/>
                </a:solidFill>
                <a:latin typeface="Arial" panose="020B0604020202020204" pitchFamily="34" charset="0"/>
                <a:cs typeface="Arial" panose="020B0604020202020204" pitchFamily="34" charset="0"/>
              </a:rPr>
              <a:t>a</a:t>
            </a:r>
            <a:r>
              <a:rPr sz="2800" b="1" spc="-4" dirty="0">
                <a:solidFill>
                  <a:prstClr val="black"/>
                </a:solidFill>
                <a:latin typeface="Arial" panose="020B0604020202020204" pitchFamily="34" charset="0"/>
                <a:cs typeface="Arial" panose="020B0604020202020204" pitchFamily="34" charset="0"/>
              </a:rPr>
              <a:t>r</a:t>
            </a:r>
            <a:r>
              <a:rPr sz="2800" b="1" dirty="0">
                <a:solidFill>
                  <a:prstClr val="black"/>
                </a:solidFill>
                <a:latin typeface="Arial" panose="020B0604020202020204" pitchFamily="34" charset="0"/>
                <a:cs typeface="Arial" panose="020B0604020202020204" pitchFamily="34" charset="0"/>
              </a:rPr>
              <a:t>m</a:t>
            </a:r>
            <a:r>
              <a:rPr sz="2800" b="1" spc="-8" dirty="0">
                <a:solidFill>
                  <a:prstClr val="black"/>
                </a:solidFill>
                <a:latin typeface="Arial" panose="020B0604020202020204" pitchFamily="34" charset="0"/>
                <a:cs typeface="Arial" panose="020B0604020202020204" pitchFamily="34" charset="0"/>
              </a:rPr>
              <a:t> </a:t>
            </a:r>
            <a:r>
              <a:rPr sz="2800" b="1" spc="-26" dirty="0">
                <a:solidFill>
                  <a:prstClr val="black"/>
                </a:solidFill>
                <a:latin typeface="Arial" panose="020B0604020202020204" pitchFamily="34" charset="0"/>
                <a:cs typeface="Arial" panose="020B0604020202020204" pitchFamily="34" charset="0"/>
              </a:rPr>
              <a:t>r</a:t>
            </a:r>
            <a:r>
              <a:rPr sz="2800" b="1" spc="-4" dirty="0">
                <a:solidFill>
                  <a:prstClr val="black"/>
                </a:solidFill>
                <a:latin typeface="Arial" panose="020B0604020202020204" pitchFamily="34" charset="0"/>
                <a:cs typeface="Arial" panose="020B0604020202020204" pitchFamily="34" charset="0"/>
              </a:rPr>
              <a:t>eductio</a:t>
            </a:r>
            <a:r>
              <a:rPr sz="2800" b="1" dirty="0">
                <a:solidFill>
                  <a:prstClr val="black"/>
                </a:solidFill>
                <a:latin typeface="Arial" panose="020B0604020202020204" pitchFamily="34" charset="0"/>
                <a:cs typeface="Arial" panose="020B0604020202020204" pitchFamily="34" charset="0"/>
              </a:rPr>
              <a:t>n </a:t>
            </a:r>
            <a:r>
              <a:rPr sz="2800" dirty="0">
                <a:solidFill>
                  <a:prstClr val="black"/>
                </a:solidFill>
                <a:latin typeface="Arial" panose="020B0604020202020204" pitchFamily="34" charset="0"/>
                <a:cs typeface="Arial" panose="020B0604020202020204" pitchFamily="34" charset="0"/>
              </a:rPr>
              <a:t>app</a:t>
            </a:r>
            <a:r>
              <a:rPr sz="2800" spc="-45" dirty="0">
                <a:solidFill>
                  <a:prstClr val="black"/>
                </a:solidFill>
                <a:latin typeface="Arial" panose="020B0604020202020204" pitchFamily="34" charset="0"/>
                <a:cs typeface="Arial" panose="020B0604020202020204" pitchFamily="34" charset="0"/>
              </a:rPr>
              <a:t>r</a:t>
            </a:r>
            <a:r>
              <a:rPr sz="2800" dirty="0">
                <a:solidFill>
                  <a:prstClr val="black"/>
                </a:solidFill>
                <a:latin typeface="Arial" panose="020B0604020202020204" pitchFamily="34" charset="0"/>
                <a:cs typeface="Arial" panose="020B0604020202020204" pitchFamily="34" charset="0"/>
              </a:rPr>
              <a:t>oach </a:t>
            </a:r>
            <a:r>
              <a:rPr sz="2800" spc="-11" dirty="0">
                <a:solidFill>
                  <a:prstClr val="black"/>
                </a:solidFill>
                <a:latin typeface="Arial" panose="020B0604020202020204" pitchFamily="34" charset="0"/>
                <a:cs typeface="Arial" panose="020B0604020202020204" pitchFamily="34" charset="0"/>
              </a:rPr>
              <a:t>t</a:t>
            </a:r>
            <a:r>
              <a:rPr sz="2800" spc="-8" dirty="0">
                <a:solidFill>
                  <a:prstClr val="black"/>
                </a:solidFill>
                <a:latin typeface="Arial" panose="020B0604020202020204" pitchFamily="34" charset="0"/>
                <a:cs typeface="Arial" panose="020B0604020202020204" pitchFamily="34" charset="0"/>
              </a:rPr>
              <a:t>o</a:t>
            </a:r>
            <a:r>
              <a:rPr sz="2800" spc="-30" dirty="0">
                <a:solidFill>
                  <a:prstClr val="black"/>
                </a:solidFill>
                <a:latin typeface="Arial" panose="020B0604020202020204" pitchFamily="34" charset="0"/>
                <a:cs typeface="Arial" panose="020B0604020202020204" pitchFamily="34" charset="0"/>
              </a:rPr>
              <a:t>w</a:t>
            </a:r>
            <a:r>
              <a:rPr sz="2800" dirty="0">
                <a:solidFill>
                  <a:prstClr val="black"/>
                </a:solidFill>
                <a:latin typeface="Arial" panose="020B0604020202020204" pitchFamily="34" charset="0"/>
                <a:cs typeface="Arial" panose="020B0604020202020204" pitchFamily="34" charset="0"/>
              </a:rPr>
              <a:t>a</a:t>
            </a:r>
            <a:r>
              <a:rPr sz="2800" spc="-30" dirty="0">
                <a:solidFill>
                  <a:prstClr val="black"/>
                </a:solidFill>
                <a:latin typeface="Arial" panose="020B0604020202020204" pitchFamily="34" charset="0"/>
                <a:cs typeface="Arial" panose="020B0604020202020204" pitchFamily="34" charset="0"/>
              </a:rPr>
              <a:t>r</a:t>
            </a:r>
            <a:r>
              <a:rPr sz="2800" dirty="0">
                <a:solidFill>
                  <a:prstClr val="black"/>
                </a:solidFill>
                <a:latin typeface="Arial" panose="020B0604020202020204" pitchFamily="34" charset="0"/>
                <a:cs typeface="Arial" panose="020B0604020202020204" pitchFamily="34" charset="0"/>
              </a:rPr>
              <a:t>ds </a:t>
            </a:r>
            <a:r>
              <a:rPr sz="2800" spc="-195" dirty="0">
                <a:solidFill>
                  <a:prstClr val="black"/>
                </a:solidFill>
                <a:latin typeface="Arial" panose="020B0604020202020204" pitchFamily="34" charset="0"/>
                <a:cs typeface="Arial" panose="020B0604020202020204" pitchFamily="34" charset="0"/>
              </a:rPr>
              <a:t>“</a:t>
            </a:r>
            <a:r>
              <a:rPr sz="2800" dirty="0">
                <a:solidFill>
                  <a:prstClr val="black"/>
                </a:solidFill>
                <a:latin typeface="Arial" panose="020B0604020202020204" pitchFamily="34" charset="0"/>
                <a:cs typeface="Arial" panose="020B0604020202020204" pitchFamily="34" charset="0"/>
              </a:rPr>
              <a:t>A</a:t>
            </a:r>
            <a:r>
              <a:rPr sz="2800" spc="-49" dirty="0">
                <a:solidFill>
                  <a:prstClr val="black"/>
                </a:solidFill>
                <a:latin typeface="Arial" panose="020B0604020202020204" pitchFamily="34" charset="0"/>
                <a:cs typeface="Arial" panose="020B0604020202020204" pitchFamily="34" charset="0"/>
              </a:rPr>
              <a:t>n</a:t>
            </a:r>
            <a:r>
              <a:rPr sz="2800" dirty="0">
                <a:solidFill>
                  <a:prstClr val="black"/>
                </a:solidFill>
                <a:latin typeface="Arial" panose="020B0604020202020204" pitchFamily="34" charset="0"/>
                <a:cs typeface="Arial" panose="020B0604020202020204" pitchFamily="34" charset="0"/>
              </a:rPr>
              <a:t>y</a:t>
            </a:r>
            <a:r>
              <a:rPr sz="2800" spc="-11" dirty="0">
                <a:solidFill>
                  <a:prstClr val="black"/>
                </a:solidFill>
                <a:latin typeface="Arial" panose="020B0604020202020204" pitchFamily="34" charset="0"/>
                <a:cs typeface="Arial" panose="020B0604020202020204" pitchFamily="34" charset="0"/>
              </a:rPr>
              <a:t> </a:t>
            </a:r>
            <a:r>
              <a:rPr sz="2800" spc="-49" dirty="0">
                <a:solidFill>
                  <a:prstClr val="black"/>
                </a:solidFill>
                <a:latin typeface="Arial" panose="020B0604020202020204" pitchFamily="34" charset="0"/>
                <a:cs typeface="Arial" panose="020B0604020202020204" pitchFamily="34" charset="0"/>
              </a:rPr>
              <a:t>P</a:t>
            </a:r>
            <a:r>
              <a:rPr sz="2800" dirty="0">
                <a:solidFill>
                  <a:prstClr val="black"/>
                </a:solidFill>
                <a:latin typeface="Arial" panose="020B0604020202020204" pitchFamily="34" charset="0"/>
                <a:cs typeface="Arial" panose="020B0604020202020204" pitchFamily="34" charset="0"/>
              </a:rPr>
              <a:t>ositi</a:t>
            </a:r>
            <a:r>
              <a:rPr sz="2800" spc="-26" dirty="0">
                <a:solidFill>
                  <a:prstClr val="black"/>
                </a:solidFill>
                <a:latin typeface="Arial" panose="020B0604020202020204" pitchFamily="34" charset="0"/>
                <a:cs typeface="Arial" panose="020B0604020202020204" pitchFamily="34" charset="0"/>
              </a:rPr>
              <a:t>v</a:t>
            </a:r>
            <a:r>
              <a:rPr sz="2800" dirty="0">
                <a:solidFill>
                  <a:prstClr val="black"/>
                </a:solidFill>
                <a:latin typeface="Arial" panose="020B0604020202020204" pitchFamily="34" charset="0"/>
                <a:cs typeface="Arial" panose="020B0604020202020204" pitchFamily="34" charset="0"/>
              </a:rPr>
              <a:t>e</a:t>
            </a:r>
            <a:r>
              <a:rPr lang="en-US" sz="2800" dirty="0">
                <a:solidFill>
                  <a:prstClr val="black"/>
                </a:solidFill>
                <a:latin typeface="Arial" panose="020B0604020202020204" pitchFamily="34" charset="0"/>
                <a:cs typeface="Arial" panose="020B0604020202020204" pitchFamily="34" charset="0"/>
              </a:rPr>
              <a:t> </a:t>
            </a:r>
            <a:r>
              <a:rPr sz="2800" dirty="0">
                <a:solidFill>
                  <a:prstClr val="black"/>
                </a:solidFill>
                <a:latin typeface="Arial" panose="020B0604020202020204" pitchFamily="34" charset="0"/>
                <a:cs typeface="Arial" panose="020B0604020202020204" pitchFamily="34" charset="0"/>
              </a:rPr>
              <a:t>Chan</a:t>
            </a:r>
            <a:r>
              <a:rPr sz="2800" spc="-23" dirty="0">
                <a:solidFill>
                  <a:prstClr val="black"/>
                </a:solidFill>
                <a:latin typeface="Arial" panose="020B0604020202020204" pitchFamily="34" charset="0"/>
                <a:cs typeface="Arial" panose="020B0604020202020204" pitchFamily="34" charset="0"/>
              </a:rPr>
              <a:t>g</a:t>
            </a:r>
            <a:r>
              <a:rPr sz="2800" dirty="0">
                <a:solidFill>
                  <a:prstClr val="black"/>
                </a:solidFill>
                <a:latin typeface="Arial" panose="020B0604020202020204" pitchFamily="34" charset="0"/>
                <a:cs typeface="Arial" panose="020B0604020202020204" pitchFamily="34" charset="0"/>
              </a:rPr>
              <a:t>e” th</a:t>
            </a:r>
            <a:r>
              <a:rPr sz="2800" spc="-23" dirty="0">
                <a:solidFill>
                  <a:prstClr val="black"/>
                </a:solidFill>
                <a:latin typeface="Arial" panose="020B0604020202020204" pitchFamily="34" charset="0"/>
                <a:cs typeface="Arial" panose="020B0604020202020204" pitchFamily="34" charset="0"/>
              </a:rPr>
              <a:t>a</a:t>
            </a:r>
            <a:r>
              <a:rPr sz="2800" dirty="0">
                <a:solidFill>
                  <a:prstClr val="black"/>
                </a:solidFill>
                <a:latin typeface="Arial" panose="020B0604020202020204" pitchFamily="34" charset="0"/>
                <a:cs typeface="Arial" panose="020B0604020202020204" pitchFamily="34" charset="0"/>
              </a:rPr>
              <a:t>t</a:t>
            </a:r>
            <a:r>
              <a:rPr sz="2800" spc="-23" dirty="0">
                <a:solidFill>
                  <a:prstClr val="black"/>
                </a:solidFill>
                <a:latin typeface="Arial" panose="020B0604020202020204" pitchFamily="34" charset="0"/>
                <a:cs typeface="Arial" panose="020B0604020202020204" pitchFamily="34" charset="0"/>
              </a:rPr>
              <a:t> </a:t>
            </a:r>
            <a:r>
              <a:rPr sz="2800" dirty="0">
                <a:solidFill>
                  <a:prstClr val="black"/>
                </a:solidFill>
                <a:latin typeface="Arial" panose="020B0604020202020204" pitchFamily="34" charset="0"/>
                <a:cs typeface="Arial" panose="020B0604020202020204" pitchFamily="34" charset="0"/>
              </a:rPr>
              <a:t>i</a:t>
            </a:r>
            <a:r>
              <a:rPr sz="2800" spc="-8" dirty="0">
                <a:solidFill>
                  <a:prstClr val="black"/>
                </a:solidFill>
                <a:latin typeface="Arial" panose="020B0604020202020204" pitchFamily="34" charset="0"/>
                <a:cs typeface="Arial" panose="020B0604020202020204" pitchFamily="34" charset="0"/>
              </a:rPr>
              <a:t>n</a:t>
            </a:r>
            <a:r>
              <a:rPr sz="2800" spc="-19" dirty="0">
                <a:solidFill>
                  <a:prstClr val="black"/>
                </a:solidFill>
                <a:latin typeface="Arial" panose="020B0604020202020204" pitchFamily="34" charset="0"/>
                <a:cs typeface="Arial" panose="020B0604020202020204" pitchFamily="34" charset="0"/>
              </a:rPr>
              <a:t>c</a:t>
            </a:r>
            <a:r>
              <a:rPr sz="2800" dirty="0">
                <a:solidFill>
                  <a:prstClr val="black"/>
                </a:solidFill>
                <a:latin typeface="Arial" panose="020B0604020202020204" pitchFamily="34" charset="0"/>
                <a:cs typeface="Arial" panose="020B0604020202020204" pitchFamily="34" charset="0"/>
              </a:rPr>
              <a:t>orpo</a:t>
            </a:r>
            <a:r>
              <a:rPr sz="2800" spc="-49" dirty="0">
                <a:solidFill>
                  <a:prstClr val="black"/>
                </a:solidFill>
                <a:latin typeface="Arial" panose="020B0604020202020204" pitchFamily="34" charset="0"/>
                <a:cs typeface="Arial" panose="020B0604020202020204" pitchFamily="34" charset="0"/>
              </a:rPr>
              <a:t>r</a:t>
            </a:r>
            <a:r>
              <a:rPr sz="2800" spc="-19" dirty="0">
                <a:solidFill>
                  <a:prstClr val="black"/>
                </a:solidFill>
                <a:latin typeface="Arial" panose="020B0604020202020204" pitchFamily="34" charset="0"/>
                <a:cs typeface="Arial" panose="020B0604020202020204" pitchFamily="34" charset="0"/>
              </a:rPr>
              <a:t>a</a:t>
            </a:r>
            <a:r>
              <a:rPr sz="2800" spc="-26" dirty="0">
                <a:solidFill>
                  <a:prstClr val="black"/>
                </a:solidFill>
                <a:latin typeface="Arial" panose="020B0604020202020204" pitchFamily="34" charset="0"/>
                <a:cs typeface="Arial" panose="020B0604020202020204" pitchFamily="34" charset="0"/>
              </a:rPr>
              <a:t>t</a:t>
            </a:r>
            <a:r>
              <a:rPr sz="2800" dirty="0">
                <a:solidFill>
                  <a:prstClr val="black"/>
                </a:solidFill>
                <a:latin typeface="Arial" panose="020B0604020202020204" pitchFamily="34" charset="0"/>
                <a:cs typeface="Arial" panose="020B0604020202020204" pitchFamily="34" charset="0"/>
              </a:rPr>
              <a:t>es a spectrum of</a:t>
            </a:r>
            <a:r>
              <a:rPr sz="2800" spc="-11" dirty="0">
                <a:solidFill>
                  <a:prstClr val="black"/>
                </a:solidFill>
                <a:latin typeface="Arial" panose="020B0604020202020204" pitchFamily="34" charset="0"/>
                <a:cs typeface="Arial" panose="020B0604020202020204" pitchFamily="34" charset="0"/>
              </a:rPr>
              <a:t> </a:t>
            </a:r>
            <a:r>
              <a:rPr sz="2800" spc="-26" dirty="0">
                <a:solidFill>
                  <a:prstClr val="black"/>
                </a:solidFill>
                <a:latin typeface="Arial" panose="020B0604020202020204" pitchFamily="34" charset="0"/>
                <a:cs typeface="Arial" panose="020B0604020202020204" pitchFamily="34" charset="0"/>
              </a:rPr>
              <a:t>s</a:t>
            </a:r>
            <a:r>
              <a:rPr sz="2800" dirty="0">
                <a:solidFill>
                  <a:prstClr val="black"/>
                </a:solidFill>
                <a:latin typeface="Arial" panose="020B0604020202020204" pitchFamily="34" charset="0"/>
                <a:cs typeface="Arial" panose="020B0604020202020204" pitchFamily="34" charset="0"/>
              </a:rPr>
              <a:t>t</a:t>
            </a:r>
            <a:r>
              <a:rPr sz="2800" spc="-45" dirty="0">
                <a:solidFill>
                  <a:prstClr val="black"/>
                </a:solidFill>
                <a:latin typeface="Arial" panose="020B0604020202020204" pitchFamily="34" charset="0"/>
                <a:cs typeface="Arial" panose="020B0604020202020204" pitchFamily="34" charset="0"/>
              </a:rPr>
              <a:t>r</a:t>
            </a:r>
            <a:r>
              <a:rPr sz="2800" spc="-19" dirty="0">
                <a:solidFill>
                  <a:prstClr val="black"/>
                </a:solidFill>
                <a:latin typeface="Arial" panose="020B0604020202020204" pitchFamily="34" charset="0"/>
                <a:cs typeface="Arial" panose="020B0604020202020204" pitchFamily="34" charset="0"/>
              </a:rPr>
              <a:t>a</a:t>
            </a:r>
            <a:r>
              <a:rPr sz="2800" spc="-26" dirty="0">
                <a:solidFill>
                  <a:prstClr val="black"/>
                </a:solidFill>
                <a:latin typeface="Arial" panose="020B0604020202020204" pitchFamily="34" charset="0"/>
                <a:cs typeface="Arial" panose="020B0604020202020204" pitchFamily="34" charset="0"/>
              </a:rPr>
              <a:t>t</a:t>
            </a:r>
            <a:r>
              <a:rPr sz="2800" dirty="0">
                <a:solidFill>
                  <a:prstClr val="black"/>
                </a:solidFill>
                <a:latin typeface="Arial" panose="020B0604020202020204" pitchFamily="34" charset="0"/>
                <a:cs typeface="Arial" panose="020B0604020202020204" pitchFamily="34" charset="0"/>
              </a:rPr>
              <a:t>egi</a:t>
            </a:r>
            <a:r>
              <a:rPr sz="2800" spc="-11" dirty="0">
                <a:solidFill>
                  <a:prstClr val="black"/>
                </a:solidFill>
                <a:latin typeface="Arial" panose="020B0604020202020204" pitchFamily="34" charset="0"/>
                <a:cs typeface="Arial" panose="020B0604020202020204" pitchFamily="34" charset="0"/>
              </a:rPr>
              <a:t>e</a:t>
            </a:r>
            <a:r>
              <a:rPr sz="2800" dirty="0">
                <a:solidFill>
                  <a:prstClr val="black"/>
                </a:solidFill>
                <a:latin typeface="Arial" panose="020B0604020202020204" pitchFamily="34" charset="0"/>
                <a:cs typeface="Arial" panose="020B0604020202020204" pitchFamily="34" charset="0"/>
              </a:rPr>
              <a:t>s</a:t>
            </a:r>
          </a:p>
        </p:txBody>
      </p:sp>
      <p:sp>
        <p:nvSpPr>
          <p:cNvPr id="5" name="object 5">
            <a:extLst>
              <a:ext uri="{FF2B5EF4-FFF2-40B4-BE49-F238E27FC236}">
                <a16:creationId xmlns:a16="http://schemas.microsoft.com/office/drawing/2014/main" id="{45611E89-F504-B2DD-C3AD-886BFB5B12EE}"/>
              </a:ext>
            </a:extLst>
          </p:cNvPr>
          <p:cNvSpPr/>
          <p:nvPr/>
        </p:nvSpPr>
        <p:spPr>
          <a:xfrm>
            <a:off x="4275886" y="6149606"/>
            <a:ext cx="4686300" cy="469773"/>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2064" y="1280160"/>
            <a:ext cx="7963853" cy="4011355"/>
          </a:xfrm>
          <a:prstGeom prst="rect">
            <a:avLst/>
          </a:prstGeom>
        </p:spPr>
        <p:txBody>
          <a:bodyPr vert="horz" wrap="square" lIns="0" tIns="0" rIns="0" bIns="0" rtlCol="0">
            <a:spAutoFit/>
          </a:bodyPr>
          <a:lstStyle/>
          <a:p>
            <a:pPr marL="180975" marR="3810" indent="-171450" defTabSz="685800">
              <a:lnSpc>
                <a:spcPct val="90000"/>
              </a:lnSpc>
              <a:buFont typeface="Arial"/>
              <a:buChar char="•"/>
              <a:tabLst>
                <a:tab pos="180975" algn="l"/>
              </a:tabLst>
            </a:pPr>
            <a:r>
              <a:rPr sz="2800" spc="-15" dirty="0">
                <a:solidFill>
                  <a:prstClr val="black"/>
                </a:solidFill>
                <a:latin typeface="Arial" panose="020B0604020202020204" pitchFamily="34" charset="0"/>
                <a:cs typeface="Arial" panose="020B0604020202020204" pitchFamily="34" charset="0"/>
              </a:rPr>
              <a:t>Th</a:t>
            </a:r>
            <a:r>
              <a:rPr sz="2800" spc="-11" dirty="0">
                <a:solidFill>
                  <a:prstClr val="black"/>
                </a:solidFill>
                <a:latin typeface="Arial" panose="020B0604020202020204" pitchFamily="34" charset="0"/>
                <a:cs typeface="Arial" panose="020B0604020202020204" pitchFamily="34" charset="0"/>
              </a:rPr>
              <a:t>e</a:t>
            </a:r>
            <a:r>
              <a:rPr sz="2800" dirty="0">
                <a:solidFill>
                  <a:prstClr val="black"/>
                </a:solidFill>
                <a:latin typeface="Arial" panose="020B0604020202020204" pitchFamily="34" charset="0"/>
                <a:cs typeface="Arial" panose="020B0604020202020204" pitchFamily="34" charset="0"/>
              </a:rPr>
              <a:t> </a:t>
            </a:r>
            <a:r>
              <a:rPr sz="2800" spc="-11" dirty="0">
                <a:solidFill>
                  <a:prstClr val="black"/>
                </a:solidFill>
                <a:latin typeface="Arial" panose="020B0604020202020204" pitchFamily="34" charset="0"/>
                <a:cs typeface="Arial" panose="020B0604020202020204" pitchFamily="34" charset="0"/>
              </a:rPr>
              <a:t>North</a:t>
            </a:r>
            <a:r>
              <a:rPr sz="2800" spc="11" dirty="0">
                <a:solidFill>
                  <a:prstClr val="black"/>
                </a:solidFill>
                <a:latin typeface="Arial" panose="020B0604020202020204" pitchFamily="34" charset="0"/>
                <a:cs typeface="Arial" panose="020B0604020202020204" pitchFamily="34" charset="0"/>
              </a:rPr>
              <a:t> </a:t>
            </a:r>
            <a:r>
              <a:rPr sz="2800" spc="-15" dirty="0">
                <a:solidFill>
                  <a:prstClr val="black"/>
                </a:solidFill>
                <a:latin typeface="Arial" panose="020B0604020202020204" pitchFamily="34" charset="0"/>
                <a:cs typeface="Arial" panose="020B0604020202020204" pitchFamily="34" charset="0"/>
              </a:rPr>
              <a:t>Ca</a:t>
            </a:r>
            <a:r>
              <a:rPr sz="2800" spc="-45" dirty="0">
                <a:solidFill>
                  <a:prstClr val="black"/>
                </a:solidFill>
                <a:latin typeface="Arial" panose="020B0604020202020204" pitchFamily="34" charset="0"/>
                <a:cs typeface="Arial" panose="020B0604020202020204" pitchFamily="34" charset="0"/>
              </a:rPr>
              <a:t>r</a:t>
            </a:r>
            <a:r>
              <a:rPr sz="2800" spc="-15" dirty="0">
                <a:solidFill>
                  <a:prstClr val="black"/>
                </a:solidFill>
                <a:latin typeface="Arial" panose="020B0604020202020204" pitchFamily="34" charset="0"/>
                <a:cs typeface="Arial" panose="020B0604020202020204" pitchFamily="34" charset="0"/>
              </a:rPr>
              <a:t>olin</a:t>
            </a:r>
            <a:r>
              <a:rPr sz="2800" spc="-11" dirty="0">
                <a:solidFill>
                  <a:prstClr val="black"/>
                </a:solidFill>
                <a:latin typeface="Arial" panose="020B0604020202020204" pitchFamily="34" charset="0"/>
                <a:cs typeface="Arial" panose="020B0604020202020204" pitchFamily="34" charset="0"/>
              </a:rPr>
              <a:t>a</a:t>
            </a:r>
            <a:r>
              <a:rPr sz="2800" dirty="0">
                <a:solidFill>
                  <a:prstClr val="black"/>
                </a:solidFill>
                <a:latin typeface="Arial" panose="020B0604020202020204" pitchFamily="34" charset="0"/>
                <a:cs typeface="Arial" panose="020B0604020202020204" pitchFamily="34" charset="0"/>
              </a:rPr>
              <a:t> </a:t>
            </a:r>
            <a:r>
              <a:rPr sz="2800" spc="-15" dirty="0">
                <a:solidFill>
                  <a:prstClr val="black"/>
                </a:solidFill>
                <a:latin typeface="Arial" panose="020B0604020202020204" pitchFamily="34" charset="0"/>
                <a:cs typeface="Arial" panose="020B0604020202020204" pitchFamily="34" charset="0"/>
              </a:rPr>
              <a:t>Har</a:t>
            </a:r>
            <a:r>
              <a:rPr sz="2800" spc="-19" dirty="0">
                <a:solidFill>
                  <a:prstClr val="black"/>
                </a:solidFill>
                <a:latin typeface="Arial" panose="020B0604020202020204" pitchFamily="34" charset="0"/>
                <a:cs typeface="Arial" panose="020B0604020202020204" pitchFamily="34" charset="0"/>
              </a:rPr>
              <a:t>m</a:t>
            </a:r>
            <a:r>
              <a:rPr sz="2800" spc="11" dirty="0">
                <a:solidFill>
                  <a:prstClr val="black"/>
                </a:solidFill>
                <a:latin typeface="Arial" panose="020B0604020202020204" pitchFamily="34" charset="0"/>
                <a:cs typeface="Arial" panose="020B0604020202020204" pitchFamily="34" charset="0"/>
              </a:rPr>
              <a:t> </a:t>
            </a:r>
            <a:r>
              <a:rPr sz="2800" spc="-49" dirty="0">
                <a:solidFill>
                  <a:prstClr val="black"/>
                </a:solidFill>
                <a:latin typeface="Arial" panose="020B0604020202020204" pitchFamily="34" charset="0"/>
                <a:cs typeface="Arial" panose="020B0604020202020204" pitchFamily="34" charset="0"/>
              </a:rPr>
              <a:t>R</a:t>
            </a:r>
            <a:r>
              <a:rPr sz="2800" spc="-11" dirty="0">
                <a:solidFill>
                  <a:prstClr val="black"/>
                </a:solidFill>
                <a:latin typeface="Arial" panose="020B0604020202020204" pitchFamily="34" charset="0"/>
                <a:cs typeface="Arial" panose="020B0604020202020204" pitchFamily="34" charset="0"/>
              </a:rPr>
              <a:t>educt</a:t>
            </a:r>
            <a:r>
              <a:rPr sz="2800" spc="-23" dirty="0">
                <a:solidFill>
                  <a:prstClr val="black"/>
                </a:solidFill>
                <a:latin typeface="Arial" panose="020B0604020202020204" pitchFamily="34" charset="0"/>
                <a:cs typeface="Arial" panose="020B0604020202020204" pitchFamily="34" charset="0"/>
              </a:rPr>
              <a:t>i</a:t>
            </a:r>
            <a:r>
              <a:rPr sz="2800" spc="-15" dirty="0">
                <a:solidFill>
                  <a:prstClr val="black"/>
                </a:solidFill>
                <a:latin typeface="Arial" panose="020B0604020202020204" pitchFamily="34" charset="0"/>
                <a:cs typeface="Arial" panose="020B0604020202020204" pitchFamily="34" charset="0"/>
              </a:rPr>
              <a:t>o</a:t>
            </a:r>
            <a:r>
              <a:rPr sz="2800" spc="-11" dirty="0">
                <a:solidFill>
                  <a:prstClr val="black"/>
                </a:solidFill>
                <a:latin typeface="Arial" panose="020B0604020202020204" pitchFamily="34" charset="0"/>
                <a:cs typeface="Arial" panose="020B0604020202020204" pitchFamily="34" charset="0"/>
              </a:rPr>
              <a:t>n</a:t>
            </a:r>
            <a:r>
              <a:rPr sz="2800" spc="26" dirty="0">
                <a:solidFill>
                  <a:prstClr val="black"/>
                </a:solidFill>
                <a:latin typeface="Arial" panose="020B0604020202020204" pitchFamily="34" charset="0"/>
                <a:cs typeface="Arial" panose="020B0604020202020204" pitchFamily="34" charset="0"/>
              </a:rPr>
              <a:t> </a:t>
            </a:r>
            <a:r>
              <a:rPr sz="2800" spc="-15" dirty="0">
                <a:solidFill>
                  <a:prstClr val="black"/>
                </a:solidFill>
                <a:latin typeface="Arial" panose="020B0604020202020204" pitchFamily="34" charset="0"/>
                <a:cs typeface="Arial" panose="020B0604020202020204" pitchFamily="34" charset="0"/>
              </a:rPr>
              <a:t>Coali</a:t>
            </a:r>
            <a:r>
              <a:rPr sz="2800" spc="-11" dirty="0">
                <a:solidFill>
                  <a:prstClr val="black"/>
                </a:solidFill>
                <a:latin typeface="Arial" panose="020B0604020202020204" pitchFamily="34" charset="0"/>
                <a:cs typeface="Arial" panose="020B0604020202020204" pitchFamily="34" charset="0"/>
              </a:rPr>
              <a:t>tion</a:t>
            </a:r>
            <a:r>
              <a:rPr sz="2800" dirty="0">
                <a:solidFill>
                  <a:prstClr val="black"/>
                </a:solidFill>
                <a:latin typeface="Arial" panose="020B0604020202020204" pitchFamily="34" charset="0"/>
                <a:cs typeface="Arial" panose="020B0604020202020204" pitchFamily="34" charset="0"/>
              </a:rPr>
              <a:t> </a:t>
            </a:r>
            <a:r>
              <a:rPr sz="2800" spc="-15" dirty="0">
                <a:solidFill>
                  <a:prstClr val="black"/>
                </a:solidFill>
                <a:latin typeface="Arial" panose="020B0604020202020204" pitchFamily="34" charset="0"/>
                <a:cs typeface="Arial" panose="020B0604020202020204" pitchFamily="34" charset="0"/>
              </a:rPr>
              <a:t>(NCH</a:t>
            </a:r>
            <a:r>
              <a:rPr sz="2800" spc="-34" dirty="0">
                <a:solidFill>
                  <a:prstClr val="black"/>
                </a:solidFill>
                <a:latin typeface="Arial" panose="020B0604020202020204" pitchFamily="34" charset="0"/>
                <a:cs typeface="Arial" panose="020B0604020202020204" pitchFamily="34" charset="0"/>
              </a:rPr>
              <a:t>R</a:t>
            </a:r>
            <a:r>
              <a:rPr sz="2800" spc="-15" dirty="0">
                <a:solidFill>
                  <a:prstClr val="black"/>
                </a:solidFill>
                <a:latin typeface="Arial" panose="020B0604020202020204" pitchFamily="34" charset="0"/>
                <a:cs typeface="Arial" panose="020B0604020202020204" pitchFamily="34" charset="0"/>
              </a:rPr>
              <a:t>C</a:t>
            </a:r>
            <a:r>
              <a:rPr sz="2800" spc="-8" dirty="0">
                <a:solidFill>
                  <a:prstClr val="black"/>
                </a:solidFill>
                <a:latin typeface="Arial" panose="020B0604020202020204" pitchFamily="34" charset="0"/>
                <a:cs typeface="Arial" panose="020B0604020202020204" pitchFamily="34" charset="0"/>
              </a:rPr>
              <a:t>)</a:t>
            </a:r>
            <a:r>
              <a:rPr sz="2800" spc="11" dirty="0">
                <a:solidFill>
                  <a:prstClr val="black"/>
                </a:solidFill>
                <a:latin typeface="Arial" panose="020B0604020202020204" pitchFamily="34" charset="0"/>
                <a:cs typeface="Arial" panose="020B0604020202020204" pitchFamily="34" charset="0"/>
              </a:rPr>
              <a:t> </a:t>
            </a:r>
            <a:r>
              <a:rPr sz="2800" spc="-11" dirty="0">
                <a:solidFill>
                  <a:prstClr val="black"/>
                </a:solidFill>
                <a:latin typeface="Arial" panose="020B0604020202020204" pitchFamily="34" charset="0"/>
                <a:cs typeface="Arial" panose="020B0604020202020204" pitchFamily="34" charset="0"/>
              </a:rPr>
              <a:t>and</a:t>
            </a:r>
            <a:r>
              <a:rPr sz="2800" spc="11" dirty="0">
                <a:solidFill>
                  <a:prstClr val="black"/>
                </a:solidFill>
                <a:latin typeface="Arial" panose="020B0604020202020204" pitchFamily="34" charset="0"/>
                <a:cs typeface="Arial" panose="020B0604020202020204" pitchFamily="34" charset="0"/>
              </a:rPr>
              <a:t> </a:t>
            </a:r>
            <a:r>
              <a:rPr sz="2800" spc="-19" dirty="0">
                <a:solidFill>
                  <a:prstClr val="black"/>
                </a:solidFill>
                <a:latin typeface="Arial" panose="020B0604020202020204" pitchFamily="34" charset="0"/>
                <a:cs typeface="Arial" panose="020B0604020202020204" pitchFamily="34" charset="0"/>
              </a:rPr>
              <a:t>O</a:t>
            </a:r>
            <a:r>
              <a:rPr sz="2800" spc="-34" dirty="0">
                <a:solidFill>
                  <a:prstClr val="black"/>
                </a:solidFill>
                <a:latin typeface="Arial" panose="020B0604020202020204" pitchFamily="34" charset="0"/>
                <a:cs typeface="Arial" panose="020B0604020202020204" pitchFamily="34" charset="0"/>
              </a:rPr>
              <a:t>v</a:t>
            </a:r>
            <a:r>
              <a:rPr sz="2800" spc="-11" dirty="0">
                <a:solidFill>
                  <a:prstClr val="black"/>
                </a:solidFill>
                <a:latin typeface="Arial" panose="020B0604020202020204" pitchFamily="34" charset="0"/>
                <a:cs typeface="Arial" panose="020B0604020202020204" pitchFamily="34" charset="0"/>
              </a:rPr>
              <a:t>e</a:t>
            </a:r>
            <a:r>
              <a:rPr sz="2800" spc="-38" dirty="0">
                <a:solidFill>
                  <a:prstClr val="black"/>
                </a:solidFill>
                <a:latin typeface="Arial" panose="020B0604020202020204" pitchFamily="34" charset="0"/>
                <a:cs typeface="Arial" panose="020B0604020202020204" pitchFamily="34" charset="0"/>
              </a:rPr>
              <a:t>r</a:t>
            </a:r>
            <a:r>
              <a:rPr sz="2800" spc="-15" dirty="0">
                <a:solidFill>
                  <a:prstClr val="black"/>
                </a:solidFill>
                <a:latin typeface="Arial" panose="020B0604020202020204" pitchFamily="34" charset="0"/>
                <a:cs typeface="Arial" panose="020B0604020202020204" pitchFamily="34" charset="0"/>
              </a:rPr>
              <a:t>dose</a:t>
            </a:r>
            <a:r>
              <a:rPr sz="2800" spc="-11" dirty="0">
                <a:solidFill>
                  <a:prstClr val="black"/>
                </a:solidFill>
                <a:latin typeface="Arial" panose="020B0604020202020204" pitchFamily="34" charset="0"/>
                <a:cs typeface="Arial" panose="020B0604020202020204" pitchFamily="34" charset="0"/>
              </a:rPr>
              <a:t> </a:t>
            </a:r>
            <a:r>
              <a:rPr sz="2800" spc="-49" dirty="0">
                <a:solidFill>
                  <a:prstClr val="black"/>
                </a:solidFill>
                <a:latin typeface="Arial" panose="020B0604020202020204" pitchFamily="34" charset="0"/>
                <a:cs typeface="Arial" panose="020B0604020202020204" pitchFamily="34" charset="0"/>
              </a:rPr>
              <a:t>R</a:t>
            </a:r>
            <a:r>
              <a:rPr sz="2800" spc="-11" dirty="0">
                <a:solidFill>
                  <a:prstClr val="black"/>
                </a:solidFill>
                <a:latin typeface="Arial" panose="020B0604020202020204" pitchFamily="34" charset="0"/>
                <a:cs typeface="Arial" panose="020B0604020202020204" pitchFamily="34" charset="0"/>
              </a:rPr>
              <a:t>es</a:t>
            </a:r>
            <a:r>
              <a:rPr sz="2800" spc="-23" dirty="0">
                <a:solidFill>
                  <a:prstClr val="black"/>
                </a:solidFill>
                <a:latin typeface="Arial" panose="020B0604020202020204" pitchFamily="34" charset="0"/>
                <a:cs typeface="Arial" panose="020B0604020202020204" pitchFamily="34" charset="0"/>
              </a:rPr>
              <a:t>p</a:t>
            </a:r>
            <a:r>
              <a:rPr sz="2800" spc="-15" dirty="0">
                <a:solidFill>
                  <a:prstClr val="black"/>
                </a:solidFill>
                <a:latin typeface="Arial" panose="020B0604020202020204" pitchFamily="34" charset="0"/>
                <a:cs typeface="Arial" panose="020B0604020202020204" pitchFamily="34" charset="0"/>
              </a:rPr>
              <a:t>ons</a:t>
            </a:r>
            <a:r>
              <a:rPr sz="2800" spc="-11" dirty="0">
                <a:solidFill>
                  <a:prstClr val="black"/>
                </a:solidFill>
                <a:latin typeface="Arial" panose="020B0604020202020204" pitchFamily="34" charset="0"/>
                <a:cs typeface="Arial" panose="020B0604020202020204" pitchFamily="34" charset="0"/>
              </a:rPr>
              <a:t>e</a:t>
            </a:r>
            <a:r>
              <a:rPr sz="2800" spc="15" dirty="0">
                <a:solidFill>
                  <a:prstClr val="black"/>
                </a:solidFill>
                <a:latin typeface="Arial" panose="020B0604020202020204" pitchFamily="34" charset="0"/>
                <a:cs typeface="Arial" panose="020B0604020202020204" pitchFamily="34" charset="0"/>
              </a:rPr>
              <a:t> </a:t>
            </a:r>
            <a:r>
              <a:rPr sz="2800" spc="-15" dirty="0">
                <a:solidFill>
                  <a:prstClr val="black"/>
                </a:solidFill>
                <a:latin typeface="Arial" panose="020B0604020202020204" pitchFamily="34" charset="0"/>
                <a:cs typeface="Arial" panose="020B0604020202020204" pitchFamily="34" charset="0"/>
              </a:rPr>
              <a:t>St</a:t>
            </a:r>
            <a:r>
              <a:rPr sz="2800" spc="-56" dirty="0">
                <a:solidFill>
                  <a:prstClr val="black"/>
                </a:solidFill>
                <a:latin typeface="Arial" panose="020B0604020202020204" pitchFamily="34" charset="0"/>
                <a:cs typeface="Arial" panose="020B0604020202020204" pitchFamily="34" charset="0"/>
              </a:rPr>
              <a:t>r</a:t>
            </a:r>
            <a:r>
              <a:rPr sz="2800" spc="-26" dirty="0">
                <a:solidFill>
                  <a:prstClr val="black"/>
                </a:solidFill>
                <a:latin typeface="Arial" panose="020B0604020202020204" pitchFamily="34" charset="0"/>
                <a:cs typeface="Arial" panose="020B0604020202020204" pitchFamily="34" charset="0"/>
              </a:rPr>
              <a:t>at</a:t>
            </a:r>
            <a:r>
              <a:rPr sz="2800" spc="-11" dirty="0">
                <a:solidFill>
                  <a:prstClr val="black"/>
                </a:solidFill>
                <a:latin typeface="Arial" panose="020B0604020202020204" pitchFamily="34" charset="0"/>
                <a:cs typeface="Arial" panose="020B0604020202020204" pitchFamily="34" charset="0"/>
              </a:rPr>
              <a:t>egy</a:t>
            </a:r>
            <a:r>
              <a:rPr sz="2800" spc="-4" dirty="0">
                <a:solidFill>
                  <a:prstClr val="black"/>
                </a:solidFill>
                <a:latin typeface="Arial" panose="020B0604020202020204" pitchFamily="34" charset="0"/>
                <a:cs typeface="Arial" panose="020B0604020202020204" pitchFamily="34" charset="0"/>
              </a:rPr>
              <a:t> </a:t>
            </a:r>
            <a:r>
              <a:rPr sz="2800" spc="-15" dirty="0">
                <a:solidFill>
                  <a:prstClr val="black"/>
                </a:solidFill>
                <a:latin typeface="Arial" panose="020B0604020202020204" pitchFamily="34" charset="0"/>
                <a:cs typeface="Arial" panose="020B0604020202020204" pitchFamily="34" charset="0"/>
              </a:rPr>
              <a:t>(O</a:t>
            </a:r>
            <a:r>
              <a:rPr sz="2800" spc="-45" dirty="0">
                <a:solidFill>
                  <a:prstClr val="black"/>
                </a:solidFill>
                <a:latin typeface="Arial" panose="020B0604020202020204" pitchFamily="34" charset="0"/>
                <a:cs typeface="Arial" panose="020B0604020202020204" pitchFamily="34" charset="0"/>
              </a:rPr>
              <a:t>R</a:t>
            </a:r>
            <a:r>
              <a:rPr sz="2800" spc="-4" dirty="0">
                <a:solidFill>
                  <a:prstClr val="black"/>
                </a:solidFill>
                <a:latin typeface="Arial" panose="020B0604020202020204" pitchFamily="34" charset="0"/>
                <a:cs typeface="Arial" panose="020B0604020202020204" pitchFamily="34" charset="0"/>
              </a:rPr>
              <a:t>S</a:t>
            </a:r>
            <a:r>
              <a:rPr sz="2800" dirty="0">
                <a:solidFill>
                  <a:prstClr val="black"/>
                </a:solidFill>
                <a:latin typeface="Arial" panose="020B0604020202020204" pitchFamily="34" charset="0"/>
                <a:cs typeface="Arial" panose="020B0604020202020204" pitchFamily="34" charset="0"/>
              </a:rPr>
              <a:t>) </a:t>
            </a:r>
            <a:r>
              <a:rPr sz="2800" spc="-15" dirty="0">
                <a:solidFill>
                  <a:prstClr val="black"/>
                </a:solidFill>
                <a:latin typeface="Arial" panose="020B0604020202020204" pitchFamily="34" charset="0"/>
                <a:cs typeface="Arial" panose="020B0604020202020204" pitchFamily="34" charset="0"/>
              </a:rPr>
              <a:t>d</a:t>
            </a:r>
            <a:r>
              <a:rPr sz="2800" spc="-19" dirty="0">
                <a:solidFill>
                  <a:prstClr val="black"/>
                </a:solidFill>
                <a:latin typeface="Arial" panose="020B0604020202020204" pitchFamily="34" charset="0"/>
                <a:cs typeface="Arial" panose="020B0604020202020204" pitchFamily="34" charset="0"/>
              </a:rPr>
              <a:t>e</a:t>
            </a:r>
            <a:r>
              <a:rPr sz="2800" spc="-34" dirty="0">
                <a:solidFill>
                  <a:prstClr val="black"/>
                </a:solidFill>
                <a:latin typeface="Arial" panose="020B0604020202020204" pitchFamily="34" charset="0"/>
                <a:cs typeface="Arial" panose="020B0604020202020204" pitchFamily="34" charset="0"/>
              </a:rPr>
              <a:t>v</a:t>
            </a:r>
            <a:r>
              <a:rPr sz="2800" spc="-11" dirty="0">
                <a:solidFill>
                  <a:prstClr val="black"/>
                </a:solidFill>
                <a:latin typeface="Arial" panose="020B0604020202020204" pitchFamily="34" charset="0"/>
                <a:cs typeface="Arial" panose="020B0604020202020204" pitchFamily="34" charset="0"/>
              </a:rPr>
              <a:t>e</a:t>
            </a:r>
            <a:r>
              <a:rPr sz="2800" spc="-15" dirty="0">
                <a:solidFill>
                  <a:prstClr val="black"/>
                </a:solidFill>
                <a:latin typeface="Arial" panose="020B0604020202020204" pitchFamily="34" charset="0"/>
                <a:cs typeface="Arial" panose="020B0604020202020204" pitchFamily="34" charset="0"/>
              </a:rPr>
              <a:t>lope</a:t>
            </a:r>
            <a:r>
              <a:rPr sz="2800" spc="-11" dirty="0">
                <a:solidFill>
                  <a:prstClr val="black"/>
                </a:solidFill>
                <a:latin typeface="Arial" panose="020B0604020202020204" pitchFamily="34" charset="0"/>
                <a:cs typeface="Arial" panose="020B0604020202020204" pitchFamily="34" charset="0"/>
              </a:rPr>
              <a:t>d</a:t>
            </a:r>
            <a:r>
              <a:rPr sz="2800" dirty="0">
                <a:solidFill>
                  <a:prstClr val="black"/>
                </a:solidFill>
                <a:latin typeface="Arial" panose="020B0604020202020204" pitchFamily="34" charset="0"/>
                <a:cs typeface="Arial" panose="020B0604020202020204" pitchFamily="34" charset="0"/>
              </a:rPr>
              <a:t> </a:t>
            </a:r>
            <a:r>
              <a:rPr sz="2800" spc="-11" dirty="0">
                <a:solidFill>
                  <a:prstClr val="black"/>
                </a:solidFill>
                <a:latin typeface="Arial" panose="020B0604020202020204" pitchFamily="34" charset="0"/>
                <a:cs typeface="Arial" panose="020B0604020202020204" pitchFamily="34" charset="0"/>
              </a:rPr>
              <a:t>a</a:t>
            </a:r>
            <a:r>
              <a:rPr sz="2800" spc="-4" dirty="0">
                <a:solidFill>
                  <a:prstClr val="black"/>
                </a:solidFill>
                <a:latin typeface="Arial" panose="020B0604020202020204" pitchFamily="34" charset="0"/>
                <a:cs typeface="Arial" panose="020B0604020202020204" pitchFamily="34" charset="0"/>
              </a:rPr>
              <a:t> </a:t>
            </a:r>
            <a:r>
              <a:rPr sz="2800" spc="-38" dirty="0">
                <a:solidFill>
                  <a:prstClr val="black"/>
                </a:solidFill>
                <a:latin typeface="Arial" panose="020B0604020202020204" pitchFamily="34" charset="0"/>
                <a:cs typeface="Arial" panose="020B0604020202020204" pitchFamily="34" charset="0"/>
              </a:rPr>
              <a:t>st</a:t>
            </a:r>
            <a:r>
              <a:rPr sz="2800" spc="-11" dirty="0">
                <a:solidFill>
                  <a:prstClr val="black"/>
                </a:solidFill>
                <a:latin typeface="Arial" panose="020B0604020202020204" pitchFamily="34" charset="0"/>
                <a:cs typeface="Arial" panose="020B0604020202020204" pitchFamily="34" charset="0"/>
              </a:rPr>
              <a:t>anda</a:t>
            </a:r>
            <a:r>
              <a:rPr sz="2800" spc="-45" dirty="0">
                <a:solidFill>
                  <a:prstClr val="black"/>
                </a:solidFill>
                <a:latin typeface="Arial" panose="020B0604020202020204" pitchFamily="34" charset="0"/>
                <a:cs typeface="Arial" panose="020B0604020202020204" pitchFamily="34" charset="0"/>
              </a:rPr>
              <a:t>r</a:t>
            </a:r>
            <a:r>
              <a:rPr sz="2800" spc="-4" dirty="0">
                <a:solidFill>
                  <a:prstClr val="black"/>
                </a:solidFill>
                <a:latin typeface="Arial" panose="020B0604020202020204" pitchFamily="34" charset="0"/>
                <a:cs typeface="Arial" panose="020B0604020202020204" pitchFamily="34" charset="0"/>
              </a:rPr>
              <a:t>d</a:t>
            </a:r>
            <a:r>
              <a:rPr sz="2800" spc="-11" dirty="0">
                <a:solidFill>
                  <a:prstClr val="black"/>
                </a:solidFill>
                <a:latin typeface="Arial" panose="020B0604020202020204" pitchFamily="34" charset="0"/>
                <a:cs typeface="Arial" panose="020B0604020202020204" pitchFamily="34" charset="0"/>
              </a:rPr>
              <a:t>i</a:t>
            </a:r>
            <a:r>
              <a:rPr sz="2800" spc="-60" dirty="0">
                <a:solidFill>
                  <a:prstClr val="black"/>
                </a:solidFill>
                <a:latin typeface="Arial" panose="020B0604020202020204" pitchFamily="34" charset="0"/>
                <a:cs typeface="Arial" panose="020B0604020202020204" pitchFamily="34" charset="0"/>
              </a:rPr>
              <a:t>z</a:t>
            </a:r>
            <a:r>
              <a:rPr sz="2800" spc="-11" dirty="0">
                <a:solidFill>
                  <a:prstClr val="black"/>
                </a:solidFill>
                <a:latin typeface="Arial" panose="020B0604020202020204" pitchFamily="34" charset="0"/>
                <a:cs typeface="Arial" panose="020B0604020202020204" pitchFamily="34" charset="0"/>
              </a:rPr>
              <a:t>ed</a:t>
            </a:r>
            <a:r>
              <a:rPr sz="2800" spc="19" dirty="0">
                <a:solidFill>
                  <a:prstClr val="black"/>
                </a:solidFill>
                <a:latin typeface="Arial" panose="020B0604020202020204" pitchFamily="34" charset="0"/>
                <a:cs typeface="Arial" panose="020B0604020202020204" pitchFamily="34" charset="0"/>
              </a:rPr>
              <a:t> </a:t>
            </a:r>
            <a:r>
              <a:rPr sz="2800" spc="-11" dirty="0">
                <a:solidFill>
                  <a:prstClr val="black"/>
                </a:solidFill>
                <a:latin typeface="Arial" panose="020B0604020202020204" pitchFamily="34" charset="0"/>
                <a:cs typeface="Arial" panose="020B0604020202020204" pitchFamily="34" charset="0"/>
              </a:rPr>
              <a:t>o</a:t>
            </a:r>
            <a:r>
              <a:rPr sz="2800" spc="-34" dirty="0">
                <a:solidFill>
                  <a:prstClr val="black"/>
                </a:solidFill>
                <a:latin typeface="Arial" panose="020B0604020202020204" pitchFamily="34" charset="0"/>
                <a:cs typeface="Arial" panose="020B0604020202020204" pitchFamily="34" charset="0"/>
              </a:rPr>
              <a:t>v</a:t>
            </a:r>
            <a:r>
              <a:rPr sz="2800" spc="-11" dirty="0">
                <a:solidFill>
                  <a:prstClr val="black"/>
                </a:solidFill>
                <a:latin typeface="Arial" panose="020B0604020202020204" pitchFamily="34" charset="0"/>
                <a:cs typeface="Arial" panose="020B0604020202020204" pitchFamily="34" charset="0"/>
              </a:rPr>
              <a:t>e</a:t>
            </a:r>
            <a:r>
              <a:rPr sz="2800" spc="-41" dirty="0">
                <a:solidFill>
                  <a:prstClr val="black"/>
                </a:solidFill>
                <a:latin typeface="Arial" panose="020B0604020202020204" pitchFamily="34" charset="0"/>
                <a:cs typeface="Arial" panose="020B0604020202020204" pitchFamily="34" charset="0"/>
              </a:rPr>
              <a:t>r</a:t>
            </a:r>
            <a:r>
              <a:rPr sz="2800" spc="-15" dirty="0">
                <a:solidFill>
                  <a:prstClr val="black"/>
                </a:solidFill>
                <a:latin typeface="Arial" panose="020B0604020202020204" pitchFamily="34" charset="0"/>
                <a:cs typeface="Arial" panose="020B0604020202020204" pitchFamily="34" charset="0"/>
              </a:rPr>
              <a:t>dos</a:t>
            </a:r>
            <a:r>
              <a:rPr sz="2800" spc="-11" dirty="0">
                <a:solidFill>
                  <a:prstClr val="black"/>
                </a:solidFill>
                <a:latin typeface="Arial" panose="020B0604020202020204" pitchFamily="34" charset="0"/>
                <a:cs typeface="Arial" panose="020B0604020202020204" pitchFamily="34" charset="0"/>
              </a:rPr>
              <a:t>e</a:t>
            </a:r>
            <a:r>
              <a:rPr sz="2800" spc="4" dirty="0">
                <a:solidFill>
                  <a:prstClr val="black"/>
                </a:solidFill>
                <a:latin typeface="Arial" panose="020B0604020202020204" pitchFamily="34" charset="0"/>
                <a:cs typeface="Arial" panose="020B0604020202020204" pitchFamily="34" charset="0"/>
              </a:rPr>
              <a:t> </a:t>
            </a:r>
            <a:r>
              <a:rPr sz="2800" spc="-15" dirty="0">
                <a:solidFill>
                  <a:prstClr val="black"/>
                </a:solidFill>
                <a:latin typeface="Arial" panose="020B0604020202020204" pitchFamily="34" charset="0"/>
                <a:cs typeface="Arial" panose="020B0604020202020204" pitchFamily="34" charset="0"/>
              </a:rPr>
              <a:t>p</a:t>
            </a:r>
            <a:r>
              <a:rPr sz="2800" spc="-38" dirty="0">
                <a:solidFill>
                  <a:prstClr val="black"/>
                </a:solidFill>
                <a:latin typeface="Arial" panose="020B0604020202020204" pitchFamily="34" charset="0"/>
                <a:cs typeface="Arial" panose="020B0604020202020204" pitchFamily="34" charset="0"/>
              </a:rPr>
              <a:t>r</a:t>
            </a:r>
            <a:r>
              <a:rPr sz="2800" spc="-23" dirty="0">
                <a:solidFill>
                  <a:prstClr val="black"/>
                </a:solidFill>
                <a:latin typeface="Arial" panose="020B0604020202020204" pitchFamily="34" charset="0"/>
                <a:cs typeface="Arial" panose="020B0604020202020204" pitchFamily="34" charset="0"/>
              </a:rPr>
              <a:t>e</a:t>
            </a:r>
            <a:r>
              <a:rPr sz="2800" spc="-34" dirty="0">
                <a:solidFill>
                  <a:prstClr val="black"/>
                </a:solidFill>
                <a:latin typeface="Arial" panose="020B0604020202020204" pitchFamily="34" charset="0"/>
                <a:cs typeface="Arial" panose="020B0604020202020204" pitchFamily="34" charset="0"/>
              </a:rPr>
              <a:t>v</a:t>
            </a:r>
            <a:r>
              <a:rPr sz="2800" spc="-11" dirty="0">
                <a:solidFill>
                  <a:prstClr val="black"/>
                </a:solidFill>
                <a:latin typeface="Arial" panose="020B0604020202020204" pitchFamily="34" charset="0"/>
                <a:cs typeface="Arial" panose="020B0604020202020204" pitchFamily="34" charset="0"/>
              </a:rPr>
              <a:t>e</a:t>
            </a:r>
            <a:r>
              <a:rPr sz="2800" spc="-38" dirty="0">
                <a:solidFill>
                  <a:prstClr val="black"/>
                </a:solidFill>
                <a:latin typeface="Arial" panose="020B0604020202020204" pitchFamily="34" charset="0"/>
                <a:cs typeface="Arial" panose="020B0604020202020204" pitchFamily="34" charset="0"/>
              </a:rPr>
              <a:t>n</a:t>
            </a:r>
            <a:r>
              <a:rPr sz="2800" dirty="0">
                <a:solidFill>
                  <a:prstClr val="black"/>
                </a:solidFill>
                <a:latin typeface="Arial" panose="020B0604020202020204" pitchFamily="34" charset="0"/>
                <a:cs typeface="Arial" panose="020B0604020202020204" pitchFamily="34" charset="0"/>
              </a:rPr>
              <a:t>t</a:t>
            </a:r>
            <a:r>
              <a:rPr sz="2800" spc="-8" dirty="0">
                <a:solidFill>
                  <a:prstClr val="black"/>
                </a:solidFill>
                <a:latin typeface="Arial" panose="020B0604020202020204" pitchFamily="34" charset="0"/>
                <a:cs typeface="Arial" panose="020B0604020202020204" pitchFamily="34" charset="0"/>
              </a:rPr>
              <a:t>i</a:t>
            </a:r>
            <a:r>
              <a:rPr sz="2800" spc="-4" dirty="0">
                <a:solidFill>
                  <a:prstClr val="black"/>
                </a:solidFill>
                <a:latin typeface="Arial" panose="020B0604020202020204" pitchFamily="34" charset="0"/>
                <a:cs typeface="Arial" panose="020B0604020202020204" pitchFamily="34" charset="0"/>
              </a:rPr>
              <a:t>on </a:t>
            </a:r>
            <a:r>
              <a:rPr sz="2800" spc="-11" dirty="0">
                <a:solidFill>
                  <a:prstClr val="black"/>
                </a:solidFill>
                <a:latin typeface="Arial" panose="020B0604020202020204" pitchFamily="34" charset="0"/>
                <a:cs typeface="Arial" panose="020B0604020202020204" pitchFamily="34" charset="0"/>
              </a:rPr>
              <a:t>edu</a:t>
            </a:r>
            <a:r>
              <a:rPr sz="2800" spc="-38" dirty="0">
                <a:solidFill>
                  <a:prstClr val="black"/>
                </a:solidFill>
                <a:latin typeface="Arial" panose="020B0604020202020204" pitchFamily="34" charset="0"/>
                <a:cs typeface="Arial" panose="020B0604020202020204" pitchFamily="34" charset="0"/>
              </a:rPr>
              <a:t>c</a:t>
            </a:r>
            <a:r>
              <a:rPr sz="2800" spc="-26" dirty="0">
                <a:solidFill>
                  <a:prstClr val="black"/>
                </a:solidFill>
                <a:latin typeface="Arial" panose="020B0604020202020204" pitchFamily="34" charset="0"/>
                <a:cs typeface="Arial" panose="020B0604020202020204" pitchFamily="34" charset="0"/>
              </a:rPr>
              <a:t>a</a:t>
            </a:r>
            <a:r>
              <a:rPr sz="2800" spc="-11" dirty="0">
                <a:solidFill>
                  <a:prstClr val="black"/>
                </a:solidFill>
                <a:latin typeface="Arial" panose="020B0604020202020204" pitchFamily="34" charset="0"/>
                <a:cs typeface="Arial" panose="020B0604020202020204" pitchFamily="34" charset="0"/>
              </a:rPr>
              <a:t>tion</a:t>
            </a:r>
            <a:r>
              <a:rPr sz="2800" spc="11" dirty="0">
                <a:solidFill>
                  <a:prstClr val="black"/>
                </a:solidFill>
                <a:latin typeface="Arial" panose="020B0604020202020204" pitchFamily="34" charset="0"/>
                <a:cs typeface="Arial" panose="020B0604020202020204" pitchFamily="34" charset="0"/>
              </a:rPr>
              <a:t> </a:t>
            </a:r>
            <a:r>
              <a:rPr sz="2800" spc="-11" dirty="0">
                <a:solidFill>
                  <a:prstClr val="black"/>
                </a:solidFill>
                <a:latin typeface="Arial" panose="020B0604020202020204" pitchFamily="34" charset="0"/>
                <a:cs typeface="Arial" panose="020B0604020202020204" pitchFamily="34" charset="0"/>
              </a:rPr>
              <a:t>curr</a:t>
            </a:r>
            <a:r>
              <a:rPr sz="2800" spc="-19" dirty="0">
                <a:solidFill>
                  <a:prstClr val="black"/>
                </a:solidFill>
                <a:latin typeface="Arial" panose="020B0604020202020204" pitchFamily="34" charset="0"/>
                <a:cs typeface="Arial" panose="020B0604020202020204" pitchFamily="34" charset="0"/>
              </a:rPr>
              <a:t>i</a:t>
            </a:r>
            <a:r>
              <a:rPr sz="2800" spc="-11" dirty="0">
                <a:solidFill>
                  <a:prstClr val="black"/>
                </a:solidFill>
                <a:latin typeface="Arial" panose="020B0604020202020204" pitchFamily="34" charset="0"/>
                <a:cs typeface="Arial" panose="020B0604020202020204" pitchFamily="34" charset="0"/>
              </a:rPr>
              <a:t>cul</a:t>
            </a:r>
            <a:r>
              <a:rPr sz="2800" spc="-19" dirty="0">
                <a:solidFill>
                  <a:prstClr val="black"/>
                </a:solidFill>
                <a:latin typeface="Arial" panose="020B0604020202020204" pitchFamily="34" charset="0"/>
                <a:cs typeface="Arial" panose="020B0604020202020204" pitchFamily="34" charset="0"/>
              </a:rPr>
              <a:t>um</a:t>
            </a:r>
            <a:r>
              <a:rPr sz="2800" spc="34" dirty="0">
                <a:solidFill>
                  <a:prstClr val="black"/>
                </a:solidFill>
                <a:latin typeface="Arial" panose="020B0604020202020204" pitchFamily="34" charset="0"/>
                <a:cs typeface="Arial" panose="020B0604020202020204" pitchFamily="34" charset="0"/>
              </a:rPr>
              <a:t> </a:t>
            </a:r>
            <a:r>
              <a:rPr sz="2800" spc="-56" dirty="0">
                <a:solidFill>
                  <a:prstClr val="black"/>
                </a:solidFill>
                <a:latin typeface="Arial" panose="020B0604020202020204" pitchFamily="34" charset="0"/>
                <a:cs typeface="Arial" panose="020B0604020202020204" pitchFamily="34" charset="0"/>
              </a:rPr>
              <a:t>f</a:t>
            </a:r>
            <a:r>
              <a:rPr sz="2800" spc="-15" dirty="0">
                <a:solidFill>
                  <a:prstClr val="black"/>
                </a:solidFill>
                <a:latin typeface="Arial" panose="020B0604020202020204" pitchFamily="34" charset="0"/>
                <a:cs typeface="Arial" panose="020B0604020202020204" pitchFamily="34" charset="0"/>
              </a:rPr>
              <a:t>o</a:t>
            </a:r>
            <a:r>
              <a:rPr sz="2800" spc="-8" dirty="0">
                <a:solidFill>
                  <a:prstClr val="black"/>
                </a:solidFill>
                <a:latin typeface="Arial" panose="020B0604020202020204" pitchFamily="34" charset="0"/>
                <a:cs typeface="Arial" panose="020B0604020202020204" pitchFamily="34" charset="0"/>
              </a:rPr>
              <a:t>r</a:t>
            </a:r>
            <a:r>
              <a:rPr sz="2800" dirty="0">
                <a:solidFill>
                  <a:prstClr val="black"/>
                </a:solidFill>
                <a:latin typeface="Arial" panose="020B0604020202020204" pitchFamily="34" charset="0"/>
                <a:cs typeface="Arial" panose="020B0604020202020204" pitchFamily="34" charset="0"/>
              </a:rPr>
              <a:t> </a:t>
            </a:r>
            <a:r>
              <a:rPr sz="2800" spc="-11" dirty="0">
                <a:solidFill>
                  <a:prstClr val="black"/>
                </a:solidFill>
                <a:latin typeface="Arial" panose="020B0604020202020204" pitchFamily="34" charset="0"/>
                <a:cs typeface="Arial" panose="020B0604020202020204" pitchFamily="34" charset="0"/>
              </a:rPr>
              <a:t>j</a:t>
            </a:r>
            <a:r>
              <a:rPr sz="2800" spc="-8" dirty="0">
                <a:solidFill>
                  <a:prstClr val="black"/>
                </a:solidFill>
                <a:latin typeface="Arial" panose="020B0604020202020204" pitchFamily="34" charset="0"/>
                <a:cs typeface="Arial" panose="020B0604020202020204" pitchFamily="34" charset="0"/>
              </a:rPr>
              <a:t>a</a:t>
            </a:r>
            <a:r>
              <a:rPr sz="2800" dirty="0">
                <a:solidFill>
                  <a:prstClr val="black"/>
                </a:solidFill>
                <a:latin typeface="Arial" panose="020B0604020202020204" pitchFamily="34" charset="0"/>
                <a:cs typeface="Arial" panose="020B0604020202020204" pitchFamily="34" charset="0"/>
              </a:rPr>
              <a:t>il</a:t>
            </a:r>
            <a:r>
              <a:rPr sz="2800" spc="-15" dirty="0">
                <a:solidFill>
                  <a:prstClr val="black"/>
                </a:solidFill>
                <a:latin typeface="Arial" panose="020B0604020202020204" pitchFamily="34" charset="0"/>
                <a:cs typeface="Arial" panose="020B0604020202020204" pitchFamily="34" charset="0"/>
              </a:rPr>
              <a:t>-base</a:t>
            </a:r>
            <a:r>
              <a:rPr sz="2800" spc="-11" dirty="0">
                <a:solidFill>
                  <a:prstClr val="black"/>
                </a:solidFill>
                <a:latin typeface="Arial" panose="020B0604020202020204" pitchFamily="34" charset="0"/>
                <a:cs typeface="Arial" panose="020B0604020202020204" pitchFamily="34" charset="0"/>
              </a:rPr>
              <a:t>d</a:t>
            </a:r>
            <a:r>
              <a:rPr sz="2800" spc="30" dirty="0">
                <a:solidFill>
                  <a:prstClr val="black"/>
                </a:solidFill>
                <a:latin typeface="Arial" panose="020B0604020202020204" pitchFamily="34" charset="0"/>
                <a:cs typeface="Arial" panose="020B0604020202020204" pitchFamily="34" charset="0"/>
              </a:rPr>
              <a:t> </a:t>
            </a:r>
            <a:r>
              <a:rPr sz="2800" spc="-15" dirty="0">
                <a:solidFill>
                  <a:prstClr val="black"/>
                </a:solidFill>
                <a:latin typeface="Arial" panose="020B0604020202020204" pitchFamily="34" charset="0"/>
                <a:cs typeface="Arial" panose="020B0604020202020204" pitchFamily="34" charset="0"/>
              </a:rPr>
              <a:t>s</a:t>
            </a:r>
            <a:r>
              <a:rPr sz="2800" spc="-23" dirty="0">
                <a:solidFill>
                  <a:prstClr val="black"/>
                </a:solidFill>
                <a:latin typeface="Arial" panose="020B0604020202020204" pitchFamily="34" charset="0"/>
                <a:cs typeface="Arial" panose="020B0604020202020204" pitchFamily="34" charset="0"/>
              </a:rPr>
              <a:t>e</a:t>
            </a:r>
            <a:r>
              <a:rPr sz="2800" spc="-38" dirty="0">
                <a:solidFill>
                  <a:prstClr val="black"/>
                </a:solidFill>
                <a:latin typeface="Arial" panose="020B0604020202020204" pitchFamily="34" charset="0"/>
                <a:cs typeface="Arial" panose="020B0604020202020204" pitchFamily="34" charset="0"/>
              </a:rPr>
              <a:t>t</a:t>
            </a:r>
            <a:r>
              <a:rPr sz="2800" spc="-8" dirty="0">
                <a:solidFill>
                  <a:prstClr val="black"/>
                </a:solidFill>
                <a:latin typeface="Arial" panose="020B0604020202020204" pitchFamily="34" charset="0"/>
                <a:cs typeface="Arial" panose="020B0604020202020204" pitchFamily="34" charset="0"/>
              </a:rPr>
              <a:t>ti</a:t>
            </a:r>
            <a:r>
              <a:rPr sz="2800" spc="-23" dirty="0">
                <a:solidFill>
                  <a:prstClr val="black"/>
                </a:solidFill>
                <a:latin typeface="Arial" panose="020B0604020202020204" pitchFamily="34" charset="0"/>
                <a:cs typeface="Arial" panose="020B0604020202020204" pitchFamily="34" charset="0"/>
              </a:rPr>
              <a:t>n</a:t>
            </a:r>
            <a:r>
              <a:rPr sz="2800" spc="-11" dirty="0">
                <a:solidFill>
                  <a:prstClr val="black"/>
                </a:solidFill>
                <a:latin typeface="Arial" panose="020B0604020202020204" pitchFamily="34" charset="0"/>
                <a:cs typeface="Arial" panose="020B0604020202020204" pitchFamily="34" charset="0"/>
              </a:rPr>
              <a:t>gs</a:t>
            </a:r>
            <a:endParaRPr sz="2800" dirty="0">
              <a:solidFill>
                <a:prstClr val="black"/>
              </a:solidFill>
              <a:latin typeface="Arial" panose="020B0604020202020204" pitchFamily="34" charset="0"/>
              <a:cs typeface="Arial" panose="020B0604020202020204" pitchFamily="34" charset="0"/>
            </a:endParaRPr>
          </a:p>
          <a:p>
            <a:pPr marL="180975" indent="-171450" defTabSz="685800">
              <a:spcBef>
                <a:spcPts val="503"/>
              </a:spcBef>
              <a:buFont typeface="Arial"/>
              <a:buChar char="•"/>
              <a:tabLst>
                <a:tab pos="180975" algn="l"/>
              </a:tabLst>
            </a:pPr>
            <a:r>
              <a:rPr sz="2800" spc="-11" dirty="0">
                <a:solidFill>
                  <a:prstClr val="black"/>
                </a:solidFill>
                <a:latin typeface="Arial" panose="020B0604020202020204" pitchFamily="34" charset="0"/>
                <a:cs typeface="Arial" panose="020B0604020202020204" pitchFamily="34" charset="0"/>
              </a:rPr>
              <a:t>In</a:t>
            </a:r>
            <a:r>
              <a:rPr sz="2800" spc="-4" dirty="0">
                <a:solidFill>
                  <a:prstClr val="black"/>
                </a:solidFill>
                <a:latin typeface="Arial" panose="020B0604020202020204" pitchFamily="34" charset="0"/>
                <a:cs typeface="Arial" panose="020B0604020202020204" pitchFamily="34" charset="0"/>
              </a:rPr>
              <a:t> </a:t>
            </a:r>
            <a:r>
              <a:rPr sz="2800" spc="-11" dirty="0">
                <a:solidFill>
                  <a:prstClr val="black"/>
                </a:solidFill>
                <a:latin typeface="Arial" panose="020B0604020202020204" pitchFamily="34" charset="0"/>
                <a:cs typeface="Arial" panose="020B0604020202020204" pitchFamily="34" charset="0"/>
              </a:rPr>
              <a:t>2019,</a:t>
            </a:r>
            <a:r>
              <a:rPr sz="2800" spc="30" dirty="0">
                <a:solidFill>
                  <a:prstClr val="black"/>
                </a:solidFill>
                <a:latin typeface="Arial" panose="020B0604020202020204" pitchFamily="34" charset="0"/>
                <a:cs typeface="Arial" panose="020B0604020202020204" pitchFamily="34" charset="0"/>
              </a:rPr>
              <a:t> </a:t>
            </a:r>
            <a:r>
              <a:rPr sz="2800" spc="-8" dirty="0">
                <a:solidFill>
                  <a:prstClr val="black"/>
                </a:solidFill>
                <a:latin typeface="Arial" panose="020B0604020202020204" pitchFamily="34" charset="0"/>
                <a:cs typeface="Arial" panose="020B0604020202020204" pitchFamily="34" charset="0"/>
              </a:rPr>
              <a:t>t</a:t>
            </a:r>
            <a:r>
              <a:rPr sz="2800" spc="-30" dirty="0">
                <a:solidFill>
                  <a:prstClr val="black"/>
                </a:solidFill>
                <a:latin typeface="Arial" panose="020B0604020202020204" pitchFamily="34" charset="0"/>
                <a:cs typeface="Arial" panose="020B0604020202020204" pitchFamily="34" charset="0"/>
              </a:rPr>
              <a:t>w</a:t>
            </a:r>
            <a:r>
              <a:rPr sz="2800" spc="-11" dirty="0">
                <a:solidFill>
                  <a:prstClr val="black"/>
                </a:solidFill>
                <a:latin typeface="Arial" panose="020B0604020202020204" pitchFamily="34" charset="0"/>
                <a:cs typeface="Arial" panose="020B0604020202020204" pitchFamily="34" charset="0"/>
              </a:rPr>
              <a:t>o</a:t>
            </a:r>
            <a:r>
              <a:rPr sz="2800" spc="-4" dirty="0">
                <a:solidFill>
                  <a:prstClr val="black"/>
                </a:solidFill>
                <a:latin typeface="Arial" panose="020B0604020202020204" pitchFamily="34" charset="0"/>
                <a:cs typeface="Arial" panose="020B0604020202020204" pitchFamily="34" charset="0"/>
              </a:rPr>
              <a:t> </a:t>
            </a:r>
            <a:r>
              <a:rPr sz="2800" spc="-11" dirty="0">
                <a:solidFill>
                  <a:prstClr val="black"/>
                </a:solidFill>
                <a:latin typeface="Arial" panose="020B0604020202020204" pitchFamily="34" charset="0"/>
                <a:cs typeface="Arial" panose="020B0604020202020204" pitchFamily="34" charset="0"/>
              </a:rPr>
              <a:t>North</a:t>
            </a:r>
            <a:r>
              <a:rPr sz="2800" spc="4" dirty="0">
                <a:solidFill>
                  <a:prstClr val="black"/>
                </a:solidFill>
                <a:latin typeface="Arial" panose="020B0604020202020204" pitchFamily="34" charset="0"/>
                <a:cs typeface="Arial" panose="020B0604020202020204" pitchFamily="34" charset="0"/>
              </a:rPr>
              <a:t> </a:t>
            </a:r>
            <a:r>
              <a:rPr sz="2800" spc="-15" dirty="0">
                <a:solidFill>
                  <a:prstClr val="black"/>
                </a:solidFill>
                <a:latin typeface="Arial" panose="020B0604020202020204" pitchFamily="34" charset="0"/>
                <a:cs typeface="Arial" panose="020B0604020202020204" pitchFamily="34" charset="0"/>
              </a:rPr>
              <a:t>Ca</a:t>
            </a:r>
            <a:r>
              <a:rPr sz="2800" spc="-45" dirty="0">
                <a:solidFill>
                  <a:prstClr val="black"/>
                </a:solidFill>
                <a:latin typeface="Arial" panose="020B0604020202020204" pitchFamily="34" charset="0"/>
                <a:cs typeface="Arial" panose="020B0604020202020204" pitchFamily="34" charset="0"/>
              </a:rPr>
              <a:t>r</a:t>
            </a:r>
            <a:r>
              <a:rPr sz="2800" spc="-15" dirty="0">
                <a:solidFill>
                  <a:prstClr val="black"/>
                </a:solidFill>
                <a:latin typeface="Arial" panose="020B0604020202020204" pitchFamily="34" charset="0"/>
                <a:cs typeface="Arial" panose="020B0604020202020204" pitchFamily="34" charset="0"/>
              </a:rPr>
              <a:t>olin</a:t>
            </a:r>
            <a:r>
              <a:rPr sz="2800" spc="-11" dirty="0">
                <a:solidFill>
                  <a:prstClr val="black"/>
                </a:solidFill>
                <a:latin typeface="Arial" panose="020B0604020202020204" pitchFamily="34" charset="0"/>
                <a:cs typeface="Arial" panose="020B0604020202020204" pitchFamily="34" charset="0"/>
              </a:rPr>
              <a:t>a</a:t>
            </a:r>
            <a:r>
              <a:rPr sz="2800" dirty="0">
                <a:solidFill>
                  <a:prstClr val="black"/>
                </a:solidFill>
                <a:latin typeface="Arial" panose="020B0604020202020204" pitchFamily="34" charset="0"/>
                <a:cs typeface="Arial" panose="020B0604020202020204" pitchFamily="34" charset="0"/>
              </a:rPr>
              <a:t> </a:t>
            </a:r>
            <a:r>
              <a:rPr sz="2800" spc="-11" dirty="0">
                <a:solidFill>
                  <a:prstClr val="black"/>
                </a:solidFill>
                <a:latin typeface="Arial" panose="020B0604020202020204" pitchFamily="34" charset="0"/>
                <a:cs typeface="Arial" panose="020B0604020202020204" pitchFamily="34" charset="0"/>
              </a:rPr>
              <a:t>ru</a:t>
            </a:r>
            <a:r>
              <a:rPr sz="2800" spc="-60" dirty="0">
                <a:solidFill>
                  <a:prstClr val="black"/>
                </a:solidFill>
                <a:latin typeface="Arial" panose="020B0604020202020204" pitchFamily="34" charset="0"/>
                <a:cs typeface="Arial" panose="020B0604020202020204" pitchFamily="34" charset="0"/>
              </a:rPr>
              <a:t>r</a:t>
            </a:r>
            <a:r>
              <a:rPr sz="2800" spc="-8" dirty="0">
                <a:solidFill>
                  <a:prstClr val="black"/>
                </a:solidFill>
                <a:latin typeface="Arial" panose="020B0604020202020204" pitchFamily="34" charset="0"/>
                <a:cs typeface="Arial" panose="020B0604020202020204" pitchFamily="34" charset="0"/>
              </a:rPr>
              <a:t>al</a:t>
            </a:r>
            <a:r>
              <a:rPr sz="2800" spc="15" dirty="0">
                <a:solidFill>
                  <a:prstClr val="black"/>
                </a:solidFill>
                <a:latin typeface="Arial" panose="020B0604020202020204" pitchFamily="34" charset="0"/>
                <a:cs typeface="Arial" panose="020B0604020202020204" pitchFamily="34" charset="0"/>
              </a:rPr>
              <a:t> </a:t>
            </a:r>
            <a:r>
              <a:rPr sz="2800" spc="-26" dirty="0">
                <a:solidFill>
                  <a:prstClr val="black"/>
                </a:solidFill>
                <a:latin typeface="Arial" panose="020B0604020202020204" pitchFamily="34" charset="0"/>
                <a:cs typeface="Arial" panose="020B0604020202020204" pitchFamily="34" charset="0"/>
              </a:rPr>
              <a:t>c</a:t>
            </a:r>
            <a:r>
              <a:rPr sz="2800" spc="-15" dirty="0">
                <a:solidFill>
                  <a:prstClr val="black"/>
                </a:solidFill>
                <a:latin typeface="Arial" panose="020B0604020202020204" pitchFamily="34" charset="0"/>
                <a:cs typeface="Arial" panose="020B0604020202020204" pitchFamily="34" charset="0"/>
              </a:rPr>
              <a:t>ou</a:t>
            </a:r>
            <a:r>
              <a:rPr sz="2800" spc="-34" dirty="0">
                <a:solidFill>
                  <a:prstClr val="black"/>
                </a:solidFill>
                <a:latin typeface="Arial" panose="020B0604020202020204" pitchFamily="34" charset="0"/>
                <a:cs typeface="Arial" panose="020B0604020202020204" pitchFamily="34" charset="0"/>
              </a:rPr>
              <a:t>n</a:t>
            </a:r>
            <a:r>
              <a:rPr sz="2800" spc="-11" dirty="0">
                <a:solidFill>
                  <a:prstClr val="black"/>
                </a:solidFill>
                <a:latin typeface="Arial" panose="020B0604020202020204" pitchFamily="34" charset="0"/>
                <a:cs typeface="Arial" panose="020B0604020202020204" pitchFamily="34" charset="0"/>
              </a:rPr>
              <a:t>ty</a:t>
            </a:r>
            <a:r>
              <a:rPr sz="2800" spc="11" dirty="0">
                <a:solidFill>
                  <a:prstClr val="black"/>
                </a:solidFill>
                <a:latin typeface="Arial" panose="020B0604020202020204" pitchFamily="34" charset="0"/>
                <a:cs typeface="Arial" panose="020B0604020202020204" pitchFamily="34" charset="0"/>
              </a:rPr>
              <a:t> </a:t>
            </a:r>
            <a:r>
              <a:rPr sz="2800" spc="-11" dirty="0">
                <a:solidFill>
                  <a:prstClr val="black"/>
                </a:solidFill>
                <a:latin typeface="Arial" panose="020B0604020202020204" pitchFamily="34" charset="0"/>
                <a:cs typeface="Arial" panose="020B0604020202020204" pitchFamily="34" charset="0"/>
              </a:rPr>
              <a:t>j</a:t>
            </a:r>
            <a:r>
              <a:rPr sz="2800" spc="-8" dirty="0">
                <a:solidFill>
                  <a:prstClr val="black"/>
                </a:solidFill>
                <a:latin typeface="Arial" panose="020B0604020202020204" pitchFamily="34" charset="0"/>
                <a:cs typeface="Arial" panose="020B0604020202020204" pitchFamily="34" charset="0"/>
              </a:rPr>
              <a:t>a</a:t>
            </a:r>
            <a:r>
              <a:rPr sz="2800" dirty="0">
                <a:solidFill>
                  <a:prstClr val="black"/>
                </a:solidFill>
                <a:latin typeface="Arial" panose="020B0604020202020204" pitchFamily="34" charset="0"/>
                <a:cs typeface="Arial" panose="020B0604020202020204" pitchFamily="34" charset="0"/>
              </a:rPr>
              <a:t>i</a:t>
            </a:r>
            <a:r>
              <a:rPr sz="2800" spc="-11" dirty="0">
                <a:solidFill>
                  <a:prstClr val="black"/>
                </a:solidFill>
                <a:latin typeface="Arial" panose="020B0604020202020204" pitchFamily="34" charset="0"/>
                <a:cs typeface="Arial" panose="020B0604020202020204" pitchFamily="34" charset="0"/>
              </a:rPr>
              <a:t>ls</a:t>
            </a:r>
            <a:r>
              <a:rPr sz="2800" spc="8" dirty="0">
                <a:solidFill>
                  <a:prstClr val="black"/>
                </a:solidFill>
                <a:latin typeface="Arial" panose="020B0604020202020204" pitchFamily="34" charset="0"/>
                <a:cs typeface="Arial" panose="020B0604020202020204" pitchFamily="34" charset="0"/>
              </a:rPr>
              <a:t> </a:t>
            </a:r>
            <a:r>
              <a:rPr sz="2800" spc="-8" dirty="0">
                <a:solidFill>
                  <a:prstClr val="black"/>
                </a:solidFill>
                <a:latin typeface="Arial" panose="020B0604020202020204" pitchFamily="34" charset="0"/>
                <a:cs typeface="Arial" panose="020B0604020202020204" pitchFamily="34" charset="0"/>
              </a:rPr>
              <a:t>i</a:t>
            </a:r>
            <a:r>
              <a:rPr sz="2800" spc="-26" dirty="0">
                <a:solidFill>
                  <a:prstClr val="black"/>
                </a:solidFill>
                <a:latin typeface="Arial" panose="020B0604020202020204" pitchFamily="34" charset="0"/>
                <a:cs typeface="Arial" panose="020B0604020202020204" pitchFamily="34" charset="0"/>
              </a:rPr>
              <a:t>m</a:t>
            </a:r>
            <a:r>
              <a:rPr sz="2800" spc="-15" dirty="0">
                <a:solidFill>
                  <a:prstClr val="black"/>
                </a:solidFill>
                <a:latin typeface="Arial" panose="020B0604020202020204" pitchFamily="34" charset="0"/>
                <a:cs typeface="Arial" panose="020B0604020202020204" pitchFamily="34" charset="0"/>
              </a:rPr>
              <a:t>pleme</a:t>
            </a:r>
            <a:r>
              <a:rPr sz="2800" spc="-38" dirty="0">
                <a:solidFill>
                  <a:prstClr val="black"/>
                </a:solidFill>
                <a:latin typeface="Arial" panose="020B0604020202020204" pitchFamily="34" charset="0"/>
                <a:cs typeface="Arial" panose="020B0604020202020204" pitchFamily="34" charset="0"/>
              </a:rPr>
              <a:t>n</a:t>
            </a:r>
            <a:r>
              <a:rPr sz="2800" spc="-26" dirty="0">
                <a:solidFill>
                  <a:prstClr val="black"/>
                </a:solidFill>
                <a:latin typeface="Arial" panose="020B0604020202020204" pitchFamily="34" charset="0"/>
                <a:cs typeface="Arial" panose="020B0604020202020204" pitchFamily="34" charset="0"/>
              </a:rPr>
              <a:t>t</a:t>
            </a:r>
            <a:r>
              <a:rPr sz="2800" spc="-11" dirty="0">
                <a:solidFill>
                  <a:prstClr val="black"/>
                </a:solidFill>
                <a:latin typeface="Arial" panose="020B0604020202020204" pitchFamily="34" charset="0"/>
                <a:cs typeface="Arial" panose="020B0604020202020204" pitchFamily="34" charset="0"/>
              </a:rPr>
              <a:t>ed:</a:t>
            </a:r>
            <a:endParaRPr sz="2800" dirty="0">
              <a:solidFill>
                <a:prstClr val="black"/>
              </a:solidFill>
              <a:latin typeface="Arial" panose="020B0604020202020204" pitchFamily="34" charset="0"/>
              <a:cs typeface="Arial" panose="020B0604020202020204" pitchFamily="34" charset="0"/>
            </a:endParaRPr>
          </a:p>
          <a:p>
            <a:pPr marL="695325" lvl="1" indent="-342900" defTabSz="685800">
              <a:spcBef>
                <a:spcPts val="116"/>
              </a:spcBef>
              <a:buFont typeface="Arial" panose="020B0604020202020204" pitchFamily="34" charset="0"/>
              <a:buChar char="–"/>
              <a:tabLst>
                <a:tab pos="524351" algn="l"/>
              </a:tabLst>
            </a:pPr>
            <a:r>
              <a:rPr sz="2400" spc="-19" dirty="0">
                <a:solidFill>
                  <a:prstClr val="black"/>
                </a:solidFill>
                <a:latin typeface="Arial" panose="020B0604020202020204" pitchFamily="34" charset="0"/>
                <a:cs typeface="Arial" panose="020B0604020202020204" pitchFamily="34" charset="0"/>
              </a:rPr>
              <a:t>Op</a:t>
            </a:r>
            <a:r>
              <a:rPr sz="2400" dirty="0">
                <a:solidFill>
                  <a:prstClr val="black"/>
                </a:solidFill>
                <a:latin typeface="Arial" panose="020B0604020202020204" pitchFamily="34" charset="0"/>
                <a:cs typeface="Arial" panose="020B0604020202020204" pitchFamily="34" charset="0"/>
              </a:rPr>
              <a:t>io</a:t>
            </a:r>
            <a:r>
              <a:rPr sz="2400" spc="-11" dirty="0">
                <a:solidFill>
                  <a:prstClr val="black"/>
                </a:solidFill>
                <a:latin typeface="Arial" panose="020B0604020202020204" pitchFamily="34" charset="0"/>
                <a:cs typeface="Arial" panose="020B0604020202020204" pitchFamily="34" charset="0"/>
              </a:rPr>
              <a:t>i</a:t>
            </a:r>
            <a:r>
              <a:rPr sz="2400" dirty="0">
                <a:solidFill>
                  <a:prstClr val="black"/>
                </a:solidFill>
                <a:latin typeface="Arial" panose="020B0604020202020204" pitchFamily="34" charset="0"/>
                <a:cs typeface="Arial" panose="020B0604020202020204" pitchFamily="34" charset="0"/>
              </a:rPr>
              <a:t>d</a:t>
            </a:r>
            <a:r>
              <a:rPr sz="2400" spc="11" dirty="0">
                <a:solidFill>
                  <a:prstClr val="black"/>
                </a:solidFill>
                <a:latin typeface="Arial" panose="020B0604020202020204" pitchFamily="34" charset="0"/>
                <a:cs typeface="Arial" panose="020B0604020202020204" pitchFamily="34" charset="0"/>
              </a:rPr>
              <a:t> </a:t>
            </a:r>
            <a:r>
              <a:rPr sz="2400" spc="-11" dirty="0">
                <a:solidFill>
                  <a:prstClr val="black"/>
                </a:solidFill>
                <a:latin typeface="Arial" panose="020B0604020202020204" pitchFamily="34" charset="0"/>
                <a:cs typeface="Arial" panose="020B0604020202020204" pitchFamily="34" charset="0"/>
              </a:rPr>
              <a:t>o</a:t>
            </a:r>
            <a:r>
              <a:rPr sz="2400" spc="-34" dirty="0">
                <a:solidFill>
                  <a:prstClr val="black"/>
                </a:solidFill>
                <a:latin typeface="Arial" panose="020B0604020202020204" pitchFamily="34" charset="0"/>
                <a:cs typeface="Arial" panose="020B0604020202020204" pitchFamily="34" charset="0"/>
              </a:rPr>
              <a:t>v</a:t>
            </a:r>
            <a:r>
              <a:rPr sz="2400" spc="-11" dirty="0">
                <a:solidFill>
                  <a:prstClr val="black"/>
                </a:solidFill>
                <a:latin typeface="Arial" panose="020B0604020202020204" pitchFamily="34" charset="0"/>
                <a:cs typeface="Arial" panose="020B0604020202020204" pitchFamily="34" charset="0"/>
              </a:rPr>
              <a:t>e</a:t>
            </a:r>
            <a:r>
              <a:rPr sz="2400" spc="-41" dirty="0">
                <a:solidFill>
                  <a:prstClr val="black"/>
                </a:solidFill>
                <a:latin typeface="Arial" panose="020B0604020202020204" pitchFamily="34" charset="0"/>
                <a:cs typeface="Arial" panose="020B0604020202020204" pitchFamily="34" charset="0"/>
              </a:rPr>
              <a:t>r</a:t>
            </a:r>
            <a:r>
              <a:rPr sz="2400" spc="-15" dirty="0">
                <a:solidFill>
                  <a:prstClr val="black"/>
                </a:solidFill>
                <a:latin typeface="Arial" panose="020B0604020202020204" pitchFamily="34" charset="0"/>
                <a:cs typeface="Arial" panose="020B0604020202020204" pitchFamily="34" charset="0"/>
              </a:rPr>
              <a:t>dos</a:t>
            </a:r>
            <a:r>
              <a:rPr sz="2400" spc="-11" dirty="0">
                <a:solidFill>
                  <a:prstClr val="black"/>
                </a:solidFill>
                <a:latin typeface="Arial" panose="020B0604020202020204" pitchFamily="34" charset="0"/>
                <a:cs typeface="Arial" panose="020B0604020202020204" pitchFamily="34" charset="0"/>
              </a:rPr>
              <a:t>e</a:t>
            </a:r>
            <a:r>
              <a:rPr sz="2400" spc="4" dirty="0">
                <a:solidFill>
                  <a:prstClr val="black"/>
                </a:solidFill>
                <a:latin typeface="Arial" panose="020B0604020202020204" pitchFamily="34" charset="0"/>
                <a:cs typeface="Arial" panose="020B0604020202020204" pitchFamily="34" charset="0"/>
              </a:rPr>
              <a:t> </a:t>
            </a:r>
            <a:r>
              <a:rPr sz="2400" spc="-11" dirty="0">
                <a:solidFill>
                  <a:prstClr val="black"/>
                </a:solidFill>
                <a:latin typeface="Arial" panose="020B0604020202020204" pitchFamily="34" charset="0"/>
                <a:cs typeface="Arial" panose="020B0604020202020204" pitchFamily="34" charset="0"/>
              </a:rPr>
              <a:t>edu</a:t>
            </a:r>
            <a:r>
              <a:rPr sz="2400" spc="-34" dirty="0">
                <a:solidFill>
                  <a:prstClr val="black"/>
                </a:solidFill>
                <a:latin typeface="Arial" panose="020B0604020202020204" pitchFamily="34" charset="0"/>
                <a:cs typeface="Arial" panose="020B0604020202020204" pitchFamily="34" charset="0"/>
              </a:rPr>
              <a:t>c</a:t>
            </a:r>
            <a:r>
              <a:rPr sz="2400" spc="-26" dirty="0">
                <a:solidFill>
                  <a:prstClr val="black"/>
                </a:solidFill>
                <a:latin typeface="Arial" panose="020B0604020202020204" pitchFamily="34" charset="0"/>
                <a:cs typeface="Arial" panose="020B0604020202020204" pitchFamily="34" charset="0"/>
              </a:rPr>
              <a:t>a</a:t>
            </a:r>
            <a:r>
              <a:rPr sz="2400" dirty="0">
                <a:solidFill>
                  <a:prstClr val="black"/>
                </a:solidFill>
                <a:latin typeface="Arial" panose="020B0604020202020204" pitchFamily="34" charset="0"/>
                <a:cs typeface="Arial" panose="020B0604020202020204" pitchFamily="34" charset="0"/>
              </a:rPr>
              <a:t>t</a:t>
            </a:r>
            <a:r>
              <a:rPr sz="2400" spc="-8" dirty="0">
                <a:solidFill>
                  <a:prstClr val="black"/>
                </a:solidFill>
                <a:latin typeface="Arial" panose="020B0604020202020204" pitchFamily="34" charset="0"/>
                <a:cs typeface="Arial" panose="020B0604020202020204" pitchFamily="34" charset="0"/>
              </a:rPr>
              <a:t>i</a:t>
            </a:r>
            <a:r>
              <a:rPr sz="2400" spc="-4" dirty="0">
                <a:solidFill>
                  <a:prstClr val="black"/>
                </a:solidFill>
                <a:latin typeface="Arial" panose="020B0604020202020204" pitchFamily="34" charset="0"/>
                <a:cs typeface="Arial" panose="020B0604020202020204" pitchFamily="34" charset="0"/>
              </a:rPr>
              <a:t>on</a:t>
            </a:r>
            <a:endParaRPr sz="2400" dirty="0">
              <a:solidFill>
                <a:prstClr val="black"/>
              </a:solidFill>
              <a:latin typeface="Arial" panose="020B0604020202020204" pitchFamily="34" charset="0"/>
              <a:cs typeface="Arial" panose="020B0604020202020204" pitchFamily="34" charset="0"/>
            </a:endParaRPr>
          </a:p>
          <a:p>
            <a:pPr marL="695325" lvl="1" indent="-342900" defTabSz="685800">
              <a:spcBef>
                <a:spcPts val="127"/>
              </a:spcBef>
              <a:buFont typeface="Arial" panose="020B0604020202020204" pitchFamily="34" charset="0"/>
              <a:buChar char="–"/>
              <a:tabLst>
                <a:tab pos="524351" algn="l"/>
              </a:tabLst>
            </a:pPr>
            <a:r>
              <a:rPr sz="2400" spc="-15" dirty="0">
                <a:solidFill>
                  <a:prstClr val="black"/>
                </a:solidFill>
                <a:latin typeface="Arial" panose="020B0604020202020204" pitchFamily="34" charset="0"/>
                <a:cs typeface="Arial" panose="020B0604020202020204" pitchFamily="34" charset="0"/>
              </a:rPr>
              <a:t>Nal</a:t>
            </a:r>
            <a:r>
              <a:rPr sz="2400" spc="-56" dirty="0">
                <a:solidFill>
                  <a:prstClr val="black"/>
                </a:solidFill>
                <a:latin typeface="Arial" panose="020B0604020202020204" pitchFamily="34" charset="0"/>
                <a:cs typeface="Arial" panose="020B0604020202020204" pitchFamily="34" charset="0"/>
              </a:rPr>
              <a:t>o</a:t>
            </a:r>
            <a:r>
              <a:rPr sz="2400" spc="-68" dirty="0">
                <a:solidFill>
                  <a:prstClr val="black"/>
                </a:solidFill>
                <a:latin typeface="Arial" panose="020B0604020202020204" pitchFamily="34" charset="0"/>
                <a:cs typeface="Arial" panose="020B0604020202020204" pitchFamily="34" charset="0"/>
              </a:rPr>
              <a:t>x</a:t>
            </a:r>
            <a:r>
              <a:rPr sz="2400" spc="-15" dirty="0">
                <a:solidFill>
                  <a:prstClr val="black"/>
                </a:solidFill>
                <a:latin typeface="Arial" panose="020B0604020202020204" pitchFamily="34" charset="0"/>
                <a:cs typeface="Arial" panose="020B0604020202020204" pitchFamily="34" charset="0"/>
              </a:rPr>
              <a:t>on</a:t>
            </a:r>
            <a:r>
              <a:rPr sz="2400" spc="-11" dirty="0">
                <a:solidFill>
                  <a:prstClr val="black"/>
                </a:solidFill>
                <a:latin typeface="Arial" panose="020B0604020202020204" pitchFamily="34" charset="0"/>
                <a:cs typeface="Arial" panose="020B0604020202020204" pitchFamily="34" charset="0"/>
              </a:rPr>
              <a:t>e</a:t>
            </a:r>
            <a:r>
              <a:rPr sz="2400" spc="8" dirty="0">
                <a:solidFill>
                  <a:prstClr val="black"/>
                </a:solidFill>
                <a:latin typeface="Arial" panose="020B0604020202020204" pitchFamily="34" charset="0"/>
                <a:cs typeface="Arial" panose="020B0604020202020204" pitchFamily="34" charset="0"/>
              </a:rPr>
              <a:t> </a:t>
            </a:r>
            <a:r>
              <a:rPr sz="2400" spc="-15" dirty="0">
                <a:solidFill>
                  <a:prstClr val="black"/>
                </a:solidFill>
                <a:latin typeface="Arial" panose="020B0604020202020204" pitchFamily="34" charset="0"/>
                <a:cs typeface="Arial" panose="020B0604020202020204" pitchFamily="34" charset="0"/>
              </a:rPr>
              <a:t>di</a:t>
            </a:r>
            <a:r>
              <a:rPr sz="2400" spc="-41" dirty="0">
                <a:solidFill>
                  <a:prstClr val="black"/>
                </a:solidFill>
                <a:latin typeface="Arial" panose="020B0604020202020204" pitchFamily="34" charset="0"/>
                <a:cs typeface="Arial" panose="020B0604020202020204" pitchFamily="34" charset="0"/>
              </a:rPr>
              <a:t>s</a:t>
            </a:r>
            <a:r>
              <a:rPr sz="2400" spc="-8" dirty="0">
                <a:solidFill>
                  <a:prstClr val="black"/>
                </a:solidFill>
                <a:latin typeface="Arial" panose="020B0604020202020204" pitchFamily="34" charset="0"/>
                <a:cs typeface="Arial" panose="020B0604020202020204" pitchFamily="34" charset="0"/>
              </a:rPr>
              <a:t>tr</a:t>
            </a:r>
            <a:r>
              <a:rPr sz="2400" spc="-15" dirty="0">
                <a:solidFill>
                  <a:prstClr val="black"/>
                </a:solidFill>
                <a:latin typeface="Arial" panose="020B0604020202020204" pitchFamily="34" charset="0"/>
                <a:cs typeface="Arial" panose="020B0604020202020204" pitchFamily="34" charset="0"/>
              </a:rPr>
              <a:t>ibut</a:t>
            </a:r>
            <a:r>
              <a:rPr sz="2400" spc="-11" dirty="0">
                <a:solidFill>
                  <a:prstClr val="black"/>
                </a:solidFill>
                <a:latin typeface="Arial" panose="020B0604020202020204" pitchFamily="34" charset="0"/>
                <a:cs typeface="Arial" panose="020B0604020202020204" pitchFamily="34" charset="0"/>
              </a:rPr>
              <a:t>ion</a:t>
            </a:r>
            <a:endParaRPr sz="2400" dirty="0">
              <a:solidFill>
                <a:prstClr val="black"/>
              </a:solidFill>
              <a:latin typeface="Arial" panose="020B0604020202020204" pitchFamily="34" charset="0"/>
              <a:cs typeface="Arial" panose="020B0604020202020204" pitchFamily="34" charset="0"/>
            </a:endParaRPr>
          </a:p>
          <a:p>
            <a:pPr marL="695325" lvl="1" indent="-342900" defTabSz="685800">
              <a:spcBef>
                <a:spcPts val="124"/>
              </a:spcBef>
              <a:buFont typeface="Arial" panose="020B0604020202020204" pitchFamily="34" charset="0"/>
              <a:buChar char="–"/>
              <a:tabLst>
                <a:tab pos="524351" algn="l"/>
              </a:tabLst>
            </a:pPr>
            <a:r>
              <a:rPr sz="2400" spc="-11" dirty="0">
                <a:solidFill>
                  <a:prstClr val="black"/>
                </a:solidFill>
                <a:latin typeface="Arial" panose="020B0604020202020204" pitchFamily="34" charset="0"/>
                <a:cs typeface="Arial" panose="020B0604020202020204" pitchFamily="34" charset="0"/>
              </a:rPr>
              <a:t>Li</a:t>
            </a:r>
            <a:r>
              <a:rPr sz="2400" spc="-19" dirty="0">
                <a:solidFill>
                  <a:prstClr val="black"/>
                </a:solidFill>
                <a:latin typeface="Arial" panose="020B0604020202020204" pitchFamily="34" charset="0"/>
                <a:cs typeface="Arial" panose="020B0604020202020204" pitchFamily="34" charset="0"/>
              </a:rPr>
              <a:t>n</a:t>
            </a:r>
            <a:r>
              <a:rPr sz="2400" spc="-49" dirty="0">
                <a:solidFill>
                  <a:prstClr val="black"/>
                </a:solidFill>
                <a:latin typeface="Arial" panose="020B0604020202020204" pitchFamily="34" charset="0"/>
                <a:cs typeface="Arial" panose="020B0604020202020204" pitchFamily="34" charset="0"/>
              </a:rPr>
              <a:t>k</a:t>
            </a:r>
            <a:r>
              <a:rPr sz="2400" spc="-11" dirty="0">
                <a:solidFill>
                  <a:prstClr val="black"/>
                </a:solidFill>
                <a:latin typeface="Arial" panose="020B0604020202020204" pitchFamily="34" charset="0"/>
                <a:cs typeface="Arial" panose="020B0604020202020204" pitchFamily="34" charset="0"/>
              </a:rPr>
              <a:t>a</a:t>
            </a:r>
            <a:r>
              <a:rPr sz="2400" spc="-26" dirty="0">
                <a:solidFill>
                  <a:prstClr val="black"/>
                </a:solidFill>
                <a:latin typeface="Arial" panose="020B0604020202020204" pitchFamily="34" charset="0"/>
                <a:cs typeface="Arial" panose="020B0604020202020204" pitchFamily="34" charset="0"/>
              </a:rPr>
              <a:t>g</a:t>
            </a:r>
            <a:r>
              <a:rPr sz="2400" spc="-11" dirty="0">
                <a:solidFill>
                  <a:prstClr val="black"/>
                </a:solidFill>
                <a:latin typeface="Arial" panose="020B0604020202020204" pitchFamily="34" charset="0"/>
                <a:cs typeface="Arial" panose="020B0604020202020204" pitchFamily="34" charset="0"/>
              </a:rPr>
              <a:t>es</a:t>
            </a:r>
            <a:r>
              <a:rPr sz="2400" spc="4" dirty="0">
                <a:solidFill>
                  <a:prstClr val="black"/>
                </a:solidFill>
                <a:latin typeface="Arial" panose="020B0604020202020204" pitchFamily="34" charset="0"/>
                <a:cs typeface="Arial" panose="020B0604020202020204" pitchFamily="34" charset="0"/>
              </a:rPr>
              <a:t> </a:t>
            </a:r>
            <a:r>
              <a:rPr sz="2400" spc="-26" dirty="0">
                <a:solidFill>
                  <a:prstClr val="black"/>
                </a:solidFill>
                <a:latin typeface="Arial" panose="020B0604020202020204" pitchFamily="34" charset="0"/>
                <a:cs typeface="Arial" panose="020B0604020202020204" pitchFamily="34" charset="0"/>
              </a:rPr>
              <a:t>t</a:t>
            </a:r>
            <a:r>
              <a:rPr sz="2400" spc="-11" dirty="0">
                <a:solidFill>
                  <a:prstClr val="black"/>
                </a:solidFill>
                <a:latin typeface="Arial" panose="020B0604020202020204" pitchFamily="34" charset="0"/>
                <a:cs typeface="Arial" panose="020B0604020202020204" pitchFamily="34" charset="0"/>
              </a:rPr>
              <a:t>o</a:t>
            </a:r>
            <a:r>
              <a:rPr sz="2400" spc="-4" dirty="0">
                <a:solidFill>
                  <a:prstClr val="black"/>
                </a:solidFill>
                <a:latin typeface="Arial" panose="020B0604020202020204" pitchFamily="34" charset="0"/>
                <a:cs typeface="Arial" panose="020B0604020202020204" pitchFamily="34" charset="0"/>
              </a:rPr>
              <a:t> </a:t>
            </a:r>
            <a:r>
              <a:rPr sz="2400" spc="-8" dirty="0">
                <a:solidFill>
                  <a:prstClr val="black"/>
                </a:solidFill>
                <a:latin typeface="Arial" panose="020B0604020202020204" pitchFamily="34" charset="0"/>
                <a:cs typeface="Arial" panose="020B0604020202020204" pitchFamily="34" charset="0"/>
              </a:rPr>
              <a:t>t</a:t>
            </a:r>
            <a:r>
              <a:rPr sz="2400" spc="-41" dirty="0">
                <a:solidFill>
                  <a:prstClr val="black"/>
                </a:solidFill>
                <a:latin typeface="Arial" panose="020B0604020202020204" pitchFamily="34" charset="0"/>
                <a:cs typeface="Arial" panose="020B0604020202020204" pitchFamily="34" charset="0"/>
              </a:rPr>
              <a:t>r</a:t>
            </a:r>
            <a:r>
              <a:rPr sz="2400" spc="-11" dirty="0">
                <a:solidFill>
                  <a:prstClr val="black"/>
                </a:solidFill>
                <a:latin typeface="Arial" panose="020B0604020202020204" pitchFamily="34" charset="0"/>
                <a:cs typeface="Arial" panose="020B0604020202020204" pitchFamily="34" charset="0"/>
              </a:rPr>
              <a:t>e</a:t>
            </a:r>
            <a:r>
              <a:rPr sz="2400" spc="-26" dirty="0">
                <a:solidFill>
                  <a:prstClr val="black"/>
                </a:solidFill>
                <a:latin typeface="Arial" panose="020B0604020202020204" pitchFamily="34" charset="0"/>
                <a:cs typeface="Arial" panose="020B0604020202020204" pitchFamily="34" charset="0"/>
              </a:rPr>
              <a:t>a</a:t>
            </a:r>
            <a:r>
              <a:rPr sz="2400" spc="-15" dirty="0">
                <a:solidFill>
                  <a:prstClr val="black"/>
                </a:solidFill>
                <a:latin typeface="Arial" panose="020B0604020202020204" pitchFamily="34" charset="0"/>
                <a:cs typeface="Arial" panose="020B0604020202020204" pitchFamily="34" charset="0"/>
              </a:rPr>
              <a:t>tme</a:t>
            </a:r>
            <a:r>
              <a:rPr sz="2400" spc="-34" dirty="0">
                <a:solidFill>
                  <a:prstClr val="black"/>
                </a:solidFill>
                <a:latin typeface="Arial" panose="020B0604020202020204" pitchFamily="34" charset="0"/>
                <a:cs typeface="Arial" panose="020B0604020202020204" pitchFamily="34" charset="0"/>
              </a:rPr>
              <a:t>n</a:t>
            </a:r>
            <a:r>
              <a:rPr sz="2400" spc="-8" dirty="0">
                <a:solidFill>
                  <a:prstClr val="black"/>
                </a:solidFill>
                <a:latin typeface="Arial" panose="020B0604020202020204" pitchFamily="34" charset="0"/>
                <a:cs typeface="Arial" panose="020B0604020202020204" pitchFamily="34" charset="0"/>
              </a:rPr>
              <a:t>t,</a:t>
            </a:r>
            <a:r>
              <a:rPr sz="2400" spc="4" dirty="0">
                <a:solidFill>
                  <a:prstClr val="black"/>
                </a:solidFill>
                <a:latin typeface="Arial" panose="020B0604020202020204" pitchFamily="34" charset="0"/>
                <a:cs typeface="Arial" panose="020B0604020202020204" pitchFamily="34" charset="0"/>
              </a:rPr>
              <a:t> </a:t>
            </a:r>
            <a:r>
              <a:rPr sz="2400" spc="-26" dirty="0">
                <a:solidFill>
                  <a:prstClr val="black"/>
                </a:solidFill>
                <a:latin typeface="Arial" panose="020B0604020202020204" pitchFamily="34" charset="0"/>
                <a:cs typeface="Arial" panose="020B0604020202020204" pitchFamily="34" charset="0"/>
              </a:rPr>
              <a:t>c</a:t>
            </a:r>
            <a:r>
              <a:rPr sz="2400" spc="-11" dirty="0">
                <a:solidFill>
                  <a:prstClr val="black"/>
                </a:solidFill>
                <a:latin typeface="Arial" panose="020B0604020202020204" pitchFamily="34" charset="0"/>
                <a:cs typeface="Arial" panose="020B0604020202020204" pitchFamily="34" charset="0"/>
              </a:rPr>
              <a:t>a</a:t>
            </a:r>
            <a:r>
              <a:rPr sz="2400" spc="-38" dirty="0">
                <a:solidFill>
                  <a:prstClr val="black"/>
                </a:solidFill>
                <a:latin typeface="Arial" panose="020B0604020202020204" pitchFamily="34" charset="0"/>
                <a:cs typeface="Arial" panose="020B0604020202020204" pitchFamily="34" charset="0"/>
              </a:rPr>
              <a:t>r</a:t>
            </a:r>
            <a:r>
              <a:rPr sz="2400" spc="-11" dirty="0">
                <a:solidFill>
                  <a:prstClr val="black"/>
                </a:solidFill>
                <a:latin typeface="Arial" panose="020B0604020202020204" pitchFamily="34" charset="0"/>
                <a:cs typeface="Arial" panose="020B0604020202020204" pitchFamily="34" charset="0"/>
              </a:rPr>
              <a:t>e,</a:t>
            </a:r>
            <a:r>
              <a:rPr sz="2400" spc="-4" dirty="0">
                <a:solidFill>
                  <a:prstClr val="black"/>
                </a:solidFill>
                <a:latin typeface="Arial" panose="020B0604020202020204" pitchFamily="34" charset="0"/>
                <a:cs typeface="Arial" panose="020B0604020202020204" pitchFamily="34" charset="0"/>
              </a:rPr>
              <a:t> </a:t>
            </a:r>
            <a:r>
              <a:rPr sz="2400" spc="-15" dirty="0">
                <a:solidFill>
                  <a:prstClr val="black"/>
                </a:solidFill>
                <a:latin typeface="Arial" panose="020B0604020202020204" pitchFamily="34" charset="0"/>
                <a:cs typeface="Arial" panose="020B0604020202020204" pitchFamily="34" charset="0"/>
              </a:rPr>
              <a:t>o</a:t>
            </a:r>
            <a:r>
              <a:rPr sz="2400" spc="-8" dirty="0">
                <a:solidFill>
                  <a:prstClr val="black"/>
                </a:solidFill>
                <a:latin typeface="Arial" panose="020B0604020202020204" pitchFamily="34" charset="0"/>
                <a:cs typeface="Arial" panose="020B0604020202020204" pitchFamily="34" charset="0"/>
              </a:rPr>
              <a:t>r</a:t>
            </a:r>
            <a:r>
              <a:rPr sz="2400" dirty="0">
                <a:solidFill>
                  <a:prstClr val="black"/>
                </a:solidFill>
                <a:latin typeface="Arial" panose="020B0604020202020204" pitchFamily="34" charset="0"/>
                <a:cs typeface="Arial" panose="020B0604020202020204" pitchFamily="34" charset="0"/>
              </a:rPr>
              <a:t> </a:t>
            </a:r>
            <a:r>
              <a:rPr sz="2400" spc="-15" dirty="0">
                <a:solidFill>
                  <a:prstClr val="black"/>
                </a:solidFill>
                <a:latin typeface="Arial" panose="020B0604020202020204" pitchFamily="34" charset="0"/>
                <a:cs typeface="Arial" panose="020B0604020202020204" pitchFamily="34" charset="0"/>
              </a:rPr>
              <a:t>sup</a:t>
            </a:r>
            <a:r>
              <a:rPr sz="2400" spc="-23" dirty="0">
                <a:solidFill>
                  <a:prstClr val="black"/>
                </a:solidFill>
                <a:latin typeface="Arial" panose="020B0604020202020204" pitchFamily="34" charset="0"/>
                <a:cs typeface="Arial" panose="020B0604020202020204" pitchFamily="34" charset="0"/>
              </a:rPr>
              <a:t>p</a:t>
            </a:r>
            <a:r>
              <a:rPr sz="2400" spc="-11" dirty="0">
                <a:solidFill>
                  <a:prstClr val="black"/>
                </a:solidFill>
                <a:latin typeface="Arial" panose="020B0604020202020204" pitchFamily="34" charset="0"/>
                <a:cs typeface="Arial" panose="020B0604020202020204" pitchFamily="34" charset="0"/>
              </a:rPr>
              <a:t>orti</a:t>
            </a:r>
            <a:r>
              <a:rPr sz="2400" spc="-34" dirty="0">
                <a:solidFill>
                  <a:prstClr val="black"/>
                </a:solidFill>
                <a:latin typeface="Arial" panose="020B0604020202020204" pitchFamily="34" charset="0"/>
                <a:cs typeface="Arial" panose="020B0604020202020204" pitchFamily="34" charset="0"/>
              </a:rPr>
              <a:t>v</a:t>
            </a:r>
            <a:r>
              <a:rPr sz="2400" spc="-11" dirty="0">
                <a:solidFill>
                  <a:prstClr val="black"/>
                </a:solidFill>
                <a:latin typeface="Arial" panose="020B0604020202020204" pitchFamily="34" charset="0"/>
                <a:cs typeface="Arial" panose="020B0604020202020204" pitchFamily="34" charset="0"/>
              </a:rPr>
              <a:t>e</a:t>
            </a:r>
            <a:r>
              <a:rPr sz="2400" spc="34" dirty="0">
                <a:solidFill>
                  <a:prstClr val="black"/>
                </a:solidFill>
                <a:latin typeface="Arial" panose="020B0604020202020204" pitchFamily="34" charset="0"/>
                <a:cs typeface="Arial" panose="020B0604020202020204" pitchFamily="34" charset="0"/>
              </a:rPr>
              <a:t> </a:t>
            </a:r>
            <a:r>
              <a:rPr sz="2400" spc="-15" dirty="0">
                <a:solidFill>
                  <a:prstClr val="black"/>
                </a:solidFill>
                <a:latin typeface="Arial" panose="020B0604020202020204" pitchFamily="34" charset="0"/>
                <a:cs typeface="Arial" panose="020B0604020202020204" pitchFamily="34" charset="0"/>
              </a:rPr>
              <a:t>se</a:t>
            </a:r>
            <a:r>
              <a:rPr sz="2400" dirty="0">
                <a:solidFill>
                  <a:prstClr val="black"/>
                </a:solidFill>
                <a:latin typeface="Arial" panose="020B0604020202020204" pitchFamily="34" charset="0"/>
                <a:cs typeface="Arial" panose="020B0604020202020204" pitchFamily="34" charset="0"/>
              </a:rPr>
              <a:t>r</a:t>
            </a:r>
            <a:r>
              <a:rPr sz="2400" spc="-11" dirty="0">
                <a:solidFill>
                  <a:prstClr val="black"/>
                </a:solidFill>
                <a:latin typeface="Arial" panose="020B0604020202020204" pitchFamily="34" charset="0"/>
                <a:cs typeface="Arial" panose="020B0604020202020204" pitchFamily="34" charset="0"/>
              </a:rPr>
              <a:t>v</a:t>
            </a:r>
            <a:r>
              <a:rPr sz="2400" spc="-15" dirty="0">
                <a:solidFill>
                  <a:prstClr val="black"/>
                </a:solidFill>
                <a:latin typeface="Arial" panose="020B0604020202020204" pitchFamily="34" charset="0"/>
                <a:cs typeface="Arial" panose="020B0604020202020204" pitchFamily="34" charset="0"/>
              </a:rPr>
              <a:t>i</a:t>
            </a:r>
            <a:r>
              <a:rPr sz="2400" spc="-11" dirty="0">
                <a:solidFill>
                  <a:prstClr val="black"/>
                </a:solidFill>
                <a:latin typeface="Arial" panose="020B0604020202020204" pitchFamily="34" charset="0"/>
                <a:cs typeface="Arial" panose="020B0604020202020204" pitchFamily="34" charset="0"/>
              </a:rPr>
              <a:t>ces</a:t>
            </a:r>
            <a:endParaRPr sz="2400" dirty="0">
              <a:solidFill>
                <a:prstClr val="black"/>
              </a:solidFill>
              <a:latin typeface="Arial" panose="020B0604020202020204" pitchFamily="34" charset="0"/>
              <a:cs typeface="Arial" panose="020B0604020202020204" pitchFamily="34" charset="0"/>
            </a:endParaRPr>
          </a:p>
        </p:txBody>
      </p:sp>
      <p:sp>
        <p:nvSpPr>
          <p:cNvPr id="4" name="object 4"/>
          <p:cNvSpPr txBox="1">
            <a:spLocks noGrp="1"/>
          </p:cNvSpPr>
          <p:nvPr>
            <p:ph type="sldNum" sz="quarter" idx="7"/>
          </p:nvPr>
        </p:nvSpPr>
        <p:spPr>
          <a:xfrm>
            <a:off x="6659047" y="5723208"/>
            <a:ext cx="57150" cy="92333"/>
          </a:xfrm>
          <a:prstGeom prst="rect">
            <a:avLst/>
          </a:prstGeom>
        </p:spPr>
        <p:txBody>
          <a:bodyPr vert="horz" wrap="square" lIns="0" tIns="0" rIns="0" bIns="0" rtlCol="0">
            <a:spAutoFit/>
          </a:bodyPr>
          <a:lstStyle/>
          <a:p>
            <a:pPr marL="19050" defTabSz="685800"/>
            <a:fld id="{81D60167-4931-47E6-BA6A-407CBD079E47}" type="slidenum">
              <a:rPr spc="-4" dirty="0"/>
              <a:pPr marL="19050" defTabSz="685800"/>
              <a:t>44</a:t>
            </a:fld>
            <a:endParaRPr spc="-4" dirty="0"/>
          </a:p>
        </p:txBody>
      </p:sp>
      <p:sp>
        <p:nvSpPr>
          <p:cNvPr id="3" name="object 3"/>
          <p:cNvSpPr txBox="1">
            <a:spLocks noGrp="1"/>
          </p:cNvSpPr>
          <p:nvPr>
            <p:ph type="title"/>
          </p:nvPr>
        </p:nvSpPr>
        <p:spPr>
          <a:xfrm>
            <a:off x="320040" y="41046"/>
            <a:ext cx="8780373" cy="492443"/>
          </a:xfrm>
          <a:prstGeom prst="rect">
            <a:avLst/>
          </a:prstGeom>
        </p:spPr>
        <p:txBody>
          <a:bodyPr vert="horz" wrap="square" lIns="0" tIns="0" rIns="0" bIns="0" rtlCol="0">
            <a:spAutoFit/>
          </a:bodyPr>
          <a:lstStyle/>
          <a:p>
            <a:pPr marL="343853"/>
            <a:r>
              <a:rPr sz="3200" spc="-45" dirty="0">
                <a:latin typeface="Arial" panose="020B0604020202020204" pitchFamily="34" charset="0"/>
                <a:cs typeface="Arial" panose="020B0604020202020204" pitchFamily="34" charset="0"/>
              </a:rPr>
              <a:t>N</a:t>
            </a:r>
            <a:r>
              <a:rPr sz="3200" spc="-34" dirty="0">
                <a:latin typeface="Arial" panose="020B0604020202020204" pitchFamily="34" charset="0"/>
                <a:cs typeface="Arial" panose="020B0604020202020204" pitchFamily="34" charset="0"/>
              </a:rPr>
              <a:t>a</a:t>
            </a:r>
            <a:r>
              <a:rPr sz="3200" spc="-23" dirty="0">
                <a:latin typeface="Arial" panose="020B0604020202020204" pitchFamily="34" charset="0"/>
                <a:cs typeface="Arial" panose="020B0604020202020204" pitchFamily="34" charset="0"/>
              </a:rPr>
              <a:t>l</a:t>
            </a:r>
            <a:r>
              <a:rPr sz="3200" spc="-101" dirty="0">
                <a:latin typeface="Arial" panose="020B0604020202020204" pitchFamily="34" charset="0"/>
                <a:cs typeface="Arial" panose="020B0604020202020204" pitchFamily="34" charset="0"/>
              </a:rPr>
              <a:t>o</a:t>
            </a:r>
            <a:r>
              <a:rPr sz="3200" spc="-124" dirty="0">
                <a:latin typeface="Arial" panose="020B0604020202020204" pitchFamily="34" charset="0"/>
                <a:cs typeface="Arial" panose="020B0604020202020204" pitchFamily="34" charset="0"/>
              </a:rPr>
              <a:t>x</a:t>
            </a:r>
            <a:r>
              <a:rPr sz="3200" spc="-41" dirty="0">
                <a:latin typeface="Arial" panose="020B0604020202020204" pitchFamily="34" charset="0"/>
                <a:cs typeface="Arial" panose="020B0604020202020204" pitchFamily="34" charset="0"/>
              </a:rPr>
              <a:t>o</a:t>
            </a:r>
            <a:r>
              <a:rPr sz="3200" spc="-45" dirty="0">
                <a:latin typeface="Arial" panose="020B0604020202020204" pitchFamily="34" charset="0"/>
                <a:cs typeface="Arial" panose="020B0604020202020204" pitchFamily="34" charset="0"/>
              </a:rPr>
              <a:t>n</a:t>
            </a:r>
            <a:r>
              <a:rPr sz="3200" spc="-15" dirty="0">
                <a:latin typeface="Arial" panose="020B0604020202020204" pitchFamily="34" charset="0"/>
                <a:cs typeface="Arial" panose="020B0604020202020204" pitchFamily="34" charset="0"/>
              </a:rPr>
              <a:t>e</a:t>
            </a:r>
            <a:r>
              <a:rPr sz="3200" spc="-75" dirty="0">
                <a:latin typeface="Arial" panose="020B0604020202020204" pitchFamily="34" charset="0"/>
                <a:cs typeface="Arial" panose="020B0604020202020204" pitchFamily="34" charset="0"/>
              </a:rPr>
              <a:t> </a:t>
            </a:r>
            <a:r>
              <a:rPr sz="3200" spc="-49" dirty="0">
                <a:latin typeface="Arial" panose="020B0604020202020204" pitchFamily="34" charset="0"/>
                <a:cs typeface="Arial" panose="020B0604020202020204" pitchFamily="34" charset="0"/>
              </a:rPr>
              <a:t>D</a:t>
            </a:r>
            <a:r>
              <a:rPr sz="3200" spc="-8" dirty="0">
                <a:latin typeface="Arial" panose="020B0604020202020204" pitchFamily="34" charset="0"/>
                <a:cs typeface="Arial" panose="020B0604020202020204" pitchFamily="34" charset="0"/>
              </a:rPr>
              <a:t>i</a:t>
            </a:r>
            <a:r>
              <a:rPr sz="3200" spc="-71" dirty="0">
                <a:latin typeface="Arial" panose="020B0604020202020204" pitchFamily="34" charset="0"/>
                <a:cs typeface="Arial" panose="020B0604020202020204" pitchFamily="34" charset="0"/>
              </a:rPr>
              <a:t>s</a:t>
            </a:r>
            <a:r>
              <a:rPr sz="3200" spc="-26" dirty="0">
                <a:latin typeface="Arial" panose="020B0604020202020204" pitchFamily="34" charset="0"/>
                <a:cs typeface="Arial" panose="020B0604020202020204" pitchFamily="34" charset="0"/>
              </a:rPr>
              <a:t>t</a:t>
            </a:r>
            <a:r>
              <a:rPr sz="3200" spc="-11" dirty="0">
                <a:latin typeface="Arial" panose="020B0604020202020204" pitchFamily="34" charset="0"/>
                <a:cs typeface="Arial" panose="020B0604020202020204" pitchFamily="34" charset="0"/>
              </a:rPr>
              <a:t>r</a:t>
            </a:r>
            <a:r>
              <a:rPr sz="3200" spc="-30" dirty="0">
                <a:latin typeface="Arial" panose="020B0604020202020204" pitchFamily="34" charset="0"/>
                <a:cs typeface="Arial" panose="020B0604020202020204" pitchFamily="34" charset="0"/>
              </a:rPr>
              <a:t>i</a:t>
            </a:r>
            <a:r>
              <a:rPr sz="3200" spc="-41" dirty="0">
                <a:latin typeface="Arial" panose="020B0604020202020204" pitchFamily="34" charset="0"/>
                <a:cs typeface="Arial" panose="020B0604020202020204" pitchFamily="34" charset="0"/>
              </a:rPr>
              <a:t>but</a:t>
            </a:r>
            <a:r>
              <a:rPr sz="3200" spc="-23" dirty="0">
                <a:latin typeface="Arial" panose="020B0604020202020204" pitchFamily="34" charset="0"/>
                <a:cs typeface="Arial" panose="020B0604020202020204" pitchFamily="34" charset="0"/>
              </a:rPr>
              <a:t>i</a:t>
            </a:r>
            <a:r>
              <a:rPr sz="3200" spc="-41" dirty="0">
                <a:latin typeface="Arial" panose="020B0604020202020204" pitchFamily="34" charset="0"/>
                <a:cs typeface="Arial" panose="020B0604020202020204" pitchFamily="34" charset="0"/>
              </a:rPr>
              <a:t>o</a:t>
            </a:r>
            <a:r>
              <a:rPr sz="3200" spc="-19" dirty="0">
                <a:latin typeface="Arial" panose="020B0604020202020204" pitchFamily="34" charset="0"/>
                <a:cs typeface="Arial" panose="020B0604020202020204" pitchFamily="34" charset="0"/>
              </a:rPr>
              <a:t>n</a:t>
            </a:r>
            <a:r>
              <a:rPr sz="3200" spc="-75" dirty="0">
                <a:latin typeface="Arial" panose="020B0604020202020204" pitchFamily="34" charset="0"/>
                <a:cs typeface="Arial" panose="020B0604020202020204" pitchFamily="34" charset="0"/>
              </a:rPr>
              <a:t> </a:t>
            </a:r>
            <a:r>
              <a:rPr sz="3200" spc="-11" dirty="0">
                <a:latin typeface="Arial" panose="020B0604020202020204" pitchFamily="34" charset="0"/>
                <a:cs typeface="Arial" panose="020B0604020202020204" pitchFamily="34" charset="0"/>
              </a:rPr>
              <a:t>in</a:t>
            </a:r>
            <a:r>
              <a:rPr sz="3200" spc="-56" dirty="0">
                <a:latin typeface="Arial" panose="020B0604020202020204" pitchFamily="34" charset="0"/>
                <a:cs typeface="Arial" panose="020B0604020202020204" pitchFamily="34" charset="0"/>
              </a:rPr>
              <a:t> </a:t>
            </a:r>
            <a:r>
              <a:rPr sz="3200" spc="-23" dirty="0">
                <a:latin typeface="Arial" panose="020B0604020202020204" pitchFamily="34" charset="0"/>
                <a:cs typeface="Arial" panose="020B0604020202020204" pitchFamily="34" charset="0"/>
              </a:rPr>
              <a:t>J</a:t>
            </a:r>
            <a:r>
              <a:rPr sz="3200" spc="-34" dirty="0">
                <a:latin typeface="Arial" panose="020B0604020202020204" pitchFamily="34" charset="0"/>
                <a:cs typeface="Arial" panose="020B0604020202020204" pitchFamily="34" charset="0"/>
              </a:rPr>
              <a:t>a</a:t>
            </a:r>
            <a:r>
              <a:rPr sz="3200" spc="-8" dirty="0">
                <a:latin typeface="Arial" panose="020B0604020202020204" pitchFamily="34" charset="0"/>
                <a:cs typeface="Arial" panose="020B0604020202020204" pitchFamily="34" charset="0"/>
              </a:rPr>
              <a:t>i</a:t>
            </a:r>
            <a:r>
              <a:rPr sz="3200" spc="-30" dirty="0">
                <a:latin typeface="Arial" panose="020B0604020202020204" pitchFamily="34" charset="0"/>
                <a:cs typeface="Arial" panose="020B0604020202020204" pitchFamily="34" charset="0"/>
              </a:rPr>
              <a:t>l</a:t>
            </a:r>
            <a:r>
              <a:rPr sz="3200" spc="-15" dirty="0">
                <a:latin typeface="Arial" panose="020B0604020202020204" pitchFamily="34" charset="0"/>
                <a:cs typeface="Arial" panose="020B0604020202020204" pitchFamily="34" charset="0"/>
              </a:rPr>
              <a:t>s</a:t>
            </a:r>
            <a:r>
              <a:rPr sz="3200" spc="-53" dirty="0">
                <a:latin typeface="Arial" panose="020B0604020202020204" pitchFamily="34" charset="0"/>
                <a:cs typeface="Arial" panose="020B0604020202020204" pitchFamily="34" charset="0"/>
              </a:rPr>
              <a:t> </a:t>
            </a:r>
            <a:r>
              <a:rPr sz="3200" spc="-11" dirty="0">
                <a:latin typeface="Arial" panose="020B0604020202020204" pitchFamily="34" charset="0"/>
                <a:cs typeface="Arial" panose="020B0604020202020204" pitchFamily="34" charset="0"/>
              </a:rPr>
              <a:t>-</a:t>
            </a:r>
            <a:r>
              <a:rPr sz="3200" spc="-30" dirty="0">
                <a:latin typeface="Arial" panose="020B0604020202020204" pitchFamily="34" charset="0"/>
                <a:cs typeface="Arial" panose="020B0604020202020204" pitchFamily="34" charset="0"/>
              </a:rPr>
              <a:t> </a:t>
            </a:r>
            <a:r>
              <a:rPr sz="3200" spc="-34" dirty="0">
                <a:latin typeface="Arial" panose="020B0604020202020204" pitchFamily="34" charset="0"/>
                <a:cs typeface="Arial" panose="020B0604020202020204" pitchFamily="34" charset="0"/>
              </a:rPr>
              <a:t>Bac</a:t>
            </a:r>
            <a:r>
              <a:rPr sz="3200" spc="-45" dirty="0">
                <a:latin typeface="Arial" panose="020B0604020202020204" pitchFamily="34" charset="0"/>
                <a:cs typeface="Arial" panose="020B0604020202020204" pitchFamily="34" charset="0"/>
              </a:rPr>
              <a:t>kg</a:t>
            </a:r>
            <a:r>
              <a:rPr sz="3200" spc="-83" dirty="0">
                <a:latin typeface="Arial" panose="020B0604020202020204" pitchFamily="34" charset="0"/>
                <a:cs typeface="Arial" panose="020B0604020202020204" pitchFamily="34" charset="0"/>
              </a:rPr>
              <a:t>r</a:t>
            </a:r>
            <a:r>
              <a:rPr sz="3200" spc="-53" dirty="0">
                <a:latin typeface="Arial" panose="020B0604020202020204" pitchFamily="34" charset="0"/>
                <a:cs typeface="Arial" panose="020B0604020202020204" pitchFamily="34" charset="0"/>
              </a:rPr>
              <a:t>o</a:t>
            </a:r>
            <a:r>
              <a:rPr sz="3200" spc="-45" dirty="0">
                <a:latin typeface="Arial" panose="020B0604020202020204" pitchFamily="34" charset="0"/>
                <a:cs typeface="Arial" panose="020B0604020202020204" pitchFamily="34" charset="0"/>
              </a:rPr>
              <a:t>un</a:t>
            </a:r>
            <a:r>
              <a:rPr sz="3200" spc="-19" dirty="0">
                <a:latin typeface="Arial" panose="020B0604020202020204" pitchFamily="34" charset="0"/>
                <a:cs typeface="Arial" panose="020B0604020202020204" pitchFamily="34" charset="0"/>
              </a:rPr>
              <a:t>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040" y="41046"/>
            <a:ext cx="8780373" cy="492443"/>
          </a:xfrm>
          <a:prstGeom prst="rect">
            <a:avLst/>
          </a:prstGeom>
        </p:spPr>
        <p:txBody>
          <a:bodyPr vert="horz" wrap="square" lIns="0" tIns="0" rIns="0" bIns="0" rtlCol="0">
            <a:spAutoFit/>
          </a:bodyPr>
          <a:lstStyle/>
          <a:p>
            <a:pPr marL="343853"/>
            <a:r>
              <a:rPr sz="3200" spc="-45" dirty="0">
                <a:latin typeface="Arial" panose="020B0604020202020204" pitchFamily="34" charset="0"/>
                <a:cs typeface="Arial" panose="020B0604020202020204" pitchFamily="34" charset="0"/>
              </a:rPr>
              <a:t>N</a:t>
            </a:r>
            <a:r>
              <a:rPr sz="3200" spc="-34" dirty="0">
                <a:latin typeface="Arial" panose="020B0604020202020204" pitchFamily="34" charset="0"/>
                <a:cs typeface="Arial" panose="020B0604020202020204" pitchFamily="34" charset="0"/>
              </a:rPr>
              <a:t>a</a:t>
            </a:r>
            <a:r>
              <a:rPr sz="3200" spc="-23" dirty="0">
                <a:latin typeface="Arial" panose="020B0604020202020204" pitchFamily="34" charset="0"/>
                <a:cs typeface="Arial" panose="020B0604020202020204" pitchFamily="34" charset="0"/>
              </a:rPr>
              <a:t>l</a:t>
            </a:r>
            <a:r>
              <a:rPr sz="3200" spc="-101" dirty="0">
                <a:latin typeface="Arial" panose="020B0604020202020204" pitchFamily="34" charset="0"/>
                <a:cs typeface="Arial" panose="020B0604020202020204" pitchFamily="34" charset="0"/>
              </a:rPr>
              <a:t>o</a:t>
            </a:r>
            <a:r>
              <a:rPr sz="3200" spc="-124" dirty="0">
                <a:latin typeface="Arial" panose="020B0604020202020204" pitchFamily="34" charset="0"/>
                <a:cs typeface="Arial" panose="020B0604020202020204" pitchFamily="34" charset="0"/>
              </a:rPr>
              <a:t>x</a:t>
            </a:r>
            <a:r>
              <a:rPr sz="3200" spc="-41" dirty="0">
                <a:latin typeface="Arial" panose="020B0604020202020204" pitchFamily="34" charset="0"/>
                <a:cs typeface="Arial" panose="020B0604020202020204" pitchFamily="34" charset="0"/>
              </a:rPr>
              <a:t>o</a:t>
            </a:r>
            <a:r>
              <a:rPr sz="3200" spc="-45" dirty="0">
                <a:latin typeface="Arial" panose="020B0604020202020204" pitchFamily="34" charset="0"/>
                <a:cs typeface="Arial" panose="020B0604020202020204" pitchFamily="34" charset="0"/>
              </a:rPr>
              <a:t>n</a:t>
            </a:r>
            <a:r>
              <a:rPr sz="3200" spc="-15" dirty="0">
                <a:latin typeface="Arial" panose="020B0604020202020204" pitchFamily="34" charset="0"/>
                <a:cs typeface="Arial" panose="020B0604020202020204" pitchFamily="34" charset="0"/>
              </a:rPr>
              <a:t>e</a:t>
            </a:r>
            <a:r>
              <a:rPr sz="3200" spc="-75" dirty="0">
                <a:latin typeface="Arial" panose="020B0604020202020204" pitchFamily="34" charset="0"/>
                <a:cs typeface="Arial" panose="020B0604020202020204" pitchFamily="34" charset="0"/>
              </a:rPr>
              <a:t> </a:t>
            </a:r>
            <a:r>
              <a:rPr sz="3200" spc="-49" dirty="0">
                <a:latin typeface="Arial" panose="020B0604020202020204" pitchFamily="34" charset="0"/>
                <a:cs typeface="Arial" panose="020B0604020202020204" pitchFamily="34" charset="0"/>
              </a:rPr>
              <a:t>D</a:t>
            </a:r>
            <a:r>
              <a:rPr sz="3200" spc="-8" dirty="0">
                <a:latin typeface="Arial" panose="020B0604020202020204" pitchFamily="34" charset="0"/>
                <a:cs typeface="Arial" panose="020B0604020202020204" pitchFamily="34" charset="0"/>
              </a:rPr>
              <a:t>i</a:t>
            </a:r>
            <a:r>
              <a:rPr sz="3200" spc="-71" dirty="0">
                <a:latin typeface="Arial" panose="020B0604020202020204" pitchFamily="34" charset="0"/>
                <a:cs typeface="Arial" panose="020B0604020202020204" pitchFamily="34" charset="0"/>
              </a:rPr>
              <a:t>s</a:t>
            </a:r>
            <a:r>
              <a:rPr sz="3200" spc="-26" dirty="0">
                <a:latin typeface="Arial" panose="020B0604020202020204" pitchFamily="34" charset="0"/>
                <a:cs typeface="Arial" panose="020B0604020202020204" pitchFamily="34" charset="0"/>
              </a:rPr>
              <a:t>t</a:t>
            </a:r>
            <a:r>
              <a:rPr sz="3200" spc="-11" dirty="0">
                <a:latin typeface="Arial" panose="020B0604020202020204" pitchFamily="34" charset="0"/>
                <a:cs typeface="Arial" panose="020B0604020202020204" pitchFamily="34" charset="0"/>
              </a:rPr>
              <a:t>r</a:t>
            </a:r>
            <a:r>
              <a:rPr sz="3200" spc="-30" dirty="0">
                <a:latin typeface="Arial" panose="020B0604020202020204" pitchFamily="34" charset="0"/>
                <a:cs typeface="Arial" panose="020B0604020202020204" pitchFamily="34" charset="0"/>
              </a:rPr>
              <a:t>i</a:t>
            </a:r>
            <a:r>
              <a:rPr sz="3200" spc="-41" dirty="0">
                <a:latin typeface="Arial" panose="020B0604020202020204" pitchFamily="34" charset="0"/>
                <a:cs typeface="Arial" panose="020B0604020202020204" pitchFamily="34" charset="0"/>
              </a:rPr>
              <a:t>but</a:t>
            </a:r>
            <a:r>
              <a:rPr sz="3200" spc="-23" dirty="0">
                <a:latin typeface="Arial" panose="020B0604020202020204" pitchFamily="34" charset="0"/>
                <a:cs typeface="Arial" panose="020B0604020202020204" pitchFamily="34" charset="0"/>
              </a:rPr>
              <a:t>i</a:t>
            </a:r>
            <a:r>
              <a:rPr sz="3200" spc="-41" dirty="0">
                <a:latin typeface="Arial" panose="020B0604020202020204" pitchFamily="34" charset="0"/>
                <a:cs typeface="Arial" panose="020B0604020202020204" pitchFamily="34" charset="0"/>
              </a:rPr>
              <a:t>o</a:t>
            </a:r>
            <a:r>
              <a:rPr sz="3200" spc="-19" dirty="0">
                <a:latin typeface="Arial" panose="020B0604020202020204" pitchFamily="34" charset="0"/>
                <a:cs typeface="Arial" panose="020B0604020202020204" pitchFamily="34" charset="0"/>
              </a:rPr>
              <a:t>n</a:t>
            </a:r>
            <a:r>
              <a:rPr sz="3200" spc="-75" dirty="0">
                <a:latin typeface="Arial" panose="020B0604020202020204" pitchFamily="34" charset="0"/>
                <a:cs typeface="Arial" panose="020B0604020202020204" pitchFamily="34" charset="0"/>
              </a:rPr>
              <a:t> </a:t>
            </a:r>
            <a:r>
              <a:rPr sz="3200" spc="-11" dirty="0">
                <a:latin typeface="Arial" panose="020B0604020202020204" pitchFamily="34" charset="0"/>
                <a:cs typeface="Arial" panose="020B0604020202020204" pitchFamily="34" charset="0"/>
              </a:rPr>
              <a:t>in</a:t>
            </a:r>
            <a:r>
              <a:rPr sz="3200" spc="-56" dirty="0">
                <a:latin typeface="Arial" panose="020B0604020202020204" pitchFamily="34" charset="0"/>
                <a:cs typeface="Arial" panose="020B0604020202020204" pitchFamily="34" charset="0"/>
              </a:rPr>
              <a:t> </a:t>
            </a:r>
            <a:r>
              <a:rPr sz="3200" spc="-23" dirty="0">
                <a:latin typeface="Arial" panose="020B0604020202020204" pitchFamily="34" charset="0"/>
                <a:cs typeface="Arial" panose="020B0604020202020204" pitchFamily="34" charset="0"/>
              </a:rPr>
              <a:t>J</a:t>
            </a:r>
            <a:r>
              <a:rPr sz="3200" spc="-34" dirty="0">
                <a:latin typeface="Arial" panose="020B0604020202020204" pitchFamily="34" charset="0"/>
                <a:cs typeface="Arial" panose="020B0604020202020204" pitchFamily="34" charset="0"/>
              </a:rPr>
              <a:t>a</a:t>
            </a:r>
            <a:r>
              <a:rPr sz="3200" spc="-8" dirty="0">
                <a:latin typeface="Arial" panose="020B0604020202020204" pitchFamily="34" charset="0"/>
                <a:cs typeface="Arial" panose="020B0604020202020204" pitchFamily="34" charset="0"/>
              </a:rPr>
              <a:t>i</a:t>
            </a:r>
            <a:r>
              <a:rPr sz="3200" spc="-30" dirty="0">
                <a:latin typeface="Arial" panose="020B0604020202020204" pitchFamily="34" charset="0"/>
                <a:cs typeface="Arial" panose="020B0604020202020204" pitchFamily="34" charset="0"/>
              </a:rPr>
              <a:t>l</a:t>
            </a:r>
            <a:r>
              <a:rPr sz="3200" spc="-15" dirty="0">
                <a:latin typeface="Arial" panose="020B0604020202020204" pitchFamily="34" charset="0"/>
                <a:cs typeface="Arial" panose="020B0604020202020204" pitchFamily="34" charset="0"/>
              </a:rPr>
              <a:t>s</a:t>
            </a:r>
            <a:r>
              <a:rPr sz="3200" spc="-53" dirty="0">
                <a:latin typeface="Arial" panose="020B0604020202020204" pitchFamily="34" charset="0"/>
                <a:cs typeface="Arial" panose="020B0604020202020204" pitchFamily="34" charset="0"/>
              </a:rPr>
              <a:t> </a:t>
            </a:r>
            <a:r>
              <a:rPr sz="3200" spc="-11" dirty="0">
                <a:latin typeface="Arial" panose="020B0604020202020204" pitchFamily="34" charset="0"/>
                <a:cs typeface="Arial" panose="020B0604020202020204" pitchFamily="34" charset="0"/>
              </a:rPr>
              <a:t>-</a:t>
            </a:r>
            <a:r>
              <a:rPr sz="3200" spc="-30" dirty="0">
                <a:latin typeface="Arial" panose="020B0604020202020204" pitchFamily="34" charset="0"/>
                <a:cs typeface="Arial" panose="020B0604020202020204" pitchFamily="34" charset="0"/>
              </a:rPr>
              <a:t> </a:t>
            </a:r>
            <a:r>
              <a:rPr sz="3200" spc="-68" dirty="0">
                <a:latin typeface="Arial" panose="020B0604020202020204" pitchFamily="34" charset="0"/>
                <a:cs typeface="Arial" panose="020B0604020202020204" pitchFamily="34" charset="0"/>
              </a:rPr>
              <a:t>P</a:t>
            </a:r>
            <a:r>
              <a:rPr sz="3200" spc="-75" dirty="0">
                <a:latin typeface="Arial" panose="020B0604020202020204" pitchFamily="34" charset="0"/>
                <a:cs typeface="Arial" panose="020B0604020202020204" pitchFamily="34" charset="0"/>
              </a:rPr>
              <a:t>r</a:t>
            </a:r>
            <a:r>
              <a:rPr sz="3200" spc="-41" dirty="0">
                <a:latin typeface="Arial" panose="020B0604020202020204" pitchFamily="34" charset="0"/>
                <a:cs typeface="Arial" panose="020B0604020202020204" pitchFamily="34" charset="0"/>
              </a:rPr>
              <a:t>o</a:t>
            </a:r>
            <a:r>
              <a:rPr sz="3200" spc="-23" dirty="0">
                <a:latin typeface="Arial" panose="020B0604020202020204" pitchFamily="34" charset="0"/>
                <a:cs typeface="Arial" panose="020B0604020202020204" pitchFamily="34" charset="0"/>
              </a:rPr>
              <a:t>j</a:t>
            </a:r>
            <a:r>
              <a:rPr sz="3200" spc="-41" dirty="0">
                <a:latin typeface="Arial" panose="020B0604020202020204" pitchFamily="34" charset="0"/>
                <a:cs typeface="Arial" panose="020B0604020202020204" pitchFamily="34" charset="0"/>
              </a:rPr>
              <a:t>ec</a:t>
            </a:r>
            <a:r>
              <a:rPr sz="3200" spc="-11" dirty="0">
                <a:latin typeface="Arial" panose="020B0604020202020204" pitchFamily="34" charset="0"/>
                <a:cs typeface="Arial" panose="020B0604020202020204" pitchFamily="34" charset="0"/>
              </a:rPr>
              <a:t>t</a:t>
            </a:r>
          </a:p>
        </p:txBody>
      </p:sp>
      <p:sp>
        <p:nvSpPr>
          <p:cNvPr id="4" name="object 4"/>
          <p:cNvSpPr txBox="1">
            <a:spLocks noGrp="1"/>
          </p:cNvSpPr>
          <p:nvPr>
            <p:ph type="sldNum" sz="quarter" idx="7"/>
          </p:nvPr>
        </p:nvSpPr>
        <p:spPr>
          <a:xfrm>
            <a:off x="6659047" y="5723208"/>
            <a:ext cx="57150" cy="92333"/>
          </a:xfrm>
          <a:prstGeom prst="rect">
            <a:avLst/>
          </a:prstGeom>
        </p:spPr>
        <p:txBody>
          <a:bodyPr vert="horz" wrap="square" lIns="0" tIns="0" rIns="0" bIns="0" rtlCol="0">
            <a:spAutoFit/>
          </a:bodyPr>
          <a:lstStyle/>
          <a:p>
            <a:pPr marL="19050" defTabSz="685800"/>
            <a:fld id="{81D60167-4931-47E6-BA6A-407CBD079E47}" type="slidenum">
              <a:rPr spc="-4" dirty="0"/>
              <a:pPr marL="19050" defTabSz="685800"/>
              <a:t>45</a:t>
            </a:fld>
            <a:endParaRPr spc="-4" dirty="0"/>
          </a:p>
        </p:txBody>
      </p:sp>
      <p:graphicFrame>
        <p:nvGraphicFramePr>
          <p:cNvPr id="3" name="object 3"/>
          <p:cNvGraphicFramePr>
            <a:graphicFrameLocks noGrp="1"/>
          </p:cNvGraphicFramePr>
          <p:nvPr>
            <p:extLst>
              <p:ext uri="{D42A27DB-BD31-4B8C-83A1-F6EECF244321}">
                <p14:modId xmlns:p14="http://schemas.microsoft.com/office/powerpoint/2010/main" val="3745989464"/>
              </p:ext>
            </p:extLst>
          </p:nvPr>
        </p:nvGraphicFramePr>
        <p:xfrm>
          <a:off x="611995" y="1290792"/>
          <a:ext cx="7920009" cy="3561397"/>
        </p:xfrm>
        <a:graphic>
          <a:graphicData uri="http://schemas.openxmlformats.org/drawingml/2006/table">
            <a:tbl>
              <a:tblPr firstRow="1" bandRow="1">
                <a:tableStyleId>{2D5ABB26-0587-4C30-8999-92F81FD0307C}</a:tableStyleId>
              </a:tblPr>
              <a:tblGrid>
                <a:gridCol w="1367222">
                  <a:extLst>
                    <a:ext uri="{9D8B030D-6E8A-4147-A177-3AD203B41FA5}">
                      <a16:colId xmlns:a16="http://schemas.microsoft.com/office/drawing/2014/main" val="20000"/>
                    </a:ext>
                  </a:extLst>
                </a:gridCol>
                <a:gridCol w="6552787">
                  <a:extLst>
                    <a:ext uri="{9D8B030D-6E8A-4147-A177-3AD203B41FA5}">
                      <a16:colId xmlns:a16="http://schemas.microsoft.com/office/drawing/2014/main" val="20001"/>
                    </a:ext>
                  </a:extLst>
                </a:gridCol>
              </a:tblGrid>
              <a:tr h="749618">
                <a:tc gridSpan="2">
                  <a:txBody>
                    <a:bodyPr/>
                    <a:lstStyle/>
                    <a:p>
                      <a:pPr marL="91440">
                        <a:lnSpc>
                          <a:spcPct val="100000"/>
                        </a:lnSpc>
                      </a:pPr>
                      <a:r>
                        <a:rPr sz="2400" spc="-75" dirty="0">
                          <a:latin typeface="Arial" panose="020B0604020202020204" pitchFamily="34" charset="0"/>
                          <a:cs typeface="Arial" panose="020B0604020202020204" pitchFamily="34" charset="0"/>
                        </a:rPr>
                        <a:t>E</a:t>
                      </a:r>
                      <a:r>
                        <a:rPr sz="2400" spc="-50" dirty="0">
                          <a:latin typeface="Arial" panose="020B0604020202020204" pitchFamily="34" charset="0"/>
                          <a:cs typeface="Arial" panose="020B0604020202020204" pitchFamily="34" charset="0"/>
                        </a:rPr>
                        <a:t>v</a:t>
                      </a:r>
                      <a:r>
                        <a:rPr sz="2400" dirty="0">
                          <a:latin typeface="Arial" panose="020B0604020202020204" pitchFamily="34" charset="0"/>
                          <a:cs typeface="Arial" panose="020B0604020202020204" pitchFamily="34" charset="0"/>
                        </a:rPr>
                        <a:t>alu</a:t>
                      </a:r>
                      <a:r>
                        <a:rPr sz="2400" spc="-30" dirty="0">
                          <a:latin typeface="Arial" panose="020B0604020202020204" pitchFamily="34" charset="0"/>
                          <a:cs typeface="Arial" panose="020B0604020202020204" pitchFamily="34" charset="0"/>
                        </a:rPr>
                        <a:t>a</a:t>
                      </a:r>
                      <a:r>
                        <a:rPr sz="2400" dirty="0">
                          <a:latin typeface="Arial" panose="020B0604020202020204" pitchFamily="34" charset="0"/>
                          <a:cs typeface="Arial" panose="020B0604020202020204" pitchFamily="34" charset="0"/>
                        </a:rPr>
                        <a:t>tion</a:t>
                      </a:r>
                      <a:r>
                        <a:rPr sz="2400" spc="-15"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o</a:t>
                      </a:r>
                      <a:r>
                        <a:rPr sz="2400" dirty="0">
                          <a:latin typeface="Arial" panose="020B0604020202020204" pitchFamily="34" charset="0"/>
                          <a:cs typeface="Arial" panose="020B0604020202020204" pitchFamily="34" charset="0"/>
                        </a:rPr>
                        <a:t>f </a:t>
                      </a:r>
                      <a:r>
                        <a:rPr sz="2400" spc="-5" dirty="0">
                          <a:latin typeface="Arial" panose="020B0604020202020204" pitchFamily="34" charset="0"/>
                          <a:cs typeface="Arial" panose="020B0604020202020204" pitchFamily="34" charset="0"/>
                        </a:rPr>
                        <a:t>O</a:t>
                      </a:r>
                      <a:r>
                        <a:rPr sz="2400" spc="-20" dirty="0">
                          <a:latin typeface="Arial" panose="020B0604020202020204" pitchFamily="34" charset="0"/>
                          <a:cs typeface="Arial" panose="020B0604020202020204" pitchFamily="34" charset="0"/>
                        </a:rPr>
                        <a:t>v</a:t>
                      </a:r>
                      <a:r>
                        <a:rPr sz="2400" dirty="0">
                          <a:latin typeface="Arial" panose="020B0604020202020204" pitchFamily="34" charset="0"/>
                          <a:cs typeface="Arial" panose="020B0604020202020204" pitchFamily="34" charset="0"/>
                        </a:rPr>
                        <a:t>e</a:t>
                      </a:r>
                      <a:r>
                        <a:rPr sz="2400" spc="-50" dirty="0">
                          <a:latin typeface="Arial" panose="020B0604020202020204" pitchFamily="34" charset="0"/>
                          <a:cs typeface="Arial" panose="020B0604020202020204" pitchFamily="34" charset="0"/>
                        </a:rPr>
                        <a:t>r</a:t>
                      </a:r>
                      <a:r>
                        <a:rPr sz="2400" spc="-5" dirty="0">
                          <a:latin typeface="Arial" panose="020B0604020202020204" pitchFamily="34" charset="0"/>
                          <a:cs typeface="Arial" panose="020B0604020202020204" pitchFamily="34" charset="0"/>
                        </a:rPr>
                        <a:t>dos</a:t>
                      </a:r>
                      <a:r>
                        <a:rPr sz="2400" dirty="0">
                          <a:latin typeface="Arial" panose="020B0604020202020204" pitchFamily="34" charset="0"/>
                          <a:cs typeface="Arial" panose="020B0604020202020204" pitchFamily="34" charset="0"/>
                        </a:rPr>
                        <a:t>e</a:t>
                      </a:r>
                      <a:r>
                        <a:rPr sz="2400" spc="-2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P</a:t>
                      </a:r>
                      <a:r>
                        <a:rPr sz="2400" spc="-45" dirty="0">
                          <a:latin typeface="Arial" panose="020B0604020202020204" pitchFamily="34" charset="0"/>
                          <a:cs typeface="Arial" panose="020B0604020202020204" pitchFamily="34" charset="0"/>
                        </a:rPr>
                        <a:t>r</a:t>
                      </a:r>
                      <a:r>
                        <a:rPr sz="2400" spc="-20" dirty="0">
                          <a:latin typeface="Arial" panose="020B0604020202020204" pitchFamily="34" charset="0"/>
                          <a:cs typeface="Arial" panose="020B0604020202020204" pitchFamily="34" charset="0"/>
                        </a:rPr>
                        <a:t>e</a:t>
                      </a:r>
                      <a:r>
                        <a:rPr sz="2400" spc="-25" dirty="0">
                          <a:latin typeface="Arial" panose="020B0604020202020204" pitchFamily="34" charset="0"/>
                          <a:cs typeface="Arial" panose="020B0604020202020204" pitchFamily="34" charset="0"/>
                        </a:rPr>
                        <a:t>v</a:t>
                      </a:r>
                      <a:r>
                        <a:rPr sz="2400" dirty="0">
                          <a:latin typeface="Arial" panose="020B0604020202020204" pitchFamily="34" charset="0"/>
                          <a:cs typeface="Arial" panose="020B0604020202020204" pitchFamily="34" charset="0"/>
                        </a:rPr>
                        <a:t>e</a:t>
                      </a:r>
                      <a:r>
                        <a:rPr sz="2400" spc="-40" dirty="0">
                          <a:latin typeface="Arial" panose="020B0604020202020204" pitchFamily="34" charset="0"/>
                          <a:cs typeface="Arial" panose="020B0604020202020204" pitchFamily="34" charset="0"/>
                        </a:rPr>
                        <a:t>n</a:t>
                      </a:r>
                      <a:r>
                        <a:rPr sz="2400" dirty="0">
                          <a:latin typeface="Arial" panose="020B0604020202020204" pitchFamily="34" charset="0"/>
                          <a:cs typeface="Arial" panose="020B0604020202020204" pitchFamily="34" charset="0"/>
                        </a:rPr>
                        <a:t>tion</a:t>
                      </a:r>
                      <a:r>
                        <a:rPr sz="2400" spc="-25" dirty="0">
                          <a:latin typeface="Arial" panose="020B0604020202020204" pitchFamily="34" charset="0"/>
                          <a:cs typeface="Arial" panose="020B0604020202020204" pitchFamily="34" charset="0"/>
                        </a:rPr>
                        <a:t> </a:t>
                      </a:r>
                      <a:r>
                        <a:rPr sz="2400" spc="-50" dirty="0">
                          <a:latin typeface="Arial" panose="020B0604020202020204" pitchFamily="34" charset="0"/>
                          <a:cs typeface="Arial" panose="020B0604020202020204" pitchFamily="34" charset="0"/>
                        </a:rPr>
                        <a:t>E</a:t>
                      </a:r>
                      <a:r>
                        <a:rPr sz="2400" spc="-5" dirty="0">
                          <a:latin typeface="Arial" panose="020B0604020202020204" pitchFamily="34" charset="0"/>
                          <a:cs typeface="Arial" panose="020B0604020202020204" pitchFamily="34" charset="0"/>
                        </a:rPr>
                        <a:t>du</a:t>
                      </a:r>
                      <a:r>
                        <a:rPr sz="2400" spc="-30" dirty="0">
                          <a:latin typeface="Arial" panose="020B0604020202020204" pitchFamily="34" charset="0"/>
                          <a:cs typeface="Arial" panose="020B0604020202020204" pitchFamily="34" charset="0"/>
                        </a:rPr>
                        <a:t>c</a:t>
                      </a:r>
                      <a:r>
                        <a:rPr sz="2400" spc="-25" dirty="0">
                          <a:latin typeface="Arial" panose="020B0604020202020204" pitchFamily="34" charset="0"/>
                          <a:cs typeface="Arial" panose="020B0604020202020204" pitchFamily="34" charset="0"/>
                        </a:rPr>
                        <a:t>a</a:t>
                      </a:r>
                      <a:r>
                        <a:rPr sz="2400" dirty="0">
                          <a:latin typeface="Arial" panose="020B0604020202020204" pitchFamily="34" charset="0"/>
                          <a:cs typeface="Arial" panose="020B0604020202020204" pitchFamily="34" charset="0"/>
                        </a:rPr>
                        <a:t>tion</a:t>
                      </a:r>
                      <a:r>
                        <a:rPr sz="2400" spc="-1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and</a:t>
                      </a:r>
                      <a:r>
                        <a:rPr sz="2400" spc="-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Na</a:t>
                      </a:r>
                      <a:r>
                        <a:rPr sz="2400" spc="-15" dirty="0">
                          <a:latin typeface="Arial" panose="020B0604020202020204" pitchFamily="34" charset="0"/>
                          <a:cs typeface="Arial" panose="020B0604020202020204" pitchFamily="34" charset="0"/>
                        </a:rPr>
                        <a:t>l</a:t>
                      </a:r>
                      <a:r>
                        <a:rPr sz="2400" spc="-60" dirty="0">
                          <a:latin typeface="Arial" panose="020B0604020202020204" pitchFamily="34" charset="0"/>
                          <a:cs typeface="Arial" panose="020B0604020202020204" pitchFamily="34" charset="0"/>
                        </a:rPr>
                        <a:t>o</a:t>
                      </a:r>
                      <a:r>
                        <a:rPr sz="2400" spc="-90" dirty="0">
                          <a:latin typeface="Arial" panose="020B0604020202020204" pitchFamily="34" charset="0"/>
                          <a:cs typeface="Arial" panose="020B0604020202020204" pitchFamily="34" charset="0"/>
                        </a:rPr>
                        <a:t>x</a:t>
                      </a:r>
                      <a:r>
                        <a:rPr sz="2400" spc="-5" dirty="0">
                          <a:latin typeface="Arial" panose="020B0604020202020204" pitchFamily="34" charset="0"/>
                          <a:cs typeface="Arial" panose="020B0604020202020204" pitchFamily="34" charset="0"/>
                        </a:rPr>
                        <a:t>one</a:t>
                      </a:r>
                      <a:r>
                        <a:rPr lang="en-US" sz="2400" spc="0"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Di</a:t>
                      </a:r>
                      <a:r>
                        <a:rPr sz="2400" spc="-35" dirty="0">
                          <a:latin typeface="Arial" panose="020B0604020202020204" pitchFamily="34" charset="0"/>
                          <a:cs typeface="Arial" panose="020B0604020202020204" pitchFamily="34" charset="0"/>
                        </a:rPr>
                        <a:t>s</a:t>
                      </a:r>
                      <a:r>
                        <a:rPr sz="2400" dirty="0">
                          <a:latin typeface="Arial" panose="020B0604020202020204" pitchFamily="34" charset="0"/>
                          <a:cs typeface="Arial" panose="020B0604020202020204" pitchFamily="34" charset="0"/>
                        </a:rPr>
                        <a:t>tri</a:t>
                      </a:r>
                      <a:r>
                        <a:rPr sz="2400" spc="-10" dirty="0">
                          <a:latin typeface="Arial" panose="020B0604020202020204" pitchFamily="34" charset="0"/>
                          <a:cs typeface="Arial" panose="020B0604020202020204" pitchFamily="34" charset="0"/>
                        </a:rPr>
                        <a:t>b</a:t>
                      </a:r>
                      <a:r>
                        <a:rPr sz="2400" spc="-5" dirty="0">
                          <a:latin typeface="Arial" panose="020B0604020202020204" pitchFamily="34" charset="0"/>
                          <a:cs typeface="Arial" panose="020B0604020202020204" pitchFamily="34" charset="0"/>
                        </a:rPr>
                        <a:t>utio</a:t>
                      </a:r>
                      <a:r>
                        <a:rPr sz="2400" dirty="0">
                          <a:latin typeface="Arial" panose="020B0604020202020204" pitchFamily="34" charset="0"/>
                          <a:cs typeface="Arial" panose="020B0604020202020204" pitchFamily="34" charset="0"/>
                        </a:rPr>
                        <a:t>n</a:t>
                      </a:r>
                      <a:r>
                        <a:rPr sz="2400" spc="1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P</a:t>
                      </a:r>
                      <a:r>
                        <a:rPr sz="2400" spc="-55" dirty="0">
                          <a:latin typeface="Arial" panose="020B0604020202020204" pitchFamily="34" charset="0"/>
                          <a:cs typeface="Arial" panose="020B0604020202020204" pitchFamily="34" charset="0"/>
                        </a:rPr>
                        <a:t>r</a:t>
                      </a:r>
                      <a:r>
                        <a:rPr sz="2400" spc="-5" dirty="0">
                          <a:latin typeface="Arial" panose="020B0604020202020204" pitchFamily="34" charset="0"/>
                          <a:cs typeface="Arial" panose="020B0604020202020204" pitchFamily="34" charset="0"/>
                        </a:rPr>
                        <a:t>og</a:t>
                      </a:r>
                      <a:r>
                        <a:rPr sz="2400" spc="-55" dirty="0">
                          <a:latin typeface="Arial" panose="020B0604020202020204" pitchFamily="34" charset="0"/>
                          <a:cs typeface="Arial" panose="020B0604020202020204" pitchFamily="34" charset="0"/>
                        </a:rPr>
                        <a:t>r</a:t>
                      </a:r>
                      <a:r>
                        <a:rPr sz="2400" dirty="0">
                          <a:latin typeface="Arial" panose="020B0604020202020204" pitchFamily="34" charset="0"/>
                          <a:cs typeface="Arial" panose="020B0604020202020204" pitchFamily="34" charset="0"/>
                        </a:rPr>
                        <a:t>ams</a:t>
                      </a:r>
                      <a:r>
                        <a:rPr sz="2400" spc="1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in</a:t>
                      </a:r>
                      <a:r>
                        <a:rPr sz="2400" spc="-1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Jai</a:t>
                      </a:r>
                      <a:r>
                        <a:rPr sz="2400" spc="-10" dirty="0">
                          <a:latin typeface="Arial" panose="020B0604020202020204" pitchFamily="34" charset="0"/>
                          <a:cs typeface="Arial" panose="020B0604020202020204" pitchFamily="34" charset="0"/>
                        </a:rPr>
                        <a:t>l</a:t>
                      </a:r>
                      <a:r>
                        <a:rPr sz="2400" dirty="0">
                          <a:latin typeface="Arial" panose="020B0604020202020204" pitchFamily="34" charset="0"/>
                          <a:cs typeface="Arial" panose="020B0604020202020204" pitchFamily="34" charset="0"/>
                        </a:rPr>
                        <a:t>s</a:t>
                      </a:r>
                    </a:p>
                  </a:txBody>
                  <a:tcPr marL="0" marR="0" marT="0" marB="0">
                    <a:lnT w="12700">
                      <a:solidFill>
                        <a:srgbClr val="5B9BD4"/>
                      </a:solidFill>
                      <a:prstDash val="solid"/>
                    </a:lnT>
                    <a:lnB w="12700">
                      <a:solidFill>
                        <a:srgbClr val="5B9BD4"/>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97180">
                <a:tc>
                  <a:txBody>
                    <a:bodyPr/>
                    <a:lstStyle/>
                    <a:p>
                      <a:pPr marL="91440">
                        <a:lnSpc>
                          <a:spcPct val="100000"/>
                        </a:lnSpc>
                      </a:pPr>
                      <a:r>
                        <a:rPr sz="1800" spc="-5" dirty="0">
                          <a:latin typeface="Arial" panose="020B0604020202020204" pitchFamily="34" charset="0"/>
                          <a:cs typeface="Arial" panose="020B0604020202020204" pitchFamily="34" charset="0"/>
                        </a:rPr>
                        <a:t>St</a:t>
                      </a:r>
                      <a:r>
                        <a:rPr sz="1800" spc="5" dirty="0">
                          <a:latin typeface="Arial" panose="020B0604020202020204" pitchFamily="34" charset="0"/>
                          <a:cs typeface="Arial" panose="020B0604020202020204" pitchFamily="34" charset="0"/>
                        </a:rPr>
                        <a:t>u</a:t>
                      </a:r>
                      <a:r>
                        <a:rPr sz="1800" spc="-5" dirty="0">
                          <a:latin typeface="Arial" panose="020B0604020202020204" pitchFamily="34" charset="0"/>
                          <a:cs typeface="Arial" panose="020B0604020202020204" pitchFamily="34" charset="0"/>
                        </a:rPr>
                        <a:t>d</a:t>
                      </a:r>
                      <a:r>
                        <a:rPr sz="1800" dirty="0">
                          <a:latin typeface="Arial" panose="020B0604020202020204" pitchFamily="34" charset="0"/>
                          <a:cs typeface="Arial" panose="020B0604020202020204" pitchFamily="34" charset="0"/>
                        </a:rPr>
                        <a:t>y</a:t>
                      </a:r>
                      <a:r>
                        <a:rPr sz="1800" spc="-15" dirty="0">
                          <a:latin typeface="Arial" panose="020B0604020202020204" pitchFamily="34" charset="0"/>
                          <a:cs typeface="Arial" panose="020B0604020202020204" pitchFamily="34" charset="0"/>
                        </a:rPr>
                        <a:t> </a:t>
                      </a:r>
                      <a:r>
                        <a:rPr sz="1800" spc="-25" dirty="0">
                          <a:latin typeface="Arial" panose="020B0604020202020204" pitchFamily="34" charset="0"/>
                          <a:cs typeface="Arial" panose="020B0604020202020204" pitchFamily="34" charset="0"/>
                        </a:rPr>
                        <a:t>t</a:t>
                      </a:r>
                      <a:r>
                        <a:rPr sz="1800" dirty="0">
                          <a:latin typeface="Arial" panose="020B0604020202020204" pitchFamily="34" charset="0"/>
                          <a:cs typeface="Arial" panose="020B0604020202020204" pitchFamily="34" charset="0"/>
                        </a:rPr>
                        <a:t>eam</a:t>
                      </a:r>
                    </a:p>
                  </a:txBody>
                  <a:tcPr marL="0" marR="0" marT="0" marB="0">
                    <a:lnT w="12700">
                      <a:solidFill>
                        <a:srgbClr val="5B9BD4"/>
                      </a:solidFill>
                      <a:prstDash val="solid"/>
                    </a:lnT>
                    <a:solidFill>
                      <a:srgbClr val="5B9BD4"/>
                    </a:solidFill>
                  </a:tcPr>
                </a:tc>
                <a:tc>
                  <a:txBody>
                    <a:bodyPr/>
                    <a:lstStyle/>
                    <a:p>
                      <a:pPr marL="216535">
                        <a:lnSpc>
                          <a:spcPct val="100000"/>
                        </a:lnSpc>
                      </a:pPr>
                      <a:r>
                        <a:rPr sz="1800" spc="-5" dirty="0">
                          <a:latin typeface="Arial" panose="020B0604020202020204" pitchFamily="34" charset="0"/>
                          <a:cs typeface="Arial" panose="020B0604020202020204" pitchFamily="34" charset="0"/>
                        </a:rPr>
                        <a:t>D</a:t>
                      </a:r>
                      <a:r>
                        <a:rPr sz="1800" spc="5" dirty="0">
                          <a:latin typeface="Arial" panose="020B0604020202020204" pitchFamily="34" charset="0"/>
                          <a:cs typeface="Arial" panose="020B0604020202020204" pitchFamily="34" charset="0"/>
                        </a:rPr>
                        <a:t>u</a:t>
                      </a:r>
                      <a:r>
                        <a:rPr sz="1800" spc="-60" dirty="0">
                          <a:latin typeface="Arial" panose="020B0604020202020204" pitchFamily="34" charset="0"/>
                          <a:cs typeface="Arial" panose="020B0604020202020204" pitchFamily="34" charset="0"/>
                        </a:rPr>
                        <a:t>k</a:t>
                      </a:r>
                      <a:r>
                        <a:rPr sz="1800" dirty="0">
                          <a:latin typeface="Arial" panose="020B0604020202020204" pitchFamily="34" charset="0"/>
                          <a:cs typeface="Arial" panose="020B0604020202020204" pitchFamily="34" charset="0"/>
                        </a:rPr>
                        <a:t>e</a:t>
                      </a:r>
                      <a:r>
                        <a:rPr sz="1800" spc="-25"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O</a:t>
                      </a:r>
                      <a:r>
                        <a:rPr sz="1800" spc="5" dirty="0">
                          <a:latin typeface="Arial" panose="020B0604020202020204" pitchFamily="34" charset="0"/>
                          <a:cs typeface="Arial" panose="020B0604020202020204" pitchFamily="34" charset="0"/>
                        </a:rPr>
                        <a:t>p</a:t>
                      </a:r>
                      <a:r>
                        <a:rPr sz="1800" dirty="0">
                          <a:latin typeface="Arial" panose="020B0604020202020204" pitchFamily="34" charset="0"/>
                          <a:cs typeface="Arial" panose="020B0604020202020204" pitchFamily="34" charset="0"/>
                        </a:rPr>
                        <a:t>io</a:t>
                      </a:r>
                      <a:r>
                        <a:rPr sz="1800" spc="-15" dirty="0">
                          <a:latin typeface="Arial" panose="020B0604020202020204" pitchFamily="34" charset="0"/>
                          <a:cs typeface="Arial" panose="020B0604020202020204" pitchFamily="34" charset="0"/>
                        </a:rPr>
                        <a:t>i</a:t>
                      </a:r>
                      <a:r>
                        <a:rPr sz="1800" dirty="0">
                          <a:latin typeface="Arial" panose="020B0604020202020204" pitchFamily="34" charset="0"/>
                          <a:cs typeface="Arial" panose="020B0604020202020204" pitchFamily="34" charset="0"/>
                        </a:rPr>
                        <a:t>d </a:t>
                      </a:r>
                      <a:r>
                        <a:rPr sz="1800" spc="-5" dirty="0">
                          <a:latin typeface="Arial" panose="020B0604020202020204" pitchFamily="34" charset="0"/>
                          <a:cs typeface="Arial" panose="020B0604020202020204" pitchFamily="34" charset="0"/>
                        </a:rPr>
                        <a:t>Co</a:t>
                      </a:r>
                      <a:r>
                        <a:rPr sz="1800" spc="-10" dirty="0">
                          <a:latin typeface="Arial" panose="020B0604020202020204" pitchFamily="34" charset="0"/>
                          <a:cs typeface="Arial" panose="020B0604020202020204" pitchFamily="34" charset="0"/>
                        </a:rPr>
                        <a:t>l</a:t>
                      </a:r>
                      <a:r>
                        <a:rPr sz="1800" dirty="0">
                          <a:latin typeface="Arial" panose="020B0604020202020204" pitchFamily="34" charset="0"/>
                          <a:cs typeface="Arial" panose="020B0604020202020204" pitchFamily="34" charset="0"/>
                        </a:rPr>
                        <a:t>labo</a:t>
                      </a:r>
                      <a:r>
                        <a:rPr sz="1800" spc="-45" dirty="0">
                          <a:latin typeface="Arial" panose="020B0604020202020204" pitchFamily="34" charset="0"/>
                          <a:cs typeface="Arial" panose="020B0604020202020204" pitchFamily="34" charset="0"/>
                        </a:rPr>
                        <a:t>r</a:t>
                      </a:r>
                      <a:r>
                        <a:rPr sz="1800" spc="-25" dirty="0">
                          <a:latin typeface="Arial" panose="020B0604020202020204" pitchFamily="34" charset="0"/>
                          <a:cs typeface="Arial" panose="020B0604020202020204" pitchFamily="34" charset="0"/>
                        </a:rPr>
                        <a:t>at</a:t>
                      </a:r>
                      <a:r>
                        <a:rPr sz="1800" spc="-5" dirty="0">
                          <a:latin typeface="Arial" panose="020B0604020202020204" pitchFamily="34" charset="0"/>
                          <a:cs typeface="Arial" panose="020B0604020202020204" pitchFamily="34" charset="0"/>
                        </a:rPr>
                        <a:t>o</a:t>
                      </a:r>
                      <a:r>
                        <a:rPr sz="1800" spc="5" dirty="0">
                          <a:latin typeface="Arial" panose="020B0604020202020204" pitchFamily="34" charset="0"/>
                          <a:cs typeface="Arial" panose="020B0604020202020204" pitchFamily="34" charset="0"/>
                        </a:rPr>
                        <a:t>r</a:t>
                      </a:r>
                      <a:r>
                        <a:rPr sz="1800" spc="-140" dirty="0">
                          <a:latin typeface="Arial" panose="020B0604020202020204" pitchFamily="34" charset="0"/>
                          <a:cs typeface="Arial" panose="020B0604020202020204" pitchFamily="34" charset="0"/>
                        </a:rPr>
                        <a:t>y</a:t>
                      </a:r>
                      <a:r>
                        <a:rPr sz="1800" dirty="0">
                          <a:latin typeface="Arial" panose="020B0604020202020204" pitchFamily="34" charset="0"/>
                          <a:cs typeface="Arial" panose="020B0604020202020204" pitchFamily="34" charset="0"/>
                        </a:rPr>
                        <a:t>,</a:t>
                      </a:r>
                      <a:r>
                        <a:rPr sz="1800" spc="-2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NCH</a:t>
                      </a:r>
                      <a:r>
                        <a:rPr sz="1800" spc="-15" dirty="0">
                          <a:latin typeface="Arial" panose="020B0604020202020204" pitchFamily="34" charset="0"/>
                          <a:cs typeface="Arial" panose="020B0604020202020204" pitchFamily="34" charset="0"/>
                        </a:rPr>
                        <a:t>RC</a:t>
                      </a:r>
                      <a:r>
                        <a:rPr sz="1800" dirty="0">
                          <a:latin typeface="Arial" panose="020B0604020202020204" pitchFamily="34" charset="0"/>
                          <a:cs typeface="Arial" panose="020B0604020202020204" pitchFamily="34" charset="0"/>
                        </a:rPr>
                        <a:t>,</a:t>
                      </a:r>
                      <a:r>
                        <a:rPr sz="1800" spc="-3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and</a:t>
                      </a:r>
                      <a:r>
                        <a:rPr sz="1800" spc="-5" dirty="0">
                          <a:latin typeface="Arial" panose="020B0604020202020204" pitchFamily="34" charset="0"/>
                          <a:cs typeface="Arial" panose="020B0604020202020204" pitchFamily="34" charset="0"/>
                        </a:rPr>
                        <a:t> O</a:t>
                      </a:r>
                      <a:r>
                        <a:rPr sz="1800" spc="-15"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S</a:t>
                      </a:r>
                    </a:p>
                  </a:txBody>
                  <a:tcPr marL="0" marR="0" marT="0" marB="0">
                    <a:lnT w="12700">
                      <a:solidFill>
                        <a:srgbClr val="5B9BD4"/>
                      </a:solidFill>
                      <a:prstDash val="solid"/>
                    </a:lnT>
                    <a:solidFill>
                      <a:srgbClr val="5B9BD4"/>
                    </a:solidFill>
                  </a:tcPr>
                </a:tc>
                <a:extLst>
                  <a:ext uri="{0D108BD9-81ED-4DB2-BD59-A6C34878D82A}">
                    <a16:rowId xmlns:a16="http://schemas.microsoft.com/office/drawing/2014/main" val="10001"/>
                  </a:ext>
                </a:extLst>
              </a:tr>
              <a:tr h="297179">
                <a:tc>
                  <a:txBody>
                    <a:bodyPr/>
                    <a:lstStyle/>
                    <a:p>
                      <a:pPr marL="91440">
                        <a:lnSpc>
                          <a:spcPct val="100000"/>
                        </a:lnSpc>
                      </a:pPr>
                      <a:r>
                        <a:rPr sz="1800" dirty="0">
                          <a:latin typeface="Arial" panose="020B0604020202020204" pitchFamily="34" charset="0"/>
                          <a:cs typeface="Arial" panose="020B0604020202020204" pitchFamily="34" charset="0"/>
                        </a:rPr>
                        <a:t>Wh</a:t>
                      </a:r>
                      <a:r>
                        <a:rPr sz="1800" spc="-25" dirty="0">
                          <a:latin typeface="Arial" panose="020B0604020202020204" pitchFamily="34" charset="0"/>
                          <a:cs typeface="Arial" panose="020B0604020202020204" pitchFamily="34" charset="0"/>
                        </a:rPr>
                        <a:t>a</a:t>
                      </a:r>
                      <a:r>
                        <a:rPr sz="1800" dirty="0">
                          <a:latin typeface="Arial" panose="020B0604020202020204" pitchFamily="34" charset="0"/>
                          <a:cs typeface="Arial" panose="020B0604020202020204" pitchFamily="34" charset="0"/>
                        </a:rPr>
                        <a:t>t</a:t>
                      </a:r>
                      <a:endParaRPr sz="1800">
                        <a:latin typeface="Arial" panose="020B0604020202020204" pitchFamily="34" charset="0"/>
                        <a:cs typeface="Arial" panose="020B0604020202020204" pitchFamily="34" charset="0"/>
                      </a:endParaRPr>
                    </a:p>
                  </a:txBody>
                  <a:tcPr marL="0" marR="0" marT="0" marB="0"/>
                </a:tc>
                <a:tc>
                  <a:txBody>
                    <a:bodyPr/>
                    <a:lstStyle/>
                    <a:p>
                      <a:pPr marL="216535">
                        <a:lnSpc>
                          <a:spcPct val="100000"/>
                        </a:lnSpc>
                      </a:pPr>
                      <a:r>
                        <a:rPr sz="1800" spc="-5" dirty="0">
                          <a:latin typeface="Arial" panose="020B0604020202020204" pitchFamily="34" charset="0"/>
                          <a:cs typeface="Arial" panose="020B0604020202020204" pitchFamily="34" charset="0"/>
                        </a:rPr>
                        <a:t>Se</a:t>
                      </a:r>
                      <a:r>
                        <a:rPr sz="1800" spc="-10" dirty="0">
                          <a:latin typeface="Arial" panose="020B0604020202020204" pitchFamily="34" charset="0"/>
                          <a:cs typeface="Arial" panose="020B0604020202020204" pitchFamily="34" charset="0"/>
                        </a:rPr>
                        <a:t>m</a:t>
                      </a:r>
                      <a:r>
                        <a:rPr sz="1800" spc="-5" dirty="0">
                          <a:latin typeface="Arial" panose="020B0604020202020204" pitchFamily="34" charset="0"/>
                          <a:cs typeface="Arial" panose="020B0604020202020204" pitchFamily="34" charset="0"/>
                        </a:rPr>
                        <a:t>i-</a:t>
                      </a:r>
                      <a:r>
                        <a:rPr sz="1800" spc="-30" dirty="0">
                          <a:latin typeface="Arial" panose="020B0604020202020204" pitchFamily="34" charset="0"/>
                          <a:cs typeface="Arial" panose="020B0604020202020204" pitchFamily="34" charset="0"/>
                        </a:rPr>
                        <a:t>s</a:t>
                      </a:r>
                      <a:r>
                        <a:rPr sz="1800" dirty="0">
                          <a:latin typeface="Arial" panose="020B0604020202020204" pitchFamily="34" charset="0"/>
                          <a:cs typeface="Arial" panose="020B0604020202020204" pitchFamily="34" charset="0"/>
                        </a:rPr>
                        <a:t>tructu</a:t>
                      </a:r>
                      <a:r>
                        <a:rPr sz="1800" spc="-25"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ed,</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a:t>
                      </a:r>
                      <a:r>
                        <a:rPr sz="1800" spc="-5" dirty="0">
                          <a:latin typeface="Arial" panose="020B0604020202020204" pitchFamily="34" charset="0"/>
                          <a:cs typeface="Arial" panose="020B0604020202020204" pitchFamily="34" charset="0"/>
                        </a:rPr>
                        <a:t>n-de</a:t>
                      </a:r>
                      <a:r>
                        <a:rPr sz="1800" spc="-10" dirty="0">
                          <a:latin typeface="Arial" panose="020B0604020202020204" pitchFamily="34" charset="0"/>
                          <a:cs typeface="Arial" panose="020B0604020202020204" pitchFamily="34" charset="0"/>
                        </a:rPr>
                        <a:t>p</a:t>
                      </a:r>
                      <a:r>
                        <a:rPr sz="1800" dirty="0">
                          <a:latin typeface="Arial" panose="020B0604020202020204" pitchFamily="34" charset="0"/>
                          <a:cs typeface="Arial" panose="020B0604020202020204" pitchFamily="34" charset="0"/>
                        </a:rPr>
                        <a:t>th</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a:t>
                      </a:r>
                      <a:r>
                        <a:rPr sz="1800" spc="-30" dirty="0">
                          <a:latin typeface="Arial" panose="020B0604020202020204" pitchFamily="34" charset="0"/>
                          <a:cs typeface="Arial" panose="020B0604020202020204" pitchFamily="34" charset="0"/>
                        </a:rPr>
                        <a:t>n</a:t>
                      </a:r>
                      <a:r>
                        <a:rPr sz="1800" spc="-25" dirty="0">
                          <a:latin typeface="Arial" panose="020B0604020202020204" pitchFamily="34" charset="0"/>
                          <a:cs typeface="Arial" panose="020B0604020202020204" pitchFamily="34" charset="0"/>
                        </a:rPr>
                        <a:t>t</a:t>
                      </a:r>
                      <a:r>
                        <a:rPr sz="1800" dirty="0">
                          <a:latin typeface="Arial" panose="020B0604020202020204" pitchFamily="34" charset="0"/>
                          <a:cs typeface="Arial" panose="020B0604020202020204" pitchFamily="34" charset="0"/>
                        </a:rPr>
                        <a:t>e</a:t>
                      </a:r>
                      <a:r>
                        <a:rPr sz="1800" spc="10" dirty="0">
                          <a:latin typeface="Arial" panose="020B0604020202020204" pitchFamily="34" charset="0"/>
                          <a:cs typeface="Arial" panose="020B0604020202020204" pitchFamily="34" charset="0"/>
                        </a:rPr>
                        <a:t>r</a:t>
                      </a:r>
                      <a:r>
                        <a:rPr sz="1800" spc="-10" dirty="0">
                          <a:latin typeface="Arial" panose="020B0604020202020204" pitchFamily="34" charset="0"/>
                          <a:cs typeface="Arial" panose="020B0604020202020204" pitchFamily="34" charset="0"/>
                        </a:rPr>
                        <a:t>v</a:t>
                      </a:r>
                      <a:r>
                        <a:rPr sz="1800" dirty="0">
                          <a:latin typeface="Arial" panose="020B0604020202020204" pitchFamily="34" charset="0"/>
                          <a:cs typeface="Arial" panose="020B0604020202020204" pitchFamily="34" charset="0"/>
                        </a:rPr>
                        <a:t>i</a:t>
                      </a:r>
                      <a:r>
                        <a:rPr sz="1800" spc="-20" dirty="0">
                          <a:latin typeface="Arial" panose="020B0604020202020204" pitchFamily="34" charset="0"/>
                          <a:cs typeface="Arial" panose="020B0604020202020204" pitchFamily="34" charset="0"/>
                        </a:rPr>
                        <a:t>ew</a:t>
                      </a:r>
                      <a:r>
                        <a:rPr sz="1800" dirty="0">
                          <a:latin typeface="Arial" panose="020B0604020202020204" pitchFamily="34" charset="0"/>
                          <a:cs typeface="Arial" panose="020B0604020202020204" pitchFamily="34" charset="0"/>
                        </a:rPr>
                        <a:t>s</a:t>
                      </a:r>
                    </a:p>
                  </a:txBody>
                  <a:tcPr marL="0" marR="0" marT="0" marB="0"/>
                </a:tc>
                <a:extLst>
                  <a:ext uri="{0D108BD9-81ED-4DB2-BD59-A6C34878D82A}">
                    <a16:rowId xmlns:a16="http://schemas.microsoft.com/office/drawing/2014/main" val="10002"/>
                  </a:ext>
                </a:extLst>
              </a:tr>
              <a:tr h="297180">
                <a:tc>
                  <a:txBody>
                    <a:bodyPr/>
                    <a:lstStyle/>
                    <a:p>
                      <a:pPr marL="91440">
                        <a:lnSpc>
                          <a:spcPct val="100000"/>
                        </a:lnSpc>
                      </a:pPr>
                      <a:r>
                        <a:rPr sz="1800" dirty="0">
                          <a:latin typeface="Arial" panose="020B0604020202020204" pitchFamily="34" charset="0"/>
                          <a:cs typeface="Arial" panose="020B0604020202020204" pitchFamily="34" charset="0"/>
                        </a:rPr>
                        <a:t>W</a:t>
                      </a:r>
                      <a:r>
                        <a:rPr sz="1800" spc="5" dirty="0">
                          <a:latin typeface="Arial" panose="020B0604020202020204" pitchFamily="34" charset="0"/>
                          <a:cs typeface="Arial" panose="020B0604020202020204" pitchFamily="34" charset="0"/>
                        </a:rPr>
                        <a:t>h</a:t>
                      </a:r>
                      <a:r>
                        <a:rPr sz="1800" dirty="0">
                          <a:latin typeface="Arial" panose="020B0604020202020204" pitchFamily="34" charset="0"/>
                          <a:cs typeface="Arial" panose="020B0604020202020204" pitchFamily="34" charset="0"/>
                        </a:rPr>
                        <a:t>en</a:t>
                      </a:r>
                      <a:endParaRPr sz="1800">
                        <a:latin typeface="Arial" panose="020B0604020202020204" pitchFamily="34" charset="0"/>
                        <a:cs typeface="Arial" panose="020B0604020202020204" pitchFamily="34" charset="0"/>
                      </a:endParaRPr>
                    </a:p>
                  </a:txBody>
                  <a:tcPr marL="0" marR="0" marT="0" marB="0">
                    <a:solidFill>
                      <a:srgbClr val="5B9BD4"/>
                    </a:solidFill>
                  </a:tcPr>
                </a:tc>
                <a:tc>
                  <a:txBody>
                    <a:bodyPr/>
                    <a:lstStyle/>
                    <a:p>
                      <a:pPr marL="216535">
                        <a:lnSpc>
                          <a:spcPct val="100000"/>
                        </a:lnSpc>
                      </a:pPr>
                      <a:r>
                        <a:rPr sz="1800" dirty="0">
                          <a:latin typeface="Arial" panose="020B0604020202020204" pitchFamily="34" charset="0"/>
                          <a:cs typeface="Arial" panose="020B0604020202020204" pitchFamily="34" charset="0"/>
                        </a:rPr>
                        <a:t>A</a:t>
                      </a:r>
                      <a:r>
                        <a:rPr sz="1800" spc="5" dirty="0">
                          <a:latin typeface="Arial" panose="020B0604020202020204" pitchFamily="34" charset="0"/>
                          <a:cs typeface="Arial" panose="020B0604020202020204" pitchFamily="34" charset="0"/>
                        </a:rPr>
                        <a:t>u</a:t>
                      </a:r>
                      <a:r>
                        <a:rPr sz="1800" dirty="0">
                          <a:latin typeface="Arial" panose="020B0604020202020204" pitchFamily="34" charset="0"/>
                          <a:cs typeface="Arial" panose="020B0604020202020204" pitchFamily="34" charset="0"/>
                        </a:rPr>
                        <a:t>g</a:t>
                      </a:r>
                      <a:r>
                        <a:rPr sz="1800" spc="5" dirty="0">
                          <a:latin typeface="Arial" panose="020B0604020202020204" pitchFamily="34" charset="0"/>
                          <a:cs typeface="Arial" panose="020B0604020202020204" pitchFamily="34" charset="0"/>
                        </a:rPr>
                        <a:t>u</a:t>
                      </a:r>
                      <a:r>
                        <a:rPr sz="1800" spc="-30" dirty="0">
                          <a:latin typeface="Arial" panose="020B0604020202020204" pitchFamily="34" charset="0"/>
                          <a:cs typeface="Arial" panose="020B0604020202020204" pitchFamily="34" charset="0"/>
                        </a:rPr>
                        <a:t>s</a:t>
                      </a:r>
                      <a:r>
                        <a:rPr sz="1800" dirty="0">
                          <a:latin typeface="Arial" panose="020B0604020202020204" pitchFamily="34" charset="0"/>
                          <a:cs typeface="Arial" panose="020B0604020202020204" pitchFamily="34" charset="0"/>
                        </a:rPr>
                        <a:t>t</a:t>
                      </a:r>
                      <a:r>
                        <a:rPr sz="1800" spc="-20" dirty="0">
                          <a:latin typeface="Arial" panose="020B0604020202020204" pitchFamily="34" charset="0"/>
                          <a:cs typeface="Arial" panose="020B0604020202020204" pitchFamily="34" charset="0"/>
                        </a:rPr>
                        <a:t> </a:t>
                      </a:r>
                      <a:r>
                        <a:rPr sz="1800" spc="-25" dirty="0">
                          <a:latin typeface="Arial" panose="020B0604020202020204" pitchFamily="34" charset="0"/>
                          <a:cs typeface="Arial" panose="020B0604020202020204" pitchFamily="34" charset="0"/>
                        </a:rPr>
                        <a:t>t</a:t>
                      </a:r>
                      <a:r>
                        <a:rPr sz="1800" dirty="0">
                          <a:latin typeface="Arial" panose="020B0604020202020204" pitchFamily="34" charset="0"/>
                          <a:cs typeface="Arial" panose="020B0604020202020204" pitchFamily="34" charset="0"/>
                        </a:rPr>
                        <a:t>o </a:t>
                      </a:r>
                      <a:r>
                        <a:rPr sz="1800" spc="5" dirty="0">
                          <a:latin typeface="Arial" panose="020B0604020202020204" pitchFamily="34" charset="0"/>
                          <a:cs typeface="Arial" panose="020B0604020202020204" pitchFamily="34" charset="0"/>
                        </a:rPr>
                        <a:t>O</a:t>
                      </a:r>
                      <a:r>
                        <a:rPr sz="1800" dirty="0">
                          <a:latin typeface="Arial" panose="020B0604020202020204" pitchFamily="34" charset="0"/>
                          <a:cs typeface="Arial" panose="020B0604020202020204" pitchFamily="34" charset="0"/>
                        </a:rPr>
                        <a:t>c</a:t>
                      </a:r>
                      <a:r>
                        <a:rPr sz="1800" spc="-20" dirty="0">
                          <a:latin typeface="Arial" panose="020B0604020202020204" pitchFamily="34" charset="0"/>
                          <a:cs typeface="Arial" panose="020B0604020202020204" pitchFamily="34" charset="0"/>
                        </a:rPr>
                        <a:t>t</a:t>
                      </a:r>
                      <a:r>
                        <a:rPr sz="1800" spc="-5" dirty="0">
                          <a:latin typeface="Arial" panose="020B0604020202020204" pitchFamily="34" charset="0"/>
                          <a:cs typeface="Arial" panose="020B0604020202020204" pitchFamily="34" charset="0"/>
                        </a:rPr>
                        <a:t>obe</a:t>
                      </a:r>
                      <a:r>
                        <a:rPr sz="1800" dirty="0">
                          <a:latin typeface="Arial" panose="020B0604020202020204" pitchFamily="34" charset="0"/>
                          <a:cs typeface="Arial" panose="020B0604020202020204" pitchFamily="34" charset="0"/>
                        </a:rPr>
                        <a:t>r</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2</a:t>
                      </a:r>
                      <a:r>
                        <a:rPr sz="1800" spc="5" dirty="0">
                          <a:latin typeface="Arial" panose="020B0604020202020204" pitchFamily="34" charset="0"/>
                          <a:cs typeface="Arial" panose="020B0604020202020204" pitchFamily="34" charset="0"/>
                        </a:rPr>
                        <a:t>0</a:t>
                      </a:r>
                      <a:r>
                        <a:rPr sz="1800" dirty="0">
                          <a:latin typeface="Arial" panose="020B0604020202020204" pitchFamily="34" charset="0"/>
                          <a:cs typeface="Arial" panose="020B0604020202020204" pitchFamily="34" charset="0"/>
                        </a:rPr>
                        <a:t>21</a:t>
                      </a:r>
                    </a:p>
                  </a:txBody>
                  <a:tcPr marL="0" marR="0" marT="0" marB="0">
                    <a:solidFill>
                      <a:srgbClr val="5B9BD4"/>
                    </a:solidFill>
                  </a:tcPr>
                </a:tc>
                <a:extLst>
                  <a:ext uri="{0D108BD9-81ED-4DB2-BD59-A6C34878D82A}">
                    <a16:rowId xmlns:a16="http://schemas.microsoft.com/office/drawing/2014/main" val="10003"/>
                  </a:ext>
                </a:extLst>
              </a:tr>
              <a:tr h="525779">
                <a:tc>
                  <a:txBody>
                    <a:bodyPr/>
                    <a:lstStyle/>
                    <a:p>
                      <a:pPr marL="91440">
                        <a:lnSpc>
                          <a:spcPct val="100000"/>
                        </a:lnSpc>
                      </a:pPr>
                      <a:r>
                        <a:rPr sz="1800" spc="5" dirty="0">
                          <a:latin typeface="Arial" panose="020B0604020202020204" pitchFamily="34" charset="0"/>
                          <a:cs typeface="Arial" panose="020B0604020202020204" pitchFamily="34" charset="0"/>
                        </a:rPr>
                        <a:t>Who</a:t>
                      </a:r>
                      <a:endParaRPr sz="1800">
                        <a:latin typeface="Arial" panose="020B0604020202020204" pitchFamily="34" charset="0"/>
                        <a:cs typeface="Arial" panose="020B0604020202020204" pitchFamily="34" charset="0"/>
                      </a:endParaRPr>
                    </a:p>
                  </a:txBody>
                  <a:tcPr marL="0" marR="0" marT="0" marB="0"/>
                </a:tc>
                <a:tc>
                  <a:txBody>
                    <a:bodyPr/>
                    <a:lstStyle/>
                    <a:p>
                      <a:pPr marL="216535" marR="297815">
                        <a:lnSpc>
                          <a:spcPct val="100000"/>
                        </a:lnSpc>
                      </a:pPr>
                      <a:r>
                        <a:rPr sz="1800" dirty="0">
                          <a:latin typeface="Arial" panose="020B0604020202020204" pitchFamily="34" charset="0"/>
                          <a:cs typeface="Arial" panose="020B0604020202020204" pitchFamily="34" charset="0"/>
                        </a:rPr>
                        <a:t>5 </a:t>
                      </a:r>
                      <a:r>
                        <a:rPr sz="1800" spc="-5" dirty="0">
                          <a:latin typeface="Arial" panose="020B0604020202020204" pitchFamily="34" charset="0"/>
                          <a:cs typeface="Arial" panose="020B0604020202020204" pitchFamily="34" charset="0"/>
                        </a:rPr>
                        <a:t>ja</a:t>
                      </a:r>
                      <a:r>
                        <a:rPr sz="1800" spc="-10" dirty="0">
                          <a:latin typeface="Arial" panose="020B0604020202020204" pitchFamily="34" charset="0"/>
                          <a:cs typeface="Arial" panose="020B0604020202020204" pitchFamily="34" charset="0"/>
                        </a:rPr>
                        <a:t>i</a:t>
                      </a:r>
                      <a:r>
                        <a:rPr sz="1800" dirty="0">
                          <a:latin typeface="Arial" panose="020B0604020202020204" pitchFamily="34" charset="0"/>
                          <a:cs typeface="Arial" panose="020B0604020202020204" pitchFamily="34" charset="0"/>
                        </a:rPr>
                        <a:t>l </a:t>
                      </a:r>
                      <a:r>
                        <a:rPr sz="1800" spc="-35" dirty="0">
                          <a:latin typeface="Arial" panose="020B0604020202020204" pitchFamily="34" charset="0"/>
                          <a:cs typeface="Arial" panose="020B0604020202020204" pitchFamily="34" charset="0"/>
                        </a:rPr>
                        <a:t>s</a:t>
                      </a:r>
                      <a:r>
                        <a:rPr sz="1800" spc="-25" dirty="0">
                          <a:latin typeface="Arial" panose="020B0604020202020204" pitchFamily="34" charset="0"/>
                          <a:cs typeface="Arial" panose="020B0604020202020204" pitchFamily="34" charset="0"/>
                        </a:rPr>
                        <a:t>t</a:t>
                      </a:r>
                      <a:r>
                        <a:rPr sz="1800" spc="-15" dirty="0">
                          <a:latin typeface="Arial" panose="020B0604020202020204" pitchFamily="34" charset="0"/>
                          <a:cs typeface="Arial" panose="020B0604020202020204" pitchFamily="34" charset="0"/>
                        </a:rPr>
                        <a:t>a</a:t>
                      </a:r>
                      <a:r>
                        <a:rPr sz="1800" spc="-25" dirty="0">
                          <a:latin typeface="Arial" panose="020B0604020202020204" pitchFamily="34" charset="0"/>
                          <a:cs typeface="Arial" panose="020B0604020202020204" pitchFamily="34" charset="0"/>
                        </a:rPr>
                        <a:t>f</a:t>
                      </a:r>
                      <a:r>
                        <a:rPr sz="1800" dirty="0">
                          <a:latin typeface="Arial" panose="020B0604020202020204" pitchFamily="34" charset="0"/>
                          <a:cs typeface="Arial" panose="020B0604020202020204" pitchFamily="34" charset="0"/>
                        </a:rPr>
                        <a:t>f</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and</a:t>
                      </a:r>
                      <a:r>
                        <a:rPr sz="1800" spc="-5" dirty="0">
                          <a:latin typeface="Arial" panose="020B0604020202020204" pitchFamily="34" charset="0"/>
                          <a:cs typeface="Arial" panose="020B0604020202020204" pitchFamily="34" charset="0"/>
                        </a:rPr>
                        <a:t> pee</a:t>
                      </a:r>
                      <a:r>
                        <a:rPr sz="1800" dirty="0">
                          <a:latin typeface="Arial" panose="020B0604020202020204" pitchFamily="34" charset="0"/>
                          <a:cs typeface="Arial" panose="020B0604020202020204" pitchFamily="34" charset="0"/>
                        </a:rPr>
                        <a:t>r</a:t>
                      </a:r>
                      <a:r>
                        <a:rPr sz="1800" spc="5"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sup</a:t>
                      </a:r>
                      <a:r>
                        <a:rPr sz="1800" dirty="0">
                          <a:latin typeface="Arial" panose="020B0604020202020204" pitchFamily="34" charset="0"/>
                          <a:cs typeface="Arial" panose="020B0604020202020204" pitchFamily="34" charset="0"/>
                        </a:rPr>
                        <a:t>p</a:t>
                      </a:r>
                      <a:r>
                        <a:rPr sz="1800" spc="-5" dirty="0">
                          <a:latin typeface="Arial" panose="020B0604020202020204" pitchFamily="34" charset="0"/>
                          <a:cs typeface="Arial" panose="020B0604020202020204" pitchFamily="34" charset="0"/>
                        </a:rPr>
                        <a:t>or</a:t>
                      </a:r>
                      <a:r>
                        <a:rPr sz="1800" dirty="0">
                          <a:latin typeface="Arial" panose="020B0604020202020204" pitchFamily="34" charset="0"/>
                          <a:cs typeface="Arial" panose="020B0604020202020204" pitchFamily="34" charset="0"/>
                        </a:rPr>
                        <a:t>t</a:t>
                      </a:r>
                      <a:r>
                        <a:rPr sz="1800" spc="-10"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special</a:t>
                      </a:r>
                      <a:r>
                        <a:rPr sz="1800" dirty="0">
                          <a:latin typeface="Arial" panose="020B0604020202020204" pitchFamily="34" charset="0"/>
                          <a:cs typeface="Arial" panose="020B0604020202020204" pitchFamily="34" charset="0"/>
                        </a:rPr>
                        <a:t>i</a:t>
                      </a:r>
                      <a:r>
                        <a:rPr sz="1800" spc="-35" dirty="0">
                          <a:latin typeface="Arial" panose="020B0604020202020204" pitchFamily="34" charset="0"/>
                          <a:cs typeface="Arial" panose="020B0604020202020204" pitchFamily="34" charset="0"/>
                        </a:rPr>
                        <a:t>s</a:t>
                      </a:r>
                      <a:r>
                        <a:rPr sz="1800" dirty="0">
                          <a:latin typeface="Arial" panose="020B0604020202020204" pitchFamily="34" charset="0"/>
                          <a:cs typeface="Arial" panose="020B0604020202020204" pitchFamily="34" charset="0"/>
                        </a:rPr>
                        <a:t>ts</a:t>
                      </a:r>
                      <a:r>
                        <a:rPr sz="1800" spc="3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a:t>
                      </a:r>
                      <a:r>
                        <a:rPr sz="1800" spc="-40" dirty="0">
                          <a:latin typeface="Arial" panose="020B0604020202020204" pitchFamily="34" charset="0"/>
                          <a:cs typeface="Arial" panose="020B0604020202020204" pitchFamily="34" charset="0"/>
                        </a:rPr>
                        <a:t>n</a:t>
                      </a:r>
                      <a:r>
                        <a:rPr sz="1800" spc="-30" dirty="0">
                          <a:latin typeface="Arial" panose="020B0604020202020204" pitchFamily="34" charset="0"/>
                          <a:cs typeface="Arial" panose="020B0604020202020204" pitchFamily="34" charset="0"/>
                        </a:rPr>
                        <a:t>v</a:t>
                      </a:r>
                      <a:r>
                        <a:rPr sz="1800" spc="-5" dirty="0">
                          <a:latin typeface="Arial" panose="020B0604020202020204" pitchFamily="34" charset="0"/>
                          <a:cs typeface="Arial" panose="020B0604020202020204" pitchFamily="34" charset="0"/>
                        </a:rPr>
                        <a:t>ol</a:t>
                      </a:r>
                      <a:r>
                        <a:rPr sz="1800" spc="-35" dirty="0">
                          <a:latin typeface="Arial" panose="020B0604020202020204" pitchFamily="34" charset="0"/>
                          <a:cs typeface="Arial" panose="020B0604020202020204" pitchFamily="34" charset="0"/>
                        </a:rPr>
                        <a:t>v</a:t>
                      </a:r>
                      <a:r>
                        <a:rPr sz="1800" dirty="0">
                          <a:latin typeface="Arial" panose="020B0604020202020204" pitchFamily="34" charset="0"/>
                          <a:cs typeface="Arial" panose="020B0604020202020204" pitchFamily="34" charset="0"/>
                        </a:rPr>
                        <a:t>ed</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in</a:t>
                      </a:r>
                      <a:r>
                        <a:rPr sz="1800" spc="-15"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p</a:t>
                      </a:r>
                      <a:r>
                        <a:rPr sz="1800" spc="-40" dirty="0">
                          <a:latin typeface="Arial" panose="020B0604020202020204" pitchFamily="34" charset="0"/>
                          <a:cs typeface="Arial" panose="020B0604020202020204" pitchFamily="34" charset="0"/>
                        </a:rPr>
                        <a:t>r</a:t>
                      </a:r>
                      <a:r>
                        <a:rPr sz="1800" spc="-5" dirty="0">
                          <a:latin typeface="Arial" panose="020B0604020202020204" pitchFamily="34" charset="0"/>
                          <a:cs typeface="Arial" panose="020B0604020202020204" pitchFamily="34" charset="0"/>
                        </a:rPr>
                        <a:t>og</a:t>
                      </a:r>
                      <a:r>
                        <a:rPr sz="1800" spc="-35"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am</a:t>
                      </a:r>
                      <a:r>
                        <a:rPr sz="1800" spc="-1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a:t>
                      </a:r>
                      <a:r>
                        <a:rPr sz="1800" spc="-10" dirty="0">
                          <a:latin typeface="Arial" panose="020B0604020202020204" pitchFamily="34" charset="0"/>
                          <a:cs typeface="Arial" panose="020B0604020202020204" pitchFamily="34" charset="0"/>
                        </a:rPr>
                        <a:t>m</a:t>
                      </a:r>
                      <a:r>
                        <a:rPr sz="1800" spc="-5" dirty="0">
                          <a:latin typeface="Arial" panose="020B0604020202020204" pitchFamily="34" charset="0"/>
                          <a:cs typeface="Arial" panose="020B0604020202020204" pitchFamily="34" charset="0"/>
                        </a:rPr>
                        <a:t>plem</a:t>
                      </a:r>
                      <a:r>
                        <a:rPr sz="1800" dirty="0">
                          <a:latin typeface="Arial" panose="020B0604020202020204" pitchFamily="34" charset="0"/>
                          <a:cs typeface="Arial" panose="020B0604020202020204" pitchFamily="34" charset="0"/>
                        </a:rPr>
                        <a:t>e</a:t>
                      </a:r>
                      <a:r>
                        <a:rPr sz="1800" spc="-25" dirty="0">
                          <a:latin typeface="Arial" panose="020B0604020202020204" pitchFamily="34" charset="0"/>
                          <a:cs typeface="Arial" panose="020B0604020202020204" pitchFamily="34" charset="0"/>
                        </a:rPr>
                        <a:t>nta</a:t>
                      </a:r>
                      <a:r>
                        <a:rPr sz="1800" dirty="0">
                          <a:latin typeface="Arial" panose="020B0604020202020204" pitchFamily="34" charset="0"/>
                          <a:cs typeface="Arial" panose="020B0604020202020204" pitchFamily="34" charset="0"/>
                        </a:rPr>
                        <a:t>tion</a:t>
                      </a:r>
                      <a:r>
                        <a:rPr sz="1800" spc="20" dirty="0">
                          <a:latin typeface="Arial" panose="020B0604020202020204" pitchFamily="34" charset="0"/>
                          <a:cs typeface="Arial" panose="020B0604020202020204" pitchFamily="34" charset="0"/>
                        </a:rPr>
                        <a:t> </a:t>
                      </a:r>
                      <a:r>
                        <a:rPr sz="1800" spc="-25" dirty="0">
                          <a:latin typeface="Arial" panose="020B0604020202020204" pitchFamily="34" charset="0"/>
                          <a:cs typeface="Arial" panose="020B0604020202020204" pitchFamily="34" charset="0"/>
                        </a:rPr>
                        <a:t>a</a:t>
                      </a:r>
                      <a:r>
                        <a:rPr sz="1800" dirty="0">
                          <a:latin typeface="Arial" panose="020B0604020202020204" pitchFamily="34" charset="0"/>
                          <a:cs typeface="Arial" panose="020B0604020202020204" pitchFamily="34" charset="0"/>
                        </a:rPr>
                        <a:t>t 2 </a:t>
                      </a:r>
                      <a:r>
                        <a:rPr sz="1800" spc="-5" dirty="0">
                          <a:latin typeface="Arial" panose="020B0604020202020204" pitchFamily="34" charset="0"/>
                          <a:cs typeface="Arial" panose="020B0604020202020204" pitchFamily="34" charset="0"/>
                        </a:rPr>
                        <a:t>jail</a:t>
                      </a:r>
                      <a:r>
                        <a:rPr sz="1800" dirty="0">
                          <a:latin typeface="Arial" panose="020B0604020202020204" pitchFamily="34" charset="0"/>
                          <a:cs typeface="Arial" panose="020B0604020202020204" pitchFamily="34" charset="0"/>
                        </a:rPr>
                        <a:t>s</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in</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ru</a:t>
                      </a:r>
                      <a:r>
                        <a:rPr sz="1800" spc="-40"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al North</a:t>
                      </a:r>
                      <a:r>
                        <a:rPr sz="1800" spc="-30"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Ca</a:t>
                      </a:r>
                      <a:r>
                        <a:rPr sz="1800" spc="-40" dirty="0">
                          <a:latin typeface="Arial" panose="020B0604020202020204" pitchFamily="34" charset="0"/>
                          <a:cs typeface="Arial" panose="020B0604020202020204" pitchFamily="34" charset="0"/>
                        </a:rPr>
                        <a:t>r</a:t>
                      </a:r>
                      <a:r>
                        <a:rPr sz="1800" spc="-5" dirty="0">
                          <a:latin typeface="Arial" panose="020B0604020202020204" pitchFamily="34" charset="0"/>
                          <a:cs typeface="Arial" panose="020B0604020202020204" pitchFamily="34" charset="0"/>
                        </a:rPr>
                        <a:t>ol</a:t>
                      </a:r>
                      <a:r>
                        <a:rPr sz="1800" spc="-10" dirty="0">
                          <a:latin typeface="Arial" panose="020B0604020202020204" pitchFamily="34" charset="0"/>
                          <a:cs typeface="Arial" panose="020B0604020202020204" pitchFamily="34" charset="0"/>
                        </a:rPr>
                        <a:t>i</a:t>
                      </a:r>
                      <a:r>
                        <a:rPr sz="1800" spc="-5"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a</a:t>
                      </a:r>
                      <a:r>
                        <a:rPr sz="1800" spc="5" dirty="0">
                          <a:latin typeface="Arial" panose="020B0604020202020204" pitchFamily="34" charset="0"/>
                          <a:cs typeface="Arial" panose="020B0604020202020204" pitchFamily="34" charset="0"/>
                        </a:rPr>
                        <a:t> </a:t>
                      </a:r>
                      <a:r>
                        <a:rPr sz="1800" spc="-10" dirty="0">
                          <a:latin typeface="Arial" panose="020B0604020202020204" pitchFamily="34" charset="0"/>
                          <a:cs typeface="Arial" panose="020B0604020202020204" pitchFamily="34" charset="0"/>
                        </a:rPr>
                        <a:t>c</a:t>
                      </a:r>
                      <a:r>
                        <a:rPr sz="1800" spc="-5" dirty="0">
                          <a:latin typeface="Arial" panose="020B0604020202020204" pitchFamily="34" charset="0"/>
                          <a:cs typeface="Arial" panose="020B0604020202020204" pitchFamily="34" charset="0"/>
                        </a:rPr>
                        <a:t>ou</a:t>
                      </a:r>
                      <a:r>
                        <a:rPr sz="1800" spc="-20"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ti</a:t>
                      </a:r>
                      <a:r>
                        <a:rPr sz="1800" spc="-5"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s</a:t>
                      </a:r>
                    </a:p>
                  </a:txBody>
                  <a:tcPr marL="0" marR="0" marT="0" marB="0"/>
                </a:tc>
                <a:extLst>
                  <a:ext uri="{0D108BD9-81ED-4DB2-BD59-A6C34878D82A}">
                    <a16:rowId xmlns:a16="http://schemas.microsoft.com/office/drawing/2014/main" val="10004"/>
                  </a:ext>
                </a:extLst>
              </a:tr>
              <a:tr h="1114272">
                <a:tc>
                  <a:txBody>
                    <a:bodyPr/>
                    <a:lstStyle/>
                    <a:p>
                      <a:pPr marL="91440">
                        <a:lnSpc>
                          <a:spcPct val="100000"/>
                        </a:lnSpc>
                      </a:pPr>
                      <a:r>
                        <a:rPr sz="1800" spc="-185" dirty="0">
                          <a:latin typeface="Arial" panose="020B0604020202020204" pitchFamily="34" charset="0"/>
                          <a:cs typeface="Arial" panose="020B0604020202020204" pitchFamily="34" charset="0"/>
                        </a:rPr>
                        <a:t>T</a:t>
                      </a:r>
                      <a:r>
                        <a:rPr sz="1800" spc="-5" dirty="0">
                          <a:latin typeface="Arial" panose="020B0604020202020204" pitchFamily="34" charset="0"/>
                          <a:cs typeface="Arial" panose="020B0604020202020204" pitchFamily="34" charset="0"/>
                        </a:rPr>
                        <a:t>opic</a:t>
                      </a:r>
                      <a:r>
                        <a:rPr sz="1800" dirty="0">
                          <a:latin typeface="Arial" panose="020B0604020202020204" pitchFamily="34" charset="0"/>
                          <a:cs typeface="Arial" panose="020B0604020202020204" pitchFamily="34" charset="0"/>
                        </a:rPr>
                        <a:t>s</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c</a:t>
                      </a:r>
                      <a:r>
                        <a:rPr sz="1800" spc="-20" dirty="0">
                          <a:latin typeface="Arial" panose="020B0604020202020204" pitchFamily="34" charset="0"/>
                          <a:cs typeface="Arial" panose="020B0604020202020204" pitchFamily="34" charset="0"/>
                        </a:rPr>
                        <a:t>o</a:t>
                      </a:r>
                      <a:r>
                        <a:rPr sz="1800" spc="-30" dirty="0">
                          <a:latin typeface="Arial" panose="020B0604020202020204" pitchFamily="34" charset="0"/>
                          <a:cs typeface="Arial" panose="020B0604020202020204" pitchFamily="34" charset="0"/>
                        </a:rPr>
                        <a:t>v</a:t>
                      </a:r>
                      <a:r>
                        <a:rPr sz="1800" dirty="0">
                          <a:latin typeface="Arial" panose="020B0604020202020204" pitchFamily="34" charset="0"/>
                          <a:cs typeface="Arial" panose="020B0604020202020204" pitchFamily="34" charset="0"/>
                        </a:rPr>
                        <a:t>e</a:t>
                      </a:r>
                      <a:r>
                        <a:rPr sz="1800" spc="-30"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ed</a:t>
                      </a:r>
                      <a:endParaRPr sz="1800">
                        <a:latin typeface="Arial" panose="020B0604020202020204" pitchFamily="34" charset="0"/>
                        <a:cs typeface="Arial" panose="020B0604020202020204" pitchFamily="34" charset="0"/>
                      </a:endParaRPr>
                    </a:p>
                  </a:txBody>
                  <a:tcPr marL="0" marR="0" marT="0" marB="0">
                    <a:lnB w="12700">
                      <a:solidFill>
                        <a:srgbClr val="5B9BD4"/>
                      </a:solidFill>
                      <a:prstDash val="solid"/>
                    </a:lnB>
                    <a:solidFill>
                      <a:srgbClr val="5B9BD4"/>
                    </a:solidFill>
                  </a:tcPr>
                </a:tc>
                <a:tc>
                  <a:txBody>
                    <a:bodyPr/>
                    <a:lstStyle/>
                    <a:p>
                      <a:pPr marL="502920" indent="-286385">
                        <a:lnSpc>
                          <a:spcPct val="100000"/>
                        </a:lnSpc>
                        <a:buFont typeface="Arial"/>
                        <a:buChar char="•"/>
                        <a:tabLst>
                          <a:tab pos="503555" algn="l"/>
                        </a:tabLst>
                      </a:pPr>
                      <a:r>
                        <a:rPr sz="1800" spc="-35" dirty="0">
                          <a:latin typeface="Arial" panose="020B0604020202020204" pitchFamily="34" charset="0"/>
                          <a:cs typeface="Arial" panose="020B0604020202020204" pitchFamily="34" charset="0"/>
                        </a:rPr>
                        <a:t>K</a:t>
                      </a:r>
                      <a:r>
                        <a:rPr sz="1800" spc="-5" dirty="0">
                          <a:latin typeface="Arial" panose="020B0604020202020204" pitchFamily="34" charset="0"/>
                          <a:cs typeface="Arial" panose="020B0604020202020204" pitchFamily="34" charset="0"/>
                        </a:rPr>
                        <a:t>n</a:t>
                      </a:r>
                      <a:r>
                        <a:rPr sz="1800" spc="-10" dirty="0">
                          <a:latin typeface="Arial" panose="020B0604020202020204" pitchFamily="34" charset="0"/>
                          <a:cs typeface="Arial" panose="020B0604020202020204" pitchFamily="34" charset="0"/>
                        </a:rPr>
                        <a:t>o</a:t>
                      </a:r>
                      <a:r>
                        <a:rPr sz="1800" dirty="0">
                          <a:latin typeface="Arial" panose="020B0604020202020204" pitchFamily="34" charset="0"/>
                          <a:cs typeface="Arial" panose="020B0604020202020204" pitchFamily="34" charset="0"/>
                        </a:rPr>
                        <a:t>w</a:t>
                      </a:r>
                      <a:r>
                        <a:rPr sz="1800" spc="-10" dirty="0">
                          <a:latin typeface="Arial" panose="020B0604020202020204" pitchFamily="34" charset="0"/>
                          <a:cs typeface="Arial" panose="020B0604020202020204" pitchFamily="34" charset="0"/>
                        </a:rPr>
                        <a:t>l</a:t>
                      </a:r>
                      <a:r>
                        <a:rPr sz="1800" dirty="0">
                          <a:latin typeface="Arial" panose="020B0604020202020204" pitchFamily="34" charset="0"/>
                          <a:cs typeface="Arial" panose="020B0604020202020204" pitchFamily="34" charset="0"/>
                        </a:rPr>
                        <a:t>edge</a:t>
                      </a:r>
                      <a:r>
                        <a:rPr sz="1800" spc="-3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and</a:t>
                      </a:r>
                      <a:r>
                        <a:rPr sz="1800" spc="-5" dirty="0">
                          <a:latin typeface="Arial" panose="020B0604020202020204" pitchFamily="34" charset="0"/>
                          <a:cs typeface="Arial" panose="020B0604020202020204" pitchFamily="34" charset="0"/>
                        </a:rPr>
                        <a:t> </a:t>
                      </a:r>
                      <a:r>
                        <a:rPr sz="1800" spc="-25" dirty="0">
                          <a:latin typeface="Arial" panose="020B0604020202020204" pitchFamily="34" charset="0"/>
                          <a:cs typeface="Arial" panose="020B0604020202020204" pitchFamily="34" charset="0"/>
                        </a:rPr>
                        <a:t>at</a:t>
                      </a:r>
                      <a:r>
                        <a:rPr sz="1800" dirty="0">
                          <a:latin typeface="Arial" panose="020B0604020202020204" pitchFamily="34" charset="0"/>
                          <a:cs typeface="Arial" panose="020B0604020202020204" pitchFamily="34" charset="0"/>
                        </a:rPr>
                        <a:t>titudes</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about</a:t>
                      </a:r>
                      <a:r>
                        <a:rPr sz="1800" spc="-20"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nal</a:t>
                      </a:r>
                      <a:r>
                        <a:rPr sz="1800" spc="-35" dirty="0">
                          <a:latin typeface="Arial" panose="020B0604020202020204" pitchFamily="34" charset="0"/>
                          <a:cs typeface="Arial" panose="020B0604020202020204" pitchFamily="34" charset="0"/>
                        </a:rPr>
                        <a:t>o</a:t>
                      </a:r>
                      <a:r>
                        <a:rPr sz="1800" spc="-55" dirty="0">
                          <a:latin typeface="Arial" panose="020B0604020202020204" pitchFamily="34" charset="0"/>
                          <a:cs typeface="Arial" panose="020B0604020202020204" pitchFamily="34" charset="0"/>
                        </a:rPr>
                        <a:t>x</a:t>
                      </a:r>
                      <a:r>
                        <a:rPr sz="1800" spc="-5" dirty="0">
                          <a:latin typeface="Arial" panose="020B0604020202020204" pitchFamily="34" charset="0"/>
                          <a:cs typeface="Arial" panose="020B0604020202020204" pitchFamily="34" charset="0"/>
                        </a:rPr>
                        <a:t>one</a:t>
                      </a:r>
                      <a:endParaRPr sz="1800" dirty="0">
                        <a:latin typeface="Arial" panose="020B0604020202020204" pitchFamily="34" charset="0"/>
                        <a:cs typeface="Arial" panose="020B0604020202020204" pitchFamily="34" charset="0"/>
                      </a:endParaRPr>
                    </a:p>
                    <a:p>
                      <a:pPr marL="502920" indent="-286385">
                        <a:lnSpc>
                          <a:spcPct val="100000"/>
                        </a:lnSpc>
                        <a:buFont typeface="Arial"/>
                        <a:buChar char="•"/>
                        <a:tabLst>
                          <a:tab pos="503555" algn="l"/>
                        </a:tabLst>
                      </a:pPr>
                      <a:r>
                        <a:rPr sz="1800" dirty="0">
                          <a:latin typeface="Arial" panose="020B0604020202020204" pitchFamily="34" charset="0"/>
                          <a:cs typeface="Arial" panose="020B0604020202020204" pitchFamily="34" charset="0"/>
                        </a:rPr>
                        <a:t>Barr</a:t>
                      </a:r>
                      <a:r>
                        <a:rPr sz="1800" spc="-10" dirty="0">
                          <a:latin typeface="Arial" panose="020B0604020202020204" pitchFamily="34" charset="0"/>
                          <a:cs typeface="Arial" panose="020B0604020202020204" pitchFamily="34" charset="0"/>
                        </a:rPr>
                        <a:t>i</a:t>
                      </a:r>
                      <a:r>
                        <a:rPr sz="1800" dirty="0">
                          <a:latin typeface="Arial" panose="020B0604020202020204" pitchFamily="34" charset="0"/>
                          <a:cs typeface="Arial" panose="020B0604020202020204" pitchFamily="34" charset="0"/>
                        </a:rPr>
                        <a:t>e</a:t>
                      </a:r>
                      <a:r>
                        <a:rPr sz="1800" spc="-45"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s</a:t>
                      </a:r>
                      <a:r>
                        <a:rPr sz="1800" spc="2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and</a:t>
                      </a:r>
                      <a:r>
                        <a:rPr sz="1800" spc="-5" dirty="0">
                          <a:latin typeface="Arial" panose="020B0604020202020204" pitchFamily="34" charset="0"/>
                          <a:cs typeface="Arial" panose="020B0604020202020204" pitchFamily="34" charset="0"/>
                        </a:rPr>
                        <a:t> </a:t>
                      </a:r>
                      <a:r>
                        <a:rPr sz="1800" spc="-40" dirty="0">
                          <a:latin typeface="Arial" panose="020B0604020202020204" pitchFamily="34" charset="0"/>
                          <a:cs typeface="Arial" panose="020B0604020202020204" pitchFamily="34" charset="0"/>
                        </a:rPr>
                        <a:t>f</a:t>
                      </a:r>
                      <a:r>
                        <a:rPr sz="1800" dirty="0">
                          <a:latin typeface="Arial" panose="020B0604020202020204" pitchFamily="34" charset="0"/>
                          <a:cs typeface="Arial" panose="020B0604020202020204" pitchFamily="34" charset="0"/>
                        </a:rPr>
                        <a:t>acil</a:t>
                      </a:r>
                      <a:r>
                        <a:rPr sz="1800" spc="-10" dirty="0">
                          <a:latin typeface="Arial" panose="020B0604020202020204" pitchFamily="34" charset="0"/>
                          <a:cs typeface="Arial" panose="020B0604020202020204" pitchFamily="34" charset="0"/>
                        </a:rPr>
                        <a:t>i</a:t>
                      </a:r>
                      <a:r>
                        <a:rPr sz="1800" spc="-25" dirty="0">
                          <a:latin typeface="Arial" panose="020B0604020202020204" pitchFamily="34" charset="0"/>
                          <a:cs typeface="Arial" panose="020B0604020202020204" pitchFamily="34" charset="0"/>
                        </a:rPr>
                        <a:t>tat</a:t>
                      </a:r>
                      <a:r>
                        <a:rPr sz="1800" spc="-5" dirty="0">
                          <a:latin typeface="Arial" panose="020B0604020202020204" pitchFamily="34" charset="0"/>
                          <a:cs typeface="Arial" panose="020B0604020202020204" pitchFamily="34" charset="0"/>
                        </a:rPr>
                        <a:t>o</a:t>
                      </a:r>
                      <a:r>
                        <a:rPr sz="1800" spc="-40"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s</a:t>
                      </a:r>
                      <a:r>
                        <a:rPr sz="1800" spc="30" dirty="0">
                          <a:latin typeface="Arial" panose="020B0604020202020204" pitchFamily="34" charset="0"/>
                          <a:cs typeface="Arial" panose="020B0604020202020204" pitchFamily="34" charset="0"/>
                        </a:rPr>
                        <a:t> </a:t>
                      </a:r>
                      <a:r>
                        <a:rPr sz="1800" spc="-25" dirty="0">
                          <a:latin typeface="Arial" panose="020B0604020202020204" pitchFamily="34" charset="0"/>
                          <a:cs typeface="Arial" panose="020B0604020202020204" pitchFamily="34" charset="0"/>
                        </a:rPr>
                        <a:t>t</a:t>
                      </a:r>
                      <a:r>
                        <a:rPr sz="1800" dirty="0">
                          <a:latin typeface="Arial" panose="020B0604020202020204" pitchFamily="34" charset="0"/>
                          <a:cs typeface="Arial" panose="020B0604020202020204" pitchFamily="34" charset="0"/>
                        </a:rPr>
                        <a:t>o</a:t>
                      </a:r>
                      <a:r>
                        <a:rPr sz="1800" spc="-10"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p</a:t>
                      </a:r>
                      <a:r>
                        <a:rPr sz="1800" spc="-40" dirty="0">
                          <a:latin typeface="Arial" panose="020B0604020202020204" pitchFamily="34" charset="0"/>
                          <a:cs typeface="Arial" panose="020B0604020202020204" pitchFamily="34" charset="0"/>
                        </a:rPr>
                        <a:t>r</a:t>
                      </a:r>
                      <a:r>
                        <a:rPr sz="1800" spc="-5" dirty="0">
                          <a:latin typeface="Arial" panose="020B0604020202020204" pitchFamily="34" charset="0"/>
                          <a:cs typeface="Arial" panose="020B0604020202020204" pitchFamily="34" charset="0"/>
                        </a:rPr>
                        <a:t>og</a:t>
                      </a:r>
                      <a:r>
                        <a:rPr sz="1800" spc="-35"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am</a:t>
                      </a:r>
                      <a:r>
                        <a:rPr sz="1800" spc="-1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a:t>
                      </a:r>
                      <a:r>
                        <a:rPr sz="1800" spc="-10" dirty="0">
                          <a:latin typeface="Arial" panose="020B0604020202020204" pitchFamily="34" charset="0"/>
                          <a:cs typeface="Arial" panose="020B0604020202020204" pitchFamily="34" charset="0"/>
                        </a:rPr>
                        <a:t>m</a:t>
                      </a:r>
                      <a:r>
                        <a:rPr sz="1800" spc="-5" dirty="0">
                          <a:latin typeface="Arial" panose="020B0604020202020204" pitchFamily="34" charset="0"/>
                          <a:cs typeface="Arial" panose="020B0604020202020204" pitchFamily="34" charset="0"/>
                        </a:rPr>
                        <a:t>plem</a:t>
                      </a:r>
                      <a:r>
                        <a:rPr sz="1800" dirty="0">
                          <a:latin typeface="Arial" panose="020B0604020202020204" pitchFamily="34" charset="0"/>
                          <a:cs typeface="Arial" panose="020B0604020202020204" pitchFamily="34" charset="0"/>
                        </a:rPr>
                        <a:t>e</a:t>
                      </a:r>
                      <a:r>
                        <a:rPr sz="1800" spc="-25" dirty="0">
                          <a:latin typeface="Arial" panose="020B0604020202020204" pitchFamily="34" charset="0"/>
                          <a:cs typeface="Arial" panose="020B0604020202020204" pitchFamily="34" charset="0"/>
                        </a:rPr>
                        <a:t>nta</a:t>
                      </a:r>
                      <a:r>
                        <a:rPr sz="1800" dirty="0">
                          <a:latin typeface="Arial" panose="020B0604020202020204" pitchFamily="34" charset="0"/>
                          <a:cs typeface="Arial" panose="020B0604020202020204" pitchFamily="34" charset="0"/>
                        </a:rPr>
                        <a:t>tion</a:t>
                      </a:r>
                    </a:p>
                    <a:p>
                      <a:pPr marL="502920" marR="177165" indent="-286385">
                        <a:lnSpc>
                          <a:spcPct val="100000"/>
                        </a:lnSpc>
                        <a:buFont typeface="Arial"/>
                        <a:buChar char="•"/>
                        <a:tabLst>
                          <a:tab pos="503555" algn="l"/>
                        </a:tabLst>
                      </a:pPr>
                      <a:r>
                        <a:rPr sz="1800" spc="-40" dirty="0">
                          <a:latin typeface="Arial" panose="020B0604020202020204" pitchFamily="34" charset="0"/>
                          <a:cs typeface="Arial" panose="020B0604020202020204" pitchFamily="34" charset="0"/>
                        </a:rPr>
                        <a:t>P</a:t>
                      </a:r>
                      <a:r>
                        <a:rPr sz="1800" dirty="0">
                          <a:latin typeface="Arial" panose="020B0604020202020204" pitchFamily="34" charset="0"/>
                          <a:cs typeface="Arial" panose="020B0604020202020204" pitchFamily="34" charset="0"/>
                        </a:rPr>
                        <a:t>e</a:t>
                      </a:r>
                      <a:r>
                        <a:rPr sz="1800" spc="-30"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cei</a:t>
                      </a:r>
                      <a:r>
                        <a:rPr sz="1800" spc="-30" dirty="0">
                          <a:latin typeface="Arial" panose="020B0604020202020204" pitchFamily="34" charset="0"/>
                          <a:cs typeface="Arial" panose="020B0604020202020204" pitchFamily="34" charset="0"/>
                        </a:rPr>
                        <a:t>v</a:t>
                      </a:r>
                      <a:r>
                        <a:rPr sz="1800" dirty="0">
                          <a:latin typeface="Arial" panose="020B0604020202020204" pitchFamily="34" charset="0"/>
                          <a:cs typeface="Arial" panose="020B0604020202020204" pitchFamily="34" charset="0"/>
                        </a:rPr>
                        <a:t>ed</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a:t>
                      </a:r>
                      <a:r>
                        <a:rPr sz="1800" spc="-10" dirty="0">
                          <a:latin typeface="Arial" panose="020B0604020202020204" pitchFamily="34" charset="0"/>
                          <a:cs typeface="Arial" panose="020B0604020202020204" pitchFamily="34" charset="0"/>
                        </a:rPr>
                        <a:t>m</a:t>
                      </a:r>
                      <a:r>
                        <a:rPr sz="1800" spc="-5" dirty="0">
                          <a:latin typeface="Arial" panose="020B0604020202020204" pitchFamily="34" charset="0"/>
                          <a:cs typeface="Arial" panose="020B0604020202020204" pitchFamily="34" charset="0"/>
                        </a:rPr>
                        <a:t>pa</a:t>
                      </a:r>
                      <a:r>
                        <a:rPr sz="1800" spc="5" dirty="0">
                          <a:latin typeface="Arial" panose="020B0604020202020204" pitchFamily="34" charset="0"/>
                          <a:cs typeface="Arial" panose="020B0604020202020204" pitchFamily="34" charset="0"/>
                        </a:rPr>
                        <a:t>c</a:t>
                      </a:r>
                      <a:r>
                        <a:rPr sz="1800" dirty="0">
                          <a:latin typeface="Arial" panose="020B0604020202020204" pitchFamily="34" charset="0"/>
                          <a:cs typeface="Arial" panose="020B0604020202020204" pitchFamily="34" charset="0"/>
                        </a:rPr>
                        <a:t>t </a:t>
                      </a:r>
                      <a:r>
                        <a:rPr sz="1800" spc="-5" dirty="0">
                          <a:latin typeface="Arial" panose="020B0604020202020204" pitchFamily="34" charset="0"/>
                          <a:cs typeface="Arial" panose="020B0604020202020204" pitchFamily="34" charset="0"/>
                        </a:rPr>
                        <a:t>o</a:t>
                      </a:r>
                      <a:r>
                        <a:rPr sz="1800" dirty="0">
                          <a:latin typeface="Arial" panose="020B0604020202020204" pitchFamily="34" charset="0"/>
                          <a:cs typeface="Arial" panose="020B0604020202020204" pitchFamily="34" charset="0"/>
                        </a:rPr>
                        <a:t>f the </a:t>
                      </a:r>
                      <a:r>
                        <a:rPr sz="1800" spc="-5" dirty="0">
                          <a:latin typeface="Arial" panose="020B0604020202020204" pitchFamily="34" charset="0"/>
                          <a:cs typeface="Arial" panose="020B0604020202020204" pitchFamily="34" charset="0"/>
                        </a:rPr>
                        <a:t>p</a:t>
                      </a:r>
                      <a:r>
                        <a:rPr sz="1800" spc="-35" dirty="0">
                          <a:latin typeface="Arial" panose="020B0604020202020204" pitchFamily="34" charset="0"/>
                          <a:cs typeface="Arial" panose="020B0604020202020204" pitchFamily="34" charset="0"/>
                        </a:rPr>
                        <a:t>r</a:t>
                      </a:r>
                      <a:r>
                        <a:rPr sz="1800" spc="-5" dirty="0">
                          <a:latin typeface="Arial" panose="020B0604020202020204" pitchFamily="34" charset="0"/>
                          <a:cs typeface="Arial" panose="020B0604020202020204" pitchFamily="34" charset="0"/>
                        </a:rPr>
                        <a:t>og</a:t>
                      </a:r>
                      <a:r>
                        <a:rPr sz="1800" spc="-35"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am</a:t>
                      </a:r>
                      <a:r>
                        <a:rPr sz="1800" spc="-25"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o</a:t>
                      </a:r>
                      <a:r>
                        <a:rPr sz="1800" dirty="0">
                          <a:latin typeface="Arial" panose="020B0604020202020204" pitchFamily="34" charset="0"/>
                          <a:cs typeface="Arial" panose="020B0604020202020204" pitchFamily="34" charset="0"/>
                        </a:rPr>
                        <a:t>n the</a:t>
                      </a:r>
                      <a:r>
                        <a:rPr sz="1800" spc="-15"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jail</a:t>
                      </a:r>
                      <a:r>
                        <a:rPr sz="1800" dirty="0">
                          <a:latin typeface="Arial" panose="020B0604020202020204" pitchFamily="34" charset="0"/>
                          <a:cs typeface="Arial" panose="020B0604020202020204" pitchFamily="34" charset="0"/>
                        </a:rPr>
                        <a:t>,</a:t>
                      </a:r>
                      <a:r>
                        <a:rPr sz="1800" spc="5"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peopl</a:t>
                      </a:r>
                      <a:r>
                        <a:rPr sz="1800" dirty="0">
                          <a:latin typeface="Arial" panose="020B0604020202020204" pitchFamily="34" charset="0"/>
                          <a:cs typeface="Arial" panose="020B0604020202020204" pitchFamily="34" charset="0"/>
                        </a:rPr>
                        <a:t>e</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who</a:t>
                      </a:r>
                      <a:r>
                        <a:rPr sz="1800" spc="-2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a:t>
                      </a:r>
                      <a:r>
                        <a:rPr sz="1800" spc="-30"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e in</a:t>
                      </a:r>
                      <a:r>
                        <a:rPr sz="1800" spc="-10" dirty="0">
                          <a:latin typeface="Arial" panose="020B0604020202020204" pitchFamily="34" charset="0"/>
                          <a:cs typeface="Arial" panose="020B0604020202020204" pitchFamily="34" charset="0"/>
                        </a:rPr>
                        <a:t>c</a:t>
                      </a:r>
                      <a:r>
                        <a:rPr sz="1800" dirty="0">
                          <a:latin typeface="Arial" panose="020B0604020202020204" pitchFamily="34" charset="0"/>
                          <a:cs typeface="Arial" panose="020B0604020202020204" pitchFamily="34" charset="0"/>
                        </a:rPr>
                        <a:t>a</a:t>
                      </a:r>
                      <a:r>
                        <a:rPr sz="1800" spc="-30"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ce</a:t>
                      </a:r>
                      <a:r>
                        <a:rPr sz="1800" spc="-40" dirty="0">
                          <a:latin typeface="Arial" panose="020B0604020202020204" pitchFamily="34" charset="0"/>
                          <a:cs typeface="Arial" panose="020B0604020202020204" pitchFamily="34" charset="0"/>
                        </a:rPr>
                        <a:t>r</a:t>
                      </a:r>
                      <a:r>
                        <a:rPr sz="1800" spc="-25" dirty="0">
                          <a:latin typeface="Arial" panose="020B0604020202020204" pitchFamily="34" charset="0"/>
                          <a:cs typeface="Arial" panose="020B0604020202020204" pitchFamily="34" charset="0"/>
                        </a:rPr>
                        <a:t>at</a:t>
                      </a:r>
                      <a:r>
                        <a:rPr sz="1800" dirty="0">
                          <a:latin typeface="Arial" panose="020B0604020202020204" pitchFamily="34" charset="0"/>
                          <a:cs typeface="Arial" panose="020B0604020202020204" pitchFamily="34" charset="0"/>
                        </a:rPr>
                        <a:t>ed, and the </a:t>
                      </a:r>
                      <a:r>
                        <a:rPr sz="1800" spc="5" dirty="0">
                          <a:latin typeface="Arial" panose="020B0604020202020204" pitchFamily="34" charset="0"/>
                          <a:cs typeface="Arial" panose="020B0604020202020204" pitchFamily="34" charset="0"/>
                        </a:rPr>
                        <a:t>b</a:t>
                      </a:r>
                      <a:r>
                        <a:rPr sz="1800" spc="-40" dirty="0">
                          <a:latin typeface="Arial" panose="020B0604020202020204" pitchFamily="34" charset="0"/>
                          <a:cs typeface="Arial" panose="020B0604020202020204" pitchFamily="34" charset="0"/>
                        </a:rPr>
                        <a:t>r</a:t>
                      </a:r>
                      <a:r>
                        <a:rPr sz="1800" spc="-5" dirty="0">
                          <a:latin typeface="Arial" panose="020B0604020202020204" pitchFamily="34" charset="0"/>
                          <a:cs typeface="Arial" panose="020B0604020202020204" pitchFamily="34" charset="0"/>
                        </a:rPr>
                        <a:t>oade</a:t>
                      </a:r>
                      <a:r>
                        <a:rPr sz="1800" dirty="0">
                          <a:latin typeface="Arial" panose="020B0604020202020204" pitchFamily="34" charset="0"/>
                          <a:cs typeface="Arial" panose="020B0604020202020204" pitchFamily="34" charset="0"/>
                        </a:rPr>
                        <a:t>r</a:t>
                      </a:r>
                      <a:r>
                        <a:rPr sz="1800" spc="-5" dirty="0">
                          <a:latin typeface="Arial" panose="020B0604020202020204" pitchFamily="34" charset="0"/>
                          <a:cs typeface="Arial" panose="020B0604020202020204" pitchFamily="34" charset="0"/>
                        </a:rPr>
                        <a:t> </a:t>
                      </a:r>
                      <a:r>
                        <a:rPr sz="1800" spc="-10" dirty="0">
                          <a:latin typeface="Arial" panose="020B0604020202020204" pitchFamily="34" charset="0"/>
                          <a:cs typeface="Arial" panose="020B0604020202020204" pitchFamily="34" charset="0"/>
                        </a:rPr>
                        <a:t>c</a:t>
                      </a:r>
                      <a:r>
                        <a:rPr sz="1800" spc="-5" dirty="0">
                          <a:latin typeface="Arial" panose="020B0604020202020204" pitchFamily="34" charset="0"/>
                          <a:cs typeface="Arial" panose="020B0604020202020204" pitchFamily="34" charset="0"/>
                        </a:rPr>
                        <a:t>om</a:t>
                      </a:r>
                      <a:r>
                        <a:rPr sz="1800" spc="-10" dirty="0">
                          <a:latin typeface="Arial" panose="020B0604020202020204" pitchFamily="34" charset="0"/>
                          <a:cs typeface="Arial" panose="020B0604020202020204" pitchFamily="34" charset="0"/>
                        </a:rPr>
                        <a:t>m</a:t>
                      </a:r>
                      <a:r>
                        <a:rPr sz="1800" spc="-5" dirty="0">
                          <a:latin typeface="Arial" panose="020B0604020202020204" pitchFamily="34" charset="0"/>
                          <a:cs typeface="Arial" panose="020B0604020202020204" pitchFamily="34" charset="0"/>
                        </a:rPr>
                        <a:t>u</a:t>
                      </a:r>
                      <a:r>
                        <a:rPr sz="1800" spc="5"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ity</a:t>
                      </a:r>
                    </a:p>
                    <a:p>
                      <a:pPr marL="502920" indent="-286385">
                        <a:lnSpc>
                          <a:spcPct val="100000"/>
                        </a:lnSpc>
                        <a:buFont typeface="Arial"/>
                        <a:buChar char="•"/>
                        <a:tabLst>
                          <a:tab pos="503555" algn="l"/>
                        </a:tabLst>
                      </a:pPr>
                      <a:r>
                        <a:rPr sz="1800" b="1" spc="-5" dirty="0">
                          <a:latin typeface="Arial" panose="020B0604020202020204" pitchFamily="34" charset="0"/>
                          <a:cs typeface="Arial" panose="020B0604020202020204" pitchFamily="34" charset="0"/>
                        </a:rPr>
                        <a:t>P</a:t>
                      </a:r>
                      <a:r>
                        <a:rPr sz="1800" b="1" spc="-30" dirty="0">
                          <a:latin typeface="Arial" panose="020B0604020202020204" pitchFamily="34" charset="0"/>
                          <a:cs typeface="Arial" panose="020B0604020202020204" pitchFamily="34" charset="0"/>
                        </a:rPr>
                        <a:t>r</a:t>
                      </a:r>
                      <a:r>
                        <a:rPr sz="1800" b="1" dirty="0">
                          <a:latin typeface="Arial" panose="020B0604020202020204" pitchFamily="34" charset="0"/>
                          <a:cs typeface="Arial" panose="020B0604020202020204" pitchFamily="34" charset="0"/>
                        </a:rPr>
                        <a:t>og</a:t>
                      </a:r>
                      <a:r>
                        <a:rPr sz="1800" b="1" spc="-55" dirty="0">
                          <a:latin typeface="Arial" panose="020B0604020202020204" pitchFamily="34" charset="0"/>
                          <a:cs typeface="Arial" panose="020B0604020202020204" pitchFamily="34" charset="0"/>
                        </a:rPr>
                        <a:t>r</a:t>
                      </a:r>
                      <a:r>
                        <a:rPr sz="1800" b="1" dirty="0">
                          <a:latin typeface="Arial" panose="020B0604020202020204" pitchFamily="34" charset="0"/>
                          <a:cs typeface="Arial" panose="020B0604020202020204" pitchFamily="34" charset="0"/>
                        </a:rPr>
                        <a:t>am</a:t>
                      </a:r>
                      <a:r>
                        <a:rPr sz="1800" b="1" spc="-5" dirty="0">
                          <a:latin typeface="Arial" panose="020B0604020202020204" pitchFamily="34" charset="0"/>
                          <a:cs typeface="Arial" panose="020B0604020202020204" pitchFamily="34" charset="0"/>
                        </a:rPr>
                        <a:t> </a:t>
                      </a:r>
                      <a:r>
                        <a:rPr sz="1800" b="1" spc="-30" dirty="0">
                          <a:latin typeface="Arial" panose="020B0604020202020204" pitchFamily="34" charset="0"/>
                          <a:cs typeface="Arial" panose="020B0604020202020204" pitchFamily="34" charset="0"/>
                        </a:rPr>
                        <a:t>r</a:t>
                      </a:r>
                      <a:r>
                        <a:rPr sz="1800" b="1" spc="-5" dirty="0">
                          <a:latin typeface="Arial" panose="020B0604020202020204" pitchFamily="34" charset="0"/>
                          <a:cs typeface="Arial" panose="020B0604020202020204" pitchFamily="34" charset="0"/>
                        </a:rPr>
                        <a:t>e</a:t>
                      </a:r>
                      <a:r>
                        <a:rPr sz="1800" b="1" spc="-15" dirty="0">
                          <a:latin typeface="Arial" panose="020B0604020202020204" pitchFamily="34" charset="0"/>
                          <a:cs typeface="Arial" panose="020B0604020202020204" pitchFamily="34" charset="0"/>
                        </a:rPr>
                        <a:t>c</a:t>
                      </a:r>
                      <a:r>
                        <a:rPr sz="1800" b="1" dirty="0">
                          <a:latin typeface="Arial" panose="020B0604020202020204" pitchFamily="34" charset="0"/>
                          <a:cs typeface="Arial" panose="020B0604020202020204" pitchFamily="34" charset="0"/>
                        </a:rPr>
                        <a:t>omm</a:t>
                      </a:r>
                      <a:r>
                        <a:rPr sz="1800" b="1" spc="-5" dirty="0">
                          <a:latin typeface="Arial" panose="020B0604020202020204" pitchFamily="34" charset="0"/>
                          <a:cs typeface="Arial" panose="020B0604020202020204" pitchFamily="34" charset="0"/>
                        </a:rPr>
                        <a:t>en</a:t>
                      </a:r>
                      <a:r>
                        <a:rPr sz="1800" b="1" spc="5" dirty="0">
                          <a:latin typeface="Arial" panose="020B0604020202020204" pitchFamily="34" charset="0"/>
                          <a:cs typeface="Arial" panose="020B0604020202020204" pitchFamily="34" charset="0"/>
                        </a:rPr>
                        <a:t>d</a:t>
                      </a:r>
                      <a:r>
                        <a:rPr sz="1800" b="1" spc="-30" dirty="0">
                          <a:latin typeface="Arial" panose="020B0604020202020204" pitchFamily="34" charset="0"/>
                          <a:cs typeface="Arial" panose="020B0604020202020204" pitchFamily="34" charset="0"/>
                        </a:rPr>
                        <a:t>a</a:t>
                      </a:r>
                      <a:r>
                        <a:rPr sz="1800" b="1" dirty="0">
                          <a:latin typeface="Arial" panose="020B0604020202020204" pitchFamily="34" charset="0"/>
                          <a:cs typeface="Arial" panose="020B0604020202020204" pitchFamily="34" charset="0"/>
                        </a:rPr>
                        <a:t>tions</a:t>
                      </a:r>
                      <a:endParaRPr sz="1800" dirty="0">
                        <a:latin typeface="Arial" panose="020B0604020202020204" pitchFamily="34" charset="0"/>
                        <a:cs typeface="Arial" panose="020B0604020202020204" pitchFamily="34" charset="0"/>
                      </a:endParaRPr>
                    </a:p>
                  </a:txBody>
                  <a:tcPr marL="0" marR="0" marT="0" marB="0">
                    <a:lnB w="12700">
                      <a:solidFill>
                        <a:srgbClr val="5B9BD4"/>
                      </a:solidFill>
                      <a:prstDash val="solid"/>
                    </a:lnB>
                    <a:solidFill>
                      <a:srgbClr val="5B9BD4"/>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040" y="41046"/>
            <a:ext cx="8780373" cy="492443"/>
          </a:xfrm>
          <a:prstGeom prst="rect">
            <a:avLst/>
          </a:prstGeom>
        </p:spPr>
        <p:txBody>
          <a:bodyPr vert="horz" wrap="square" lIns="0" tIns="0" rIns="0" bIns="0" rtlCol="0">
            <a:spAutoFit/>
          </a:bodyPr>
          <a:lstStyle/>
          <a:p>
            <a:pPr marL="343853"/>
            <a:r>
              <a:rPr sz="3200" spc="-49" dirty="0">
                <a:latin typeface="Arial" panose="020B0604020202020204" pitchFamily="34" charset="0"/>
                <a:cs typeface="Arial" panose="020B0604020202020204" pitchFamily="34" charset="0"/>
              </a:rPr>
              <a:t>N</a:t>
            </a:r>
            <a:r>
              <a:rPr sz="3200" spc="-34" dirty="0">
                <a:latin typeface="Arial" panose="020B0604020202020204" pitchFamily="34" charset="0"/>
                <a:cs typeface="Arial" panose="020B0604020202020204" pitchFamily="34" charset="0"/>
              </a:rPr>
              <a:t>a</a:t>
            </a:r>
            <a:r>
              <a:rPr sz="3200" spc="-23" dirty="0">
                <a:latin typeface="Arial" panose="020B0604020202020204" pitchFamily="34" charset="0"/>
                <a:cs typeface="Arial" panose="020B0604020202020204" pitchFamily="34" charset="0"/>
              </a:rPr>
              <a:t>l</a:t>
            </a:r>
            <a:r>
              <a:rPr sz="3200" spc="-83" dirty="0">
                <a:latin typeface="Arial" panose="020B0604020202020204" pitchFamily="34" charset="0"/>
                <a:cs typeface="Arial" panose="020B0604020202020204" pitchFamily="34" charset="0"/>
              </a:rPr>
              <a:t>o</a:t>
            </a:r>
            <a:r>
              <a:rPr sz="3200" spc="-124" dirty="0">
                <a:latin typeface="Arial" panose="020B0604020202020204" pitchFamily="34" charset="0"/>
                <a:cs typeface="Arial" panose="020B0604020202020204" pitchFamily="34" charset="0"/>
              </a:rPr>
              <a:t>x</a:t>
            </a:r>
            <a:r>
              <a:rPr sz="3200" spc="-26" dirty="0">
                <a:latin typeface="Arial" panose="020B0604020202020204" pitchFamily="34" charset="0"/>
                <a:cs typeface="Arial" panose="020B0604020202020204" pitchFamily="34" charset="0"/>
              </a:rPr>
              <a:t>o</a:t>
            </a:r>
            <a:r>
              <a:rPr sz="3200" spc="-49" dirty="0">
                <a:latin typeface="Arial" panose="020B0604020202020204" pitchFamily="34" charset="0"/>
                <a:cs typeface="Arial" panose="020B0604020202020204" pitchFamily="34" charset="0"/>
              </a:rPr>
              <a:t>n</a:t>
            </a:r>
            <a:r>
              <a:rPr sz="3200" spc="-15" dirty="0">
                <a:latin typeface="Arial" panose="020B0604020202020204" pitchFamily="34" charset="0"/>
                <a:cs typeface="Arial" panose="020B0604020202020204" pitchFamily="34" charset="0"/>
              </a:rPr>
              <a:t>e</a:t>
            </a:r>
            <a:r>
              <a:rPr sz="3200" spc="-75" dirty="0">
                <a:latin typeface="Arial" panose="020B0604020202020204" pitchFamily="34" charset="0"/>
                <a:cs typeface="Arial" panose="020B0604020202020204" pitchFamily="34" charset="0"/>
              </a:rPr>
              <a:t> </a:t>
            </a:r>
            <a:r>
              <a:rPr sz="3200" spc="-49" dirty="0">
                <a:latin typeface="Arial" panose="020B0604020202020204" pitchFamily="34" charset="0"/>
                <a:cs typeface="Arial" panose="020B0604020202020204" pitchFamily="34" charset="0"/>
              </a:rPr>
              <a:t>D</a:t>
            </a:r>
            <a:r>
              <a:rPr sz="3200" spc="-8" dirty="0">
                <a:latin typeface="Arial" panose="020B0604020202020204" pitchFamily="34" charset="0"/>
                <a:cs typeface="Arial" panose="020B0604020202020204" pitchFamily="34" charset="0"/>
              </a:rPr>
              <a:t>i</a:t>
            </a:r>
            <a:r>
              <a:rPr sz="3200" spc="-75" dirty="0">
                <a:latin typeface="Arial" panose="020B0604020202020204" pitchFamily="34" charset="0"/>
                <a:cs typeface="Arial" panose="020B0604020202020204" pitchFamily="34" charset="0"/>
              </a:rPr>
              <a:t>s</a:t>
            </a:r>
            <a:r>
              <a:rPr sz="3200" spc="-26" dirty="0">
                <a:latin typeface="Arial" panose="020B0604020202020204" pitchFamily="34" charset="0"/>
                <a:cs typeface="Arial" panose="020B0604020202020204" pitchFamily="34" charset="0"/>
              </a:rPr>
              <a:t>t</a:t>
            </a:r>
            <a:r>
              <a:rPr sz="3200" spc="-11" dirty="0">
                <a:latin typeface="Arial" panose="020B0604020202020204" pitchFamily="34" charset="0"/>
                <a:cs typeface="Arial" panose="020B0604020202020204" pitchFamily="34" charset="0"/>
              </a:rPr>
              <a:t>r</a:t>
            </a:r>
            <a:r>
              <a:rPr sz="3200" spc="-34" dirty="0">
                <a:latin typeface="Arial" panose="020B0604020202020204" pitchFamily="34" charset="0"/>
                <a:cs typeface="Arial" panose="020B0604020202020204" pitchFamily="34" charset="0"/>
              </a:rPr>
              <a:t>i</a:t>
            </a:r>
            <a:r>
              <a:rPr sz="3200" spc="-49" dirty="0">
                <a:latin typeface="Arial" panose="020B0604020202020204" pitchFamily="34" charset="0"/>
                <a:cs typeface="Arial" panose="020B0604020202020204" pitchFamily="34" charset="0"/>
              </a:rPr>
              <a:t>bu</a:t>
            </a:r>
            <a:r>
              <a:rPr sz="3200" spc="-38" dirty="0">
                <a:latin typeface="Arial" panose="020B0604020202020204" pitchFamily="34" charset="0"/>
                <a:cs typeface="Arial" panose="020B0604020202020204" pitchFamily="34" charset="0"/>
              </a:rPr>
              <a:t>t</a:t>
            </a:r>
            <a:r>
              <a:rPr sz="3200" spc="-23" dirty="0">
                <a:latin typeface="Arial" panose="020B0604020202020204" pitchFamily="34" charset="0"/>
                <a:cs typeface="Arial" panose="020B0604020202020204" pitchFamily="34" charset="0"/>
              </a:rPr>
              <a:t>i</a:t>
            </a:r>
            <a:r>
              <a:rPr sz="3200" spc="-26" dirty="0">
                <a:latin typeface="Arial" panose="020B0604020202020204" pitchFamily="34" charset="0"/>
                <a:cs typeface="Arial" panose="020B0604020202020204" pitchFamily="34" charset="0"/>
              </a:rPr>
              <a:t>o</a:t>
            </a:r>
            <a:r>
              <a:rPr sz="3200" spc="-19" dirty="0">
                <a:latin typeface="Arial" panose="020B0604020202020204" pitchFamily="34" charset="0"/>
                <a:cs typeface="Arial" panose="020B0604020202020204" pitchFamily="34" charset="0"/>
              </a:rPr>
              <a:t>n</a:t>
            </a:r>
            <a:r>
              <a:rPr sz="3200" spc="-79" dirty="0">
                <a:latin typeface="Arial" panose="020B0604020202020204" pitchFamily="34" charset="0"/>
                <a:cs typeface="Arial" panose="020B0604020202020204" pitchFamily="34" charset="0"/>
              </a:rPr>
              <a:t> </a:t>
            </a:r>
            <a:r>
              <a:rPr sz="3200" spc="-11" dirty="0">
                <a:latin typeface="Arial" panose="020B0604020202020204" pitchFamily="34" charset="0"/>
                <a:cs typeface="Arial" panose="020B0604020202020204" pitchFamily="34" charset="0"/>
              </a:rPr>
              <a:t>in</a:t>
            </a:r>
            <a:r>
              <a:rPr sz="3200" spc="-56" dirty="0">
                <a:latin typeface="Arial" panose="020B0604020202020204" pitchFamily="34" charset="0"/>
                <a:cs typeface="Arial" panose="020B0604020202020204" pitchFamily="34" charset="0"/>
              </a:rPr>
              <a:t> </a:t>
            </a:r>
            <a:r>
              <a:rPr sz="3200" spc="-23" dirty="0">
                <a:latin typeface="Arial" panose="020B0604020202020204" pitchFamily="34" charset="0"/>
                <a:cs typeface="Arial" panose="020B0604020202020204" pitchFamily="34" charset="0"/>
              </a:rPr>
              <a:t>J</a:t>
            </a:r>
            <a:r>
              <a:rPr sz="3200" spc="-34" dirty="0">
                <a:latin typeface="Arial" panose="020B0604020202020204" pitchFamily="34" charset="0"/>
                <a:cs typeface="Arial" panose="020B0604020202020204" pitchFamily="34" charset="0"/>
              </a:rPr>
              <a:t>a</a:t>
            </a:r>
            <a:r>
              <a:rPr sz="3200" spc="-8" dirty="0">
                <a:latin typeface="Arial" panose="020B0604020202020204" pitchFamily="34" charset="0"/>
                <a:cs typeface="Arial" panose="020B0604020202020204" pitchFamily="34" charset="0"/>
              </a:rPr>
              <a:t>i</a:t>
            </a:r>
            <a:r>
              <a:rPr sz="3200" spc="-30" dirty="0">
                <a:latin typeface="Arial" panose="020B0604020202020204" pitchFamily="34" charset="0"/>
                <a:cs typeface="Arial" panose="020B0604020202020204" pitchFamily="34" charset="0"/>
              </a:rPr>
              <a:t>l</a:t>
            </a:r>
            <a:r>
              <a:rPr sz="3200" spc="-15" dirty="0">
                <a:latin typeface="Arial" panose="020B0604020202020204" pitchFamily="34" charset="0"/>
                <a:cs typeface="Arial" panose="020B0604020202020204" pitchFamily="34" charset="0"/>
              </a:rPr>
              <a:t>s</a:t>
            </a:r>
            <a:r>
              <a:rPr sz="3200" spc="-38" dirty="0">
                <a:latin typeface="Arial" panose="020B0604020202020204" pitchFamily="34" charset="0"/>
                <a:cs typeface="Arial" panose="020B0604020202020204" pitchFamily="34" charset="0"/>
              </a:rPr>
              <a:t> </a:t>
            </a:r>
            <a:r>
              <a:rPr sz="3200" b="0" dirty="0">
                <a:latin typeface="Arial" panose="020B0604020202020204" pitchFamily="34" charset="0"/>
                <a:cs typeface="Arial" panose="020B0604020202020204" pitchFamily="34" charset="0"/>
              </a:rPr>
              <a:t>-</a:t>
            </a:r>
            <a:r>
              <a:rPr sz="3200" spc="-34" dirty="0">
                <a:latin typeface="Arial" panose="020B0604020202020204" pitchFamily="34" charset="0"/>
                <a:cs typeface="Arial" panose="020B0604020202020204" pitchFamily="34" charset="0"/>
              </a:rPr>
              <a:t> </a:t>
            </a:r>
            <a:r>
              <a:rPr sz="3200" spc="-75" dirty="0">
                <a:latin typeface="Arial" panose="020B0604020202020204" pitchFamily="34" charset="0"/>
                <a:cs typeface="Arial" panose="020B0604020202020204" pitchFamily="34" charset="0"/>
              </a:rPr>
              <a:t>K</a:t>
            </a:r>
            <a:r>
              <a:rPr sz="3200" spc="-49" dirty="0">
                <a:latin typeface="Arial" panose="020B0604020202020204" pitchFamily="34" charset="0"/>
                <a:cs typeface="Arial" panose="020B0604020202020204" pitchFamily="34" charset="0"/>
              </a:rPr>
              <a:t>e</a:t>
            </a:r>
            <a:r>
              <a:rPr sz="3200" spc="-15" dirty="0">
                <a:latin typeface="Arial" panose="020B0604020202020204" pitchFamily="34" charset="0"/>
                <a:cs typeface="Arial" panose="020B0604020202020204" pitchFamily="34" charset="0"/>
              </a:rPr>
              <a:t>y</a:t>
            </a:r>
            <a:r>
              <a:rPr sz="3200" spc="-68" dirty="0">
                <a:latin typeface="Arial" panose="020B0604020202020204" pitchFamily="34" charset="0"/>
                <a:cs typeface="Arial" panose="020B0604020202020204" pitchFamily="34" charset="0"/>
              </a:rPr>
              <a:t> </a:t>
            </a:r>
            <a:r>
              <a:rPr sz="3200" spc="-38" dirty="0">
                <a:latin typeface="Arial" panose="020B0604020202020204" pitchFamily="34" charset="0"/>
                <a:cs typeface="Arial" panose="020B0604020202020204" pitchFamily="34" charset="0"/>
              </a:rPr>
              <a:t>F</a:t>
            </a:r>
            <a:r>
              <a:rPr sz="3200" spc="-8" dirty="0">
                <a:latin typeface="Arial" panose="020B0604020202020204" pitchFamily="34" charset="0"/>
                <a:cs typeface="Arial" panose="020B0604020202020204" pitchFamily="34" charset="0"/>
              </a:rPr>
              <a:t>i</a:t>
            </a:r>
            <a:r>
              <a:rPr sz="3200" spc="-45" dirty="0">
                <a:latin typeface="Arial" panose="020B0604020202020204" pitchFamily="34" charset="0"/>
                <a:cs typeface="Arial" panose="020B0604020202020204" pitchFamily="34" charset="0"/>
              </a:rPr>
              <a:t>n</a:t>
            </a:r>
            <a:r>
              <a:rPr sz="3200" spc="-49" dirty="0">
                <a:latin typeface="Arial" panose="020B0604020202020204" pitchFamily="34" charset="0"/>
                <a:cs typeface="Arial" panose="020B0604020202020204" pitchFamily="34" charset="0"/>
              </a:rPr>
              <a:t>d</a:t>
            </a:r>
            <a:r>
              <a:rPr sz="3200" spc="-23" dirty="0">
                <a:latin typeface="Arial" panose="020B0604020202020204" pitchFamily="34" charset="0"/>
                <a:cs typeface="Arial" panose="020B0604020202020204" pitchFamily="34" charset="0"/>
              </a:rPr>
              <a:t>i</a:t>
            </a:r>
            <a:r>
              <a:rPr sz="3200" spc="-45" dirty="0">
                <a:latin typeface="Arial" panose="020B0604020202020204" pitchFamily="34" charset="0"/>
                <a:cs typeface="Arial" panose="020B0604020202020204" pitchFamily="34" charset="0"/>
              </a:rPr>
              <a:t>ng</a:t>
            </a:r>
            <a:r>
              <a:rPr sz="3200" spc="-15" dirty="0">
                <a:latin typeface="Arial" panose="020B0604020202020204" pitchFamily="34" charset="0"/>
                <a:cs typeface="Arial" panose="020B0604020202020204" pitchFamily="34" charset="0"/>
              </a:rPr>
              <a:t>s</a:t>
            </a:r>
          </a:p>
        </p:txBody>
      </p:sp>
      <p:sp>
        <p:nvSpPr>
          <p:cNvPr id="3" name="object 3"/>
          <p:cNvSpPr/>
          <p:nvPr/>
        </p:nvSpPr>
        <p:spPr>
          <a:xfrm>
            <a:off x="425196" y="3982412"/>
            <a:ext cx="1573054" cy="1325879"/>
          </a:xfrm>
          <a:custGeom>
            <a:avLst/>
            <a:gdLst/>
            <a:ahLst/>
            <a:cxnLst/>
            <a:rect l="l" t="t" r="r" b="b"/>
            <a:pathLst>
              <a:path w="2097405" h="1767839">
                <a:moveTo>
                  <a:pt x="0" y="1767839"/>
                </a:moveTo>
                <a:lnTo>
                  <a:pt x="2097024" y="1767839"/>
                </a:lnTo>
                <a:lnTo>
                  <a:pt x="2097024" y="0"/>
                </a:lnTo>
                <a:lnTo>
                  <a:pt x="0" y="0"/>
                </a:lnTo>
                <a:lnTo>
                  <a:pt x="0" y="1767839"/>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4" name="object 4"/>
          <p:cNvSpPr/>
          <p:nvPr/>
        </p:nvSpPr>
        <p:spPr>
          <a:xfrm>
            <a:off x="1997963" y="3982412"/>
            <a:ext cx="6720840" cy="1325879"/>
          </a:xfrm>
          <a:custGeom>
            <a:avLst/>
            <a:gdLst/>
            <a:ahLst/>
            <a:cxnLst/>
            <a:rect l="l" t="t" r="r" b="b"/>
            <a:pathLst>
              <a:path w="8961120" h="1767839">
                <a:moveTo>
                  <a:pt x="0" y="1767839"/>
                </a:moveTo>
                <a:lnTo>
                  <a:pt x="8961120" y="1767839"/>
                </a:lnTo>
                <a:lnTo>
                  <a:pt x="8961120" y="0"/>
                </a:lnTo>
                <a:lnTo>
                  <a:pt x="0" y="0"/>
                </a:lnTo>
                <a:lnTo>
                  <a:pt x="0" y="1767839"/>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6" name="object 6"/>
          <p:cNvSpPr txBox="1">
            <a:spLocks noGrp="1"/>
          </p:cNvSpPr>
          <p:nvPr>
            <p:ph type="sldNum" sz="quarter" idx="7"/>
          </p:nvPr>
        </p:nvSpPr>
        <p:spPr>
          <a:xfrm>
            <a:off x="6659047" y="5723208"/>
            <a:ext cx="57150" cy="92333"/>
          </a:xfrm>
          <a:prstGeom prst="rect">
            <a:avLst/>
          </a:prstGeom>
        </p:spPr>
        <p:txBody>
          <a:bodyPr vert="horz" wrap="square" lIns="0" tIns="0" rIns="0" bIns="0" rtlCol="0">
            <a:spAutoFit/>
          </a:bodyPr>
          <a:lstStyle/>
          <a:p>
            <a:pPr marL="19050" defTabSz="685800"/>
            <a:fld id="{81D60167-4931-47E6-BA6A-407CBD079E47}" type="slidenum">
              <a:rPr spc="-4" dirty="0"/>
              <a:pPr marL="19050" defTabSz="685800"/>
              <a:t>46</a:t>
            </a:fld>
            <a:endParaRPr spc="-4" dirty="0"/>
          </a:p>
        </p:txBody>
      </p:sp>
      <p:graphicFrame>
        <p:nvGraphicFramePr>
          <p:cNvPr id="5" name="object 5"/>
          <p:cNvGraphicFramePr>
            <a:graphicFrameLocks noGrp="1"/>
          </p:cNvGraphicFramePr>
          <p:nvPr>
            <p:extLst>
              <p:ext uri="{D42A27DB-BD31-4B8C-83A1-F6EECF244321}">
                <p14:modId xmlns:p14="http://schemas.microsoft.com/office/powerpoint/2010/main" val="3397476775"/>
              </p:ext>
            </p:extLst>
          </p:nvPr>
        </p:nvGraphicFramePr>
        <p:xfrm>
          <a:off x="415671" y="1632394"/>
          <a:ext cx="8293608" cy="4846320"/>
        </p:xfrm>
        <a:graphic>
          <a:graphicData uri="http://schemas.openxmlformats.org/drawingml/2006/table">
            <a:tbl>
              <a:tblPr firstRow="1" bandRow="1">
                <a:tableStyleId>{2D5ABB26-0587-4C30-8999-92F81FD0307C}</a:tableStyleId>
              </a:tblPr>
              <a:tblGrid>
                <a:gridCol w="1817166">
                  <a:extLst>
                    <a:ext uri="{9D8B030D-6E8A-4147-A177-3AD203B41FA5}">
                      <a16:colId xmlns:a16="http://schemas.microsoft.com/office/drawing/2014/main" val="20000"/>
                    </a:ext>
                  </a:extLst>
                </a:gridCol>
                <a:gridCol w="6476442">
                  <a:extLst>
                    <a:ext uri="{9D8B030D-6E8A-4147-A177-3AD203B41FA5}">
                      <a16:colId xmlns:a16="http://schemas.microsoft.com/office/drawing/2014/main" val="20001"/>
                    </a:ext>
                  </a:extLst>
                </a:gridCol>
              </a:tblGrid>
              <a:tr h="411479">
                <a:tc gridSpan="2">
                  <a:txBody>
                    <a:bodyPr/>
                    <a:lstStyle/>
                    <a:p>
                      <a:pPr marL="91440">
                        <a:lnSpc>
                          <a:spcPct val="100000"/>
                        </a:lnSpc>
                      </a:pPr>
                      <a:r>
                        <a:rPr sz="2400" b="1" spc="-45" dirty="0">
                          <a:solidFill>
                            <a:srgbClr val="FFFFFF"/>
                          </a:solidFill>
                          <a:latin typeface="Arial" panose="020B0604020202020204" pitchFamily="34" charset="0"/>
                          <a:cs typeface="Arial" panose="020B0604020202020204" pitchFamily="34" charset="0"/>
                        </a:rPr>
                        <a:t>R</a:t>
                      </a:r>
                      <a:r>
                        <a:rPr sz="2400" b="1" spc="-5" dirty="0">
                          <a:solidFill>
                            <a:srgbClr val="FFFFFF"/>
                          </a:solidFill>
                          <a:latin typeface="Arial" panose="020B0604020202020204" pitchFamily="34" charset="0"/>
                          <a:cs typeface="Arial" panose="020B0604020202020204" pitchFamily="34" charset="0"/>
                        </a:rPr>
                        <a:t>ec</a:t>
                      </a:r>
                      <a:r>
                        <a:rPr sz="2400" b="1" spc="-10" dirty="0">
                          <a:solidFill>
                            <a:srgbClr val="FFFFFF"/>
                          </a:solidFill>
                          <a:latin typeface="Arial" panose="020B0604020202020204" pitchFamily="34" charset="0"/>
                          <a:cs typeface="Arial" panose="020B0604020202020204" pitchFamily="34" charset="0"/>
                        </a:rPr>
                        <a:t>o</a:t>
                      </a:r>
                      <a:r>
                        <a:rPr sz="2400" b="1" spc="-5" dirty="0">
                          <a:solidFill>
                            <a:srgbClr val="FFFFFF"/>
                          </a:solidFill>
                          <a:latin typeface="Arial" panose="020B0604020202020204" pitchFamily="34" charset="0"/>
                          <a:cs typeface="Arial" panose="020B0604020202020204" pitchFamily="34" charset="0"/>
                        </a:rPr>
                        <a:t>mmen</a:t>
                      </a:r>
                      <a:r>
                        <a:rPr sz="2400" b="1" spc="-10" dirty="0">
                          <a:solidFill>
                            <a:srgbClr val="FFFFFF"/>
                          </a:solidFill>
                          <a:latin typeface="Arial" panose="020B0604020202020204" pitchFamily="34" charset="0"/>
                          <a:cs typeface="Arial" panose="020B0604020202020204" pitchFamily="34" charset="0"/>
                        </a:rPr>
                        <a:t>d</a:t>
                      </a:r>
                      <a:r>
                        <a:rPr sz="2400" b="1" spc="-30" dirty="0">
                          <a:solidFill>
                            <a:srgbClr val="FFFFFF"/>
                          </a:solidFill>
                          <a:latin typeface="Arial" panose="020B0604020202020204" pitchFamily="34" charset="0"/>
                          <a:cs typeface="Arial" panose="020B0604020202020204" pitchFamily="34" charset="0"/>
                        </a:rPr>
                        <a:t>a</a:t>
                      </a:r>
                      <a:r>
                        <a:rPr sz="2400" b="1" dirty="0">
                          <a:solidFill>
                            <a:srgbClr val="FFFFFF"/>
                          </a:solidFill>
                          <a:latin typeface="Arial" panose="020B0604020202020204" pitchFamily="34" charset="0"/>
                          <a:cs typeface="Arial" panose="020B0604020202020204" pitchFamily="34" charset="0"/>
                        </a:rPr>
                        <a:t>ti</a:t>
                      </a:r>
                      <a:r>
                        <a:rPr sz="2400" b="1" spc="-10" dirty="0">
                          <a:solidFill>
                            <a:srgbClr val="FFFFFF"/>
                          </a:solidFill>
                          <a:latin typeface="Arial" panose="020B0604020202020204" pitchFamily="34" charset="0"/>
                          <a:cs typeface="Arial" panose="020B0604020202020204" pitchFamily="34" charset="0"/>
                        </a:rPr>
                        <a:t>o</a:t>
                      </a:r>
                      <a:r>
                        <a:rPr sz="2400" b="1" dirty="0">
                          <a:solidFill>
                            <a:srgbClr val="FFFFFF"/>
                          </a:solidFill>
                          <a:latin typeface="Arial" panose="020B0604020202020204" pitchFamily="34" charset="0"/>
                          <a:cs typeface="Arial" panose="020B0604020202020204" pitchFamily="34" charset="0"/>
                        </a:rPr>
                        <a:t>ns</a:t>
                      </a:r>
                      <a:r>
                        <a:rPr sz="2400" b="1" spc="-5" dirty="0">
                          <a:solidFill>
                            <a:srgbClr val="FFFFFF"/>
                          </a:solidFill>
                          <a:latin typeface="Arial" panose="020B0604020202020204" pitchFamily="34" charset="0"/>
                          <a:cs typeface="Arial" panose="020B0604020202020204" pitchFamily="34" charset="0"/>
                        </a:rPr>
                        <a:t> </a:t>
                      </a:r>
                      <a:r>
                        <a:rPr sz="2400" b="1" spc="5" dirty="0">
                          <a:solidFill>
                            <a:srgbClr val="FFFFFF"/>
                          </a:solidFill>
                          <a:latin typeface="Arial" panose="020B0604020202020204" pitchFamily="34" charset="0"/>
                          <a:cs typeface="Arial" panose="020B0604020202020204" pitchFamily="34" charset="0"/>
                        </a:rPr>
                        <a:t>s</a:t>
                      </a:r>
                      <a:r>
                        <a:rPr sz="2400" b="1" dirty="0">
                          <a:solidFill>
                            <a:srgbClr val="FFFFFF"/>
                          </a:solidFill>
                          <a:latin typeface="Arial" panose="020B0604020202020204" pitchFamily="34" charset="0"/>
                          <a:cs typeface="Arial" panose="020B0604020202020204" pitchFamily="34" charset="0"/>
                        </a:rPr>
                        <a:t>u</a:t>
                      </a:r>
                      <a:r>
                        <a:rPr sz="2400" b="1" spc="20" dirty="0">
                          <a:solidFill>
                            <a:srgbClr val="FFFFFF"/>
                          </a:solidFill>
                          <a:latin typeface="Arial" panose="020B0604020202020204" pitchFamily="34" charset="0"/>
                          <a:cs typeface="Arial" panose="020B0604020202020204" pitchFamily="34" charset="0"/>
                        </a:rPr>
                        <a:t>g</a:t>
                      </a:r>
                      <a:r>
                        <a:rPr sz="2400" b="1" spc="-35" dirty="0">
                          <a:solidFill>
                            <a:srgbClr val="FFFFFF"/>
                          </a:solidFill>
                          <a:latin typeface="Arial" panose="020B0604020202020204" pitchFamily="34" charset="0"/>
                          <a:cs typeface="Arial" panose="020B0604020202020204" pitchFamily="34" charset="0"/>
                        </a:rPr>
                        <a:t>g</a:t>
                      </a:r>
                      <a:r>
                        <a:rPr sz="2400" b="1" spc="-5" dirty="0">
                          <a:solidFill>
                            <a:srgbClr val="FFFFFF"/>
                          </a:solidFill>
                          <a:latin typeface="Arial" panose="020B0604020202020204" pitchFamily="34" charset="0"/>
                          <a:cs typeface="Arial" panose="020B0604020202020204" pitchFamily="34" charset="0"/>
                        </a:rPr>
                        <a:t>e</a:t>
                      </a:r>
                      <a:r>
                        <a:rPr sz="2400" b="1" spc="-30" dirty="0">
                          <a:solidFill>
                            <a:srgbClr val="FFFFFF"/>
                          </a:solidFill>
                          <a:latin typeface="Arial" panose="020B0604020202020204" pitchFamily="34" charset="0"/>
                          <a:cs typeface="Arial" panose="020B0604020202020204" pitchFamily="34" charset="0"/>
                        </a:rPr>
                        <a:t>s</a:t>
                      </a:r>
                      <a:r>
                        <a:rPr sz="2400" b="1" spc="-35" dirty="0">
                          <a:solidFill>
                            <a:srgbClr val="FFFFFF"/>
                          </a:solidFill>
                          <a:latin typeface="Arial" panose="020B0604020202020204" pitchFamily="34" charset="0"/>
                          <a:cs typeface="Arial" panose="020B0604020202020204" pitchFamily="34" charset="0"/>
                        </a:rPr>
                        <a:t>t</a:t>
                      </a:r>
                      <a:r>
                        <a:rPr sz="2400" b="1" spc="-5" dirty="0">
                          <a:solidFill>
                            <a:srgbClr val="FFFFFF"/>
                          </a:solidFill>
                          <a:latin typeface="Arial" panose="020B0604020202020204" pitchFamily="34" charset="0"/>
                          <a:cs typeface="Arial" panose="020B0604020202020204" pitchFamily="34" charset="0"/>
                        </a:rPr>
                        <a:t>e</a:t>
                      </a:r>
                      <a:r>
                        <a:rPr sz="2400" b="1" dirty="0">
                          <a:solidFill>
                            <a:srgbClr val="FFFFFF"/>
                          </a:solidFill>
                          <a:latin typeface="Arial" panose="020B0604020202020204" pitchFamily="34" charset="0"/>
                          <a:cs typeface="Arial" panose="020B0604020202020204" pitchFamily="34" charset="0"/>
                        </a:rPr>
                        <a:t>d </a:t>
                      </a:r>
                      <a:r>
                        <a:rPr sz="2400" b="1" spc="-15" dirty="0">
                          <a:solidFill>
                            <a:srgbClr val="FFFFFF"/>
                          </a:solidFill>
                          <a:latin typeface="Arial" panose="020B0604020202020204" pitchFamily="34" charset="0"/>
                          <a:cs typeface="Arial" panose="020B0604020202020204" pitchFamily="34" charset="0"/>
                        </a:rPr>
                        <a:t>t</a:t>
                      </a:r>
                      <a:r>
                        <a:rPr sz="2400" b="1" dirty="0">
                          <a:solidFill>
                            <a:srgbClr val="FFFFFF"/>
                          </a:solidFill>
                          <a:latin typeface="Arial" panose="020B0604020202020204" pitchFamily="34" charset="0"/>
                          <a:cs typeface="Arial" panose="020B0604020202020204" pitchFamily="34" charset="0"/>
                        </a:rPr>
                        <a:t>o</a:t>
                      </a:r>
                      <a:r>
                        <a:rPr sz="2400" b="1" spc="-25" dirty="0">
                          <a:solidFill>
                            <a:srgbClr val="FFFFFF"/>
                          </a:solidFill>
                          <a:latin typeface="Arial" panose="020B0604020202020204" pitchFamily="34" charset="0"/>
                          <a:cs typeface="Arial" panose="020B0604020202020204" pitchFamily="34" charset="0"/>
                        </a:rPr>
                        <a:t> </a:t>
                      </a:r>
                      <a:r>
                        <a:rPr sz="2400" b="1" dirty="0">
                          <a:solidFill>
                            <a:srgbClr val="FFFFFF"/>
                          </a:solidFill>
                          <a:latin typeface="Arial" panose="020B0604020202020204" pitchFamily="34" charset="0"/>
                          <a:cs typeface="Arial" panose="020B0604020202020204" pitchFamily="34" charset="0"/>
                        </a:rPr>
                        <a:t>i</a:t>
                      </a:r>
                      <a:r>
                        <a:rPr sz="2400" b="1" spc="-15" dirty="0">
                          <a:solidFill>
                            <a:srgbClr val="FFFFFF"/>
                          </a:solidFill>
                          <a:latin typeface="Arial" panose="020B0604020202020204" pitchFamily="34" charset="0"/>
                          <a:cs typeface="Arial" panose="020B0604020202020204" pitchFamily="34" charset="0"/>
                        </a:rPr>
                        <a:t>m</a:t>
                      </a:r>
                      <a:r>
                        <a:rPr sz="2400" b="1" dirty="0">
                          <a:solidFill>
                            <a:srgbClr val="FFFFFF"/>
                          </a:solidFill>
                          <a:latin typeface="Arial" panose="020B0604020202020204" pitchFamily="34" charset="0"/>
                          <a:cs typeface="Arial" panose="020B0604020202020204" pitchFamily="34" charset="0"/>
                        </a:rPr>
                        <a:t>p</a:t>
                      </a:r>
                      <a:r>
                        <a:rPr sz="2400" b="1" spc="-40" dirty="0">
                          <a:solidFill>
                            <a:srgbClr val="FFFFFF"/>
                          </a:solidFill>
                          <a:latin typeface="Arial" panose="020B0604020202020204" pitchFamily="34" charset="0"/>
                          <a:cs typeface="Arial" panose="020B0604020202020204" pitchFamily="34" charset="0"/>
                        </a:rPr>
                        <a:t>r</a:t>
                      </a:r>
                      <a:r>
                        <a:rPr sz="2400" b="1" spc="-20" dirty="0">
                          <a:solidFill>
                            <a:srgbClr val="FFFFFF"/>
                          </a:solidFill>
                          <a:latin typeface="Arial" panose="020B0604020202020204" pitchFamily="34" charset="0"/>
                          <a:cs typeface="Arial" panose="020B0604020202020204" pitchFamily="34" charset="0"/>
                        </a:rPr>
                        <a:t>o</a:t>
                      </a:r>
                      <a:r>
                        <a:rPr sz="2400" b="1" spc="-30" dirty="0">
                          <a:solidFill>
                            <a:srgbClr val="FFFFFF"/>
                          </a:solidFill>
                          <a:latin typeface="Arial" panose="020B0604020202020204" pitchFamily="34" charset="0"/>
                          <a:cs typeface="Arial" panose="020B0604020202020204" pitchFamily="34" charset="0"/>
                        </a:rPr>
                        <a:t>v</a:t>
                      </a:r>
                      <a:r>
                        <a:rPr sz="2400" b="1" dirty="0">
                          <a:solidFill>
                            <a:srgbClr val="FFFFFF"/>
                          </a:solidFill>
                          <a:latin typeface="Arial" panose="020B0604020202020204" pitchFamily="34" charset="0"/>
                          <a:cs typeface="Arial" panose="020B0604020202020204" pitchFamily="34" charset="0"/>
                        </a:rPr>
                        <a:t>e</a:t>
                      </a:r>
                      <a:r>
                        <a:rPr sz="2400" b="1" spc="15" dirty="0">
                          <a:solidFill>
                            <a:srgbClr val="FFFFFF"/>
                          </a:solidFill>
                          <a:latin typeface="Arial" panose="020B0604020202020204" pitchFamily="34" charset="0"/>
                          <a:cs typeface="Arial" panose="020B0604020202020204" pitchFamily="34" charset="0"/>
                        </a:rPr>
                        <a:t> </a:t>
                      </a:r>
                      <a:r>
                        <a:rPr sz="2400" b="1" dirty="0">
                          <a:solidFill>
                            <a:srgbClr val="FFFFFF"/>
                          </a:solidFill>
                          <a:latin typeface="Arial" panose="020B0604020202020204" pitchFamily="34" charset="0"/>
                          <a:cs typeface="Arial" panose="020B0604020202020204" pitchFamily="34" charset="0"/>
                        </a:rPr>
                        <a:t>p</a:t>
                      </a:r>
                      <a:r>
                        <a:rPr sz="2400" b="1" spc="-40" dirty="0">
                          <a:solidFill>
                            <a:srgbClr val="FFFFFF"/>
                          </a:solidFill>
                          <a:latin typeface="Arial" panose="020B0604020202020204" pitchFamily="34" charset="0"/>
                          <a:cs typeface="Arial" panose="020B0604020202020204" pitchFamily="34" charset="0"/>
                        </a:rPr>
                        <a:t>r</a:t>
                      </a:r>
                      <a:r>
                        <a:rPr sz="2400" b="1" dirty="0">
                          <a:solidFill>
                            <a:srgbClr val="FFFFFF"/>
                          </a:solidFill>
                          <a:latin typeface="Arial" panose="020B0604020202020204" pitchFamily="34" charset="0"/>
                          <a:cs typeface="Arial" panose="020B0604020202020204" pitchFamily="34" charset="0"/>
                        </a:rPr>
                        <a:t>og</a:t>
                      </a:r>
                      <a:r>
                        <a:rPr sz="2400" b="1" spc="-60" dirty="0">
                          <a:solidFill>
                            <a:srgbClr val="FFFFFF"/>
                          </a:solidFill>
                          <a:latin typeface="Arial" panose="020B0604020202020204" pitchFamily="34" charset="0"/>
                          <a:cs typeface="Arial" panose="020B0604020202020204" pitchFamily="34" charset="0"/>
                        </a:rPr>
                        <a:t>r</a:t>
                      </a:r>
                      <a:r>
                        <a:rPr sz="2400" b="1" dirty="0">
                          <a:solidFill>
                            <a:srgbClr val="FFFFFF"/>
                          </a:solidFill>
                          <a:latin typeface="Arial" panose="020B0604020202020204" pitchFamily="34" charset="0"/>
                          <a:cs typeface="Arial" panose="020B0604020202020204" pitchFamily="34" charset="0"/>
                        </a:rPr>
                        <a:t>am</a:t>
                      </a:r>
                      <a:r>
                        <a:rPr sz="2400" b="1" spc="-30" dirty="0">
                          <a:solidFill>
                            <a:srgbClr val="FFFFFF"/>
                          </a:solidFill>
                          <a:latin typeface="Arial" panose="020B0604020202020204" pitchFamily="34" charset="0"/>
                          <a:cs typeface="Arial" panose="020B0604020202020204" pitchFamily="34" charset="0"/>
                        </a:rPr>
                        <a:t> </a:t>
                      </a:r>
                      <a:r>
                        <a:rPr sz="2400" b="1" dirty="0">
                          <a:solidFill>
                            <a:srgbClr val="FFFFFF"/>
                          </a:solidFill>
                          <a:latin typeface="Arial" panose="020B0604020202020204" pitchFamily="34" charset="0"/>
                          <a:cs typeface="Arial" panose="020B0604020202020204" pitchFamily="34" charset="0"/>
                        </a:rPr>
                        <a:t>i</a:t>
                      </a:r>
                      <a:r>
                        <a:rPr sz="2400" b="1" spc="-15" dirty="0">
                          <a:solidFill>
                            <a:srgbClr val="FFFFFF"/>
                          </a:solidFill>
                          <a:latin typeface="Arial" panose="020B0604020202020204" pitchFamily="34" charset="0"/>
                          <a:cs typeface="Arial" panose="020B0604020202020204" pitchFamily="34" charset="0"/>
                        </a:rPr>
                        <a:t>m</a:t>
                      </a:r>
                      <a:r>
                        <a:rPr sz="2400" b="1" dirty="0">
                          <a:solidFill>
                            <a:srgbClr val="FFFFFF"/>
                          </a:solidFill>
                          <a:latin typeface="Arial" panose="020B0604020202020204" pitchFamily="34" charset="0"/>
                          <a:cs typeface="Arial" panose="020B0604020202020204" pitchFamily="34" charset="0"/>
                        </a:rPr>
                        <a:t>pleme</a:t>
                      </a:r>
                      <a:r>
                        <a:rPr sz="2400" b="1" spc="-40" dirty="0">
                          <a:solidFill>
                            <a:srgbClr val="FFFFFF"/>
                          </a:solidFill>
                          <a:latin typeface="Arial" panose="020B0604020202020204" pitchFamily="34" charset="0"/>
                          <a:cs typeface="Arial" panose="020B0604020202020204" pitchFamily="34" charset="0"/>
                        </a:rPr>
                        <a:t>n</a:t>
                      </a:r>
                      <a:r>
                        <a:rPr sz="2400" b="1" spc="-20" dirty="0">
                          <a:solidFill>
                            <a:srgbClr val="FFFFFF"/>
                          </a:solidFill>
                          <a:latin typeface="Arial" panose="020B0604020202020204" pitchFamily="34" charset="0"/>
                          <a:cs typeface="Arial" panose="020B0604020202020204" pitchFamily="34" charset="0"/>
                        </a:rPr>
                        <a:t>t</a:t>
                      </a:r>
                      <a:r>
                        <a:rPr sz="2400" b="1" spc="-30" dirty="0">
                          <a:solidFill>
                            <a:srgbClr val="FFFFFF"/>
                          </a:solidFill>
                          <a:latin typeface="Arial" panose="020B0604020202020204" pitchFamily="34" charset="0"/>
                          <a:cs typeface="Arial" panose="020B0604020202020204" pitchFamily="34" charset="0"/>
                        </a:rPr>
                        <a:t>a</a:t>
                      </a:r>
                      <a:r>
                        <a:rPr sz="2400" b="1" dirty="0">
                          <a:solidFill>
                            <a:srgbClr val="FFFFFF"/>
                          </a:solidFill>
                          <a:latin typeface="Arial" panose="020B0604020202020204" pitchFamily="34" charset="0"/>
                          <a:cs typeface="Arial" panose="020B0604020202020204" pitchFamily="34" charset="0"/>
                        </a:rPr>
                        <a:t>ti</a:t>
                      </a:r>
                      <a:r>
                        <a:rPr sz="2400" b="1" spc="-10" dirty="0">
                          <a:solidFill>
                            <a:srgbClr val="FFFFFF"/>
                          </a:solidFill>
                          <a:latin typeface="Arial" panose="020B0604020202020204" pitchFamily="34" charset="0"/>
                          <a:cs typeface="Arial" panose="020B0604020202020204" pitchFamily="34" charset="0"/>
                        </a:rPr>
                        <a:t>o</a:t>
                      </a:r>
                      <a:r>
                        <a:rPr sz="2400" b="1" dirty="0">
                          <a:solidFill>
                            <a:srgbClr val="FFFFFF"/>
                          </a:solidFill>
                          <a:latin typeface="Arial" panose="020B0604020202020204" pitchFamily="34" charset="0"/>
                          <a:cs typeface="Arial" panose="020B0604020202020204" pitchFamily="34" charset="0"/>
                        </a:rPr>
                        <a:t>n</a:t>
                      </a:r>
                      <a:endParaRPr sz="2400" dirty="0">
                        <a:latin typeface="Arial" panose="020B0604020202020204" pitchFamily="34" charset="0"/>
                        <a:cs typeface="Arial" panose="020B0604020202020204" pitchFamily="34" charset="0"/>
                      </a:endParaRPr>
                    </a:p>
                  </a:txBody>
                  <a:tcPr marL="0" marR="0" marT="0" marB="0">
                    <a:lnT w="25400">
                      <a:solidFill>
                        <a:srgbClr val="000000"/>
                      </a:solidFill>
                      <a:prstDash val="solid"/>
                    </a:lnT>
                    <a:lnB w="25400">
                      <a:solidFill>
                        <a:srgbClr val="000000"/>
                      </a:solidFill>
                      <a:prstDash val="solid"/>
                    </a:lnB>
                    <a:solidFill>
                      <a:srgbClr val="1F4E79"/>
                    </a:solidFill>
                  </a:tcPr>
                </a:tc>
                <a:tc hMerge="1">
                  <a:txBody>
                    <a:bodyPr/>
                    <a:lstStyle/>
                    <a:p>
                      <a:endParaRPr/>
                    </a:p>
                  </a:txBody>
                  <a:tcPr marL="0" marR="0" marT="0" marB="0"/>
                </a:tc>
                <a:extLst>
                  <a:ext uri="{0D108BD9-81ED-4DB2-BD59-A6C34878D82A}">
                    <a16:rowId xmlns:a16="http://schemas.microsoft.com/office/drawing/2014/main" val="10000"/>
                  </a:ext>
                </a:extLst>
              </a:tr>
              <a:tr h="1929003">
                <a:tc>
                  <a:txBody>
                    <a:bodyPr/>
                    <a:lstStyle/>
                    <a:p>
                      <a:pPr marL="91440">
                        <a:lnSpc>
                          <a:spcPct val="100000"/>
                        </a:lnSpc>
                      </a:pPr>
                      <a:r>
                        <a:rPr sz="1800" b="1" spc="-5" dirty="0">
                          <a:latin typeface="Arial" panose="020B0604020202020204" pitchFamily="34" charset="0"/>
                          <a:cs typeface="Arial" panose="020B0604020202020204" pitchFamily="34" charset="0"/>
                        </a:rPr>
                        <a:t>Jai</a:t>
                      </a:r>
                      <a:r>
                        <a:rPr sz="1800" b="1" dirty="0">
                          <a:latin typeface="Arial" panose="020B0604020202020204" pitchFamily="34" charset="0"/>
                          <a:cs typeface="Arial" panose="020B0604020202020204" pitchFamily="34" charset="0"/>
                        </a:rPr>
                        <a:t>l</a:t>
                      </a:r>
                      <a:r>
                        <a:rPr sz="1800" b="1" spc="-10" dirty="0">
                          <a:latin typeface="Arial" panose="020B0604020202020204" pitchFamily="34" charset="0"/>
                          <a:cs typeface="Arial" panose="020B0604020202020204" pitchFamily="34" charset="0"/>
                        </a:rPr>
                        <a:t> </a:t>
                      </a:r>
                      <a:r>
                        <a:rPr sz="1800" b="1" spc="-40" dirty="0">
                          <a:latin typeface="Arial" panose="020B0604020202020204" pitchFamily="34" charset="0"/>
                          <a:cs typeface="Arial" panose="020B0604020202020204" pitchFamily="34" charset="0"/>
                        </a:rPr>
                        <a:t>s</a:t>
                      </a:r>
                      <a:r>
                        <a:rPr sz="1800" b="1" spc="-15" dirty="0">
                          <a:latin typeface="Arial" panose="020B0604020202020204" pitchFamily="34" charset="0"/>
                          <a:cs typeface="Arial" panose="020B0604020202020204" pitchFamily="34" charset="0"/>
                        </a:rPr>
                        <a:t>y</a:t>
                      </a:r>
                      <a:r>
                        <a:rPr sz="1800" b="1" spc="-25" dirty="0">
                          <a:latin typeface="Arial" panose="020B0604020202020204" pitchFamily="34" charset="0"/>
                          <a:cs typeface="Arial" panose="020B0604020202020204" pitchFamily="34" charset="0"/>
                        </a:rPr>
                        <a:t>s</a:t>
                      </a:r>
                      <a:r>
                        <a:rPr sz="1800" b="1" spc="-30" dirty="0">
                          <a:latin typeface="Arial" panose="020B0604020202020204" pitchFamily="34" charset="0"/>
                          <a:cs typeface="Arial" panose="020B0604020202020204" pitchFamily="34" charset="0"/>
                        </a:rPr>
                        <a:t>t</a:t>
                      </a:r>
                      <a:r>
                        <a:rPr sz="1800" b="1" spc="-5" dirty="0">
                          <a:latin typeface="Arial" panose="020B0604020202020204" pitchFamily="34" charset="0"/>
                          <a:cs typeface="Arial" panose="020B0604020202020204" pitchFamily="34" charset="0"/>
                        </a:rPr>
                        <a:t>em</a:t>
                      </a:r>
                      <a:endParaRPr sz="1800" dirty="0">
                        <a:latin typeface="Arial" panose="020B0604020202020204" pitchFamily="34" charset="0"/>
                        <a:cs typeface="Arial" panose="020B0604020202020204" pitchFamily="34" charset="0"/>
                      </a:endParaRPr>
                    </a:p>
                    <a:p>
                      <a:pPr marL="91440">
                        <a:lnSpc>
                          <a:spcPct val="100000"/>
                        </a:lnSpc>
                      </a:pPr>
                      <a:r>
                        <a:rPr sz="1800" b="1" dirty="0">
                          <a:latin typeface="Arial" panose="020B0604020202020204" pitchFamily="34" charset="0"/>
                          <a:cs typeface="Arial" panose="020B0604020202020204" pitchFamily="34" charset="0"/>
                        </a:rPr>
                        <a:t>a</a:t>
                      </a:r>
                      <a:r>
                        <a:rPr sz="1800" b="1" spc="-10" dirty="0">
                          <a:latin typeface="Arial" panose="020B0604020202020204" pitchFamily="34" charset="0"/>
                          <a:cs typeface="Arial" panose="020B0604020202020204" pitchFamily="34" charset="0"/>
                        </a:rPr>
                        <a:t>n</a:t>
                      </a:r>
                      <a:r>
                        <a:rPr sz="1800" b="1" dirty="0">
                          <a:latin typeface="Arial" panose="020B0604020202020204" pitchFamily="34" charset="0"/>
                          <a:cs typeface="Arial" panose="020B0604020202020204" pitchFamily="34" charset="0"/>
                        </a:rPr>
                        <a:t>d </a:t>
                      </a:r>
                      <a:r>
                        <a:rPr sz="1800" b="1" spc="-20" dirty="0">
                          <a:latin typeface="Arial" panose="020B0604020202020204" pitchFamily="34" charset="0"/>
                          <a:cs typeface="Arial" panose="020B0604020202020204" pitchFamily="34" charset="0"/>
                        </a:rPr>
                        <a:t>s</a:t>
                      </a:r>
                      <a:r>
                        <a:rPr sz="1800" b="1" spc="-30" dirty="0">
                          <a:latin typeface="Arial" panose="020B0604020202020204" pitchFamily="34" charset="0"/>
                          <a:cs typeface="Arial" panose="020B0604020202020204" pitchFamily="34" charset="0"/>
                        </a:rPr>
                        <a:t>t</a:t>
                      </a:r>
                      <a:r>
                        <a:rPr sz="1800" b="1" spc="-20" dirty="0">
                          <a:latin typeface="Arial" panose="020B0604020202020204" pitchFamily="34" charset="0"/>
                          <a:cs typeface="Arial" panose="020B0604020202020204" pitchFamily="34" charset="0"/>
                        </a:rPr>
                        <a:t>a</a:t>
                      </a:r>
                      <a:r>
                        <a:rPr sz="1800" b="1" spc="-5" dirty="0">
                          <a:latin typeface="Arial" panose="020B0604020202020204" pitchFamily="34" charset="0"/>
                          <a:cs typeface="Arial" panose="020B0604020202020204" pitchFamily="34" charset="0"/>
                        </a:rPr>
                        <a:t>ff</a:t>
                      </a:r>
                      <a:endParaRPr sz="1800" dirty="0">
                        <a:latin typeface="Arial" panose="020B0604020202020204" pitchFamily="34" charset="0"/>
                        <a:cs typeface="Arial" panose="020B0604020202020204" pitchFamily="34" charset="0"/>
                      </a:endParaRPr>
                    </a:p>
                  </a:txBody>
                  <a:tcPr marL="0" marR="0" marT="0" marB="0">
                    <a:lnT w="25400">
                      <a:solidFill>
                        <a:srgbClr val="000000"/>
                      </a:solidFill>
                      <a:prstDash val="solid"/>
                    </a:lnT>
                    <a:solidFill>
                      <a:srgbClr val="E7E7E7"/>
                    </a:solidFill>
                  </a:tcPr>
                </a:tc>
                <a:tc>
                  <a:txBody>
                    <a:bodyPr/>
                    <a:lstStyle/>
                    <a:p>
                      <a:pPr marL="405765" indent="-286385">
                        <a:lnSpc>
                          <a:spcPct val="100000"/>
                        </a:lnSpc>
                        <a:buFont typeface="Arial"/>
                        <a:buChar char="•"/>
                        <a:tabLst>
                          <a:tab pos="406400" algn="l"/>
                        </a:tabLst>
                      </a:pPr>
                      <a:r>
                        <a:rPr sz="1800" dirty="0">
                          <a:latin typeface="Arial" panose="020B0604020202020204" pitchFamily="34" charset="0"/>
                          <a:cs typeface="Arial" panose="020B0604020202020204" pitchFamily="34" charset="0"/>
                        </a:rPr>
                        <a:t>In</a:t>
                      </a:r>
                      <a:r>
                        <a:rPr sz="1800" spc="-15" dirty="0">
                          <a:latin typeface="Arial" panose="020B0604020202020204" pitchFamily="34" charset="0"/>
                          <a:cs typeface="Arial" panose="020B0604020202020204" pitchFamily="34" charset="0"/>
                        </a:rPr>
                        <a:t>c</a:t>
                      </a:r>
                      <a:r>
                        <a:rPr sz="1800" dirty="0">
                          <a:latin typeface="Arial" panose="020B0604020202020204" pitchFamily="34" charset="0"/>
                          <a:cs typeface="Arial" panose="020B0604020202020204" pitchFamily="34" charset="0"/>
                        </a:rPr>
                        <a:t>lude</a:t>
                      </a:r>
                      <a:r>
                        <a:rPr sz="1800" spc="-15" dirty="0">
                          <a:latin typeface="Arial" panose="020B0604020202020204" pitchFamily="34" charset="0"/>
                          <a:cs typeface="Arial" panose="020B0604020202020204" pitchFamily="34" charset="0"/>
                        </a:rPr>
                        <a:t> </a:t>
                      </a:r>
                      <a:r>
                        <a:rPr sz="1800" spc="-10" dirty="0">
                          <a:latin typeface="Arial" panose="020B0604020202020204" pitchFamily="34" charset="0"/>
                          <a:cs typeface="Arial" panose="020B0604020202020204" pitchFamily="34" charset="0"/>
                        </a:rPr>
                        <a:t>h</a:t>
                      </a:r>
                      <a:r>
                        <a:rPr sz="1800" dirty="0">
                          <a:latin typeface="Arial" panose="020B0604020202020204" pitchFamily="34" charset="0"/>
                          <a:cs typeface="Arial" panose="020B0604020202020204" pitchFamily="34" charset="0"/>
                        </a:rPr>
                        <a:t>arm </a:t>
                      </a:r>
                      <a:r>
                        <a:rPr sz="1800" spc="-20"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ed</a:t>
                      </a:r>
                      <a:r>
                        <a:rPr sz="1800" spc="-10" dirty="0">
                          <a:latin typeface="Arial" panose="020B0604020202020204" pitchFamily="34" charset="0"/>
                          <a:cs typeface="Arial" panose="020B0604020202020204" pitchFamily="34" charset="0"/>
                        </a:rPr>
                        <a:t>u</a:t>
                      </a:r>
                      <a:r>
                        <a:rPr sz="1800" dirty="0">
                          <a:latin typeface="Arial" panose="020B0604020202020204" pitchFamily="34" charset="0"/>
                          <a:cs typeface="Arial" panose="020B0604020202020204" pitchFamily="34" charset="0"/>
                        </a:rPr>
                        <a:t>c</a:t>
                      </a:r>
                      <a:r>
                        <a:rPr sz="1800" spc="-15" dirty="0">
                          <a:latin typeface="Arial" panose="020B0604020202020204" pitchFamily="34" charset="0"/>
                          <a:cs typeface="Arial" panose="020B0604020202020204" pitchFamily="34" charset="0"/>
                        </a:rPr>
                        <a:t>t</a:t>
                      </a:r>
                      <a:r>
                        <a:rPr sz="1800" dirty="0">
                          <a:latin typeface="Arial" panose="020B0604020202020204" pitchFamily="34" charset="0"/>
                          <a:cs typeface="Arial" panose="020B0604020202020204" pitchFamily="34" charset="0"/>
                        </a:rPr>
                        <a:t>ion</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in</a:t>
                      </a:r>
                      <a:r>
                        <a:rPr sz="1800" spc="-10"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onboa</a:t>
                      </a:r>
                      <a:r>
                        <a:rPr sz="1800" spc="-20" dirty="0">
                          <a:latin typeface="Arial" panose="020B0604020202020204" pitchFamily="34" charset="0"/>
                          <a:cs typeface="Arial" panose="020B0604020202020204" pitchFamily="34" charset="0"/>
                        </a:rPr>
                        <a:t>r</a:t>
                      </a:r>
                      <a:r>
                        <a:rPr sz="1800" spc="-5" dirty="0">
                          <a:latin typeface="Arial" panose="020B0604020202020204" pitchFamily="34" charset="0"/>
                          <a:cs typeface="Arial" panose="020B0604020202020204" pitchFamily="34" charset="0"/>
                        </a:rPr>
                        <a:t>din</a:t>
                      </a:r>
                      <a:r>
                        <a:rPr sz="1800" dirty="0">
                          <a:latin typeface="Arial" panose="020B0604020202020204" pitchFamily="34" charset="0"/>
                          <a:cs typeface="Arial" panose="020B0604020202020204" pitchFamily="34" charset="0"/>
                        </a:rPr>
                        <a:t>g</a:t>
                      </a:r>
                      <a:r>
                        <a:rPr sz="1800" spc="-4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t</a:t>
                      </a:r>
                      <a:r>
                        <a:rPr sz="1800" spc="-55"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aining</a:t>
                      </a:r>
                      <a:r>
                        <a:rPr sz="1800" spc="-10" dirty="0">
                          <a:latin typeface="Arial" panose="020B0604020202020204" pitchFamily="34" charset="0"/>
                          <a:cs typeface="Arial" panose="020B0604020202020204" pitchFamily="34" charset="0"/>
                        </a:rPr>
                        <a:t> </a:t>
                      </a:r>
                      <a:r>
                        <a:rPr sz="1800" spc="-55" dirty="0">
                          <a:latin typeface="Arial" panose="020B0604020202020204" pitchFamily="34" charset="0"/>
                          <a:cs typeface="Arial" panose="020B0604020202020204" pitchFamily="34" charset="0"/>
                        </a:rPr>
                        <a:t>f</a:t>
                      </a:r>
                      <a:r>
                        <a:rPr sz="1800" spc="-5" dirty="0">
                          <a:latin typeface="Arial" panose="020B0604020202020204" pitchFamily="34" charset="0"/>
                          <a:cs typeface="Arial" panose="020B0604020202020204" pitchFamily="34" charset="0"/>
                        </a:rPr>
                        <a:t>o</a:t>
                      </a:r>
                      <a:r>
                        <a:rPr sz="1800" dirty="0">
                          <a:latin typeface="Arial" panose="020B0604020202020204" pitchFamily="34" charset="0"/>
                          <a:cs typeface="Arial" panose="020B0604020202020204" pitchFamily="34" charset="0"/>
                        </a:rPr>
                        <a:t>r</a:t>
                      </a:r>
                      <a:r>
                        <a:rPr sz="1800" spc="10"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jai</a:t>
                      </a:r>
                      <a:r>
                        <a:rPr sz="1800" dirty="0">
                          <a:latin typeface="Arial" panose="020B0604020202020204" pitchFamily="34" charset="0"/>
                          <a:cs typeface="Arial" panose="020B0604020202020204" pitchFamily="34" charset="0"/>
                        </a:rPr>
                        <a:t>l</a:t>
                      </a:r>
                      <a:r>
                        <a:rPr sz="1800" spc="-15" dirty="0">
                          <a:latin typeface="Arial" panose="020B0604020202020204" pitchFamily="34" charset="0"/>
                          <a:cs typeface="Arial" panose="020B0604020202020204" pitchFamily="34" charset="0"/>
                        </a:rPr>
                        <a:t> </a:t>
                      </a:r>
                      <a:r>
                        <a:rPr sz="1800" spc="-20" dirty="0">
                          <a:latin typeface="Arial" panose="020B0604020202020204" pitchFamily="34" charset="0"/>
                          <a:cs typeface="Arial" panose="020B0604020202020204" pitchFamily="34" charset="0"/>
                        </a:rPr>
                        <a:t>s</a:t>
                      </a:r>
                      <a:r>
                        <a:rPr sz="1800" spc="-30" dirty="0">
                          <a:latin typeface="Arial" panose="020B0604020202020204" pitchFamily="34" charset="0"/>
                          <a:cs typeface="Arial" panose="020B0604020202020204" pitchFamily="34" charset="0"/>
                        </a:rPr>
                        <a:t>t</a:t>
                      </a:r>
                      <a:r>
                        <a:rPr sz="1800" spc="-10" dirty="0">
                          <a:latin typeface="Arial" panose="020B0604020202020204" pitchFamily="34" charset="0"/>
                          <a:cs typeface="Arial" panose="020B0604020202020204" pitchFamily="34" charset="0"/>
                        </a:rPr>
                        <a:t>a</a:t>
                      </a:r>
                      <a:r>
                        <a:rPr sz="1800" spc="-25" dirty="0">
                          <a:latin typeface="Arial" panose="020B0604020202020204" pitchFamily="34" charset="0"/>
                          <a:cs typeface="Arial" panose="020B0604020202020204" pitchFamily="34" charset="0"/>
                        </a:rPr>
                        <a:t>f</a:t>
                      </a:r>
                      <a:r>
                        <a:rPr sz="1800" dirty="0">
                          <a:latin typeface="Arial" panose="020B0604020202020204" pitchFamily="34" charset="0"/>
                          <a:cs typeface="Arial" panose="020B0604020202020204" pitchFamily="34" charset="0"/>
                        </a:rPr>
                        <a:t>f</a:t>
                      </a:r>
                    </a:p>
                    <a:p>
                      <a:pPr marL="405765" indent="-286385">
                        <a:lnSpc>
                          <a:spcPct val="100000"/>
                        </a:lnSpc>
                        <a:buFont typeface="Arial"/>
                        <a:buChar char="•"/>
                        <a:tabLst>
                          <a:tab pos="406400" algn="l"/>
                        </a:tabLst>
                      </a:pPr>
                      <a:r>
                        <a:rPr sz="1800" dirty="0">
                          <a:latin typeface="Arial" panose="020B0604020202020204" pitchFamily="34" charset="0"/>
                          <a:cs typeface="Arial" panose="020B0604020202020204" pitchFamily="34" charset="0"/>
                        </a:rPr>
                        <a:t>Use</a:t>
                      </a:r>
                      <a:r>
                        <a:rPr sz="1800" spc="10"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de</a:t>
                      </a:r>
                      <a:r>
                        <a:rPr sz="1800" spc="-25" dirty="0">
                          <a:latin typeface="Arial" panose="020B0604020202020204" pitchFamily="34" charset="0"/>
                          <a:cs typeface="Arial" panose="020B0604020202020204" pitchFamily="34" charset="0"/>
                        </a:rPr>
                        <a:t>s</a:t>
                      </a:r>
                      <a:r>
                        <a:rPr sz="1800" dirty="0">
                          <a:latin typeface="Arial" panose="020B0604020202020204" pitchFamily="34" charset="0"/>
                          <a:cs typeface="Arial" panose="020B0604020202020204" pitchFamily="34" charset="0"/>
                        </a:rPr>
                        <a:t>ti</a:t>
                      </a:r>
                      <a:r>
                        <a:rPr sz="1800" spc="-5" dirty="0">
                          <a:latin typeface="Arial" panose="020B0604020202020204" pitchFamily="34" charset="0"/>
                          <a:cs typeface="Arial" panose="020B0604020202020204" pitchFamily="34" charset="0"/>
                        </a:rPr>
                        <a:t>g</a:t>
                      </a:r>
                      <a:r>
                        <a:rPr sz="1800" dirty="0">
                          <a:latin typeface="Arial" panose="020B0604020202020204" pitchFamily="34" charset="0"/>
                          <a:cs typeface="Arial" panose="020B0604020202020204" pitchFamily="34" charset="0"/>
                        </a:rPr>
                        <a:t>m</a:t>
                      </a:r>
                      <a:r>
                        <a:rPr sz="1800" spc="-25" dirty="0">
                          <a:latin typeface="Arial" panose="020B0604020202020204" pitchFamily="34" charset="0"/>
                          <a:cs typeface="Arial" panose="020B0604020202020204" pitchFamily="34" charset="0"/>
                        </a:rPr>
                        <a:t>a</a:t>
                      </a:r>
                      <a:r>
                        <a:rPr sz="1800" dirty="0">
                          <a:latin typeface="Arial" panose="020B0604020202020204" pitchFamily="34" charset="0"/>
                          <a:cs typeface="Arial" panose="020B0604020202020204" pitchFamily="34" charset="0"/>
                        </a:rPr>
                        <a:t>ti</a:t>
                      </a:r>
                      <a:r>
                        <a:rPr sz="1800" spc="-10" dirty="0">
                          <a:latin typeface="Arial" panose="020B0604020202020204" pitchFamily="34" charset="0"/>
                          <a:cs typeface="Arial" panose="020B0604020202020204" pitchFamily="34" charset="0"/>
                        </a:rPr>
                        <a:t>z</a:t>
                      </a:r>
                      <a:r>
                        <a:rPr sz="1800" dirty="0">
                          <a:latin typeface="Arial" panose="020B0604020202020204" pitchFamily="34" charset="0"/>
                          <a:cs typeface="Arial" panose="020B0604020202020204" pitchFamily="34" charset="0"/>
                        </a:rPr>
                        <a:t>ing</a:t>
                      </a:r>
                      <a:r>
                        <a:rPr sz="1800" spc="1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langua</a:t>
                      </a:r>
                      <a:r>
                        <a:rPr sz="1800" spc="-35" dirty="0">
                          <a:latin typeface="Arial" panose="020B0604020202020204" pitchFamily="34" charset="0"/>
                          <a:cs typeface="Arial" panose="020B0604020202020204" pitchFamily="34" charset="0"/>
                        </a:rPr>
                        <a:t>g</a:t>
                      </a:r>
                      <a:r>
                        <a:rPr sz="1800" dirty="0">
                          <a:latin typeface="Arial" panose="020B0604020202020204" pitchFamily="34" charset="0"/>
                          <a:cs typeface="Arial" panose="020B0604020202020204" pitchFamily="34" charset="0"/>
                        </a:rPr>
                        <a:t>e</a:t>
                      </a:r>
                    </a:p>
                    <a:p>
                      <a:pPr marL="405765" marR="735330" indent="-286385">
                        <a:lnSpc>
                          <a:spcPct val="100000"/>
                        </a:lnSpc>
                        <a:buFont typeface="Arial"/>
                        <a:buChar char="•"/>
                        <a:tabLst>
                          <a:tab pos="406400" algn="l"/>
                        </a:tabLst>
                      </a:pPr>
                      <a:r>
                        <a:rPr sz="1800" dirty="0">
                          <a:latin typeface="Arial" panose="020B0604020202020204" pitchFamily="34" charset="0"/>
                          <a:cs typeface="Arial" panose="020B0604020202020204" pitchFamily="34" charset="0"/>
                        </a:rPr>
                        <a:t>All</a:t>
                      </a:r>
                      <a:r>
                        <a:rPr sz="1800" spc="-10" dirty="0">
                          <a:latin typeface="Arial" panose="020B0604020202020204" pitchFamily="34" charset="0"/>
                          <a:cs typeface="Arial" panose="020B0604020202020204" pitchFamily="34" charset="0"/>
                        </a:rPr>
                        <a:t>o</a:t>
                      </a:r>
                      <a:r>
                        <a:rPr sz="1800" dirty="0">
                          <a:latin typeface="Arial" panose="020B0604020202020204" pitchFamily="34" charset="0"/>
                          <a:cs typeface="Arial" panose="020B0604020202020204" pitchFamily="34" charset="0"/>
                        </a:rPr>
                        <a:t>w</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ample time</a:t>
                      </a:r>
                      <a:r>
                        <a:rPr sz="1800" spc="10" dirty="0">
                          <a:latin typeface="Arial" panose="020B0604020202020204" pitchFamily="34" charset="0"/>
                          <a:cs typeface="Arial" panose="020B0604020202020204" pitchFamily="34" charset="0"/>
                        </a:rPr>
                        <a:t> </a:t>
                      </a:r>
                      <a:r>
                        <a:rPr sz="1800" spc="-50" dirty="0">
                          <a:latin typeface="Arial" panose="020B0604020202020204" pitchFamily="34" charset="0"/>
                          <a:cs typeface="Arial" panose="020B0604020202020204" pitchFamily="34" charset="0"/>
                        </a:rPr>
                        <a:t>f</a:t>
                      </a:r>
                      <a:r>
                        <a:rPr sz="1800" dirty="0">
                          <a:latin typeface="Arial" panose="020B0604020202020204" pitchFamily="34" charset="0"/>
                          <a:cs typeface="Arial" panose="020B0604020202020204" pitchFamily="34" charset="0"/>
                        </a:rPr>
                        <a:t>or</a:t>
                      </a:r>
                      <a:r>
                        <a:rPr sz="1800" spc="5" dirty="0">
                          <a:latin typeface="Arial" panose="020B0604020202020204" pitchFamily="34" charset="0"/>
                          <a:cs typeface="Arial" panose="020B0604020202020204" pitchFamily="34" charset="0"/>
                        </a:rPr>
                        <a:t> </a:t>
                      </a:r>
                      <a:r>
                        <a:rPr sz="1800" spc="-25"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el</a:t>
                      </a:r>
                      <a:r>
                        <a:rPr sz="1800" spc="-25" dirty="0">
                          <a:latin typeface="Arial" panose="020B0604020202020204" pitchFamily="34" charset="0"/>
                          <a:cs typeface="Arial" panose="020B0604020202020204" pitchFamily="34" charset="0"/>
                        </a:rPr>
                        <a:t>a</a:t>
                      </a:r>
                      <a:r>
                        <a:rPr sz="1800" dirty="0">
                          <a:latin typeface="Arial" panose="020B0604020202020204" pitchFamily="34" charset="0"/>
                          <a:cs typeface="Arial" panose="020B0604020202020204" pitchFamily="34" charset="0"/>
                        </a:rPr>
                        <a:t>tionship</a:t>
                      </a:r>
                      <a:r>
                        <a:rPr sz="1800" spc="-20"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buildin</a:t>
                      </a:r>
                      <a:r>
                        <a:rPr sz="1800" dirty="0">
                          <a:latin typeface="Arial" panose="020B0604020202020204" pitchFamily="34" charset="0"/>
                          <a:cs typeface="Arial" panose="020B0604020202020204" pitchFamily="34" charset="0"/>
                        </a:rPr>
                        <a:t>g</a:t>
                      </a:r>
                      <a:r>
                        <a:rPr sz="1800" spc="-20"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b</a:t>
                      </a:r>
                      <a:r>
                        <a:rPr sz="1800" spc="-15"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t</a:t>
                      </a:r>
                      <a:r>
                        <a:rPr sz="1800" spc="-30" dirty="0">
                          <a:latin typeface="Arial" panose="020B0604020202020204" pitchFamily="34" charset="0"/>
                          <a:cs typeface="Arial" panose="020B0604020202020204" pitchFamily="34" charset="0"/>
                        </a:rPr>
                        <a:t>w</a:t>
                      </a:r>
                      <a:r>
                        <a:rPr sz="1800" dirty="0">
                          <a:latin typeface="Arial" panose="020B0604020202020204" pitchFamily="34" charset="0"/>
                          <a:cs typeface="Arial" panose="020B0604020202020204" pitchFamily="34" charset="0"/>
                        </a:rPr>
                        <a:t>een</a:t>
                      </a:r>
                      <a:r>
                        <a:rPr sz="1800" spc="30"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j</a:t>
                      </a:r>
                      <a:r>
                        <a:rPr sz="1800" dirty="0">
                          <a:latin typeface="Arial" panose="020B0604020202020204" pitchFamily="34" charset="0"/>
                          <a:cs typeface="Arial" panose="020B0604020202020204" pitchFamily="34" charset="0"/>
                        </a:rPr>
                        <a:t>ail</a:t>
                      </a:r>
                      <a:r>
                        <a:rPr sz="1800" spc="-20" dirty="0">
                          <a:latin typeface="Arial" panose="020B0604020202020204" pitchFamily="34" charset="0"/>
                          <a:cs typeface="Arial" panose="020B0604020202020204" pitchFamily="34" charset="0"/>
                        </a:rPr>
                        <a:t> s</a:t>
                      </a:r>
                      <a:r>
                        <a:rPr sz="1800" spc="-30" dirty="0">
                          <a:latin typeface="Arial" panose="020B0604020202020204" pitchFamily="34" charset="0"/>
                          <a:cs typeface="Arial" panose="020B0604020202020204" pitchFamily="34" charset="0"/>
                        </a:rPr>
                        <a:t>t</a:t>
                      </a:r>
                      <a:r>
                        <a:rPr sz="1800" spc="-10" dirty="0">
                          <a:latin typeface="Arial" panose="020B0604020202020204" pitchFamily="34" charset="0"/>
                          <a:cs typeface="Arial" panose="020B0604020202020204" pitchFamily="34" charset="0"/>
                        </a:rPr>
                        <a:t>a</a:t>
                      </a:r>
                      <a:r>
                        <a:rPr sz="1800" spc="-25" dirty="0">
                          <a:latin typeface="Arial" panose="020B0604020202020204" pitchFamily="34" charset="0"/>
                          <a:cs typeface="Arial" panose="020B0604020202020204" pitchFamily="34" charset="0"/>
                        </a:rPr>
                        <a:t>f</a:t>
                      </a:r>
                      <a:r>
                        <a:rPr sz="1800" dirty="0">
                          <a:latin typeface="Arial" panose="020B0604020202020204" pitchFamily="34" charset="0"/>
                          <a:cs typeface="Arial" panose="020B0604020202020204" pitchFamily="34" charset="0"/>
                        </a:rPr>
                        <a:t>f</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and</a:t>
                      </a:r>
                      <a:r>
                        <a:rPr sz="1800" spc="-20"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peer supp</a:t>
                      </a:r>
                      <a:r>
                        <a:rPr sz="1800" dirty="0">
                          <a:latin typeface="Arial" panose="020B0604020202020204" pitchFamily="34" charset="0"/>
                          <a:cs typeface="Arial" panose="020B0604020202020204" pitchFamily="34" charset="0"/>
                        </a:rPr>
                        <a:t>ort</a:t>
                      </a:r>
                      <a:r>
                        <a:rPr sz="1800" spc="-5" dirty="0">
                          <a:latin typeface="Arial" panose="020B0604020202020204" pitchFamily="34" charset="0"/>
                          <a:cs typeface="Arial" panose="020B0604020202020204" pitchFamily="34" charset="0"/>
                        </a:rPr>
                        <a:t> spe</a:t>
                      </a:r>
                      <a:r>
                        <a:rPr sz="1800" spc="-10" dirty="0">
                          <a:latin typeface="Arial" panose="020B0604020202020204" pitchFamily="34" charset="0"/>
                          <a:cs typeface="Arial" panose="020B0604020202020204" pitchFamily="34" charset="0"/>
                        </a:rPr>
                        <a:t>c</a:t>
                      </a:r>
                      <a:r>
                        <a:rPr sz="1800" dirty="0">
                          <a:latin typeface="Arial" panose="020B0604020202020204" pitchFamily="34" charset="0"/>
                          <a:cs typeface="Arial" panose="020B0604020202020204" pitchFamily="34" charset="0"/>
                        </a:rPr>
                        <a:t>iali</a:t>
                      </a:r>
                      <a:r>
                        <a:rPr sz="1800" spc="-20" dirty="0">
                          <a:latin typeface="Arial" panose="020B0604020202020204" pitchFamily="34" charset="0"/>
                          <a:cs typeface="Arial" panose="020B0604020202020204" pitchFamily="34" charset="0"/>
                        </a:rPr>
                        <a:t>s</a:t>
                      </a:r>
                      <a:r>
                        <a:rPr sz="1800" dirty="0">
                          <a:latin typeface="Arial" panose="020B0604020202020204" pitchFamily="34" charset="0"/>
                          <a:cs typeface="Arial" panose="020B0604020202020204" pitchFamily="34" charset="0"/>
                        </a:rPr>
                        <a:t>ts</a:t>
                      </a:r>
                    </a:p>
                    <a:p>
                      <a:pPr marL="405765" indent="-286385">
                        <a:lnSpc>
                          <a:spcPct val="100000"/>
                        </a:lnSpc>
                        <a:buFont typeface="Arial"/>
                        <a:buChar char="•"/>
                        <a:tabLst>
                          <a:tab pos="406400" algn="l"/>
                        </a:tabLst>
                      </a:pPr>
                      <a:r>
                        <a:rPr sz="1800" spc="-30" dirty="0">
                          <a:latin typeface="Arial" panose="020B0604020202020204" pitchFamily="34" charset="0"/>
                          <a:cs typeface="Arial" panose="020B0604020202020204" pitchFamily="34" charset="0"/>
                        </a:rPr>
                        <a:t>F</a:t>
                      </a:r>
                      <a:r>
                        <a:rPr sz="1800" spc="-5" dirty="0">
                          <a:latin typeface="Arial" panose="020B0604020202020204" pitchFamily="34" charset="0"/>
                          <a:cs typeface="Arial" panose="020B0604020202020204" pitchFamily="34" charset="0"/>
                        </a:rPr>
                        <a:t>ocu</a:t>
                      </a:r>
                      <a:r>
                        <a:rPr sz="1800" dirty="0">
                          <a:latin typeface="Arial" panose="020B0604020202020204" pitchFamily="34" charset="0"/>
                          <a:cs typeface="Arial" panose="020B0604020202020204" pitchFamily="34" charset="0"/>
                        </a:rPr>
                        <a:t>s </a:t>
                      </a:r>
                      <a:r>
                        <a:rPr sz="1800" spc="-5" dirty="0">
                          <a:latin typeface="Arial" panose="020B0604020202020204" pitchFamily="34" charset="0"/>
                          <a:cs typeface="Arial" panose="020B0604020202020204" pitchFamily="34" charset="0"/>
                        </a:rPr>
                        <a:t>o</a:t>
                      </a:r>
                      <a:r>
                        <a:rPr sz="1800" dirty="0">
                          <a:latin typeface="Arial" panose="020B0604020202020204" pitchFamily="34" charset="0"/>
                          <a:cs typeface="Arial" panose="020B0604020202020204" pitchFamily="34" charset="0"/>
                        </a:rPr>
                        <a:t>n t</a:t>
                      </a:r>
                      <a:r>
                        <a:rPr sz="1800" spc="-10" dirty="0">
                          <a:latin typeface="Arial" panose="020B0604020202020204" pitchFamily="34" charset="0"/>
                          <a:cs typeface="Arial" panose="020B0604020202020204" pitchFamily="34" charset="0"/>
                        </a:rPr>
                        <a:t>h</a:t>
                      </a:r>
                      <a:r>
                        <a:rPr sz="1800" dirty="0">
                          <a:latin typeface="Arial" panose="020B0604020202020204" pitchFamily="34" charset="0"/>
                          <a:cs typeface="Arial" panose="020B0604020202020204" pitchFamily="34" charset="0"/>
                        </a:rPr>
                        <a:t>e </a:t>
                      </a:r>
                      <a:r>
                        <a:rPr sz="1800" spc="-5" dirty="0">
                          <a:latin typeface="Arial" panose="020B0604020202020204" pitchFamily="34" charset="0"/>
                          <a:cs typeface="Arial" panose="020B0604020202020204" pitchFamily="34" charset="0"/>
                        </a:rPr>
                        <a:t>p</a:t>
                      </a:r>
                      <a:r>
                        <a:rPr sz="1800" dirty="0">
                          <a:latin typeface="Arial" panose="020B0604020202020204" pitchFamily="34" charset="0"/>
                          <a:cs typeface="Arial" panose="020B0604020202020204" pitchFamily="34" charset="0"/>
                        </a:rPr>
                        <a:t>o</a:t>
                      </a:r>
                      <a:r>
                        <a:rPr sz="1800" spc="-5" dirty="0">
                          <a:latin typeface="Arial" panose="020B0604020202020204" pitchFamily="34" charset="0"/>
                          <a:cs typeface="Arial" panose="020B0604020202020204" pitchFamily="34" charset="0"/>
                        </a:rPr>
                        <a:t>siti</a:t>
                      </a:r>
                      <a:r>
                        <a:rPr sz="1800" spc="-25" dirty="0">
                          <a:latin typeface="Arial" panose="020B0604020202020204" pitchFamily="34" charset="0"/>
                          <a:cs typeface="Arial" panose="020B0604020202020204" pitchFamily="34" charset="0"/>
                        </a:rPr>
                        <a:t>v</a:t>
                      </a:r>
                      <a:r>
                        <a:rPr sz="1800" dirty="0">
                          <a:latin typeface="Arial" panose="020B0604020202020204" pitchFamily="34" charset="0"/>
                          <a:cs typeface="Arial" panose="020B0604020202020204" pitchFamily="34" charset="0"/>
                        </a:rPr>
                        <a:t>e</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im</a:t>
                      </a:r>
                      <a:r>
                        <a:rPr sz="1800" spc="-15" dirty="0">
                          <a:latin typeface="Arial" panose="020B0604020202020204" pitchFamily="34" charset="0"/>
                          <a:cs typeface="Arial" panose="020B0604020202020204" pitchFamily="34" charset="0"/>
                        </a:rPr>
                        <a:t>p</a:t>
                      </a:r>
                      <a:r>
                        <a:rPr sz="1800" dirty="0">
                          <a:latin typeface="Arial" panose="020B0604020202020204" pitchFamily="34" charset="0"/>
                          <a:cs typeface="Arial" panose="020B0604020202020204" pitchFamily="34" charset="0"/>
                        </a:rPr>
                        <a:t>ac</a:t>
                      </a:r>
                      <a:r>
                        <a:rPr sz="1800" spc="-10" dirty="0">
                          <a:latin typeface="Arial" panose="020B0604020202020204" pitchFamily="34" charset="0"/>
                          <a:cs typeface="Arial" panose="020B0604020202020204" pitchFamily="34" charset="0"/>
                        </a:rPr>
                        <a:t>t</a:t>
                      </a:r>
                      <a:r>
                        <a:rPr sz="1800" dirty="0">
                          <a:latin typeface="Arial" panose="020B0604020202020204" pitchFamily="34" charset="0"/>
                          <a:cs typeface="Arial" panose="020B0604020202020204" pitchFamily="34" charset="0"/>
                        </a:rPr>
                        <a:t>s</a:t>
                      </a:r>
                      <a:r>
                        <a:rPr sz="1800" spc="5"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o</a:t>
                      </a:r>
                      <a:r>
                        <a:rPr sz="1800" dirty="0">
                          <a:latin typeface="Arial" panose="020B0604020202020204" pitchFamily="34" charset="0"/>
                          <a:cs typeface="Arial" panose="020B0604020202020204" pitchFamily="34" charset="0"/>
                        </a:rPr>
                        <a:t>f</a:t>
                      </a:r>
                      <a:r>
                        <a:rPr sz="1800" spc="5"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nal</a:t>
                      </a:r>
                      <a:r>
                        <a:rPr sz="1800" spc="-45" dirty="0">
                          <a:latin typeface="Arial" panose="020B0604020202020204" pitchFamily="34" charset="0"/>
                          <a:cs typeface="Arial" panose="020B0604020202020204" pitchFamily="34" charset="0"/>
                        </a:rPr>
                        <a:t>o</a:t>
                      </a:r>
                      <a:r>
                        <a:rPr sz="1800" spc="-65" dirty="0">
                          <a:latin typeface="Arial" panose="020B0604020202020204" pitchFamily="34" charset="0"/>
                          <a:cs typeface="Arial" panose="020B0604020202020204" pitchFamily="34" charset="0"/>
                        </a:rPr>
                        <a:t>x</a:t>
                      </a:r>
                      <a:r>
                        <a:rPr sz="1800" spc="-5" dirty="0">
                          <a:latin typeface="Arial" panose="020B0604020202020204" pitchFamily="34" charset="0"/>
                          <a:cs typeface="Arial" panose="020B0604020202020204" pitchFamily="34" charset="0"/>
                        </a:rPr>
                        <a:t>one</a:t>
                      </a:r>
                      <a:endParaRPr sz="1800" dirty="0">
                        <a:latin typeface="Arial" panose="020B0604020202020204" pitchFamily="34" charset="0"/>
                        <a:cs typeface="Arial" panose="020B0604020202020204" pitchFamily="34" charset="0"/>
                      </a:endParaRPr>
                    </a:p>
                    <a:p>
                      <a:pPr marL="405765" marR="564515" indent="-286385">
                        <a:lnSpc>
                          <a:spcPct val="100000"/>
                        </a:lnSpc>
                        <a:buFont typeface="Arial"/>
                        <a:buChar char="•"/>
                        <a:tabLst>
                          <a:tab pos="406400" algn="l"/>
                        </a:tabLst>
                      </a:pPr>
                      <a:r>
                        <a:rPr sz="1800" spc="-5" dirty="0">
                          <a:latin typeface="Arial" panose="020B0604020202020204" pitchFamily="34" charset="0"/>
                          <a:cs typeface="Arial" panose="020B0604020202020204" pitchFamily="34" charset="0"/>
                        </a:rPr>
                        <a:t>Ex</a:t>
                      </a:r>
                      <a:r>
                        <a:rPr sz="1800" spc="-10" dirty="0">
                          <a:latin typeface="Arial" panose="020B0604020202020204" pitchFamily="34" charset="0"/>
                          <a:cs typeface="Arial" panose="020B0604020202020204" pitchFamily="34" charset="0"/>
                        </a:rPr>
                        <a:t>p</a:t>
                      </a:r>
                      <a:r>
                        <a:rPr sz="1800" dirty="0">
                          <a:latin typeface="Arial" panose="020B0604020202020204" pitchFamily="34" charset="0"/>
                          <a:cs typeface="Arial" panose="020B0604020202020204" pitchFamily="34" charset="0"/>
                        </a:rPr>
                        <a:t>lo</a:t>
                      </a:r>
                      <a:r>
                        <a:rPr sz="1800" spc="-20"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e </a:t>
                      </a:r>
                      <a:r>
                        <a:rPr sz="1800" spc="10" dirty="0">
                          <a:latin typeface="Arial" panose="020B0604020202020204" pitchFamily="34" charset="0"/>
                          <a:cs typeface="Arial" panose="020B0604020202020204" pitchFamily="34" charset="0"/>
                        </a:rPr>
                        <a:t>o</a:t>
                      </a:r>
                      <a:r>
                        <a:rPr sz="1800" spc="-15" dirty="0">
                          <a:latin typeface="Arial" panose="020B0604020202020204" pitchFamily="34" charset="0"/>
                          <a:cs typeface="Arial" panose="020B0604020202020204" pitchFamily="34" charset="0"/>
                        </a:rPr>
                        <a:t>p</a:t>
                      </a:r>
                      <a:r>
                        <a:rPr sz="1800" dirty="0">
                          <a:latin typeface="Arial" panose="020B0604020202020204" pitchFamily="34" charset="0"/>
                          <a:cs typeface="Arial" panose="020B0604020202020204" pitchFamily="34" charset="0"/>
                        </a:rPr>
                        <a:t>tions</a:t>
                      </a:r>
                      <a:r>
                        <a:rPr sz="1800" spc="-5" dirty="0">
                          <a:latin typeface="Arial" panose="020B0604020202020204" pitchFamily="34" charset="0"/>
                          <a:cs typeface="Arial" panose="020B0604020202020204" pitchFamily="34" charset="0"/>
                        </a:rPr>
                        <a:t> </a:t>
                      </a:r>
                      <a:r>
                        <a:rPr sz="1800" spc="-45" dirty="0">
                          <a:latin typeface="Arial" panose="020B0604020202020204" pitchFamily="34" charset="0"/>
                          <a:cs typeface="Arial" panose="020B0604020202020204" pitchFamily="34" charset="0"/>
                        </a:rPr>
                        <a:t>f</a:t>
                      </a:r>
                      <a:r>
                        <a:rPr sz="1800" dirty="0">
                          <a:latin typeface="Arial" panose="020B0604020202020204" pitchFamily="34" charset="0"/>
                          <a:cs typeface="Arial" panose="020B0604020202020204" pitchFamily="34" charset="0"/>
                        </a:rPr>
                        <a:t>or </a:t>
                      </a:r>
                      <a:r>
                        <a:rPr sz="1800" spc="-5" dirty="0">
                          <a:latin typeface="Arial" panose="020B0604020202020204" pitchFamily="34" charset="0"/>
                          <a:cs typeface="Arial" panose="020B0604020202020204" pitchFamily="34" charset="0"/>
                        </a:rPr>
                        <a:t>nal</a:t>
                      </a:r>
                      <a:r>
                        <a:rPr sz="1800" spc="-40" dirty="0">
                          <a:latin typeface="Arial" panose="020B0604020202020204" pitchFamily="34" charset="0"/>
                          <a:cs typeface="Arial" panose="020B0604020202020204" pitchFamily="34" charset="0"/>
                        </a:rPr>
                        <a:t>o</a:t>
                      </a:r>
                      <a:r>
                        <a:rPr sz="1800" spc="-65" dirty="0">
                          <a:latin typeface="Arial" panose="020B0604020202020204" pitchFamily="34" charset="0"/>
                          <a:cs typeface="Arial" panose="020B0604020202020204" pitchFamily="34" charset="0"/>
                        </a:rPr>
                        <a:t>x</a:t>
                      </a:r>
                      <a:r>
                        <a:rPr sz="1800" dirty="0">
                          <a:latin typeface="Arial" panose="020B0604020202020204" pitchFamily="34" charset="0"/>
                          <a:cs typeface="Arial" panose="020B0604020202020204" pitchFamily="34" charset="0"/>
                        </a:rPr>
                        <a:t>o</a:t>
                      </a:r>
                      <a:r>
                        <a:rPr sz="1800" spc="-5"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e </a:t>
                      </a:r>
                      <a:r>
                        <a:rPr sz="1800" spc="5" dirty="0">
                          <a:latin typeface="Arial" panose="020B0604020202020204" pitchFamily="34" charset="0"/>
                          <a:cs typeface="Arial" panose="020B0604020202020204" pitchFamily="34" charset="0"/>
                        </a:rPr>
                        <a:t>a</a:t>
                      </a:r>
                      <a:r>
                        <a:rPr sz="1800" spc="-5"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d</a:t>
                      </a:r>
                      <a:r>
                        <a:rPr sz="1800" spc="-5" dirty="0">
                          <a:latin typeface="Arial" panose="020B0604020202020204" pitchFamily="34" charset="0"/>
                          <a:cs typeface="Arial" panose="020B0604020202020204" pitchFamily="34" charset="0"/>
                        </a:rPr>
                        <a:t> </a:t>
                      </a:r>
                      <a:r>
                        <a:rPr sz="1800" spc="-15" dirty="0">
                          <a:latin typeface="Arial" panose="020B0604020202020204" pitchFamily="34" charset="0"/>
                          <a:cs typeface="Arial" panose="020B0604020202020204" pitchFamily="34" charset="0"/>
                        </a:rPr>
                        <a:t>o</a:t>
                      </a:r>
                      <a:r>
                        <a:rPr sz="1800" spc="-20" dirty="0">
                          <a:latin typeface="Arial" panose="020B0604020202020204" pitchFamily="34" charset="0"/>
                          <a:cs typeface="Arial" panose="020B0604020202020204" pitchFamily="34" charset="0"/>
                        </a:rPr>
                        <a:t>v</a:t>
                      </a:r>
                      <a:r>
                        <a:rPr sz="1800" dirty="0">
                          <a:latin typeface="Arial" panose="020B0604020202020204" pitchFamily="34" charset="0"/>
                          <a:cs typeface="Arial" panose="020B0604020202020204" pitchFamily="34" charset="0"/>
                        </a:rPr>
                        <a:t>e</a:t>
                      </a:r>
                      <a:r>
                        <a:rPr sz="1800" spc="-25" dirty="0">
                          <a:latin typeface="Arial" panose="020B0604020202020204" pitchFamily="34" charset="0"/>
                          <a:cs typeface="Arial" panose="020B0604020202020204" pitchFamily="34" charset="0"/>
                        </a:rPr>
                        <a:t>r</a:t>
                      </a:r>
                      <a:r>
                        <a:rPr sz="1800" spc="-5" dirty="0">
                          <a:latin typeface="Arial" panose="020B0604020202020204" pitchFamily="34" charset="0"/>
                          <a:cs typeface="Arial" panose="020B0604020202020204" pitchFamily="34" charset="0"/>
                        </a:rPr>
                        <a:t>do</a:t>
                      </a:r>
                      <a:r>
                        <a:rPr sz="1800" spc="5" dirty="0">
                          <a:latin typeface="Arial" panose="020B0604020202020204" pitchFamily="34" charset="0"/>
                          <a:cs typeface="Arial" panose="020B0604020202020204" pitchFamily="34" charset="0"/>
                        </a:rPr>
                        <a:t>s</a:t>
                      </a:r>
                      <a:r>
                        <a:rPr sz="1800" dirty="0">
                          <a:latin typeface="Arial" panose="020B0604020202020204" pitchFamily="34" charset="0"/>
                          <a:cs typeface="Arial" panose="020B0604020202020204" pitchFamily="34" charset="0"/>
                        </a:rPr>
                        <a:t>e </a:t>
                      </a:r>
                      <a:r>
                        <a:rPr sz="1800" spc="-10" dirty="0">
                          <a:latin typeface="Arial" panose="020B0604020202020204" pitchFamily="34" charset="0"/>
                          <a:cs typeface="Arial" panose="020B0604020202020204" pitchFamily="34" charset="0"/>
                        </a:rPr>
                        <a:t>e</a:t>
                      </a:r>
                      <a:r>
                        <a:rPr sz="1800" spc="-5" dirty="0">
                          <a:latin typeface="Arial" panose="020B0604020202020204" pitchFamily="34" charset="0"/>
                          <a:cs typeface="Arial" panose="020B0604020202020204" pitchFamily="34" charset="0"/>
                        </a:rPr>
                        <a:t>du</a:t>
                      </a:r>
                      <a:r>
                        <a:rPr sz="1800" spc="-35" dirty="0">
                          <a:latin typeface="Arial" panose="020B0604020202020204" pitchFamily="34" charset="0"/>
                          <a:cs typeface="Arial" panose="020B0604020202020204" pitchFamily="34" charset="0"/>
                        </a:rPr>
                        <a:t>c</a:t>
                      </a:r>
                      <a:r>
                        <a:rPr sz="1800" spc="-20" dirty="0">
                          <a:latin typeface="Arial" panose="020B0604020202020204" pitchFamily="34" charset="0"/>
                          <a:cs typeface="Arial" panose="020B0604020202020204" pitchFamily="34" charset="0"/>
                        </a:rPr>
                        <a:t>a</a:t>
                      </a:r>
                      <a:r>
                        <a:rPr sz="1800" dirty="0">
                          <a:latin typeface="Arial" panose="020B0604020202020204" pitchFamily="34" charset="0"/>
                          <a:cs typeface="Arial" panose="020B0604020202020204" pitchFamily="34" charset="0"/>
                        </a:rPr>
                        <a:t>tion </a:t>
                      </a:r>
                      <a:r>
                        <a:rPr sz="1800" spc="-5" dirty="0">
                          <a:latin typeface="Arial" panose="020B0604020202020204" pitchFamily="34" charset="0"/>
                          <a:cs typeface="Arial" panose="020B0604020202020204" pitchFamily="34" charset="0"/>
                        </a:rPr>
                        <a:t>pac</a:t>
                      </a:r>
                      <a:r>
                        <a:rPr sz="1800" spc="-75" dirty="0">
                          <a:latin typeface="Arial" panose="020B0604020202020204" pitchFamily="34" charset="0"/>
                          <a:cs typeface="Arial" panose="020B0604020202020204" pitchFamily="34" charset="0"/>
                        </a:rPr>
                        <a:t>k</a:t>
                      </a:r>
                      <a:r>
                        <a:rPr sz="1800" spc="-15"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t</a:t>
                      </a:r>
                      <a:r>
                        <a:rPr sz="1800" spc="10" dirty="0">
                          <a:latin typeface="Arial" panose="020B0604020202020204" pitchFamily="34" charset="0"/>
                          <a:cs typeface="Arial" panose="020B0604020202020204" pitchFamily="34" charset="0"/>
                        </a:rPr>
                        <a:t> </a:t>
                      </a:r>
                      <a:r>
                        <a:rPr sz="1800" spc="-30" dirty="0">
                          <a:latin typeface="Arial" panose="020B0604020202020204" pitchFamily="34" charset="0"/>
                          <a:cs typeface="Arial" panose="020B0604020202020204" pitchFamily="34" charset="0"/>
                        </a:rPr>
                        <a:t>t</a:t>
                      </a:r>
                      <a:r>
                        <a:rPr sz="1800" dirty="0">
                          <a:latin typeface="Arial" panose="020B0604020202020204" pitchFamily="34" charset="0"/>
                          <a:cs typeface="Arial" panose="020B0604020202020204" pitchFamily="34" charset="0"/>
                        </a:rPr>
                        <a:t>o</a:t>
                      </a:r>
                      <a:r>
                        <a:rPr sz="1800" spc="5" dirty="0">
                          <a:latin typeface="Arial" panose="020B0604020202020204" pitchFamily="34" charset="0"/>
                          <a:cs typeface="Arial" panose="020B0604020202020204" pitchFamily="34" charset="0"/>
                        </a:rPr>
                        <a:t> </a:t>
                      </a:r>
                      <a:r>
                        <a:rPr sz="1800" spc="-25"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emain with</a:t>
                      </a:r>
                      <a:r>
                        <a:rPr sz="1800" spc="-5" dirty="0">
                          <a:latin typeface="Arial" panose="020B0604020202020204" pitchFamily="34" charset="0"/>
                          <a:cs typeface="Arial" panose="020B0604020202020204" pitchFamily="34" charset="0"/>
                        </a:rPr>
                        <a:t> pe</a:t>
                      </a:r>
                      <a:r>
                        <a:rPr sz="1800" spc="5" dirty="0">
                          <a:latin typeface="Arial" panose="020B0604020202020204" pitchFamily="34" charset="0"/>
                          <a:cs typeface="Arial" panose="020B0604020202020204" pitchFamily="34" charset="0"/>
                        </a:rPr>
                        <a:t>o</a:t>
                      </a:r>
                      <a:r>
                        <a:rPr sz="1800" spc="-5" dirty="0">
                          <a:latin typeface="Arial" panose="020B0604020202020204" pitchFamily="34" charset="0"/>
                          <a:cs typeface="Arial" panose="020B0604020202020204" pitchFamily="34" charset="0"/>
                        </a:rPr>
                        <a:t>pl</a:t>
                      </a:r>
                      <a:r>
                        <a:rPr sz="1800" dirty="0">
                          <a:latin typeface="Arial" panose="020B0604020202020204" pitchFamily="34" charset="0"/>
                          <a:cs typeface="Arial" panose="020B0604020202020204" pitchFamily="34" charset="0"/>
                        </a:rPr>
                        <a:t>e </a:t>
                      </a:r>
                      <a:r>
                        <a:rPr sz="1800" spc="-5" dirty="0">
                          <a:latin typeface="Arial" panose="020B0604020202020204" pitchFamily="34" charset="0"/>
                          <a:cs typeface="Arial" panose="020B0604020202020204" pitchFamily="34" charset="0"/>
                        </a:rPr>
                        <a:t>up</a:t>
                      </a:r>
                      <a:r>
                        <a:rPr sz="1800" spc="5" dirty="0">
                          <a:latin typeface="Arial" panose="020B0604020202020204" pitchFamily="34" charset="0"/>
                          <a:cs typeface="Arial" panose="020B0604020202020204" pitchFamily="34" charset="0"/>
                        </a:rPr>
                        <a:t>o</a:t>
                      </a:r>
                      <a:r>
                        <a:rPr sz="1800" dirty="0">
                          <a:latin typeface="Arial" panose="020B0604020202020204" pitchFamily="34" charset="0"/>
                          <a:cs typeface="Arial" panose="020B0604020202020204" pitchFamily="34" charset="0"/>
                        </a:rPr>
                        <a:t>n</a:t>
                      </a:r>
                      <a:r>
                        <a:rPr sz="1800" spc="-5" dirty="0">
                          <a:latin typeface="Arial" panose="020B0604020202020204" pitchFamily="34" charset="0"/>
                          <a:cs typeface="Arial" panose="020B0604020202020204" pitchFamily="34" charset="0"/>
                        </a:rPr>
                        <a:t> </a:t>
                      </a:r>
                      <a:r>
                        <a:rPr sz="1800" spc="-30"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elease or when</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t</a:t>
                      </a:r>
                      <a:r>
                        <a:rPr sz="1800" spc="-50"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an</a:t>
                      </a:r>
                      <a:r>
                        <a:rPr sz="1800" spc="-20" dirty="0">
                          <a:latin typeface="Arial" panose="020B0604020202020204" pitchFamily="34" charset="0"/>
                          <a:cs typeface="Arial" panose="020B0604020202020204" pitchFamily="34" charset="0"/>
                        </a:rPr>
                        <a:t>s</a:t>
                      </a:r>
                      <a:r>
                        <a:rPr sz="1800" spc="-60" dirty="0">
                          <a:latin typeface="Arial" panose="020B0604020202020204" pitchFamily="34" charset="0"/>
                          <a:cs typeface="Arial" panose="020B0604020202020204" pitchFamily="34" charset="0"/>
                        </a:rPr>
                        <a:t>f</a:t>
                      </a:r>
                      <a:r>
                        <a:rPr sz="1800" dirty="0">
                          <a:latin typeface="Arial" panose="020B0604020202020204" pitchFamily="34" charset="0"/>
                          <a:cs typeface="Arial" panose="020B0604020202020204" pitchFamily="34" charset="0"/>
                        </a:rPr>
                        <a:t>er</a:t>
                      </a:r>
                      <a:r>
                        <a:rPr sz="1800" spc="-25"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ed</a:t>
                      </a:r>
                      <a:r>
                        <a:rPr sz="1800" spc="-5" dirty="0">
                          <a:latin typeface="Arial" panose="020B0604020202020204" pitchFamily="34" charset="0"/>
                          <a:cs typeface="Arial" panose="020B0604020202020204" pitchFamily="34" charset="0"/>
                        </a:rPr>
                        <a:t> b</a:t>
                      </a:r>
                      <a:r>
                        <a:rPr sz="1800" spc="-10"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t</a:t>
                      </a:r>
                      <a:r>
                        <a:rPr sz="1800" spc="-30" dirty="0">
                          <a:latin typeface="Arial" panose="020B0604020202020204" pitchFamily="34" charset="0"/>
                          <a:cs typeface="Arial" panose="020B0604020202020204" pitchFamily="34" charset="0"/>
                        </a:rPr>
                        <a:t>w</a:t>
                      </a:r>
                      <a:r>
                        <a:rPr sz="1800" dirty="0">
                          <a:latin typeface="Arial" panose="020B0604020202020204" pitchFamily="34" charset="0"/>
                          <a:cs typeface="Arial" panose="020B0604020202020204" pitchFamily="34" charset="0"/>
                        </a:rPr>
                        <a:t>een</a:t>
                      </a:r>
                      <a:r>
                        <a:rPr sz="1800" spc="30" dirty="0">
                          <a:latin typeface="Arial" panose="020B0604020202020204" pitchFamily="34" charset="0"/>
                          <a:cs typeface="Arial" panose="020B0604020202020204" pitchFamily="34" charset="0"/>
                        </a:rPr>
                        <a:t> </a:t>
                      </a:r>
                      <a:r>
                        <a:rPr sz="1800" spc="-50" dirty="0">
                          <a:latin typeface="Arial" panose="020B0604020202020204" pitchFamily="34" charset="0"/>
                          <a:cs typeface="Arial" panose="020B0604020202020204" pitchFamily="34" charset="0"/>
                        </a:rPr>
                        <a:t>f</a:t>
                      </a:r>
                      <a:r>
                        <a:rPr sz="1800" dirty="0">
                          <a:latin typeface="Arial" panose="020B0604020202020204" pitchFamily="34" charset="0"/>
                          <a:cs typeface="Arial" panose="020B0604020202020204" pitchFamily="34" charset="0"/>
                        </a:rPr>
                        <a:t>acili</a:t>
                      </a:r>
                      <a:r>
                        <a:rPr sz="1800" spc="-5" dirty="0">
                          <a:latin typeface="Arial" panose="020B0604020202020204" pitchFamily="34" charset="0"/>
                          <a:cs typeface="Arial" panose="020B0604020202020204" pitchFamily="34" charset="0"/>
                        </a:rPr>
                        <a:t>t</a:t>
                      </a:r>
                      <a:r>
                        <a:rPr sz="1800" dirty="0">
                          <a:latin typeface="Arial" panose="020B0604020202020204" pitchFamily="34" charset="0"/>
                          <a:cs typeface="Arial" panose="020B0604020202020204" pitchFamily="34" charset="0"/>
                        </a:rPr>
                        <a:t>ies</a:t>
                      </a:r>
                    </a:p>
                  </a:txBody>
                  <a:tcPr marL="0" marR="0" marT="0" marB="0">
                    <a:lnT w="25400">
                      <a:solidFill>
                        <a:srgbClr val="000000"/>
                      </a:solidFill>
                      <a:prstDash val="solid"/>
                    </a:lnT>
                    <a:solidFill>
                      <a:srgbClr val="E7E7E7"/>
                    </a:solidFill>
                  </a:tcPr>
                </a:tc>
                <a:extLst>
                  <a:ext uri="{0D108BD9-81ED-4DB2-BD59-A6C34878D82A}">
                    <a16:rowId xmlns:a16="http://schemas.microsoft.com/office/drawing/2014/main" val="10001"/>
                  </a:ext>
                </a:extLst>
              </a:tr>
              <a:tr h="1335414">
                <a:tc>
                  <a:txBody>
                    <a:bodyPr/>
                    <a:lstStyle/>
                    <a:p>
                      <a:pPr marL="91440" marR="111760">
                        <a:lnSpc>
                          <a:spcPct val="100000"/>
                        </a:lnSpc>
                      </a:pPr>
                      <a:r>
                        <a:rPr sz="1800" b="1" spc="-5" dirty="0">
                          <a:latin typeface="Arial" panose="020B0604020202020204" pitchFamily="34" charset="0"/>
                          <a:cs typeface="Arial" panose="020B0604020202020204" pitchFamily="34" charset="0"/>
                        </a:rPr>
                        <a:t>P</a:t>
                      </a:r>
                      <a:r>
                        <a:rPr sz="1800" b="1" spc="-30" dirty="0">
                          <a:latin typeface="Arial" panose="020B0604020202020204" pitchFamily="34" charset="0"/>
                          <a:cs typeface="Arial" panose="020B0604020202020204" pitchFamily="34" charset="0"/>
                        </a:rPr>
                        <a:t>r</a:t>
                      </a:r>
                      <a:r>
                        <a:rPr sz="1800" b="1" dirty="0">
                          <a:latin typeface="Arial" panose="020B0604020202020204" pitchFamily="34" charset="0"/>
                          <a:cs typeface="Arial" panose="020B0604020202020204" pitchFamily="34" charset="0"/>
                        </a:rPr>
                        <a:t>og</a:t>
                      </a:r>
                      <a:r>
                        <a:rPr sz="1800" b="1" spc="-55" dirty="0">
                          <a:latin typeface="Arial" panose="020B0604020202020204" pitchFamily="34" charset="0"/>
                          <a:cs typeface="Arial" panose="020B0604020202020204" pitchFamily="34" charset="0"/>
                        </a:rPr>
                        <a:t>r</a:t>
                      </a:r>
                      <a:r>
                        <a:rPr sz="1800" b="1" dirty="0">
                          <a:latin typeface="Arial" panose="020B0604020202020204" pitchFamily="34" charset="0"/>
                          <a:cs typeface="Arial" panose="020B0604020202020204" pitchFamily="34" charset="0"/>
                        </a:rPr>
                        <a:t>am impleme</a:t>
                      </a:r>
                      <a:r>
                        <a:rPr sz="1800" b="1" spc="-35" dirty="0">
                          <a:latin typeface="Arial" panose="020B0604020202020204" pitchFamily="34" charset="0"/>
                          <a:cs typeface="Arial" panose="020B0604020202020204" pitchFamily="34" charset="0"/>
                        </a:rPr>
                        <a:t>n</a:t>
                      </a:r>
                      <a:r>
                        <a:rPr sz="1800" b="1" spc="-30" dirty="0">
                          <a:latin typeface="Arial" panose="020B0604020202020204" pitchFamily="34" charset="0"/>
                          <a:cs typeface="Arial" panose="020B0604020202020204" pitchFamily="34" charset="0"/>
                        </a:rPr>
                        <a:t>ta</a:t>
                      </a:r>
                      <a:r>
                        <a:rPr sz="1800" b="1" dirty="0">
                          <a:latin typeface="Arial" panose="020B0604020202020204" pitchFamily="34" charset="0"/>
                          <a:cs typeface="Arial" panose="020B0604020202020204" pitchFamily="34" charset="0"/>
                        </a:rPr>
                        <a:t>ti</a:t>
                      </a:r>
                      <a:r>
                        <a:rPr sz="1800" b="1" spc="-10" dirty="0">
                          <a:latin typeface="Arial" panose="020B0604020202020204" pitchFamily="34" charset="0"/>
                          <a:cs typeface="Arial" panose="020B0604020202020204" pitchFamily="34" charset="0"/>
                        </a:rPr>
                        <a:t>o</a:t>
                      </a:r>
                      <a:r>
                        <a:rPr sz="1800" b="1" dirty="0">
                          <a:latin typeface="Arial" panose="020B0604020202020204" pitchFamily="34" charset="0"/>
                          <a:cs typeface="Arial" panose="020B0604020202020204" pitchFamily="34" charset="0"/>
                        </a:rPr>
                        <a:t>n </a:t>
                      </a:r>
                      <a:r>
                        <a:rPr sz="1800" b="1" spc="-30" dirty="0">
                          <a:latin typeface="Arial" panose="020B0604020202020204" pitchFamily="34" charset="0"/>
                          <a:cs typeface="Arial" panose="020B0604020202020204" pitchFamily="34" charset="0"/>
                        </a:rPr>
                        <a:t>t</a:t>
                      </a:r>
                      <a:r>
                        <a:rPr sz="1800" b="1" spc="-5" dirty="0">
                          <a:latin typeface="Arial" panose="020B0604020202020204" pitchFamily="34" charset="0"/>
                          <a:cs typeface="Arial" panose="020B0604020202020204" pitchFamily="34" charset="0"/>
                        </a:rPr>
                        <a:t>eam</a:t>
                      </a:r>
                      <a:endParaRPr sz="1800" dirty="0">
                        <a:latin typeface="Arial" panose="020B0604020202020204" pitchFamily="34" charset="0"/>
                        <a:cs typeface="Arial" panose="020B0604020202020204" pitchFamily="34" charset="0"/>
                      </a:endParaRPr>
                    </a:p>
                  </a:txBody>
                  <a:tcPr marL="0" marR="0" marT="0" marB="0">
                    <a:lnB w="25400">
                      <a:solidFill>
                        <a:srgbClr val="000000"/>
                      </a:solidFill>
                      <a:prstDash val="solid"/>
                    </a:lnB>
                    <a:solidFill>
                      <a:srgbClr val="FFFFFF"/>
                    </a:solidFill>
                  </a:tcPr>
                </a:tc>
                <a:tc>
                  <a:txBody>
                    <a:bodyPr/>
                    <a:lstStyle/>
                    <a:p>
                      <a:pPr marL="405765" marR="636905" indent="-286385">
                        <a:lnSpc>
                          <a:spcPct val="100000"/>
                        </a:lnSpc>
                        <a:buFont typeface="Arial"/>
                        <a:buChar char="•"/>
                        <a:tabLst>
                          <a:tab pos="406400" algn="l"/>
                        </a:tabLst>
                      </a:pPr>
                      <a:r>
                        <a:rPr sz="1800" dirty="0">
                          <a:latin typeface="Arial" panose="020B0604020202020204" pitchFamily="34" charset="0"/>
                          <a:cs typeface="Arial" panose="020B0604020202020204" pitchFamily="34" charset="0"/>
                        </a:rPr>
                        <a:t>Add</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li</a:t>
                      </a:r>
                      <a:r>
                        <a:rPr sz="1800" spc="-25" dirty="0">
                          <a:latin typeface="Arial" panose="020B0604020202020204" pitchFamily="34" charset="0"/>
                          <a:cs typeface="Arial" panose="020B0604020202020204" pitchFamily="34" charset="0"/>
                        </a:rPr>
                        <a:t>s</a:t>
                      </a:r>
                      <a:r>
                        <a:rPr sz="1800" dirty="0">
                          <a:latin typeface="Arial" panose="020B0604020202020204" pitchFamily="34" charset="0"/>
                          <a:cs typeface="Arial" panose="020B0604020202020204" pitchFamily="34" charset="0"/>
                        </a:rPr>
                        <a:t>t</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of</a:t>
                      </a:r>
                      <a:r>
                        <a:rPr sz="1800" spc="5" dirty="0">
                          <a:latin typeface="Arial" panose="020B0604020202020204" pitchFamily="34" charset="0"/>
                          <a:cs typeface="Arial" panose="020B0604020202020204" pitchFamily="34" charset="0"/>
                        </a:rPr>
                        <a:t> </a:t>
                      </a:r>
                      <a:r>
                        <a:rPr sz="1800" spc="-25"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es</a:t>
                      </a:r>
                      <a:r>
                        <a:rPr sz="1800" spc="5" dirty="0">
                          <a:latin typeface="Arial" panose="020B0604020202020204" pitchFamily="34" charset="0"/>
                          <a:cs typeface="Arial" panose="020B0604020202020204" pitchFamily="34" charset="0"/>
                        </a:rPr>
                        <a:t>o</a:t>
                      </a:r>
                      <a:r>
                        <a:rPr sz="1800" spc="-5" dirty="0">
                          <a:latin typeface="Arial" panose="020B0604020202020204" pitchFamily="34" charset="0"/>
                          <a:cs typeface="Arial" panose="020B0604020202020204" pitchFamily="34" charset="0"/>
                        </a:rPr>
                        <a:t>u</a:t>
                      </a:r>
                      <a:r>
                        <a:rPr sz="1800" spc="-35"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ces</a:t>
                      </a:r>
                      <a:r>
                        <a:rPr sz="1800" spc="-5" dirty="0">
                          <a:latin typeface="Arial" panose="020B0604020202020204" pitchFamily="34" charset="0"/>
                          <a:cs typeface="Arial" panose="020B0604020202020204" pitchFamily="34" charset="0"/>
                        </a:rPr>
                        <a:t> </a:t>
                      </a:r>
                      <a:r>
                        <a:rPr sz="1800" spc="-35" dirty="0">
                          <a:latin typeface="Arial" panose="020B0604020202020204" pitchFamily="34" charset="0"/>
                          <a:cs typeface="Arial" panose="020B0604020202020204" pitchFamily="34" charset="0"/>
                        </a:rPr>
                        <a:t>t</a:t>
                      </a:r>
                      <a:r>
                        <a:rPr sz="1800" dirty="0">
                          <a:latin typeface="Arial" panose="020B0604020202020204" pitchFamily="34" charset="0"/>
                          <a:cs typeface="Arial" panose="020B0604020202020204" pitchFamily="34" charset="0"/>
                        </a:rPr>
                        <a:t>o</a:t>
                      </a:r>
                      <a:r>
                        <a:rPr sz="1800" spc="2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the</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edu</a:t>
                      </a:r>
                      <a:r>
                        <a:rPr sz="1800" spc="-35" dirty="0">
                          <a:latin typeface="Arial" panose="020B0604020202020204" pitchFamily="34" charset="0"/>
                          <a:cs typeface="Arial" panose="020B0604020202020204" pitchFamily="34" charset="0"/>
                        </a:rPr>
                        <a:t>c</a:t>
                      </a:r>
                      <a:r>
                        <a:rPr sz="1800" spc="-20" dirty="0">
                          <a:latin typeface="Arial" panose="020B0604020202020204" pitchFamily="34" charset="0"/>
                          <a:cs typeface="Arial" panose="020B0604020202020204" pitchFamily="34" charset="0"/>
                        </a:rPr>
                        <a:t>a</a:t>
                      </a:r>
                      <a:r>
                        <a:rPr sz="1800" dirty="0">
                          <a:latin typeface="Arial" panose="020B0604020202020204" pitchFamily="34" charset="0"/>
                          <a:cs typeface="Arial" panose="020B0604020202020204" pitchFamily="34" charset="0"/>
                        </a:rPr>
                        <a:t>tion </a:t>
                      </a:r>
                      <a:r>
                        <a:rPr sz="1800" spc="-5" dirty="0">
                          <a:latin typeface="Arial" panose="020B0604020202020204" pitchFamily="34" charset="0"/>
                          <a:cs typeface="Arial" panose="020B0604020202020204" pitchFamily="34" charset="0"/>
                        </a:rPr>
                        <a:t>pac</a:t>
                      </a:r>
                      <a:r>
                        <a:rPr sz="1800" spc="-75" dirty="0">
                          <a:latin typeface="Arial" panose="020B0604020202020204" pitchFamily="34" charset="0"/>
                          <a:cs typeface="Arial" panose="020B0604020202020204" pitchFamily="34" charset="0"/>
                        </a:rPr>
                        <a:t>k</a:t>
                      </a:r>
                      <a:r>
                        <a:rPr sz="1800" spc="-15"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t,</a:t>
                      </a:r>
                      <a:r>
                        <a:rPr sz="1800" spc="1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in</a:t>
                      </a:r>
                      <a:r>
                        <a:rPr sz="1800" spc="-10" dirty="0">
                          <a:latin typeface="Arial" panose="020B0604020202020204" pitchFamily="34" charset="0"/>
                          <a:cs typeface="Arial" panose="020B0604020202020204" pitchFamily="34" charset="0"/>
                        </a:rPr>
                        <a:t>c</a:t>
                      </a:r>
                      <a:r>
                        <a:rPr sz="1800" dirty="0">
                          <a:latin typeface="Arial" panose="020B0604020202020204" pitchFamily="34" charset="0"/>
                          <a:cs typeface="Arial" panose="020B0604020202020204" pitchFamily="34" charset="0"/>
                        </a:rPr>
                        <a:t>luding</a:t>
                      </a:r>
                      <a:r>
                        <a:rPr sz="1800" spc="-3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lo</a:t>
                      </a:r>
                      <a:r>
                        <a:rPr sz="1800" spc="-30" dirty="0">
                          <a:latin typeface="Arial" panose="020B0604020202020204" pitchFamily="34" charset="0"/>
                          <a:cs typeface="Arial" panose="020B0604020202020204" pitchFamily="34" charset="0"/>
                        </a:rPr>
                        <a:t>c</a:t>
                      </a:r>
                      <a:r>
                        <a:rPr sz="1800" spc="-20" dirty="0">
                          <a:latin typeface="Arial" panose="020B0604020202020204" pitchFamily="34" charset="0"/>
                          <a:cs typeface="Arial" panose="020B0604020202020204" pitchFamily="34" charset="0"/>
                        </a:rPr>
                        <a:t>a</a:t>
                      </a:r>
                      <a:r>
                        <a:rPr sz="1800" dirty="0">
                          <a:latin typeface="Arial" panose="020B0604020202020204" pitchFamily="34" charset="0"/>
                          <a:cs typeface="Arial" panose="020B0604020202020204" pitchFamily="34" charset="0"/>
                        </a:rPr>
                        <a:t>tions</a:t>
                      </a:r>
                      <a:r>
                        <a:rPr sz="1800" spc="5" dirty="0">
                          <a:latin typeface="Arial" panose="020B0604020202020204" pitchFamily="34" charset="0"/>
                          <a:cs typeface="Arial" panose="020B0604020202020204" pitchFamily="34" charset="0"/>
                        </a:rPr>
                        <a:t> </a:t>
                      </a:r>
                      <a:r>
                        <a:rPr sz="1800" spc="-50" dirty="0">
                          <a:latin typeface="Arial" panose="020B0604020202020204" pitchFamily="34" charset="0"/>
                          <a:cs typeface="Arial" panose="020B0604020202020204" pitchFamily="34" charset="0"/>
                        </a:rPr>
                        <a:t>f</a:t>
                      </a:r>
                      <a:r>
                        <a:rPr sz="1800" dirty="0">
                          <a:latin typeface="Arial" panose="020B0604020202020204" pitchFamily="34" charset="0"/>
                          <a:cs typeface="Arial" panose="020B0604020202020204" pitchFamily="34" charset="0"/>
                        </a:rPr>
                        <a:t>or M</a:t>
                      </a:r>
                      <a:r>
                        <a:rPr sz="1800" spc="-10" dirty="0">
                          <a:latin typeface="Arial" panose="020B0604020202020204" pitchFamily="34" charset="0"/>
                          <a:cs typeface="Arial" panose="020B0604020202020204" pitchFamily="34" charset="0"/>
                        </a:rPr>
                        <a:t>O</a:t>
                      </a:r>
                      <a:r>
                        <a:rPr sz="1800" dirty="0">
                          <a:latin typeface="Arial" panose="020B0604020202020204" pitchFamily="34" charset="0"/>
                          <a:cs typeface="Arial" panose="020B0604020202020204" pitchFamily="34" charset="0"/>
                        </a:rPr>
                        <a:t>UD</a:t>
                      </a:r>
                      <a:r>
                        <a:rPr sz="1800" spc="1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and</a:t>
                      </a:r>
                      <a:r>
                        <a:rPr sz="1800" spc="-5" dirty="0">
                          <a:latin typeface="Arial" panose="020B0604020202020204" pitchFamily="34" charset="0"/>
                          <a:cs typeface="Arial" panose="020B0604020202020204" pitchFamily="34" charset="0"/>
                        </a:rPr>
                        <a:t> supp</a:t>
                      </a:r>
                      <a:r>
                        <a:rPr sz="1800" dirty="0">
                          <a:latin typeface="Arial" panose="020B0604020202020204" pitchFamily="34" charset="0"/>
                          <a:cs typeface="Arial" panose="020B0604020202020204" pitchFamily="34" charset="0"/>
                        </a:rPr>
                        <a:t>ort</a:t>
                      </a:r>
                      <a:r>
                        <a:rPr sz="1800" spc="-5" dirty="0">
                          <a:latin typeface="Arial" panose="020B0604020202020204" pitchFamily="34" charset="0"/>
                          <a:cs typeface="Arial" panose="020B0604020202020204" pitchFamily="34" charset="0"/>
                        </a:rPr>
                        <a:t> se</a:t>
                      </a:r>
                      <a:r>
                        <a:rPr sz="1800" spc="20"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vices</a:t>
                      </a:r>
                      <a:r>
                        <a:rPr sz="1800" spc="-5" dirty="0">
                          <a:latin typeface="Arial" panose="020B0604020202020204" pitchFamily="34" charset="0"/>
                          <a:cs typeface="Arial" panose="020B0604020202020204" pitchFamily="34" charset="0"/>
                        </a:rPr>
                        <a:t> suc</a:t>
                      </a:r>
                      <a:r>
                        <a:rPr sz="1800" dirty="0">
                          <a:latin typeface="Arial" panose="020B0604020202020204" pitchFamily="34" charset="0"/>
                          <a:cs typeface="Arial" panose="020B0604020202020204" pitchFamily="34" charset="0"/>
                        </a:rPr>
                        <a:t>h</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as</a:t>
                      </a:r>
                      <a:r>
                        <a:rPr sz="1800" spc="5" dirty="0">
                          <a:latin typeface="Arial" panose="020B0604020202020204" pitchFamily="34" charset="0"/>
                          <a:cs typeface="Arial" panose="020B0604020202020204" pitchFamily="34" charset="0"/>
                        </a:rPr>
                        <a:t> </a:t>
                      </a:r>
                      <a:r>
                        <a:rPr sz="1800" spc="-55" dirty="0">
                          <a:latin typeface="Arial" panose="020B0604020202020204" pitchFamily="34" charset="0"/>
                          <a:cs typeface="Arial" panose="020B0604020202020204" pitchFamily="34" charset="0"/>
                        </a:rPr>
                        <a:t>f</a:t>
                      </a:r>
                      <a:r>
                        <a:rPr sz="1800" dirty="0">
                          <a:latin typeface="Arial" panose="020B0604020202020204" pitchFamily="34" charset="0"/>
                          <a:cs typeface="Arial" panose="020B0604020202020204" pitchFamily="34" charset="0"/>
                        </a:rPr>
                        <a:t>oo</a:t>
                      </a:r>
                      <a:r>
                        <a:rPr sz="1800" spc="-5" dirty="0">
                          <a:latin typeface="Arial" panose="020B0604020202020204" pitchFamily="34" charset="0"/>
                          <a:cs typeface="Arial" panose="020B0604020202020204" pitchFamily="34" charset="0"/>
                        </a:rPr>
                        <a:t>d</a:t>
                      </a:r>
                      <a:r>
                        <a:rPr sz="1800" dirty="0">
                          <a:latin typeface="Arial" panose="020B0604020202020204" pitchFamily="34" charset="0"/>
                          <a:cs typeface="Arial" panose="020B0604020202020204" pitchFamily="34" charset="0"/>
                        </a:rPr>
                        <a:t>,</a:t>
                      </a:r>
                      <a:r>
                        <a:rPr sz="1800" spc="5"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hou</a:t>
                      </a:r>
                      <a:r>
                        <a:rPr sz="1800" spc="5" dirty="0">
                          <a:latin typeface="Arial" panose="020B0604020202020204" pitchFamily="34" charset="0"/>
                          <a:cs typeface="Arial" panose="020B0604020202020204" pitchFamily="34" charset="0"/>
                        </a:rPr>
                        <a:t>s</a:t>
                      </a:r>
                      <a:r>
                        <a:rPr sz="1800" dirty="0">
                          <a:latin typeface="Arial" panose="020B0604020202020204" pitchFamily="34" charset="0"/>
                          <a:cs typeface="Arial" panose="020B0604020202020204" pitchFamily="34" charset="0"/>
                        </a:rPr>
                        <a:t>in</a:t>
                      </a:r>
                      <a:r>
                        <a:rPr sz="1800" spc="15" dirty="0">
                          <a:latin typeface="Arial" panose="020B0604020202020204" pitchFamily="34" charset="0"/>
                          <a:cs typeface="Arial" panose="020B0604020202020204" pitchFamily="34" charset="0"/>
                        </a:rPr>
                        <a:t>g</a:t>
                      </a:r>
                      <a:r>
                        <a:rPr sz="1800" dirty="0">
                          <a:latin typeface="Arial" panose="020B0604020202020204" pitchFamily="34" charset="0"/>
                          <a:cs typeface="Arial" panose="020B0604020202020204" pitchFamily="34" charset="0"/>
                        </a:rPr>
                        <a:t>, and</a:t>
                      </a:r>
                      <a:r>
                        <a:rPr sz="1800" spc="-2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t</a:t>
                      </a:r>
                      <a:r>
                        <a:rPr sz="1800" spc="-50"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an</a:t>
                      </a:r>
                      <a:r>
                        <a:rPr sz="1800" spc="5" dirty="0">
                          <a:latin typeface="Arial" panose="020B0604020202020204" pitchFamily="34" charset="0"/>
                          <a:cs typeface="Arial" panose="020B0604020202020204" pitchFamily="34" charset="0"/>
                        </a:rPr>
                        <a:t>s</a:t>
                      </a:r>
                      <a:r>
                        <a:rPr sz="1800" spc="-5" dirty="0">
                          <a:latin typeface="Arial" panose="020B0604020202020204" pitchFamily="34" charset="0"/>
                          <a:cs typeface="Arial" panose="020B0604020202020204" pitchFamily="34" charset="0"/>
                        </a:rPr>
                        <a:t>po</a:t>
                      </a:r>
                      <a:r>
                        <a:rPr sz="1800" spc="5" dirty="0">
                          <a:latin typeface="Arial" panose="020B0604020202020204" pitchFamily="34" charset="0"/>
                          <a:cs typeface="Arial" panose="020B0604020202020204" pitchFamily="34" charset="0"/>
                        </a:rPr>
                        <a:t>r</a:t>
                      </a:r>
                      <a:r>
                        <a:rPr sz="1800" spc="-30" dirty="0">
                          <a:latin typeface="Arial" panose="020B0604020202020204" pitchFamily="34" charset="0"/>
                          <a:cs typeface="Arial" panose="020B0604020202020204" pitchFamily="34" charset="0"/>
                        </a:rPr>
                        <a:t>t</a:t>
                      </a:r>
                      <a:r>
                        <a:rPr sz="1800" spc="-20" dirty="0">
                          <a:latin typeface="Arial" panose="020B0604020202020204" pitchFamily="34" charset="0"/>
                          <a:cs typeface="Arial" panose="020B0604020202020204" pitchFamily="34" charset="0"/>
                        </a:rPr>
                        <a:t>a</a:t>
                      </a:r>
                      <a:r>
                        <a:rPr sz="1800" dirty="0">
                          <a:latin typeface="Arial" panose="020B0604020202020204" pitchFamily="34" charset="0"/>
                          <a:cs typeface="Arial" panose="020B0604020202020204" pitchFamily="34" charset="0"/>
                        </a:rPr>
                        <a:t>tion</a:t>
                      </a:r>
                    </a:p>
                    <a:p>
                      <a:pPr marL="405765" indent="-286385">
                        <a:lnSpc>
                          <a:spcPct val="100000"/>
                        </a:lnSpc>
                        <a:buFont typeface="Arial"/>
                        <a:buChar char="•"/>
                        <a:tabLst>
                          <a:tab pos="406400" algn="l"/>
                        </a:tabLst>
                      </a:pPr>
                      <a:r>
                        <a:rPr sz="1800" spc="-5" dirty="0">
                          <a:latin typeface="Arial" panose="020B0604020202020204" pitchFamily="34" charset="0"/>
                          <a:cs typeface="Arial" panose="020B0604020202020204" pitchFamily="34" charset="0"/>
                        </a:rPr>
                        <a:t>Sha</a:t>
                      </a:r>
                      <a:r>
                        <a:rPr sz="1800" spc="-20"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e </a:t>
                      </a:r>
                      <a:r>
                        <a:rPr sz="1800" spc="-10" dirty="0">
                          <a:latin typeface="Arial" panose="020B0604020202020204" pitchFamily="34" charset="0"/>
                          <a:cs typeface="Arial" panose="020B0604020202020204" pitchFamily="34" charset="0"/>
                        </a:rPr>
                        <a:t>l</a:t>
                      </a:r>
                      <a:r>
                        <a:rPr sz="1800" dirty="0">
                          <a:latin typeface="Arial" panose="020B0604020202020204" pitchFamily="34" charset="0"/>
                          <a:cs typeface="Arial" panose="020B0604020202020204" pitchFamily="34" charset="0"/>
                        </a:rPr>
                        <a:t>o</a:t>
                      </a:r>
                      <a:r>
                        <a:rPr sz="1800" spc="-30" dirty="0">
                          <a:latin typeface="Arial" panose="020B0604020202020204" pitchFamily="34" charset="0"/>
                          <a:cs typeface="Arial" panose="020B0604020202020204" pitchFamily="34" charset="0"/>
                        </a:rPr>
                        <a:t>c</a:t>
                      </a:r>
                      <a:r>
                        <a:rPr sz="1800" dirty="0">
                          <a:latin typeface="Arial" panose="020B0604020202020204" pitchFamily="34" charset="0"/>
                          <a:cs typeface="Arial" panose="020B0604020202020204" pitchFamily="34" charset="0"/>
                        </a:rPr>
                        <a:t>al </a:t>
                      </a:r>
                      <a:r>
                        <a:rPr sz="1800" spc="-5" dirty="0">
                          <a:latin typeface="Arial" panose="020B0604020202020204" pitchFamily="34" charset="0"/>
                          <a:cs typeface="Arial" panose="020B0604020202020204" pitchFamily="34" charset="0"/>
                        </a:rPr>
                        <a:t>o</a:t>
                      </a:r>
                      <a:r>
                        <a:rPr sz="1800" spc="-30" dirty="0">
                          <a:latin typeface="Arial" panose="020B0604020202020204" pitchFamily="34" charset="0"/>
                          <a:cs typeface="Arial" panose="020B0604020202020204" pitchFamily="34" charset="0"/>
                        </a:rPr>
                        <a:t>v</a:t>
                      </a:r>
                      <a:r>
                        <a:rPr sz="1800" dirty="0">
                          <a:latin typeface="Arial" panose="020B0604020202020204" pitchFamily="34" charset="0"/>
                          <a:cs typeface="Arial" panose="020B0604020202020204" pitchFamily="34" charset="0"/>
                        </a:rPr>
                        <a:t>e</a:t>
                      </a:r>
                      <a:r>
                        <a:rPr sz="1800" spc="-25" dirty="0">
                          <a:latin typeface="Arial" panose="020B0604020202020204" pitchFamily="34" charset="0"/>
                          <a:cs typeface="Arial" panose="020B0604020202020204" pitchFamily="34" charset="0"/>
                        </a:rPr>
                        <a:t>r</a:t>
                      </a:r>
                      <a:r>
                        <a:rPr sz="1800" spc="-5" dirty="0">
                          <a:latin typeface="Arial" panose="020B0604020202020204" pitchFamily="34" charset="0"/>
                          <a:cs typeface="Arial" panose="020B0604020202020204" pitchFamily="34" charset="0"/>
                        </a:rPr>
                        <a:t>do</a:t>
                      </a:r>
                      <a:r>
                        <a:rPr sz="1800" spc="5" dirty="0">
                          <a:latin typeface="Arial" panose="020B0604020202020204" pitchFamily="34" charset="0"/>
                          <a:cs typeface="Arial" panose="020B0604020202020204" pitchFamily="34" charset="0"/>
                        </a:rPr>
                        <a:t>s</a:t>
                      </a:r>
                      <a:r>
                        <a:rPr sz="1800" dirty="0">
                          <a:latin typeface="Arial" panose="020B0604020202020204" pitchFamily="34" charset="0"/>
                          <a:cs typeface="Arial" panose="020B0604020202020204" pitchFamily="34" charset="0"/>
                        </a:rPr>
                        <a:t>e </a:t>
                      </a:r>
                      <a:r>
                        <a:rPr sz="1800" spc="-10" dirty="0">
                          <a:latin typeface="Arial" panose="020B0604020202020204" pitchFamily="34" charset="0"/>
                          <a:cs typeface="Arial" panose="020B0604020202020204" pitchFamily="34" charset="0"/>
                        </a:rPr>
                        <a:t>d</a:t>
                      </a:r>
                      <a:r>
                        <a:rPr sz="1800" spc="-20" dirty="0">
                          <a:latin typeface="Arial" panose="020B0604020202020204" pitchFamily="34" charset="0"/>
                          <a:cs typeface="Arial" panose="020B0604020202020204" pitchFamily="34" charset="0"/>
                        </a:rPr>
                        <a:t>a</a:t>
                      </a:r>
                      <a:r>
                        <a:rPr sz="1800" spc="-30" dirty="0">
                          <a:latin typeface="Arial" panose="020B0604020202020204" pitchFamily="34" charset="0"/>
                          <a:cs typeface="Arial" panose="020B0604020202020204" pitchFamily="34" charset="0"/>
                        </a:rPr>
                        <a:t>t</a:t>
                      </a:r>
                      <a:r>
                        <a:rPr sz="1800" dirty="0">
                          <a:latin typeface="Arial" panose="020B0604020202020204" pitchFamily="34" charset="0"/>
                          <a:cs typeface="Arial" panose="020B0604020202020204" pitchFamily="34" charset="0"/>
                        </a:rPr>
                        <a:t>a</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and</a:t>
                      </a:r>
                      <a:r>
                        <a:rPr sz="1800" spc="-5" dirty="0">
                          <a:latin typeface="Arial" panose="020B0604020202020204" pitchFamily="34" charset="0"/>
                          <a:cs typeface="Arial" panose="020B0604020202020204" pitchFamily="34" charset="0"/>
                        </a:rPr>
                        <a:t> p</a:t>
                      </a:r>
                      <a:r>
                        <a:rPr sz="1800" spc="-40"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og</a:t>
                      </a:r>
                      <a:r>
                        <a:rPr sz="1800" spc="-50"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am</a:t>
                      </a:r>
                      <a:r>
                        <a:rPr sz="1800" spc="5"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succes</a:t>
                      </a:r>
                      <a:r>
                        <a:rPr sz="1800" spc="5" dirty="0">
                          <a:latin typeface="Arial" panose="020B0604020202020204" pitchFamily="34" charset="0"/>
                          <a:cs typeface="Arial" panose="020B0604020202020204" pitchFamily="34" charset="0"/>
                        </a:rPr>
                        <a:t>s</a:t>
                      </a:r>
                      <a:r>
                        <a:rPr sz="1800" dirty="0">
                          <a:latin typeface="Arial" panose="020B0604020202020204" pitchFamily="34" charset="0"/>
                          <a:cs typeface="Arial" panose="020B0604020202020204" pitchFamily="34" charset="0"/>
                        </a:rPr>
                        <a:t>es</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with</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jail</a:t>
                      </a:r>
                      <a:r>
                        <a:rPr sz="1800" spc="-15" dirty="0">
                          <a:latin typeface="Arial" panose="020B0604020202020204" pitchFamily="34" charset="0"/>
                          <a:cs typeface="Arial" panose="020B0604020202020204" pitchFamily="34" charset="0"/>
                        </a:rPr>
                        <a:t> </a:t>
                      </a:r>
                      <a:r>
                        <a:rPr sz="1800" spc="-20" dirty="0">
                          <a:latin typeface="Arial" panose="020B0604020202020204" pitchFamily="34" charset="0"/>
                          <a:cs typeface="Arial" panose="020B0604020202020204" pitchFamily="34" charset="0"/>
                        </a:rPr>
                        <a:t>s</a:t>
                      </a:r>
                      <a:r>
                        <a:rPr sz="1800" spc="-30" dirty="0">
                          <a:latin typeface="Arial" panose="020B0604020202020204" pitchFamily="34" charset="0"/>
                          <a:cs typeface="Arial" panose="020B0604020202020204" pitchFamily="34" charset="0"/>
                        </a:rPr>
                        <a:t>t</a:t>
                      </a:r>
                      <a:r>
                        <a:rPr sz="1800" spc="-10" dirty="0">
                          <a:latin typeface="Arial" panose="020B0604020202020204" pitchFamily="34" charset="0"/>
                          <a:cs typeface="Arial" panose="020B0604020202020204" pitchFamily="34" charset="0"/>
                        </a:rPr>
                        <a:t>a</a:t>
                      </a:r>
                      <a:r>
                        <a:rPr sz="1800" spc="-25" dirty="0">
                          <a:latin typeface="Arial" panose="020B0604020202020204" pitchFamily="34" charset="0"/>
                          <a:cs typeface="Arial" panose="020B0604020202020204" pitchFamily="34" charset="0"/>
                        </a:rPr>
                        <a:t>f</a:t>
                      </a:r>
                      <a:r>
                        <a:rPr sz="1800" dirty="0">
                          <a:latin typeface="Arial" panose="020B0604020202020204" pitchFamily="34" charset="0"/>
                          <a:cs typeface="Arial" panose="020B0604020202020204" pitchFamily="34" charset="0"/>
                        </a:rPr>
                        <a:t>f</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and</a:t>
                      </a:r>
                    </a:p>
                    <a:p>
                      <a:pPr marL="405765">
                        <a:lnSpc>
                          <a:spcPct val="100000"/>
                        </a:lnSpc>
                      </a:pPr>
                      <a:r>
                        <a:rPr sz="1800" spc="-35" dirty="0">
                          <a:latin typeface="Arial" panose="020B0604020202020204" pitchFamily="34" charset="0"/>
                          <a:cs typeface="Arial" panose="020B0604020202020204" pitchFamily="34" charset="0"/>
                        </a:rPr>
                        <a:t>c</a:t>
                      </a:r>
                      <a:r>
                        <a:rPr sz="1800" spc="-5" dirty="0">
                          <a:latin typeface="Arial" panose="020B0604020202020204" pitchFamily="34" charset="0"/>
                          <a:cs typeface="Arial" panose="020B0604020202020204" pitchFamily="34" charset="0"/>
                        </a:rPr>
                        <a:t>ommu</a:t>
                      </a:r>
                      <a:r>
                        <a:rPr sz="1800" spc="-10"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ity</a:t>
                      </a:r>
                      <a:r>
                        <a:rPr sz="1800" spc="1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m</a:t>
                      </a:r>
                      <a:r>
                        <a:rPr sz="1800" spc="-10"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m</a:t>
                      </a:r>
                      <a:r>
                        <a:rPr sz="1800" spc="-10" dirty="0">
                          <a:latin typeface="Arial" panose="020B0604020202020204" pitchFamily="34" charset="0"/>
                          <a:cs typeface="Arial" panose="020B0604020202020204" pitchFamily="34" charset="0"/>
                        </a:rPr>
                        <a:t>b</a:t>
                      </a:r>
                      <a:r>
                        <a:rPr sz="1800" dirty="0">
                          <a:latin typeface="Arial" panose="020B0604020202020204" pitchFamily="34" charset="0"/>
                          <a:cs typeface="Arial" panose="020B0604020202020204" pitchFamily="34" charset="0"/>
                        </a:rPr>
                        <a:t>e</a:t>
                      </a:r>
                      <a:r>
                        <a:rPr sz="1800" spc="-40"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s</a:t>
                      </a:r>
                    </a:p>
                    <a:p>
                      <a:pPr marL="405765" indent="-286385">
                        <a:lnSpc>
                          <a:spcPct val="100000"/>
                        </a:lnSpc>
                        <a:buFont typeface="Arial"/>
                        <a:buChar char="•"/>
                        <a:tabLst>
                          <a:tab pos="406400" algn="l"/>
                        </a:tabLst>
                      </a:pPr>
                      <a:r>
                        <a:rPr sz="1800" spc="-5" dirty="0">
                          <a:latin typeface="Arial" panose="020B0604020202020204" pitchFamily="34" charset="0"/>
                          <a:cs typeface="Arial" panose="020B0604020202020204" pitchFamily="34" charset="0"/>
                        </a:rPr>
                        <a:t>Hi</a:t>
                      </a:r>
                      <a:r>
                        <a:rPr sz="1800" spc="-25"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e </a:t>
                      </a:r>
                      <a:r>
                        <a:rPr sz="1800" spc="-5" dirty="0">
                          <a:latin typeface="Arial" panose="020B0604020202020204" pitchFamily="34" charset="0"/>
                          <a:cs typeface="Arial" panose="020B0604020202020204" pitchFamily="34" charset="0"/>
                        </a:rPr>
                        <a:t>pee</a:t>
                      </a:r>
                      <a:r>
                        <a:rPr sz="1800" dirty="0">
                          <a:latin typeface="Arial" panose="020B0604020202020204" pitchFamily="34" charset="0"/>
                          <a:cs typeface="Arial" panose="020B0604020202020204" pitchFamily="34" charset="0"/>
                        </a:rPr>
                        <a:t>r</a:t>
                      </a:r>
                      <a:r>
                        <a:rPr sz="1800" spc="15"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supp</a:t>
                      </a:r>
                      <a:r>
                        <a:rPr sz="1800" dirty="0">
                          <a:latin typeface="Arial" panose="020B0604020202020204" pitchFamily="34" charset="0"/>
                          <a:cs typeface="Arial" panose="020B0604020202020204" pitchFamily="34" charset="0"/>
                        </a:rPr>
                        <a:t>ort</a:t>
                      </a:r>
                      <a:r>
                        <a:rPr sz="1800" spc="-5" dirty="0">
                          <a:latin typeface="Arial" panose="020B0604020202020204" pitchFamily="34" charset="0"/>
                          <a:cs typeface="Arial" panose="020B0604020202020204" pitchFamily="34" charset="0"/>
                        </a:rPr>
                        <a:t> spe</a:t>
                      </a:r>
                      <a:r>
                        <a:rPr sz="1800" spc="-10" dirty="0">
                          <a:latin typeface="Arial" panose="020B0604020202020204" pitchFamily="34" charset="0"/>
                          <a:cs typeface="Arial" panose="020B0604020202020204" pitchFamily="34" charset="0"/>
                        </a:rPr>
                        <a:t>c</a:t>
                      </a:r>
                      <a:r>
                        <a:rPr sz="1800" dirty="0">
                          <a:latin typeface="Arial" panose="020B0604020202020204" pitchFamily="34" charset="0"/>
                          <a:cs typeface="Arial" panose="020B0604020202020204" pitchFamily="34" charset="0"/>
                        </a:rPr>
                        <a:t>iali</a:t>
                      </a:r>
                      <a:r>
                        <a:rPr sz="1800" spc="-20" dirty="0">
                          <a:latin typeface="Arial" panose="020B0604020202020204" pitchFamily="34" charset="0"/>
                          <a:cs typeface="Arial" panose="020B0604020202020204" pitchFamily="34" charset="0"/>
                        </a:rPr>
                        <a:t>s</a:t>
                      </a:r>
                      <a:r>
                        <a:rPr sz="1800" dirty="0">
                          <a:latin typeface="Arial" panose="020B0604020202020204" pitchFamily="34" charset="0"/>
                          <a:cs typeface="Arial" panose="020B0604020202020204" pitchFamily="34" charset="0"/>
                        </a:rPr>
                        <a:t>ts</a:t>
                      </a:r>
                      <a:r>
                        <a:rPr sz="1800" spc="-5" dirty="0">
                          <a:latin typeface="Arial" panose="020B0604020202020204" pitchFamily="34" charset="0"/>
                          <a:cs typeface="Arial" panose="020B0604020202020204" pitchFamily="34" charset="0"/>
                        </a:rPr>
                        <a:t> f</a:t>
                      </a:r>
                      <a:r>
                        <a:rPr sz="1800" spc="-35"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om</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the</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o</a:t>
                      </a:r>
                      <a:r>
                        <a:rPr sz="1800" spc="-5" dirty="0">
                          <a:latin typeface="Arial" panose="020B0604020202020204" pitchFamily="34" charset="0"/>
                          <a:cs typeface="Arial" panose="020B0604020202020204" pitchFamily="34" charset="0"/>
                        </a:rPr>
                        <a:t>uts</a:t>
                      </a:r>
                      <a:r>
                        <a:rPr sz="1800" spc="-15"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t</a:t>
                      </a:r>
                    </a:p>
                  </a:txBody>
                  <a:tcPr marL="0" marR="0" marT="0" marB="0">
                    <a:lnB w="25400">
                      <a:solidFill>
                        <a:srgbClr val="000000"/>
                      </a:solidFill>
                      <a:prstDash val="solid"/>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2064" y="1188720"/>
            <a:ext cx="7496651" cy="1846659"/>
          </a:xfrm>
          <a:prstGeom prst="rect">
            <a:avLst/>
          </a:prstGeom>
        </p:spPr>
        <p:txBody>
          <a:bodyPr vert="horz" wrap="square" lIns="0" tIns="0" rIns="0" bIns="0" rtlCol="0">
            <a:spAutoFit/>
          </a:bodyPr>
          <a:lstStyle/>
          <a:p>
            <a:pPr marL="180975" marR="3810" indent="-171450" algn="just" defTabSz="685800">
              <a:buFont typeface="Arial"/>
              <a:buChar char="•"/>
              <a:tabLst>
                <a:tab pos="180975" algn="l"/>
              </a:tabLst>
            </a:pPr>
            <a:r>
              <a:rPr sz="2400" spc="-11" dirty="0">
                <a:solidFill>
                  <a:prstClr val="black"/>
                </a:solidFill>
                <a:latin typeface="Arial" panose="020B0604020202020204" pitchFamily="34" charset="0"/>
                <a:cs typeface="Arial" panose="020B0604020202020204" pitchFamily="34" charset="0"/>
              </a:rPr>
              <a:t>In</a:t>
            </a:r>
            <a:r>
              <a:rPr sz="2400" spc="-4" dirty="0">
                <a:solidFill>
                  <a:prstClr val="black"/>
                </a:solidFill>
                <a:latin typeface="Arial" panose="020B0604020202020204" pitchFamily="34" charset="0"/>
                <a:cs typeface="Arial" panose="020B0604020202020204" pitchFamily="34" charset="0"/>
              </a:rPr>
              <a:t> </a:t>
            </a:r>
            <a:r>
              <a:rPr sz="2400" spc="-11" dirty="0">
                <a:solidFill>
                  <a:prstClr val="black"/>
                </a:solidFill>
                <a:latin typeface="Arial" panose="020B0604020202020204" pitchFamily="34" charset="0"/>
                <a:cs typeface="Arial" panose="020B0604020202020204" pitchFamily="34" charset="0"/>
              </a:rPr>
              <a:t>2019,</a:t>
            </a:r>
            <a:r>
              <a:rPr sz="2400" spc="30" dirty="0">
                <a:solidFill>
                  <a:prstClr val="black"/>
                </a:solidFill>
                <a:latin typeface="Arial" panose="020B0604020202020204" pitchFamily="34" charset="0"/>
                <a:cs typeface="Arial" panose="020B0604020202020204" pitchFamily="34" charset="0"/>
              </a:rPr>
              <a:t> </a:t>
            </a:r>
            <a:r>
              <a:rPr sz="2400" spc="-26" dirty="0">
                <a:solidFill>
                  <a:prstClr val="black"/>
                </a:solidFill>
                <a:latin typeface="Arial" panose="020B0604020202020204" pitchFamily="34" charset="0"/>
                <a:cs typeface="Arial" panose="020B0604020202020204" pitchFamily="34" charset="0"/>
              </a:rPr>
              <a:t>c</a:t>
            </a:r>
            <a:r>
              <a:rPr sz="2400" spc="-15" dirty="0">
                <a:solidFill>
                  <a:prstClr val="black"/>
                </a:solidFill>
                <a:latin typeface="Arial" panose="020B0604020202020204" pitchFamily="34" charset="0"/>
                <a:cs typeface="Arial" panose="020B0604020202020204" pitchFamily="34" charset="0"/>
              </a:rPr>
              <a:t>oll</a:t>
            </a:r>
            <a:r>
              <a:rPr sz="2400" spc="-11" dirty="0">
                <a:solidFill>
                  <a:prstClr val="black"/>
                </a:solidFill>
                <a:latin typeface="Arial" panose="020B0604020202020204" pitchFamily="34" charset="0"/>
                <a:cs typeface="Arial" panose="020B0604020202020204" pitchFamily="34" charset="0"/>
              </a:rPr>
              <a:t>abo</a:t>
            </a:r>
            <a:r>
              <a:rPr sz="2400" spc="-56" dirty="0">
                <a:solidFill>
                  <a:prstClr val="black"/>
                </a:solidFill>
                <a:latin typeface="Arial" panose="020B0604020202020204" pitchFamily="34" charset="0"/>
                <a:cs typeface="Arial" panose="020B0604020202020204" pitchFamily="34" charset="0"/>
              </a:rPr>
              <a:t>r</a:t>
            </a:r>
            <a:r>
              <a:rPr sz="2400" spc="-26" dirty="0">
                <a:solidFill>
                  <a:prstClr val="black"/>
                </a:solidFill>
                <a:latin typeface="Arial" panose="020B0604020202020204" pitchFamily="34" charset="0"/>
                <a:cs typeface="Arial" panose="020B0604020202020204" pitchFamily="34" charset="0"/>
              </a:rPr>
              <a:t>at</a:t>
            </a:r>
            <a:r>
              <a:rPr sz="2400" spc="-15" dirty="0">
                <a:solidFill>
                  <a:prstClr val="black"/>
                </a:solidFill>
                <a:latin typeface="Arial" panose="020B0604020202020204" pitchFamily="34" charset="0"/>
                <a:cs typeface="Arial" panose="020B0604020202020204" pitchFamily="34" charset="0"/>
              </a:rPr>
              <a:t>o</a:t>
            </a:r>
            <a:r>
              <a:rPr sz="2400" spc="-45" dirty="0">
                <a:solidFill>
                  <a:prstClr val="black"/>
                </a:solidFill>
                <a:latin typeface="Arial" panose="020B0604020202020204" pitchFamily="34" charset="0"/>
                <a:cs typeface="Arial" panose="020B0604020202020204" pitchFamily="34" charset="0"/>
              </a:rPr>
              <a:t>r</a:t>
            </a:r>
            <a:r>
              <a:rPr sz="2400" spc="-11" dirty="0">
                <a:solidFill>
                  <a:prstClr val="black"/>
                </a:solidFill>
                <a:latin typeface="Arial" panose="020B0604020202020204" pitchFamily="34" charset="0"/>
                <a:cs typeface="Arial" panose="020B0604020202020204" pitchFamily="34" charset="0"/>
              </a:rPr>
              <a:t>s</a:t>
            </a:r>
            <a:r>
              <a:rPr sz="2400" spc="8" dirty="0">
                <a:solidFill>
                  <a:prstClr val="black"/>
                </a:solidFill>
                <a:latin typeface="Arial" panose="020B0604020202020204" pitchFamily="34" charset="0"/>
                <a:cs typeface="Arial" panose="020B0604020202020204" pitchFamily="34" charset="0"/>
              </a:rPr>
              <a:t> </a:t>
            </a:r>
            <a:r>
              <a:rPr sz="2400" spc="-11" dirty="0">
                <a:solidFill>
                  <a:prstClr val="black"/>
                </a:solidFill>
                <a:latin typeface="Arial" panose="020B0604020202020204" pitchFamily="34" charset="0"/>
                <a:cs typeface="Arial" panose="020B0604020202020204" pitchFamily="34" charset="0"/>
              </a:rPr>
              <a:t>in</a:t>
            </a:r>
            <a:r>
              <a:rPr sz="2400" dirty="0">
                <a:solidFill>
                  <a:prstClr val="black"/>
                </a:solidFill>
                <a:latin typeface="Arial" panose="020B0604020202020204" pitchFamily="34" charset="0"/>
                <a:cs typeface="Arial" panose="020B0604020202020204" pitchFamily="34" charset="0"/>
              </a:rPr>
              <a:t> </a:t>
            </a:r>
            <a:r>
              <a:rPr sz="2400" spc="-11" dirty="0">
                <a:solidFill>
                  <a:prstClr val="black"/>
                </a:solidFill>
                <a:latin typeface="Arial" panose="020B0604020202020204" pitchFamily="34" charset="0"/>
                <a:cs typeface="Arial" panose="020B0604020202020204" pitchFamily="34" charset="0"/>
              </a:rPr>
              <a:t>North</a:t>
            </a:r>
            <a:r>
              <a:rPr sz="2400" spc="4" dirty="0">
                <a:solidFill>
                  <a:prstClr val="black"/>
                </a:solidFill>
                <a:latin typeface="Arial" panose="020B0604020202020204" pitchFamily="34" charset="0"/>
                <a:cs typeface="Arial" panose="020B0604020202020204" pitchFamily="34" charset="0"/>
              </a:rPr>
              <a:t> </a:t>
            </a:r>
            <a:r>
              <a:rPr sz="2400" spc="-15" dirty="0">
                <a:solidFill>
                  <a:prstClr val="black"/>
                </a:solidFill>
                <a:latin typeface="Arial" panose="020B0604020202020204" pitchFamily="34" charset="0"/>
                <a:cs typeface="Arial" panose="020B0604020202020204" pitchFamily="34" charset="0"/>
              </a:rPr>
              <a:t>Ca</a:t>
            </a:r>
            <a:r>
              <a:rPr sz="2400" spc="-45" dirty="0">
                <a:solidFill>
                  <a:prstClr val="black"/>
                </a:solidFill>
                <a:latin typeface="Arial" panose="020B0604020202020204" pitchFamily="34" charset="0"/>
                <a:cs typeface="Arial" panose="020B0604020202020204" pitchFamily="34" charset="0"/>
              </a:rPr>
              <a:t>r</a:t>
            </a:r>
            <a:r>
              <a:rPr sz="2400" spc="-15" dirty="0">
                <a:solidFill>
                  <a:prstClr val="black"/>
                </a:solidFill>
                <a:latin typeface="Arial" panose="020B0604020202020204" pitchFamily="34" charset="0"/>
                <a:cs typeface="Arial" panose="020B0604020202020204" pitchFamily="34" charset="0"/>
              </a:rPr>
              <a:t>olin</a:t>
            </a:r>
            <a:r>
              <a:rPr sz="2400" spc="-11" dirty="0">
                <a:solidFill>
                  <a:prstClr val="black"/>
                </a:solidFill>
                <a:latin typeface="Arial" panose="020B0604020202020204" pitchFamily="34" charset="0"/>
                <a:cs typeface="Arial" panose="020B0604020202020204" pitchFamily="34" charset="0"/>
              </a:rPr>
              <a:t>a</a:t>
            </a:r>
            <a:r>
              <a:rPr sz="2400" spc="8" dirty="0">
                <a:solidFill>
                  <a:prstClr val="black"/>
                </a:solidFill>
                <a:latin typeface="Arial" panose="020B0604020202020204" pitchFamily="34" charset="0"/>
                <a:cs typeface="Arial" panose="020B0604020202020204" pitchFamily="34" charset="0"/>
              </a:rPr>
              <a:t> </a:t>
            </a:r>
            <a:r>
              <a:rPr sz="2400" spc="-15" dirty="0">
                <a:solidFill>
                  <a:prstClr val="black"/>
                </a:solidFill>
                <a:latin typeface="Arial" panose="020B0604020202020204" pitchFamily="34" charset="0"/>
                <a:cs typeface="Arial" panose="020B0604020202020204" pitchFamily="34" charset="0"/>
              </a:rPr>
              <a:t>be</a:t>
            </a:r>
            <a:r>
              <a:rPr sz="2400" spc="-49" dirty="0">
                <a:solidFill>
                  <a:prstClr val="black"/>
                </a:solidFill>
                <a:latin typeface="Arial" panose="020B0604020202020204" pitchFamily="34" charset="0"/>
                <a:cs typeface="Arial" panose="020B0604020202020204" pitchFamily="34" charset="0"/>
              </a:rPr>
              <a:t>g</a:t>
            </a:r>
            <a:r>
              <a:rPr sz="2400" spc="-11" dirty="0">
                <a:solidFill>
                  <a:prstClr val="black"/>
                </a:solidFill>
                <a:latin typeface="Arial" panose="020B0604020202020204" pitchFamily="34" charset="0"/>
                <a:cs typeface="Arial" panose="020B0604020202020204" pitchFamily="34" charset="0"/>
              </a:rPr>
              <a:t>an</a:t>
            </a:r>
            <a:r>
              <a:rPr sz="2400" spc="-4" dirty="0">
                <a:solidFill>
                  <a:prstClr val="black"/>
                </a:solidFill>
                <a:latin typeface="Arial" panose="020B0604020202020204" pitchFamily="34" charset="0"/>
                <a:cs typeface="Arial" panose="020B0604020202020204" pitchFamily="34" charset="0"/>
              </a:rPr>
              <a:t> </a:t>
            </a:r>
            <a:r>
              <a:rPr sz="2400" spc="-26" dirty="0">
                <a:solidFill>
                  <a:prstClr val="black"/>
                </a:solidFill>
                <a:latin typeface="Arial" panose="020B0604020202020204" pitchFamily="34" charset="0"/>
                <a:cs typeface="Arial" panose="020B0604020202020204" pitchFamily="34" charset="0"/>
              </a:rPr>
              <a:t>w</a:t>
            </a:r>
            <a:r>
              <a:rPr sz="2400" spc="-15" dirty="0">
                <a:solidFill>
                  <a:prstClr val="black"/>
                </a:solidFill>
                <a:latin typeface="Arial" panose="020B0604020202020204" pitchFamily="34" charset="0"/>
                <a:cs typeface="Arial" panose="020B0604020202020204" pitchFamily="34" charset="0"/>
              </a:rPr>
              <a:t>or</a:t>
            </a:r>
            <a:r>
              <a:rPr sz="2400" spc="-11" dirty="0">
                <a:solidFill>
                  <a:prstClr val="black"/>
                </a:solidFill>
                <a:latin typeface="Arial" panose="020B0604020202020204" pitchFamily="34" charset="0"/>
                <a:cs typeface="Arial" panose="020B0604020202020204" pitchFamily="34" charset="0"/>
              </a:rPr>
              <a:t>k</a:t>
            </a:r>
            <a:r>
              <a:rPr sz="2400" dirty="0">
                <a:solidFill>
                  <a:prstClr val="black"/>
                </a:solidFill>
                <a:latin typeface="Arial" panose="020B0604020202020204" pitchFamily="34" charset="0"/>
                <a:cs typeface="Arial" panose="020B0604020202020204" pitchFamily="34" charset="0"/>
              </a:rPr>
              <a:t> </a:t>
            </a:r>
            <a:r>
              <a:rPr sz="2400" spc="-26" dirty="0">
                <a:solidFill>
                  <a:prstClr val="black"/>
                </a:solidFill>
                <a:latin typeface="Arial" panose="020B0604020202020204" pitchFamily="34" charset="0"/>
                <a:cs typeface="Arial" panose="020B0604020202020204" pitchFamily="34" charset="0"/>
              </a:rPr>
              <a:t>t</a:t>
            </a:r>
            <a:r>
              <a:rPr sz="2400" spc="-11" dirty="0">
                <a:solidFill>
                  <a:prstClr val="black"/>
                </a:solidFill>
                <a:latin typeface="Arial" panose="020B0604020202020204" pitchFamily="34" charset="0"/>
                <a:cs typeface="Arial" panose="020B0604020202020204" pitchFamily="34" charset="0"/>
              </a:rPr>
              <a:t>o</a:t>
            </a:r>
            <a:r>
              <a:rPr sz="2400" spc="-4" dirty="0">
                <a:solidFill>
                  <a:prstClr val="black"/>
                </a:solidFill>
                <a:latin typeface="Arial" panose="020B0604020202020204" pitchFamily="34" charset="0"/>
                <a:cs typeface="Arial" panose="020B0604020202020204" pitchFamily="34" charset="0"/>
              </a:rPr>
              <a:t> </a:t>
            </a:r>
            <a:r>
              <a:rPr sz="2400" spc="-11" dirty="0">
                <a:solidFill>
                  <a:prstClr val="black"/>
                </a:solidFill>
                <a:latin typeface="Arial" panose="020B0604020202020204" pitchFamily="34" charset="0"/>
                <a:cs typeface="Arial" panose="020B0604020202020204" pitchFamily="34" charset="0"/>
              </a:rPr>
              <a:t>imp</a:t>
            </a:r>
            <a:r>
              <a:rPr sz="2400" spc="-19" dirty="0">
                <a:solidFill>
                  <a:prstClr val="black"/>
                </a:solidFill>
                <a:latin typeface="Arial" panose="020B0604020202020204" pitchFamily="34" charset="0"/>
                <a:cs typeface="Arial" panose="020B0604020202020204" pitchFamily="34" charset="0"/>
              </a:rPr>
              <a:t>l</a:t>
            </a:r>
            <a:r>
              <a:rPr sz="2400" spc="-15" dirty="0">
                <a:solidFill>
                  <a:prstClr val="black"/>
                </a:solidFill>
                <a:latin typeface="Arial" panose="020B0604020202020204" pitchFamily="34" charset="0"/>
                <a:cs typeface="Arial" panose="020B0604020202020204" pitchFamily="34" charset="0"/>
              </a:rPr>
              <a:t>eme</a:t>
            </a:r>
            <a:r>
              <a:rPr sz="2400" spc="-34" dirty="0">
                <a:solidFill>
                  <a:prstClr val="black"/>
                </a:solidFill>
                <a:latin typeface="Arial" panose="020B0604020202020204" pitchFamily="34" charset="0"/>
                <a:cs typeface="Arial" panose="020B0604020202020204" pitchFamily="34" charset="0"/>
              </a:rPr>
              <a:t>n</a:t>
            </a:r>
            <a:r>
              <a:rPr sz="2400" spc="-8" dirty="0">
                <a:solidFill>
                  <a:prstClr val="black"/>
                </a:solidFill>
                <a:latin typeface="Arial" panose="020B0604020202020204" pitchFamily="34" charset="0"/>
                <a:cs typeface="Arial" panose="020B0604020202020204" pitchFamily="34" charset="0"/>
              </a:rPr>
              <a:t>t</a:t>
            </a:r>
            <a:r>
              <a:rPr sz="2400" spc="15" dirty="0">
                <a:solidFill>
                  <a:prstClr val="black"/>
                </a:solidFill>
                <a:latin typeface="Arial" panose="020B0604020202020204" pitchFamily="34" charset="0"/>
                <a:cs typeface="Arial" panose="020B0604020202020204" pitchFamily="34" charset="0"/>
              </a:rPr>
              <a:t> </a:t>
            </a:r>
            <a:r>
              <a:rPr sz="2400" spc="-11" dirty="0">
                <a:solidFill>
                  <a:prstClr val="black"/>
                </a:solidFill>
                <a:latin typeface="Arial" panose="020B0604020202020204" pitchFamily="34" charset="0"/>
                <a:cs typeface="Arial" panose="020B0604020202020204" pitchFamily="34" charset="0"/>
              </a:rPr>
              <a:t>a med</a:t>
            </a:r>
            <a:r>
              <a:rPr sz="2400" spc="-23" dirty="0">
                <a:solidFill>
                  <a:prstClr val="black"/>
                </a:solidFill>
                <a:latin typeface="Arial" panose="020B0604020202020204" pitchFamily="34" charset="0"/>
                <a:cs typeface="Arial" panose="020B0604020202020204" pitchFamily="34" charset="0"/>
              </a:rPr>
              <a:t>i</a:t>
            </a:r>
            <a:r>
              <a:rPr sz="2400" spc="-26" dirty="0">
                <a:solidFill>
                  <a:prstClr val="black"/>
                </a:solidFill>
                <a:latin typeface="Arial" panose="020B0604020202020204" pitchFamily="34" charset="0"/>
                <a:cs typeface="Arial" panose="020B0604020202020204" pitchFamily="34" charset="0"/>
              </a:rPr>
              <a:t>ca</a:t>
            </a:r>
            <a:r>
              <a:rPr sz="2400" dirty="0">
                <a:solidFill>
                  <a:prstClr val="black"/>
                </a:solidFill>
                <a:latin typeface="Arial" panose="020B0604020202020204" pitchFamily="34" charset="0"/>
                <a:cs typeface="Arial" panose="020B0604020202020204" pitchFamily="34" charset="0"/>
              </a:rPr>
              <a:t>t</a:t>
            </a:r>
            <a:r>
              <a:rPr sz="2400" spc="-8" dirty="0">
                <a:solidFill>
                  <a:prstClr val="black"/>
                </a:solidFill>
                <a:latin typeface="Arial" panose="020B0604020202020204" pitchFamily="34" charset="0"/>
                <a:cs typeface="Arial" panose="020B0604020202020204" pitchFamily="34" charset="0"/>
              </a:rPr>
              <a:t>i</a:t>
            </a:r>
            <a:r>
              <a:rPr sz="2400" spc="-4" dirty="0">
                <a:solidFill>
                  <a:prstClr val="black"/>
                </a:solidFill>
                <a:latin typeface="Arial" panose="020B0604020202020204" pitchFamily="34" charset="0"/>
                <a:cs typeface="Arial" panose="020B0604020202020204" pitchFamily="34" charset="0"/>
              </a:rPr>
              <a:t>o</a:t>
            </a:r>
            <a:r>
              <a:rPr sz="2400" dirty="0">
                <a:solidFill>
                  <a:prstClr val="black"/>
                </a:solidFill>
                <a:latin typeface="Arial" panose="020B0604020202020204" pitchFamily="34" charset="0"/>
                <a:cs typeface="Arial" panose="020B0604020202020204" pitchFamily="34" charset="0"/>
              </a:rPr>
              <a:t>n</a:t>
            </a:r>
            <a:r>
              <a:rPr sz="2400" spc="11" dirty="0">
                <a:solidFill>
                  <a:prstClr val="black"/>
                </a:solidFill>
                <a:latin typeface="Arial" panose="020B0604020202020204" pitchFamily="34" charset="0"/>
                <a:cs typeface="Arial" panose="020B0604020202020204" pitchFamily="34" charset="0"/>
              </a:rPr>
              <a:t> </a:t>
            </a:r>
            <a:r>
              <a:rPr sz="2400" spc="-49" dirty="0">
                <a:solidFill>
                  <a:prstClr val="black"/>
                </a:solidFill>
                <a:latin typeface="Arial" panose="020B0604020202020204" pitchFamily="34" charset="0"/>
                <a:cs typeface="Arial" panose="020B0604020202020204" pitchFamily="34" charset="0"/>
              </a:rPr>
              <a:t>f</a:t>
            </a:r>
            <a:r>
              <a:rPr sz="2400" spc="-15" dirty="0">
                <a:solidFill>
                  <a:prstClr val="black"/>
                </a:solidFill>
                <a:latin typeface="Arial" panose="020B0604020202020204" pitchFamily="34" charset="0"/>
                <a:cs typeface="Arial" panose="020B0604020202020204" pitchFamily="34" charset="0"/>
              </a:rPr>
              <a:t>o</a:t>
            </a:r>
            <a:r>
              <a:rPr sz="2400" spc="-8" dirty="0">
                <a:solidFill>
                  <a:prstClr val="black"/>
                </a:solidFill>
                <a:latin typeface="Arial" panose="020B0604020202020204" pitchFamily="34" charset="0"/>
                <a:cs typeface="Arial" panose="020B0604020202020204" pitchFamily="34" charset="0"/>
              </a:rPr>
              <a:t>r</a:t>
            </a:r>
            <a:r>
              <a:rPr sz="2400" dirty="0">
                <a:solidFill>
                  <a:prstClr val="black"/>
                </a:solidFill>
                <a:latin typeface="Arial" panose="020B0604020202020204" pitchFamily="34" charset="0"/>
                <a:cs typeface="Arial" panose="020B0604020202020204" pitchFamily="34" charset="0"/>
              </a:rPr>
              <a:t> </a:t>
            </a:r>
            <a:r>
              <a:rPr sz="2400" spc="-4" dirty="0">
                <a:solidFill>
                  <a:prstClr val="black"/>
                </a:solidFill>
                <a:latin typeface="Arial" panose="020B0604020202020204" pitchFamily="34" charset="0"/>
                <a:cs typeface="Arial" panose="020B0604020202020204" pitchFamily="34" charset="0"/>
              </a:rPr>
              <a:t>op</a:t>
            </a:r>
            <a:r>
              <a:rPr sz="2400" spc="-8" dirty="0">
                <a:solidFill>
                  <a:prstClr val="black"/>
                </a:solidFill>
                <a:latin typeface="Arial" panose="020B0604020202020204" pitchFamily="34" charset="0"/>
                <a:cs typeface="Arial" panose="020B0604020202020204" pitchFamily="34" charset="0"/>
              </a:rPr>
              <a:t>i</a:t>
            </a:r>
            <a:r>
              <a:rPr sz="2400" spc="-4" dirty="0">
                <a:solidFill>
                  <a:prstClr val="black"/>
                </a:solidFill>
                <a:latin typeface="Arial" panose="020B0604020202020204" pitchFamily="34" charset="0"/>
                <a:cs typeface="Arial" panose="020B0604020202020204" pitchFamily="34" charset="0"/>
              </a:rPr>
              <a:t>oi</a:t>
            </a:r>
            <a:r>
              <a:rPr sz="2400" dirty="0">
                <a:solidFill>
                  <a:prstClr val="black"/>
                </a:solidFill>
                <a:latin typeface="Arial" panose="020B0604020202020204" pitchFamily="34" charset="0"/>
                <a:cs typeface="Arial" panose="020B0604020202020204" pitchFamily="34" charset="0"/>
              </a:rPr>
              <a:t>d</a:t>
            </a:r>
            <a:r>
              <a:rPr sz="2400" spc="11" dirty="0">
                <a:solidFill>
                  <a:prstClr val="black"/>
                </a:solidFill>
                <a:latin typeface="Arial" panose="020B0604020202020204" pitchFamily="34" charset="0"/>
                <a:cs typeface="Arial" panose="020B0604020202020204" pitchFamily="34" charset="0"/>
              </a:rPr>
              <a:t> </a:t>
            </a:r>
            <a:r>
              <a:rPr sz="2400" spc="-15" dirty="0">
                <a:solidFill>
                  <a:prstClr val="black"/>
                </a:solidFill>
                <a:latin typeface="Arial" panose="020B0604020202020204" pitchFamily="34" charset="0"/>
                <a:cs typeface="Arial" panose="020B0604020202020204" pitchFamily="34" charset="0"/>
              </a:rPr>
              <a:t>us</a:t>
            </a:r>
            <a:r>
              <a:rPr sz="2400" spc="-11" dirty="0">
                <a:solidFill>
                  <a:prstClr val="black"/>
                </a:solidFill>
                <a:latin typeface="Arial" panose="020B0604020202020204" pitchFamily="34" charset="0"/>
                <a:cs typeface="Arial" panose="020B0604020202020204" pitchFamily="34" charset="0"/>
              </a:rPr>
              <a:t>e</a:t>
            </a:r>
            <a:r>
              <a:rPr sz="2400" spc="4" dirty="0">
                <a:solidFill>
                  <a:prstClr val="black"/>
                </a:solidFill>
                <a:latin typeface="Arial" panose="020B0604020202020204" pitchFamily="34" charset="0"/>
                <a:cs typeface="Arial" panose="020B0604020202020204" pitchFamily="34" charset="0"/>
              </a:rPr>
              <a:t> </a:t>
            </a:r>
            <a:r>
              <a:rPr sz="2400" spc="-4" dirty="0">
                <a:solidFill>
                  <a:prstClr val="black"/>
                </a:solidFill>
                <a:latin typeface="Arial" panose="020B0604020202020204" pitchFamily="34" charset="0"/>
                <a:cs typeface="Arial" panose="020B0604020202020204" pitchFamily="34" charset="0"/>
              </a:rPr>
              <a:t>d</a:t>
            </a:r>
            <a:r>
              <a:rPr sz="2400" spc="-11" dirty="0">
                <a:solidFill>
                  <a:prstClr val="black"/>
                </a:solidFill>
                <a:latin typeface="Arial" panose="020B0604020202020204" pitchFamily="34" charset="0"/>
                <a:cs typeface="Arial" panose="020B0604020202020204" pitchFamily="34" charset="0"/>
              </a:rPr>
              <a:t>i</a:t>
            </a:r>
            <a:r>
              <a:rPr sz="2400" spc="-15" dirty="0">
                <a:solidFill>
                  <a:prstClr val="black"/>
                </a:solidFill>
                <a:latin typeface="Arial" panose="020B0604020202020204" pitchFamily="34" charset="0"/>
                <a:cs typeface="Arial" panose="020B0604020202020204" pitchFamily="34" charset="0"/>
              </a:rPr>
              <a:t>so</a:t>
            </a:r>
            <a:r>
              <a:rPr sz="2400" spc="-41" dirty="0">
                <a:solidFill>
                  <a:prstClr val="black"/>
                </a:solidFill>
                <a:latin typeface="Arial" panose="020B0604020202020204" pitchFamily="34" charset="0"/>
                <a:cs typeface="Arial" panose="020B0604020202020204" pitchFamily="34" charset="0"/>
              </a:rPr>
              <a:t>r</a:t>
            </a:r>
            <a:r>
              <a:rPr sz="2400" spc="-15" dirty="0">
                <a:solidFill>
                  <a:prstClr val="black"/>
                </a:solidFill>
                <a:latin typeface="Arial" panose="020B0604020202020204" pitchFamily="34" charset="0"/>
                <a:cs typeface="Arial" panose="020B0604020202020204" pitchFamily="34" charset="0"/>
              </a:rPr>
              <a:t>de</a:t>
            </a:r>
            <a:r>
              <a:rPr sz="2400" spc="-8" dirty="0">
                <a:solidFill>
                  <a:prstClr val="black"/>
                </a:solidFill>
                <a:latin typeface="Arial" panose="020B0604020202020204" pitchFamily="34" charset="0"/>
                <a:cs typeface="Arial" panose="020B0604020202020204" pitchFamily="34" charset="0"/>
              </a:rPr>
              <a:t>r</a:t>
            </a:r>
            <a:r>
              <a:rPr sz="2400" spc="19" dirty="0">
                <a:solidFill>
                  <a:prstClr val="black"/>
                </a:solidFill>
                <a:latin typeface="Arial" panose="020B0604020202020204" pitchFamily="34" charset="0"/>
                <a:cs typeface="Arial" panose="020B0604020202020204" pitchFamily="34" charset="0"/>
              </a:rPr>
              <a:t> </a:t>
            </a:r>
            <a:r>
              <a:rPr sz="2400" spc="-19" dirty="0">
                <a:solidFill>
                  <a:prstClr val="black"/>
                </a:solidFill>
                <a:latin typeface="Arial" panose="020B0604020202020204" pitchFamily="34" charset="0"/>
                <a:cs typeface="Arial" panose="020B0604020202020204" pitchFamily="34" charset="0"/>
              </a:rPr>
              <a:t>(MOUD</a:t>
            </a:r>
            <a:r>
              <a:rPr sz="2400" spc="-8" dirty="0">
                <a:solidFill>
                  <a:prstClr val="black"/>
                </a:solidFill>
                <a:latin typeface="Arial" panose="020B0604020202020204" pitchFamily="34" charset="0"/>
                <a:cs typeface="Arial" panose="020B0604020202020204" pitchFamily="34" charset="0"/>
              </a:rPr>
              <a:t>)</a:t>
            </a:r>
            <a:r>
              <a:rPr sz="2400" spc="23" dirty="0">
                <a:solidFill>
                  <a:prstClr val="black"/>
                </a:solidFill>
                <a:latin typeface="Arial" panose="020B0604020202020204" pitchFamily="34" charset="0"/>
                <a:cs typeface="Arial" panose="020B0604020202020204" pitchFamily="34" charset="0"/>
              </a:rPr>
              <a:t> </a:t>
            </a:r>
            <a:r>
              <a:rPr sz="2400" spc="-15" dirty="0">
                <a:solidFill>
                  <a:prstClr val="black"/>
                </a:solidFill>
                <a:latin typeface="Arial" panose="020B0604020202020204" pitchFamily="34" charset="0"/>
                <a:cs typeface="Arial" panose="020B0604020202020204" pitchFamily="34" charset="0"/>
              </a:rPr>
              <a:t>p</a:t>
            </a:r>
            <a:r>
              <a:rPr sz="2400" spc="-53" dirty="0">
                <a:solidFill>
                  <a:prstClr val="black"/>
                </a:solidFill>
                <a:latin typeface="Arial" panose="020B0604020202020204" pitchFamily="34" charset="0"/>
                <a:cs typeface="Arial" panose="020B0604020202020204" pitchFamily="34" charset="0"/>
              </a:rPr>
              <a:t>r</a:t>
            </a:r>
            <a:r>
              <a:rPr sz="2400" spc="-15" dirty="0">
                <a:solidFill>
                  <a:prstClr val="black"/>
                </a:solidFill>
                <a:latin typeface="Arial" panose="020B0604020202020204" pitchFamily="34" charset="0"/>
                <a:cs typeface="Arial" panose="020B0604020202020204" pitchFamily="34" charset="0"/>
              </a:rPr>
              <a:t>og</a:t>
            </a:r>
            <a:r>
              <a:rPr sz="2400" spc="-53" dirty="0">
                <a:solidFill>
                  <a:prstClr val="black"/>
                </a:solidFill>
                <a:latin typeface="Arial" panose="020B0604020202020204" pitchFamily="34" charset="0"/>
                <a:cs typeface="Arial" panose="020B0604020202020204" pitchFamily="34" charset="0"/>
              </a:rPr>
              <a:t>r</a:t>
            </a:r>
            <a:r>
              <a:rPr sz="2400" spc="-15" dirty="0">
                <a:solidFill>
                  <a:prstClr val="black"/>
                </a:solidFill>
                <a:latin typeface="Arial" panose="020B0604020202020204" pitchFamily="34" charset="0"/>
                <a:cs typeface="Arial" panose="020B0604020202020204" pitchFamily="34" charset="0"/>
              </a:rPr>
              <a:t>am</a:t>
            </a:r>
            <a:r>
              <a:rPr sz="2400" spc="8" dirty="0">
                <a:solidFill>
                  <a:prstClr val="black"/>
                </a:solidFill>
                <a:latin typeface="Arial" panose="020B0604020202020204" pitchFamily="34" charset="0"/>
                <a:cs typeface="Arial" panose="020B0604020202020204" pitchFamily="34" charset="0"/>
              </a:rPr>
              <a:t> </a:t>
            </a:r>
            <a:r>
              <a:rPr sz="2400" spc="-26" dirty="0">
                <a:solidFill>
                  <a:prstClr val="black"/>
                </a:solidFill>
                <a:latin typeface="Arial" panose="020B0604020202020204" pitchFamily="34" charset="0"/>
                <a:cs typeface="Arial" panose="020B0604020202020204" pitchFamily="34" charset="0"/>
              </a:rPr>
              <a:t>a</a:t>
            </a:r>
            <a:r>
              <a:rPr sz="2400" spc="-8" dirty="0">
                <a:solidFill>
                  <a:prstClr val="black"/>
                </a:solidFill>
                <a:latin typeface="Arial" panose="020B0604020202020204" pitchFamily="34" charset="0"/>
                <a:cs typeface="Arial" panose="020B0604020202020204" pitchFamily="34" charset="0"/>
              </a:rPr>
              <a:t>t</a:t>
            </a:r>
            <a:r>
              <a:rPr sz="2400" spc="-11" dirty="0">
                <a:solidFill>
                  <a:prstClr val="black"/>
                </a:solidFill>
                <a:latin typeface="Arial" panose="020B0604020202020204" pitchFamily="34" charset="0"/>
                <a:cs typeface="Arial" panose="020B0604020202020204" pitchFamily="34" charset="0"/>
              </a:rPr>
              <a:t> the</a:t>
            </a:r>
            <a:r>
              <a:rPr sz="2400" spc="-4" dirty="0">
                <a:solidFill>
                  <a:prstClr val="black"/>
                </a:solidFill>
                <a:latin typeface="Arial" panose="020B0604020202020204" pitchFamily="34" charset="0"/>
                <a:cs typeface="Arial" panose="020B0604020202020204" pitchFamily="34" charset="0"/>
              </a:rPr>
              <a:t> </a:t>
            </a:r>
            <a:r>
              <a:rPr sz="2400" spc="-15" dirty="0">
                <a:solidFill>
                  <a:prstClr val="black"/>
                </a:solidFill>
                <a:latin typeface="Arial" panose="020B0604020202020204" pitchFamily="34" charset="0"/>
                <a:cs typeface="Arial" panose="020B0604020202020204" pitchFamily="34" charset="0"/>
              </a:rPr>
              <a:t>Dur</a:t>
            </a:r>
            <a:r>
              <a:rPr sz="2400" spc="-23" dirty="0">
                <a:solidFill>
                  <a:prstClr val="black"/>
                </a:solidFill>
                <a:latin typeface="Arial" panose="020B0604020202020204" pitchFamily="34" charset="0"/>
                <a:cs typeface="Arial" panose="020B0604020202020204" pitchFamily="34" charset="0"/>
              </a:rPr>
              <a:t>h</a:t>
            </a:r>
            <a:r>
              <a:rPr sz="2400" spc="-15" dirty="0">
                <a:solidFill>
                  <a:prstClr val="black"/>
                </a:solidFill>
                <a:latin typeface="Arial" panose="020B0604020202020204" pitchFamily="34" charset="0"/>
                <a:cs typeface="Arial" panose="020B0604020202020204" pitchFamily="34" charset="0"/>
              </a:rPr>
              <a:t>am</a:t>
            </a:r>
            <a:r>
              <a:rPr sz="2400" spc="-8" dirty="0">
                <a:solidFill>
                  <a:prstClr val="black"/>
                </a:solidFill>
                <a:latin typeface="Arial" panose="020B0604020202020204" pitchFamily="34" charset="0"/>
                <a:cs typeface="Arial" panose="020B0604020202020204" pitchFamily="34" charset="0"/>
              </a:rPr>
              <a:t> </a:t>
            </a:r>
            <a:r>
              <a:rPr sz="2400" spc="-15" dirty="0">
                <a:solidFill>
                  <a:prstClr val="black"/>
                </a:solidFill>
                <a:latin typeface="Arial" panose="020B0604020202020204" pitchFamily="34" charset="0"/>
                <a:cs typeface="Arial" panose="020B0604020202020204" pitchFamily="34" charset="0"/>
              </a:rPr>
              <a:t>Cou</a:t>
            </a:r>
            <a:r>
              <a:rPr sz="2400" spc="-38" dirty="0">
                <a:solidFill>
                  <a:prstClr val="black"/>
                </a:solidFill>
                <a:latin typeface="Arial" panose="020B0604020202020204" pitchFamily="34" charset="0"/>
                <a:cs typeface="Arial" panose="020B0604020202020204" pitchFamily="34" charset="0"/>
              </a:rPr>
              <a:t>n</a:t>
            </a:r>
            <a:r>
              <a:rPr sz="2400" spc="-11" dirty="0">
                <a:solidFill>
                  <a:prstClr val="black"/>
                </a:solidFill>
                <a:latin typeface="Arial" panose="020B0604020202020204" pitchFamily="34" charset="0"/>
                <a:cs typeface="Arial" panose="020B0604020202020204" pitchFamily="34" charset="0"/>
              </a:rPr>
              <a:t>ty</a:t>
            </a:r>
            <a:r>
              <a:rPr sz="2400" spc="11" dirty="0">
                <a:solidFill>
                  <a:prstClr val="black"/>
                </a:solidFill>
                <a:latin typeface="Arial" panose="020B0604020202020204" pitchFamily="34" charset="0"/>
                <a:cs typeface="Arial" panose="020B0604020202020204" pitchFamily="34" charset="0"/>
              </a:rPr>
              <a:t> </a:t>
            </a:r>
            <a:r>
              <a:rPr sz="2400" spc="-19" dirty="0">
                <a:solidFill>
                  <a:prstClr val="black"/>
                </a:solidFill>
                <a:latin typeface="Arial" panose="020B0604020202020204" pitchFamily="34" charset="0"/>
                <a:cs typeface="Arial" panose="020B0604020202020204" pitchFamily="34" charset="0"/>
              </a:rPr>
              <a:t>D</a:t>
            </a:r>
            <a:r>
              <a:rPr sz="2400" spc="-26" dirty="0">
                <a:solidFill>
                  <a:prstClr val="black"/>
                </a:solidFill>
                <a:latin typeface="Arial" panose="020B0604020202020204" pitchFamily="34" charset="0"/>
                <a:cs typeface="Arial" panose="020B0604020202020204" pitchFamily="34" charset="0"/>
              </a:rPr>
              <a:t>et</a:t>
            </a:r>
            <a:r>
              <a:rPr sz="2400" spc="-11" dirty="0">
                <a:solidFill>
                  <a:prstClr val="black"/>
                </a:solidFill>
                <a:latin typeface="Arial" panose="020B0604020202020204" pitchFamily="34" charset="0"/>
                <a:cs typeface="Arial" panose="020B0604020202020204" pitchFamily="34" charset="0"/>
              </a:rPr>
              <a:t>e</a:t>
            </a:r>
            <a:r>
              <a:rPr sz="2400" spc="-34" dirty="0">
                <a:solidFill>
                  <a:prstClr val="black"/>
                </a:solidFill>
                <a:latin typeface="Arial" panose="020B0604020202020204" pitchFamily="34" charset="0"/>
                <a:cs typeface="Arial" panose="020B0604020202020204" pitchFamily="34" charset="0"/>
              </a:rPr>
              <a:t>n</a:t>
            </a:r>
            <a:r>
              <a:rPr sz="2400" spc="-11" dirty="0">
                <a:solidFill>
                  <a:prstClr val="black"/>
                </a:solidFill>
                <a:latin typeface="Arial" panose="020B0604020202020204" pitchFamily="34" charset="0"/>
                <a:cs typeface="Arial" panose="020B0604020202020204" pitchFamily="34" charset="0"/>
              </a:rPr>
              <a:t>tion</a:t>
            </a:r>
            <a:r>
              <a:rPr sz="2400" dirty="0">
                <a:solidFill>
                  <a:prstClr val="black"/>
                </a:solidFill>
                <a:latin typeface="Arial" panose="020B0604020202020204" pitchFamily="34" charset="0"/>
                <a:cs typeface="Arial" panose="020B0604020202020204" pitchFamily="34" charset="0"/>
              </a:rPr>
              <a:t> </a:t>
            </a:r>
            <a:r>
              <a:rPr sz="2400" spc="-15" dirty="0">
                <a:solidFill>
                  <a:prstClr val="black"/>
                </a:solidFill>
                <a:latin typeface="Arial" panose="020B0604020202020204" pitchFamily="34" charset="0"/>
                <a:cs typeface="Arial" panose="020B0604020202020204" pitchFamily="34" charset="0"/>
              </a:rPr>
              <a:t>Ce</a:t>
            </a:r>
            <a:r>
              <a:rPr sz="2400" spc="-34" dirty="0">
                <a:solidFill>
                  <a:prstClr val="black"/>
                </a:solidFill>
                <a:latin typeface="Arial" panose="020B0604020202020204" pitchFamily="34" charset="0"/>
                <a:cs typeface="Arial" panose="020B0604020202020204" pitchFamily="34" charset="0"/>
              </a:rPr>
              <a:t>n</a:t>
            </a:r>
            <a:r>
              <a:rPr sz="2400" spc="-26" dirty="0">
                <a:solidFill>
                  <a:prstClr val="black"/>
                </a:solidFill>
                <a:latin typeface="Arial" panose="020B0604020202020204" pitchFamily="34" charset="0"/>
                <a:cs typeface="Arial" panose="020B0604020202020204" pitchFamily="34" charset="0"/>
              </a:rPr>
              <a:t>t</a:t>
            </a:r>
            <a:r>
              <a:rPr sz="2400" spc="-11" dirty="0">
                <a:solidFill>
                  <a:prstClr val="black"/>
                </a:solidFill>
                <a:latin typeface="Arial" panose="020B0604020202020204" pitchFamily="34" charset="0"/>
                <a:cs typeface="Arial" panose="020B0604020202020204" pitchFamily="34" charset="0"/>
              </a:rPr>
              <a:t>er</a:t>
            </a:r>
            <a:r>
              <a:rPr sz="2400" spc="-4" dirty="0">
                <a:solidFill>
                  <a:prstClr val="black"/>
                </a:solidFill>
                <a:latin typeface="Arial" panose="020B0604020202020204" pitchFamily="34" charset="0"/>
                <a:cs typeface="Arial" panose="020B0604020202020204" pitchFamily="34" charset="0"/>
              </a:rPr>
              <a:t> </a:t>
            </a:r>
            <a:r>
              <a:rPr sz="2400" spc="-15" dirty="0">
                <a:solidFill>
                  <a:prstClr val="black"/>
                </a:solidFill>
                <a:latin typeface="Arial" panose="020B0604020202020204" pitchFamily="34" charset="0"/>
                <a:cs typeface="Arial" panose="020B0604020202020204" pitchFamily="34" charset="0"/>
              </a:rPr>
              <a:t>(DCDC).</a:t>
            </a:r>
            <a:endParaRPr sz="2400" dirty="0">
              <a:solidFill>
                <a:prstClr val="black"/>
              </a:solidFill>
              <a:latin typeface="Arial" panose="020B0604020202020204" pitchFamily="34" charset="0"/>
              <a:cs typeface="Arial" panose="020B0604020202020204" pitchFamily="34" charset="0"/>
            </a:endParaRPr>
          </a:p>
          <a:p>
            <a:pPr marL="180975" indent="-171450" defTabSz="685800">
              <a:buFont typeface="Arial"/>
              <a:buChar char="•"/>
              <a:tabLst>
                <a:tab pos="180975" algn="l"/>
              </a:tabLst>
            </a:pPr>
            <a:r>
              <a:rPr sz="2400" spc="-60" dirty="0">
                <a:solidFill>
                  <a:prstClr val="black"/>
                </a:solidFill>
                <a:latin typeface="Arial" panose="020B0604020202020204" pitchFamily="34" charset="0"/>
                <a:cs typeface="Arial" panose="020B0604020202020204" pitchFamily="34" charset="0"/>
              </a:rPr>
              <a:t>R</a:t>
            </a:r>
            <a:r>
              <a:rPr sz="2400" spc="-4" dirty="0">
                <a:solidFill>
                  <a:prstClr val="black"/>
                </a:solidFill>
                <a:latin typeface="Arial" panose="020B0604020202020204" pitchFamily="34" charset="0"/>
                <a:cs typeface="Arial" panose="020B0604020202020204" pitchFamily="34" charset="0"/>
              </a:rPr>
              <a:t>ol</a:t>
            </a:r>
            <a:r>
              <a:rPr sz="2400" spc="-11" dirty="0">
                <a:solidFill>
                  <a:prstClr val="black"/>
                </a:solidFill>
                <a:latin typeface="Arial" panose="020B0604020202020204" pitchFamily="34" charset="0"/>
                <a:cs typeface="Arial" panose="020B0604020202020204" pitchFamily="34" charset="0"/>
              </a:rPr>
              <a:t>l</a:t>
            </a:r>
            <a:r>
              <a:rPr sz="2400" spc="-15" dirty="0">
                <a:solidFill>
                  <a:prstClr val="black"/>
                </a:solidFill>
                <a:latin typeface="Arial" panose="020B0604020202020204" pitchFamily="34" charset="0"/>
                <a:cs typeface="Arial" panose="020B0604020202020204" pitchFamily="34" charset="0"/>
              </a:rPr>
              <a:t>ou</a:t>
            </a:r>
            <a:r>
              <a:rPr sz="2400" spc="-8" dirty="0">
                <a:solidFill>
                  <a:prstClr val="black"/>
                </a:solidFill>
                <a:latin typeface="Arial" panose="020B0604020202020204" pitchFamily="34" charset="0"/>
                <a:cs typeface="Arial" panose="020B0604020202020204" pitchFamily="34" charset="0"/>
              </a:rPr>
              <a:t>t</a:t>
            </a:r>
            <a:r>
              <a:rPr sz="2400" spc="15" dirty="0">
                <a:solidFill>
                  <a:prstClr val="black"/>
                </a:solidFill>
                <a:latin typeface="Arial" panose="020B0604020202020204" pitchFamily="34" charset="0"/>
                <a:cs typeface="Arial" panose="020B0604020202020204" pitchFamily="34" charset="0"/>
              </a:rPr>
              <a:t> </a:t>
            </a:r>
            <a:r>
              <a:rPr sz="2400" spc="-41" dirty="0">
                <a:solidFill>
                  <a:prstClr val="black"/>
                </a:solidFill>
                <a:latin typeface="Arial" panose="020B0604020202020204" pitchFamily="34" charset="0"/>
                <a:cs typeface="Arial" panose="020B0604020202020204" pitchFamily="34" charset="0"/>
              </a:rPr>
              <a:t>w</a:t>
            </a:r>
            <a:r>
              <a:rPr sz="2400" spc="-11" dirty="0">
                <a:solidFill>
                  <a:prstClr val="black"/>
                </a:solidFill>
                <a:latin typeface="Arial" panose="020B0604020202020204" pitchFamily="34" charset="0"/>
                <a:cs typeface="Arial" panose="020B0604020202020204" pitchFamily="34" charset="0"/>
              </a:rPr>
              <a:t>as</a:t>
            </a:r>
            <a:r>
              <a:rPr sz="2400" spc="-4" dirty="0">
                <a:solidFill>
                  <a:prstClr val="black"/>
                </a:solidFill>
                <a:latin typeface="Arial" panose="020B0604020202020204" pitchFamily="34" charset="0"/>
                <a:cs typeface="Arial" panose="020B0604020202020204" pitchFamily="34" charset="0"/>
              </a:rPr>
              <a:t> pla</a:t>
            </a:r>
            <a:r>
              <a:rPr sz="2400" spc="-8" dirty="0">
                <a:solidFill>
                  <a:prstClr val="black"/>
                </a:solidFill>
                <a:latin typeface="Arial" panose="020B0604020202020204" pitchFamily="34" charset="0"/>
                <a:cs typeface="Arial" panose="020B0604020202020204" pitchFamily="34" charset="0"/>
              </a:rPr>
              <a:t>n</a:t>
            </a:r>
            <a:r>
              <a:rPr sz="2400" spc="-15" dirty="0">
                <a:solidFill>
                  <a:prstClr val="black"/>
                </a:solidFill>
                <a:latin typeface="Arial" panose="020B0604020202020204" pitchFamily="34" charset="0"/>
                <a:cs typeface="Arial" panose="020B0604020202020204" pitchFamily="34" charset="0"/>
              </a:rPr>
              <a:t>ne</a:t>
            </a:r>
            <a:r>
              <a:rPr sz="2400" spc="-11" dirty="0">
                <a:solidFill>
                  <a:prstClr val="black"/>
                </a:solidFill>
                <a:latin typeface="Arial" panose="020B0604020202020204" pitchFamily="34" charset="0"/>
                <a:cs typeface="Arial" panose="020B0604020202020204" pitchFamily="34" charset="0"/>
              </a:rPr>
              <a:t>d</a:t>
            </a:r>
            <a:r>
              <a:rPr sz="2400" spc="19" dirty="0">
                <a:solidFill>
                  <a:prstClr val="black"/>
                </a:solidFill>
                <a:latin typeface="Arial" panose="020B0604020202020204" pitchFamily="34" charset="0"/>
                <a:cs typeface="Arial" panose="020B0604020202020204" pitchFamily="34" charset="0"/>
              </a:rPr>
              <a:t> </a:t>
            </a:r>
            <a:r>
              <a:rPr sz="2400" dirty="0">
                <a:solidFill>
                  <a:prstClr val="black"/>
                </a:solidFill>
                <a:latin typeface="Arial" panose="020B0604020202020204" pitchFamily="34" charset="0"/>
                <a:cs typeface="Arial" panose="020B0604020202020204" pitchFamily="34" charset="0"/>
              </a:rPr>
              <a:t>in</a:t>
            </a:r>
            <a:r>
              <a:rPr sz="2400" spc="-4" dirty="0">
                <a:solidFill>
                  <a:prstClr val="black"/>
                </a:solidFill>
                <a:latin typeface="Arial" panose="020B0604020202020204" pitchFamily="34" charset="0"/>
                <a:cs typeface="Arial" panose="020B0604020202020204" pitchFamily="34" charset="0"/>
              </a:rPr>
              <a:t> </a:t>
            </a:r>
            <a:r>
              <a:rPr sz="2400" spc="-8" dirty="0">
                <a:solidFill>
                  <a:prstClr val="black"/>
                </a:solidFill>
                <a:latin typeface="Arial" panose="020B0604020202020204" pitchFamily="34" charset="0"/>
                <a:cs typeface="Arial" panose="020B0604020202020204" pitchFamily="34" charset="0"/>
              </a:rPr>
              <a:t>t</a:t>
            </a:r>
            <a:r>
              <a:rPr sz="2400" spc="-30" dirty="0">
                <a:solidFill>
                  <a:prstClr val="black"/>
                </a:solidFill>
                <a:latin typeface="Arial" panose="020B0604020202020204" pitchFamily="34" charset="0"/>
                <a:cs typeface="Arial" panose="020B0604020202020204" pitchFamily="34" charset="0"/>
              </a:rPr>
              <a:t>w</a:t>
            </a:r>
            <a:r>
              <a:rPr sz="2400" dirty="0">
                <a:solidFill>
                  <a:prstClr val="black"/>
                </a:solidFill>
                <a:latin typeface="Arial" panose="020B0604020202020204" pitchFamily="34" charset="0"/>
                <a:cs typeface="Arial" panose="020B0604020202020204" pitchFamily="34" charset="0"/>
              </a:rPr>
              <a:t>o</a:t>
            </a:r>
            <a:r>
              <a:rPr sz="2400" spc="-4" dirty="0">
                <a:solidFill>
                  <a:prstClr val="black"/>
                </a:solidFill>
                <a:latin typeface="Arial" panose="020B0604020202020204" pitchFamily="34" charset="0"/>
                <a:cs typeface="Arial" panose="020B0604020202020204" pitchFamily="34" charset="0"/>
              </a:rPr>
              <a:t> </a:t>
            </a:r>
            <a:r>
              <a:rPr sz="2400" spc="-15" dirty="0">
                <a:solidFill>
                  <a:prstClr val="black"/>
                </a:solidFill>
                <a:latin typeface="Arial" panose="020B0604020202020204" pitchFamily="34" charset="0"/>
                <a:cs typeface="Arial" panose="020B0604020202020204" pitchFamily="34" charset="0"/>
              </a:rPr>
              <a:t>phases:</a:t>
            </a:r>
            <a:endParaRPr sz="2400" dirty="0">
              <a:solidFill>
                <a:prstClr val="black"/>
              </a:solidFill>
              <a:latin typeface="Arial" panose="020B0604020202020204" pitchFamily="34" charset="0"/>
              <a:cs typeface="Arial" panose="020B0604020202020204" pitchFamily="34" charset="0"/>
            </a:endParaRPr>
          </a:p>
        </p:txBody>
      </p:sp>
      <p:sp>
        <p:nvSpPr>
          <p:cNvPr id="3" name="object 3"/>
          <p:cNvSpPr txBox="1"/>
          <p:nvPr/>
        </p:nvSpPr>
        <p:spPr>
          <a:xfrm>
            <a:off x="512064" y="4404114"/>
            <a:ext cx="7735729" cy="738664"/>
          </a:xfrm>
          <a:prstGeom prst="rect">
            <a:avLst/>
          </a:prstGeom>
        </p:spPr>
        <p:txBody>
          <a:bodyPr vert="horz" wrap="square" lIns="0" tIns="0" rIns="0" bIns="0" rtlCol="0">
            <a:spAutoFit/>
          </a:bodyPr>
          <a:lstStyle/>
          <a:p>
            <a:pPr marL="180975" indent="-171450" defTabSz="685800">
              <a:buFont typeface="Arial"/>
              <a:buChar char="•"/>
              <a:tabLst>
                <a:tab pos="180975" algn="l"/>
              </a:tabLst>
            </a:pPr>
            <a:r>
              <a:rPr sz="2400" spc="-15" dirty="0">
                <a:solidFill>
                  <a:prstClr val="black"/>
                </a:solidFill>
                <a:latin typeface="Arial" panose="020B0604020202020204" pitchFamily="34" charset="0"/>
                <a:cs typeface="Arial" panose="020B0604020202020204" pitchFamily="34" charset="0"/>
              </a:rPr>
              <a:t>Upon</a:t>
            </a:r>
            <a:r>
              <a:rPr sz="2400" spc="8" dirty="0">
                <a:solidFill>
                  <a:prstClr val="black"/>
                </a:solidFill>
                <a:latin typeface="Arial" panose="020B0604020202020204" pitchFamily="34" charset="0"/>
                <a:cs typeface="Arial" panose="020B0604020202020204" pitchFamily="34" charset="0"/>
              </a:rPr>
              <a:t> </a:t>
            </a:r>
            <a:r>
              <a:rPr sz="2400" spc="-41" dirty="0">
                <a:solidFill>
                  <a:prstClr val="black"/>
                </a:solidFill>
                <a:latin typeface="Arial" panose="020B0604020202020204" pitchFamily="34" charset="0"/>
                <a:cs typeface="Arial" panose="020B0604020202020204" pitchFamily="34" charset="0"/>
              </a:rPr>
              <a:t>r</a:t>
            </a:r>
            <a:r>
              <a:rPr sz="2400" spc="-11" dirty="0">
                <a:solidFill>
                  <a:prstClr val="black"/>
                </a:solidFill>
                <a:latin typeface="Arial" panose="020B0604020202020204" pitchFamily="34" charset="0"/>
                <a:cs typeface="Arial" panose="020B0604020202020204" pitchFamily="34" charset="0"/>
              </a:rPr>
              <a:t>e</a:t>
            </a:r>
            <a:r>
              <a:rPr sz="2400" spc="-15" dirty="0">
                <a:solidFill>
                  <a:prstClr val="black"/>
                </a:solidFill>
                <a:latin typeface="Arial" panose="020B0604020202020204" pitchFamily="34" charset="0"/>
                <a:cs typeface="Arial" panose="020B0604020202020204" pitchFamily="34" charset="0"/>
              </a:rPr>
              <a:t>l</a:t>
            </a:r>
            <a:r>
              <a:rPr sz="2400" spc="-11" dirty="0">
                <a:solidFill>
                  <a:prstClr val="black"/>
                </a:solidFill>
                <a:latin typeface="Arial" panose="020B0604020202020204" pitchFamily="34" charset="0"/>
                <a:cs typeface="Arial" panose="020B0604020202020204" pitchFamily="34" charset="0"/>
              </a:rPr>
              <a:t>ease,</a:t>
            </a:r>
            <a:r>
              <a:rPr sz="2400" spc="-8" dirty="0">
                <a:solidFill>
                  <a:prstClr val="black"/>
                </a:solidFill>
                <a:latin typeface="Arial" panose="020B0604020202020204" pitchFamily="34" charset="0"/>
                <a:cs typeface="Arial" panose="020B0604020202020204" pitchFamily="34" charset="0"/>
              </a:rPr>
              <a:t> i</a:t>
            </a:r>
            <a:r>
              <a:rPr sz="2400" spc="-4" dirty="0">
                <a:solidFill>
                  <a:prstClr val="black"/>
                </a:solidFill>
                <a:latin typeface="Arial" panose="020B0604020202020204" pitchFamily="34" charset="0"/>
                <a:cs typeface="Arial" panose="020B0604020202020204" pitchFamily="34" charset="0"/>
              </a:rPr>
              <a:t>n</a:t>
            </a:r>
            <a:r>
              <a:rPr sz="2400" spc="-11" dirty="0">
                <a:solidFill>
                  <a:prstClr val="black"/>
                </a:solidFill>
                <a:latin typeface="Arial" panose="020B0604020202020204" pitchFamily="34" charset="0"/>
                <a:cs typeface="Arial" panose="020B0604020202020204" pitchFamily="34" charset="0"/>
              </a:rPr>
              <a:t>d</a:t>
            </a:r>
            <a:r>
              <a:rPr sz="2400" spc="-8" dirty="0">
                <a:solidFill>
                  <a:prstClr val="black"/>
                </a:solidFill>
                <a:latin typeface="Arial" panose="020B0604020202020204" pitchFamily="34" charset="0"/>
                <a:cs typeface="Arial" panose="020B0604020202020204" pitchFamily="34" charset="0"/>
              </a:rPr>
              <a:t>i</a:t>
            </a:r>
            <a:r>
              <a:rPr sz="2400" spc="-23" dirty="0">
                <a:solidFill>
                  <a:prstClr val="black"/>
                </a:solidFill>
                <a:latin typeface="Arial" panose="020B0604020202020204" pitchFamily="34" charset="0"/>
                <a:cs typeface="Arial" panose="020B0604020202020204" pitchFamily="34" charset="0"/>
              </a:rPr>
              <a:t>v</a:t>
            </a:r>
            <a:r>
              <a:rPr sz="2400" dirty="0">
                <a:solidFill>
                  <a:prstClr val="black"/>
                </a:solidFill>
                <a:latin typeface="Arial" panose="020B0604020202020204" pitchFamily="34" charset="0"/>
                <a:cs typeface="Arial" panose="020B0604020202020204" pitchFamily="34" charset="0"/>
              </a:rPr>
              <a:t>i</a:t>
            </a:r>
            <a:r>
              <a:rPr sz="2400" spc="-11" dirty="0">
                <a:solidFill>
                  <a:prstClr val="black"/>
                </a:solidFill>
                <a:latin typeface="Arial" panose="020B0604020202020204" pitchFamily="34" charset="0"/>
                <a:cs typeface="Arial" panose="020B0604020202020204" pitchFamily="34" charset="0"/>
              </a:rPr>
              <a:t>d</a:t>
            </a:r>
            <a:r>
              <a:rPr sz="2400" spc="-4" dirty="0">
                <a:solidFill>
                  <a:prstClr val="black"/>
                </a:solidFill>
                <a:latin typeface="Arial" panose="020B0604020202020204" pitchFamily="34" charset="0"/>
                <a:cs typeface="Arial" panose="020B0604020202020204" pitchFamily="34" charset="0"/>
              </a:rPr>
              <a:t>ua</a:t>
            </a:r>
            <a:r>
              <a:rPr sz="2400" spc="-8" dirty="0">
                <a:solidFill>
                  <a:prstClr val="black"/>
                </a:solidFill>
                <a:latin typeface="Arial" panose="020B0604020202020204" pitchFamily="34" charset="0"/>
                <a:cs typeface="Arial" panose="020B0604020202020204" pitchFamily="34" charset="0"/>
              </a:rPr>
              <a:t>l</a:t>
            </a:r>
            <a:r>
              <a:rPr sz="2400" spc="-11" dirty="0">
                <a:solidFill>
                  <a:prstClr val="black"/>
                </a:solidFill>
                <a:latin typeface="Arial" panose="020B0604020202020204" pitchFamily="34" charset="0"/>
                <a:cs typeface="Arial" panose="020B0604020202020204" pitchFamily="34" charset="0"/>
              </a:rPr>
              <a:t>s</a:t>
            </a:r>
            <a:r>
              <a:rPr sz="2400" spc="34" dirty="0">
                <a:solidFill>
                  <a:prstClr val="black"/>
                </a:solidFill>
                <a:latin typeface="Arial" panose="020B0604020202020204" pitchFamily="34" charset="0"/>
                <a:cs typeface="Arial" panose="020B0604020202020204" pitchFamily="34" charset="0"/>
              </a:rPr>
              <a:t> </a:t>
            </a:r>
            <a:r>
              <a:rPr sz="2400" spc="-15" dirty="0">
                <a:solidFill>
                  <a:prstClr val="black"/>
                </a:solidFill>
                <a:latin typeface="Arial" panose="020B0604020202020204" pitchFamily="34" charset="0"/>
                <a:cs typeface="Arial" panose="020B0604020202020204" pitchFamily="34" charset="0"/>
              </a:rPr>
              <a:t>h</a:t>
            </a:r>
            <a:r>
              <a:rPr sz="2400" spc="-53" dirty="0">
                <a:solidFill>
                  <a:prstClr val="black"/>
                </a:solidFill>
                <a:latin typeface="Arial" panose="020B0604020202020204" pitchFamily="34" charset="0"/>
                <a:cs typeface="Arial" panose="020B0604020202020204" pitchFamily="34" charset="0"/>
              </a:rPr>
              <a:t>a</a:t>
            </a:r>
            <a:r>
              <a:rPr sz="2400" spc="-34" dirty="0">
                <a:solidFill>
                  <a:prstClr val="black"/>
                </a:solidFill>
                <a:latin typeface="Arial" panose="020B0604020202020204" pitchFamily="34" charset="0"/>
                <a:cs typeface="Arial" panose="020B0604020202020204" pitchFamily="34" charset="0"/>
              </a:rPr>
              <a:t>v</a:t>
            </a:r>
            <a:r>
              <a:rPr sz="2400" spc="-11" dirty="0">
                <a:solidFill>
                  <a:prstClr val="black"/>
                </a:solidFill>
                <a:latin typeface="Arial" panose="020B0604020202020204" pitchFamily="34" charset="0"/>
                <a:cs typeface="Arial" panose="020B0604020202020204" pitchFamily="34" charset="0"/>
              </a:rPr>
              <a:t>e</a:t>
            </a:r>
            <a:r>
              <a:rPr sz="2400" dirty="0">
                <a:solidFill>
                  <a:prstClr val="black"/>
                </a:solidFill>
                <a:latin typeface="Arial" panose="020B0604020202020204" pitchFamily="34" charset="0"/>
                <a:cs typeface="Arial" panose="020B0604020202020204" pitchFamily="34" charset="0"/>
              </a:rPr>
              <a:t> </a:t>
            </a:r>
            <a:r>
              <a:rPr sz="2400" spc="-11" dirty="0">
                <a:solidFill>
                  <a:prstClr val="black"/>
                </a:solidFill>
                <a:latin typeface="Arial" panose="020B0604020202020204" pitchFamily="34" charset="0"/>
                <a:cs typeface="Arial" panose="020B0604020202020204" pitchFamily="34" charset="0"/>
              </a:rPr>
              <a:t>the</a:t>
            </a:r>
            <a:r>
              <a:rPr sz="2400" spc="4" dirty="0">
                <a:solidFill>
                  <a:prstClr val="black"/>
                </a:solidFill>
                <a:latin typeface="Arial" panose="020B0604020202020204" pitchFamily="34" charset="0"/>
                <a:cs typeface="Arial" panose="020B0604020202020204" pitchFamily="34" charset="0"/>
              </a:rPr>
              <a:t> </a:t>
            </a:r>
            <a:r>
              <a:rPr sz="2400" spc="-4" dirty="0">
                <a:solidFill>
                  <a:prstClr val="black"/>
                </a:solidFill>
                <a:latin typeface="Arial" panose="020B0604020202020204" pitchFamily="34" charset="0"/>
                <a:cs typeface="Arial" panose="020B0604020202020204" pitchFamily="34" charset="0"/>
              </a:rPr>
              <a:t>o</a:t>
            </a:r>
            <a:r>
              <a:rPr sz="2400" spc="-15" dirty="0">
                <a:solidFill>
                  <a:prstClr val="black"/>
                </a:solidFill>
                <a:latin typeface="Arial" panose="020B0604020202020204" pitchFamily="34" charset="0"/>
                <a:cs typeface="Arial" panose="020B0604020202020204" pitchFamily="34" charset="0"/>
              </a:rPr>
              <a:t>p</a:t>
            </a:r>
            <a:r>
              <a:rPr sz="2400" dirty="0">
                <a:solidFill>
                  <a:prstClr val="black"/>
                </a:solidFill>
                <a:latin typeface="Arial" panose="020B0604020202020204" pitchFamily="34" charset="0"/>
                <a:cs typeface="Arial" panose="020B0604020202020204" pitchFamily="34" charset="0"/>
              </a:rPr>
              <a:t>t</a:t>
            </a:r>
            <a:r>
              <a:rPr sz="2400" spc="-8" dirty="0">
                <a:solidFill>
                  <a:prstClr val="black"/>
                </a:solidFill>
                <a:latin typeface="Arial" panose="020B0604020202020204" pitchFamily="34" charset="0"/>
                <a:cs typeface="Arial" panose="020B0604020202020204" pitchFamily="34" charset="0"/>
              </a:rPr>
              <a:t>i</a:t>
            </a:r>
            <a:r>
              <a:rPr sz="2400" spc="-4" dirty="0">
                <a:solidFill>
                  <a:prstClr val="black"/>
                </a:solidFill>
                <a:latin typeface="Arial" panose="020B0604020202020204" pitchFamily="34" charset="0"/>
                <a:cs typeface="Arial" panose="020B0604020202020204" pitchFamily="34" charset="0"/>
              </a:rPr>
              <a:t>o</a:t>
            </a:r>
            <a:r>
              <a:rPr sz="2400" dirty="0">
                <a:solidFill>
                  <a:prstClr val="black"/>
                </a:solidFill>
                <a:latin typeface="Arial" panose="020B0604020202020204" pitchFamily="34" charset="0"/>
                <a:cs typeface="Arial" panose="020B0604020202020204" pitchFamily="34" charset="0"/>
              </a:rPr>
              <a:t>n</a:t>
            </a:r>
            <a:r>
              <a:rPr sz="2400" spc="11" dirty="0">
                <a:solidFill>
                  <a:prstClr val="black"/>
                </a:solidFill>
                <a:latin typeface="Arial" panose="020B0604020202020204" pitchFamily="34" charset="0"/>
                <a:cs typeface="Arial" panose="020B0604020202020204" pitchFamily="34" charset="0"/>
              </a:rPr>
              <a:t> </a:t>
            </a:r>
            <a:r>
              <a:rPr sz="2400" spc="-26" dirty="0">
                <a:solidFill>
                  <a:prstClr val="black"/>
                </a:solidFill>
                <a:latin typeface="Arial" panose="020B0604020202020204" pitchFamily="34" charset="0"/>
                <a:cs typeface="Arial" panose="020B0604020202020204" pitchFamily="34" charset="0"/>
              </a:rPr>
              <a:t>t</a:t>
            </a:r>
            <a:r>
              <a:rPr sz="2400" dirty="0">
                <a:solidFill>
                  <a:prstClr val="black"/>
                </a:solidFill>
                <a:latin typeface="Arial" panose="020B0604020202020204" pitchFamily="34" charset="0"/>
                <a:cs typeface="Arial" panose="020B0604020202020204" pitchFamily="34" charset="0"/>
              </a:rPr>
              <a:t>o</a:t>
            </a:r>
            <a:r>
              <a:rPr sz="2400" spc="-4" dirty="0">
                <a:solidFill>
                  <a:prstClr val="black"/>
                </a:solidFill>
                <a:latin typeface="Arial" panose="020B0604020202020204" pitchFamily="34" charset="0"/>
                <a:cs typeface="Arial" panose="020B0604020202020204" pitchFamily="34" charset="0"/>
              </a:rPr>
              <a:t> </a:t>
            </a:r>
            <a:r>
              <a:rPr sz="2400" spc="-15" dirty="0">
                <a:solidFill>
                  <a:prstClr val="black"/>
                </a:solidFill>
                <a:latin typeface="Arial" panose="020B0604020202020204" pitchFamily="34" charset="0"/>
                <a:cs typeface="Arial" panose="020B0604020202020204" pitchFamily="34" charset="0"/>
              </a:rPr>
              <a:t>b</a:t>
            </a:r>
            <a:r>
              <a:rPr sz="2400" spc="-11" dirty="0">
                <a:solidFill>
                  <a:prstClr val="black"/>
                </a:solidFill>
                <a:latin typeface="Arial" panose="020B0604020202020204" pitchFamily="34" charset="0"/>
                <a:cs typeface="Arial" panose="020B0604020202020204" pitchFamily="34" charset="0"/>
              </a:rPr>
              <a:t>e</a:t>
            </a:r>
            <a:r>
              <a:rPr sz="2400" spc="8" dirty="0">
                <a:solidFill>
                  <a:prstClr val="black"/>
                </a:solidFill>
                <a:latin typeface="Arial" panose="020B0604020202020204" pitchFamily="34" charset="0"/>
                <a:cs typeface="Arial" panose="020B0604020202020204" pitchFamily="34" charset="0"/>
              </a:rPr>
              <a:t> </a:t>
            </a:r>
            <a:r>
              <a:rPr sz="2400" dirty="0">
                <a:solidFill>
                  <a:prstClr val="black"/>
                </a:solidFill>
                <a:latin typeface="Arial" panose="020B0604020202020204" pitchFamily="34" charset="0"/>
                <a:cs typeface="Arial" panose="020B0604020202020204" pitchFamily="34" charset="0"/>
              </a:rPr>
              <a:t>l</a:t>
            </a:r>
            <a:r>
              <a:rPr sz="2400" spc="-11" dirty="0">
                <a:solidFill>
                  <a:prstClr val="black"/>
                </a:solidFill>
                <a:latin typeface="Arial" panose="020B0604020202020204" pitchFamily="34" charset="0"/>
                <a:cs typeface="Arial" panose="020B0604020202020204" pitchFamily="34" charset="0"/>
              </a:rPr>
              <a:t>i</a:t>
            </a:r>
            <a:r>
              <a:rPr sz="2400" spc="-15" dirty="0">
                <a:solidFill>
                  <a:prstClr val="black"/>
                </a:solidFill>
                <a:latin typeface="Arial" panose="020B0604020202020204" pitchFamily="34" charset="0"/>
                <a:cs typeface="Arial" panose="020B0604020202020204" pitchFamily="34" charset="0"/>
              </a:rPr>
              <a:t>n</a:t>
            </a:r>
            <a:r>
              <a:rPr sz="2400" spc="-79" dirty="0">
                <a:solidFill>
                  <a:prstClr val="black"/>
                </a:solidFill>
                <a:latin typeface="Arial" panose="020B0604020202020204" pitchFamily="34" charset="0"/>
                <a:cs typeface="Arial" panose="020B0604020202020204" pitchFamily="34" charset="0"/>
              </a:rPr>
              <a:t>k</a:t>
            </a:r>
            <a:r>
              <a:rPr sz="2400" spc="-11" dirty="0">
                <a:solidFill>
                  <a:prstClr val="black"/>
                </a:solidFill>
                <a:latin typeface="Arial" panose="020B0604020202020204" pitchFamily="34" charset="0"/>
                <a:cs typeface="Arial" panose="020B0604020202020204" pitchFamily="34" charset="0"/>
              </a:rPr>
              <a:t>ed</a:t>
            </a:r>
            <a:r>
              <a:rPr sz="2400" dirty="0">
                <a:solidFill>
                  <a:prstClr val="black"/>
                </a:solidFill>
                <a:latin typeface="Arial" panose="020B0604020202020204" pitchFamily="34" charset="0"/>
                <a:cs typeface="Arial" panose="020B0604020202020204" pitchFamily="34" charset="0"/>
              </a:rPr>
              <a:t> </a:t>
            </a:r>
            <a:r>
              <a:rPr sz="2400" spc="-26" dirty="0">
                <a:solidFill>
                  <a:prstClr val="black"/>
                </a:solidFill>
                <a:latin typeface="Arial" panose="020B0604020202020204" pitchFamily="34" charset="0"/>
                <a:cs typeface="Arial" panose="020B0604020202020204" pitchFamily="34" charset="0"/>
              </a:rPr>
              <a:t>t</a:t>
            </a:r>
            <a:r>
              <a:rPr sz="2400" dirty="0">
                <a:solidFill>
                  <a:prstClr val="black"/>
                </a:solidFill>
                <a:latin typeface="Arial" panose="020B0604020202020204" pitchFamily="34" charset="0"/>
                <a:cs typeface="Arial" panose="020B0604020202020204" pitchFamily="34" charset="0"/>
              </a:rPr>
              <a:t>o</a:t>
            </a:r>
            <a:r>
              <a:rPr sz="2400" spc="-4" dirty="0">
                <a:solidFill>
                  <a:prstClr val="black"/>
                </a:solidFill>
                <a:latin typeface="Arial" panose="020B0604020202020204" pitchFamily="34" charset="0"/>
                <a:cs typeface="Arial" panose="020B0604020202020204" pitchFamily="34" charset="0"/>
              </a:rPr>
              <a:t> </a:t>
            </a:r>
            <a:r>
              <a:rPr sz="2400" spc="-23" dirty="0">
                <a:solidFill>
                  <a:prstClr val="black"/>
                </a:solidFill>
                <a:latin typeface="Arial" panose="020B0604020202020204" pitchFamily="34" charset="0"/>
                <a:cs typeface="Arial" panose="020B0604020202020204" pitchFamily="34" charset="0"/>
              </a:rPr>
              <a:t>c</a:t>
            </a:r>
            <a:r>
              <a:rPr sz="2400" spc="-11" dirty="0">
                <a:solidFill>
                  <a:prstClr val="black"/>
                </a:solidFill>
                <a:latin typeface="Arial" panose="020B0604020202020204" pitchFamily="34" charset="0"/>
                <a:cs typeface="Arial" panose="020B0604020202020204" pitchFamily="34" charset="0"/>
              </a:rPr>
              <a:t>a</a:t>
            </a:r>
            <a:r>
              <a:rPr sz="2400" spc="-38" dirty="0">
                <a:solidFill>
                  <a:prstClr val="black"/>
                </a:solidFill>
                <a:latin typeface="Arial" panose="020B0604020202020204" pitchFamily="34" charset="0"/>
                <a:cs typeface="Arial" panose="020B0604020202020204" pitchFamily="34" charset="0"/>
              </a:rPr>
              <a:t>r</a:t>
            </a:r>
            <a:r>
              <a:rPr sz="2400" spc="-11" dirty="0">
                <a:solidFill>
                  <a:prstClr val="black"/>
                </a:solidFill>
                <a:latin typeface="Arial" panose="020B0604020202020204" pitchFamily="34" charset="0"/>
                <a:cs typeface="Arial" panose="020B0604020202020204" pitchFamily="34" charset="0"/>
              </a:rPr>
              <a:t>e</a:t>
            </a:r>
            <a:r>
              <a:rPr sz="2400" dirty="0">
                <a:solidFill>
                  <a:prstClr val="black"/>
                </a:solidFill>
                <a:latin typeface="Arial" panose="020B0604020202020204" pitchFamily="34" charset="0"/>
                <a:cs typeface="Arial" panose="020B0604020202020204" pitchFamily="34" charset="0"/>
              </a:rPr>
              <a:t> </a:t>
            </a:r>
            <a:r>
              <a:rPr sz="2400" spc="-11" dirty="0">
                <a:solidFill>
                  <a:prstClr val="black"/>
                </a:solidFill>
                <a:latin typeface="Arial" panose="020B0604020202020204" pitchFamily="34" charset="0"/>
                <a:cs typeface="Arial" panose="020B0604020202020204" pitchFamily="34" charset="0"/>
              </a:rPr>
              <a:t>th</a:t>
            </a:r>
            <a:r>
              <a:rPr sz="2400" spc="-53" dirty="0">
                <a:solidFill>
                  <a:prstClr val="black"/>
                </a:solidFill>
                <a:latin typeface="Arial" panose="020B0604020202020204" pitchFamily="34" charset="0"/>
                <a:cs typeface="Arial" panose="020B0604020202020204" pitchFamily="34" charset="0"/>
              </a:rPr>
              <a:t>r</a:t>
            </a:r>
            <a:r>
              <a:rPr sz="2400" spc="-15" dirty="0">
                <a:solidFill>
                  <a:prstClr val="black"/>
                </a:solidFill>
                <a:latin typeface="Arial" panose="020B0604020202020204" pitchFamily="34" charset="0"/>
                <a:cs typeface="Arial" panose="020B0604020202020204" pitchFamily="34" charset="0"/>
              </a:rPr>
              <a:t>ough</a:t>
            </a:r>
            <a:r>
              <a:rPr lang="en-US" sz="2400" dirty="0">
                <a:solidFill>
                  <a:prstClr val="black"/>
                </a:solidFill>
                <a:latin typeface="Arial" panose="020B0604020202020204" pitchFamily="34" charset="0"/>
                <a:cs typeface="Arial" panose="020B0604020202020204" pitchFamily="34" charset="0"/>
              </a:rPr>
              <a:t> </a:t>
            </a:r>
            <a:r>
              <a:rPr sz="2400" spc="-11" dirty="0">
                <a:solidFill>
                  <a:prstClr val="black"/>
                </a:solidFill>
                <a:latin typeface="Arial" panose="020B0604020202020204" pitchFamily="34" charset="0"/>
                <a:cs typeface="Arial" panose="020B0604020202020204" pitchFamily="34" charset="0"/>
              </a:rPr>
              <a:t>the</a:t>
            </a:r>
            <a:r>
              <a:rPr sz="2400" spc="4" dirty="0">
                <a:solidFill>
                  <a:prstClr val="black"/>
                </a:solidFill>
                <a:latin typeface="Arial" panose="020B0604020202020204" pitchFamily="34" charset="0"/>
                <a:cs typeface="Arial" panose="020B0604020202020204" pitchFamily="34" charset="0"/>
              </a:rPr>
              <a:t> </a:t>
            </a:r>
            <a:r>
              <a:rPr sz="2400" spc="-11" dirty="0">
                <a:solidFill>
                  <a:prstClr val="black"/>
                </a:solidFill>
                <a:latin typeface="Arial" panose="020B0604020202020204" pitchFamily="34" charset="0"/>
                <a:cs typeface="Arial" panose="020B0604020202020204" pitchFamily="34" charset="0"/>
              </a:rPr>
              <a:t>lo</a:t>
            </a:r>
            <a:r>
              <a:rPr sz="2400" spc="-30" dirty="0">
                <a:solidFill>
                  <a:prstClr val="black"/>
                </a:solidFill>
                <a:latin typeface="Arial" panose="020B0604020202020204" pitchFamily="34" charset="0"/>
                <a:cs typeface="Arial" panose="020B0604020202020204" pitchFamily="34" charset="0"/>
              </a:rPr>
              <a:t>c</a:t>
            </a:r>
            <a:r>
              <a:rPr sz="2400" spc="-8" dirty="0">
                <a:solidFill>
                  <a:prstClr val="black"/>
                </a:solidFill>
                <a:latin typeface="Arial" panose="020B0604020202020204" pitchFamily="34" charset="0"/>
                <a:cs typeface="Arial" panose="020B0604020202020204" pitchFamily="34" charset="0"/>
              </a:rPr>
              <a:t>al</a:t>
            </a:r>
            <a:r>
              <a:rPr sz="2400" dirty="0">
                <a:solidFill>
                  <a:prstClr val="black"/>
                </a:solidFill>
                <a:latin typeface="Arial" panose="020B0604020202020204" pitchFamily="34" charset="0"/>
                <a:cs typeface="Arial" panose="020B0604020202020204" pitchFamily="34" charset="0"/>
              </a:rPr>
              <a:t> </a:t>
            </a:r>
            <a:r>
              <a:rPr sz="2400" spc="-64" dirty="0">
                <a:solidFill>
                  <a:prstClr val="black"/>
                </a:solidFill>
                <a:latin typeface="Arial" panose="020B0604020202020204" pitchFamily="34" charset="0"/>
                <a:cs typeface="Arial" panose="020B0604020202020204" pitchFamily="34" charset="0"/>
              </a:rPr>
              <a:t>f</a:t>
            </a:r>
            <a:r>
              <a:rPr sz="2400" spc="-11" dirty="0">
                <a:solidFill>
                  <a:prstClr val="black"/>
                </a:solidFill>
                <a:latin typeface="Arial" panose="020B0604020202020204" pitchFamily="34" charset="0"/>
                <a:cs typeface="Arial" panose="020B0604020202020204" pitchFamily="34" charset="0"/>
              </a:rPr>
              <a:t>ede</a:t>
            </a:r>
            <a:r>
              <a:rPr sz="2400" spc="-64" dirty="0">
                <a:solidFill>
                  <a:prstClr val="black"/>
                </a:solidFill>
                <a:latin typeface="Arial" panose="020B0604020202020204" pitchFamily="34" charset="0"/>
                <a:cs typeface="Arial" panose="020B0604020202020204" pitchFamily="34" charset="0"/>
              </a:rPr>
              <a:t>r</a:t>
            </a:r>
            <a:r>
              <a:rPr sz="2400" spc="-8" dirty="0">
                <a:solidFill>
                  <a:prstClr val="black"/>
                </a:solidFill>
                <a:latin typeface="Arial" panose="020B0604020202020204" pitchFamily="34" charset="0"/>
                <a:cs typeface="Arial" panose="020B0604020202020204" pitchFamily="34" charset="0"/>
              </a:rPr>
              <a:t>al</a:t>
            </a:r>
            <a:r>
              <a:rPr sz="2400" spc="-15" dirty="0">
                <a:solidFill>
                  <a:prstClr val="black"/>
                </a:solidFill>
                <a:latin typeface="Arial" panose="020B0604020202020204" pitchFamily="34" charset="0"/>
                <a:cs typeface="Arial" panose="020B0604020202020204" pitchFamily="34" charset="0"/>
              </a:rPr>
              <a:t>l</a:t>
            </a:r>
            <a:r>
              <a:rPr sz="2400" spc="-11" dirty="0">
                <a:solidFill>
                  <a:prstClr val="black"/>
                </a:solidFill>
                <a:latin typeface="Arial" panose="020B0604020202020204" pitchFamily="34" charset="0"/>
                <a:cs typeface="Arial" panose="020B0604020202020204" pitchFamily="34" charset="0"/>
              </a:rPr>
              <a:t>y</a:t>
            </a:r>
            <a:r>
              <a:rPr sz="2400" dirty="0">
                <a:solidFill>
                  <a:prstClr val="black"/>
                </a:solidFill>
                <a:latin typeface="Arial" panose="020B0604020202020204" pitchFamily="34" charset="0"/>
                <a:cs typeface="Arial" panose="020B0604020202020204" pitchFamily="34" charset="0"/>
              </a:rPr>
              <a:t> </a:t>
            </a:r>
            <a:r>
              <a:rPr sz="2400" spc="-15" dirty="0">
                <a:solidFill>
                  <a:prstClr val="black"/>
                </a:solidFill>
                <a:latin typeface="Arial" panose="020B0604020202020204" pitchFamily="34" charset="0"/>
                <a:cs typeface="Arial" panose="020B0604020202020204" pitchFamily="34" charset="0"/>
              </a:rPr>
              <a:t>q</a:t>
            </a:r>
            <a:r>
              <a:rPr sz="2400" spc="-23" dirty="0">
                <a:solidFill>
                  <a:prstClr val="black"/>
                </a:solidFill>
                <a:latin typeface="Arial" panose="020B0604020202020204" pitchFamily="34" charset="0"/>
                <a:cs typeface="Arial" panose="020B0604020202020204" pitchFamily="34" charset="0"/>
              </a:rPr>
              <a:t>u</a:t>
            </a:r>
            <a:r>
              <a:rPr sz="2400" spc="-8" dirty="0">
                <a:solidFill>
                  <a:prstClr val="black"/>
                </a:solidFill>
                <a:latin typeface="Arial" panose="020B0604020202020204" pitchFamily="34" charset="0"/>
                <a:cs typeface="Arial" panose="020B0604020202020204" pitchFamily="34" charset="0"/>
              </a:rPr>
              <a:t>al</a:t>
            </a:r>
            <a:r>
              <a:rPr sz="2400" spc="-15" dirty="0">
                <a:solidFill>
                  <a:prstClr val="black"/>
                </a:solidFill>
                <a:latin typeface="Arial" panose="020B0604020202020204" pitchFamily="34" charset="0"/>
                <a:cs typeface="Arial" panose="020B0604020202020204" pitchFamily="34" charset="0"/>
              </a:rPr>
              <a:t>i</a:t>
            </a:r>
            <a:r>
              <a:rPr sz="2400" spc="-11" dirty="0">
                <a:solidFill>
                  <a:prstClr val="black"/>
                </a:solidFill>
                <a:latin typeface="Arial" panose="020B0604020202020204" pitchFamily="34" charset="0"/>
                <a:cs typeface="Arial" panose="020B0604020202020204" pitchFamily="34" charset="0"/>
              </a:rPr>
              <a:t>fied</a:t>
            </a:r>
            <a:r>
              <a:rPr sz="2400" spc="11" dirty="0">
                <a:solidFill>
                  <a:prstClr val="black"/>
                </a:solidFill>
                <a:latin typeface="Arial" panose="020B0604020202020204" pitchFamily="34" charset="0"/>
                <a:cs typeface="Arial" panose="020B0604020202020204" pitchFamily="34" charset="0"/>
              </a:rPr>
              <a:t> </a:t>
            </a:r>
            <a:r>
              <a:rPr sz="2400" spc="-15" dirty="0">
                <a:solidFill>
                  <a:prstClr val="black"/>
                </a:solidFill>
                <a:latin typeface="Arial" panose="020B0604020202020204" pitchFamily="34" charset="0"/>
                <a:cs typeface="Arial" panose="020B0604020202020204" pitchFamily="34" charset="0"/>
              </a:rPr>
              <a:t>healt</a:t>
            </a:r>
            <a:r>
              <a:rPr sz="2400" spc="-11" dirty="0">
                <a:solidFill>
                  <a:prstClr val="black"/>
                </a:solidFill>
                <a:latin typeface="Arial" panose="020B0604020202020204" pitchFamily="34" charset="0"/>
                <a:cs typeface="Arial" panose="020B0604020202020204" pitchFamily="34" charset="0"/>
              </a:rPr>
              <a:t>h</a:t>
            </a:r>
            <a:r>
              <a:rPr sz="2400" spc="11" dirty="0">
                <a:solidFill>
                  <a:prstClr val="black"/>
                </a:solidFill>
                <a:latin typeface="Arial" panose="020B0604020202020204" pitchFamily="34" charset="0"/>
                <a:cs typeface="Arial" panose="020B0604020202020204" pitchFamily="34" charset="0"/>
              </a:rPr>
              <a:t> </a:t>
            </a:r>
            <a:r>
              <a:rPr sz="2400" spc="-11" dirty="0">
                <a:solidFill>
                  <a:prstClr val="black"/>
                </a:solidFill>
                <a:latin typeface="Arial" panose="020B0604020202020204" pitchFamily="34" charset="0"/>
                <a:cs typeface="Arial" panose="020B0604020202020204" pitchFamily="34" charset="0"/>
              </a:rPr>
              <a:t>ce</a:t>
            </a:r>
            <a:r>
              <a:rPr sz="2400" spc="-30" dirty="0">
                <a:solidFill>
                  <a:prstClr val="black"/>
                </a:solidFill>
                <a:latin typeface="Arial" panose="020B0604020202020204" pitchFamily="34" charset="0"/>
                <a:cs typeface="Arial" panose="020B0604020202020204" pitchFamily="34" charset="0"/>
              </a:rPr>
              <a:t>nt</a:t>
            </a:r>
            <a:r>
              <a:rPr sz="2400" spc="-11" dirty="0">
                <a:solidFill>
                  <a:prstClr val="black"/>
                </a:solidFill>
                <a:latin typeface="Arial" panose="020B0604020202020204" pitchFamily="34" charset="0"/>
                <a:cs typeface="Arial" panose="020B0604020202020204" pitchFamily="34" charset="0"/>
              </a:rPr>
              <a:t>er</a:t>
            </a:r>
            <a:endParaRPr sz="2400" dirty="0">
              <a:solidFill>
                <a:prstClr val="black"/>
              </a:solidFill>
              <a:latin typeface="Arial" panose="020B0604020202020204" pitchFamily="34" charset="0"/>
              <a:cs typeface="Arial" panose="020B0604020202020204" pitchFamily="34" charset="0"/>
            </a:endParaRPr>
          </a:p>
        </p:txBody>
      </p:sp>
      <p:sp>
        <p:nvSpPr>
          <p:cNvPr id="4" name="object 4"/>
          <p:cNvSpPr txBox="1">
            <a:spLocks noGrp="1"/>
          </p:cNvSpPr>
          <p:nvPr>
            <p:ph type="title"/>
          </p:nvPr>
        </p:nvSpPr>
        <p:spPr>
          <a:xfrm>
            <a:off x="320040" y="41046"/>
            <a:ext cx="8780373" cy="492443"/>
          </a:xfrm>
          <a:prstGeom prst="rect">
            <a:avLst/>
          </a:prstGeom>
        </p:spPr>
        <p:txBody>
          <a:bodyPr vert="horz" wrap="square" lIns="0" tIns="0" rIns="0" bIns="0" rtlCol="0">
            <a:spAutoFit/>
          </a:bodyPr>
          <a:lstStyle/>
          <a:p>
            <a:pPr marL="343853"/>
            <a:r>
              <a:rPr sz="3200" spc="-49" dirty="0">
                <a:latin typeface="Arial" panose="020B0604020202020204" pitchFamily="34" charset="0"/>
                <a:cs typeface="Arial" panose="020B0604020202020204" pitchFamily="34" charset="0"/>
              </a:rPr>
              <a:t>D</a:t>
            </a:r>
            <a:r>
              <a:rPr sz="3200" spc="-38" dirty="0">
                <a:latin typeface="Arial" panose="020B0604020202020204" pitchFamily="34" charset="0"/>
                <a:cs typeface="Arial" panose="020B0604020202020204" pitchFamily="34" charset="0"/>
              </a:rPr>
              <a:t>u</a:t>
            </a:r>
            <a:r>
              <a:rPr sz="3200" spc="-11" dirty="0">
                <a:latin typeface="Arial" panose="020B0604020202020204" pitchFamily="34" charset="0"/>
                <a:cs typeface="Arial" panose="020B0604020202020204" pitchFamily="34" charset="0"/>
              </a:rPr>
              <a:t>r</a:t>
            </a:r>
            <a:r>
              <a:rPr sz="3200" spc="-56" dirty="0">
                <a:latin typeface="Arial" panose="020B0604020202020204" pitchFamily="34" charset="0"/>
                <a:cs typeface="Arial" panose="020B0604020202020204" pitchFamily="34" charset="0"/>
              </a:rPr>
              <a:t>h</a:t>
            </a:r>
            <a:r>
              <a:rPr sz="3200" spc="-41" dirty="0">
                <a:latin typeface="Arial" panose="020B0604020202020204" pitchFamily="34" charset="0"/>
                <a:cs typeface="Arial" panose="020B0604020202020204" pitchFamily="34" charset="0"/>
              </a:rPr>
              <a:t>a</a:t>
            </a:r>
            <a:r>
              <a:rPr sz="3200" spc="-26" dirty="0">
                <a:latin typeface="Arial" panose="020B0604020202020204" pitchFamily="34" charset="0"/>
                <a:cs typeface="Arial" panose="020B0604020202020204" pitchFamily="34" charset="0"/>
              </a:rPr>
              <a:t>m</a:t>
            </a:r>
            <a:r>
              <a:rPr sz="3200" spc="-79" dirty="0">
                <a:latin typeface="Arial" panose="020B0604020202020204" pitchFamily="34" charset="0"/>
                <a:cs typeface="Arial" panose="020B0604020202020204" pitchFamily="34" charset="0"/>
              </a:rPr>
              <a:t> </a:t>
            </a:r>
            <a:r>
              <a:rPr sz="3200" spc="-49" dirty="0">
                <a:latin typeface="Arial" panose="020B0604020202020204" pitchFamily="34" charset="0"/>
                <a:cs typeface="Arial" panose="020B0604020202020204" pitchFamily="34" charset="0"/>
              </a:rPr>
              <a:t>De</a:t>
            </a:r>
            <a:r>
              <a:rPr sz="3200" spc="-53" dirty="0">
                <a:latin typeface="Arial" panose="020B0604020202020204" pitchFamily="34" charset="0"/>
                <a:cs typeface="Arial" panose="020B0604020202020204" pitchFamily="34" charset="0"/>
              </a:rPr>
              <a:t>t</a:t>
            </a:r>
            <a:r>
              <a:rPr sz="3200" spc="-41" dirty="0">
                <a:latin typeface="Arial" panose="020B0604020202020204" pitchFamily="34" charset="0"/>
                <a:cs typeface="Arial" panose="020B0604020202020204" pitchFamily="34" charset="0"/>
              </a:rPr>
              <a:t>e</a:t>
            </a:r>
            <a:r>
              <a:rPr sz="3200" spc="-86" dirty="0">
                <a:latin typeface="Arial" panose="020B0604020202020204" pitchFamily="34" charset="0"/>
                <a:cs typeface="Arial" panose="020B0604020202020204" pitchFamily="34" charset="0"/>
              </a:rPr>
              <a:t>n</a:t>
            </a:r>
            <a:r>
              <a:rPr sz="3200" spc="-26" dirty="0">
                <a:latin typeface="Arial" panose="020B0604020202020204" pitchFamily="34" charset="0"/>
                <a:cs typeface="Arial" panose="020B0604020202020204" pitchFamily="34" charset="0"/>
              </a:rPr>
              <a:t>ti</a:t>
            </a:r>
            <a:r>
              <a:rPr sz="3200" spc="-53" dirty="0">
                <a:latin typeface="Arial" panose="020B0604020202020204" pitchFamily="34" charset="0"/>
                <a:cs typeface="Arial" panose="020B0604020202020204" pitchFamily="34" charset="0"/>
              </a:rPr>
              <a:t>o</a:t>
            </a:r>
            <a:r>
              <a:rPr sz="3200" spc="-19" dirty="0">
                <a:latin typeface="Arial" panose="020B0604020202020204" pitchFamily="34" charset="0"/>
                <a:cs typeface="Arial" panose="020B0604020202020204" pitchFamily="34" charset="0"/>
              </a:rPr>
              <a:t>n</a:t>
            </a:r>
            <a:r>
              <a:rPr sz="3200" spc="-68" dirty="0">
                <a:latin typeface="Arial" panose="020B0604020202020204" pitchFamily="34" charset="0"/>
                <a:cs typeface="Arial" panose="020B0604020202020204" pitchFamily="34" charset="0"/>
              </a:rPr>
              <a:t> </a:t>
            </a:r>
            <a:r>
              <a:rPr sz="3200" spc="-38" dirty="0">
                <a:latin typeface="Arial" panose="020B0604020202020204" pitchFamily="34" charset="0"/>
                <a:cs typeface="Arial" panose="020B0604020202020204" pitchFamily="34" charset="0"/>
              </a:rPr>
              <a:t>Ce</a:t>
            </a:r>
            <a:r>
              <a:rPr sz="3200" spc="-68" dirty="0">
                <a:latin typeface="Arial" panose="020B0604020202020204" pitchFamily="34" charset="0"/>
                <a:cs typeface="Arial" panose="020B0604020202020204" pitchFamily="34" charset="0"/>
              </a:rPr>
              <a:t>nt</a:t>
            </a:r>
            <a:r>
              <a:rPr sz="3200" spc="-41" dirty="0">
                <a:latin typeface="Arial" panose="020B0604020202020204" pitchFamily="34" charset="0"/>
                <a:cs typeface="Arial" panose="020B0604020202020204" pitchFamily="34" charset="0"/>
              </a:rPr>
              <a:t>e</a:t>
            </a:r>
            <a:r>
              <a:rPr sz="3200" spc="-11" dirty="0">
                <a:latin typeface="Arial" panose="020B0604020202020204" pitchFamily="34" charset="0"/>
                <a:cs typeface="Arial" panose="020B0604020202020204" pitchFamily="34" charset="0"/>
              </a:rPr>
              <a:t>r</a:t>
            </a:r>
            <a:r>
              <a:rPr sz="3200" spc="-68" dirty="0">
                <a:latin typeface="Arial" panose="020B0604020202020204" pitchFamily="34" charset="0"/>
                <a:cs typeface="Arial" panose="020B0604020202020204" pitchFamily="34" charset="0"/>
              </a:rPr>
              <a:t> M</a:t>
            </a:r>
            <a:r>
              <a:rPr sz="3200" spc="-49" dirty="0">
                <a:latin typeface="Arial" panose="020B0604020202020204" pitchFamily="34" charset="0"/>
                <a:cs typeface="Arial" panose="020B0604020202020204" pitchFamily="34" charset="0"/>
              </a:rPr>
              <a:t>OU</a:t>
            </a:r>
            <a:r>
              <a:rPr sz="3200" spc="-19" dirty="0">
                <a:latin typeface="Arial" panose="020B0604020202020204" pitchFamily="34" charset="0"/>
                <a:cs typeface="Arial" panose="020B0604020202020204" pitchFamily="34" charset="0"/>
              </a:rPr>
              <a:t>D</a:t>
            </a:r>
            <a:r>
              <a:rPr sz="3200" spc="-64" dirty="0">
                <a:latin typeface="Arial" panose="020B0604020202020204" pitchFamily="34" charset="0"/>
                <a:cs typeface="Arial" panose="020B0604020202020204" pitchFamily="34" charset="0"/>
              </a:rPr>
              <a:t> </a:t>
            </a:r>
            <a:r>
              <a:rPr sz="3200" spc="-11" dirty="0">
                <a:latin typeface="Arial" panose="020B0604020202020204" pitchFamily="34" charset="0"/>
                <a:cs typeface="Arial" panose="020B0604020202020204" pitchFamily="34" charset="0"/>
              </a:rPr>
              <a:t>-</a:t>
            </a:r>
            <a:r>
              <a:rPr sz="3200" spc="-30" dirty="0">
                <a:latin typeface="Arial" panose="020B0604020202020204" pitchFamily="34" charset="0"/>
                <a:cs typeface="Arial" panose="020B0604020202020204" pitchFamily="34" charset="0"/>
              </a:rPr>
              <a:t> </a:t>
            </a:r>
            <a:r>
              <a:rPr sz="3200" spc="-34" dirty="0">
                <a:latin typeface="Arial" panose="020B0604020202020204" pitchFamily="34" charset="0"/>
                <a:cs typeface="Arial" panose="020B0604020202020204" pitchFamily="34" charset="0"/>
              </a:rPr>
              <a:t>Bac</a:t>
            </a:r>
            <a:r>
              <a:rPr sz="3200" spc="-45" dirty="0">
                <a:latin typeface="Arial" panose="020B0604020202020204" pitchFamily="34" charset="0"/>
                <a:cs typeface="Arial" panose="020B0604020202020204" pitchFamily="34" charset="0"/>
              </a:rPr>
              <a:t>kg</a:t>
            </a:r>
            <a:r>
              <a:rPr sz="3200" spc="-94" dirty="0">
                <a:latin typeface="Arial" panose="020B0604020202020204" pitchFamily="34" charset="0"/>
                <a:cs typeface="Arial" panose="020B0604020202020204" pitchFamily="34" charset="0"/>
              </a:rPr>
              <a:t>r</a:t>
            </a:r>
            <a:r>
              <a:rPr sz="3200" spc="-41" dirty="0">
                <a:latin typeface="Arial" panose="020B0604020202020204" pitchFamily="34" charset="0"/>
                <a:cs typeface="Arial" panose="020B0604020202020204" pitchFamily="34" charset="0"/>
              </a:rPr>
              <a:t>o</a:t>
            </a:r>
            <a:r>
              <a:rPr sz="3200" spc="-45" dirty="0">
                <a:latin typeface="Arial" panose="020B0604020202020204" pitchFamily="34" charset="0"/>
                <a:cs typeface="Arial" panose="020B0604020202020204" pitchFamily="34" charset="0"/>
              </a:rPr>
              <a:t>un</a:t>
            </a:r>
            <a:r>
              <a:rPr sz="3200" spc="-19" dirty="0">
                <a:latin typeface="Arial" panose="020B0604020202020204" pitchFamily="34" charset="0"/>
                <a:cs typeface="Arial" panose="020B0604020202020204" pitchFamily="34" charset="0"/>
              </a:rPr>
              <a:t>d</a:t>
            </a:r>
          </a:p>
        </p:txBody>
      </p:sp>
      <p:sp>
        <p:nvSpPr>
          <p:cNvPr id="5" name="object 5"/>
          <p:cNvSpPr/>
          <p:nvPr/>
        </p:nvSpPr>
        <p:spPr>
          <a:xfrm>
            <a:off x="1135285" y="3035379"/>
            <a:ext cx="6690836" cy="1287976"/>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6" name="object 6"/>
          <p:cNvSpPr txBox="1">
            <a:spLocks noGrp="1"/>
          </p:cNvSpPr>
          <p:nvPr>
            <p:ph type="sldNum" sz="quarter" idx="7"/>
          </p:nvPr>
        </p:nvSpPr>
        <p:spPr>
          <a:xfrm>
            <a:off x="6659047" y="5723208"/>
            <a:ext cx="57150" cy="92333"/>
          </a:xfrm>
          <a:prstGeom prst="rect">
            <a:avLst/>
          </a:prstGeom>
        </p:spPr>
        <p:txBody>
          <a:bodyPr vert="horz" wrap="square" lIns="0" tIns="0" rIns="0" bIns="0" rtlCol="0">
            <a:spAutoFit/>
          </a:bodyPr>
          <a:lstStyle/>
          <a:p>
            <a:pPr marL="19050" defTabSz="685800"/>
            <a:fld id="{81D60167-4931-47E6-BA6A-407CBD079E47}" type="slidenum">
              <a:rPr spc="-4" dirty="0"/>
              <a:pPr marL="19050" defTabSz="685800"/>
              <a:t>47</a:t>
            </a:fld>
            <a:endParaRPr spc="-4"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040" y="41046"/>
            <a:ext cx="8780373" cy="492443"/>
          </a:xfrm>
          <a:prstGeom prst="rect">
            <a:avLst/>
          </a:prstGeom>
        </p:spPr>
        <p:txBody>
          <a:bodyPr vert="horz" wrap="square" lIns="0" tIns="0" rIns="0" bIns="0" rtlCol="0">
            <a:spAutoFit/>
          </a:bodyPr>
          <a:lstStyle/>
          <a:p>
            <a:pPr marL="343853"/>
            <a:r>
              <a:rPr sz="3200" spc="-49" dirty="0">
                <a:latin typeface="Arial" panose="020B0604020202020204" pitchFamily="34" charset="0"/>
                <a:cs typeface="Arial" panose="020B0604020202020204" pitchFamily="34" charset="0"/>
              </a:rPr>
              <a:t>D</a:t>
            </a:r>
            <a:r>
              <a:rPr sz="3200" spc="-38" dirty="0">
                <a:latin typeface="Arial" panose="020B0604020202020204" pitchFamily="34" charset="0"/>
                <a:cs typeface="Arial" panose="020B0604020202020204" pitchFamily="34" charset="0"/>
              </a:rPr>
              <a:t>u</a:t>
            </a:r>
            <a:r>
              <a:rPr sz="3200" spc="-11" dirty="0">
                <a:latin typeface="Arial" panose="020B0604020202020204" pitchFamily="34" charset="0"/>
                <a:cs typeface="Arial" panose="020B0604020202020204" pitchFamily="34" charset="0"/>
              </a:rPr>
              <a:t>r</a:t>
            </a:r>
            <a:r>
              <a:rPr sz="3200" spc="-56" dirty="0">
                <a:latin typeface="Arial" panose="020B0604020202020204" pitchFamily="34" charset="0"/>
                <a:cs typeface="Arial" panose="020B0604020202020204" pitchFamily="34" charset="0"/>
              </a:rPr>
              <a:t>h</a:t>
            </a:r>
            <a:r>
              <a:rPr sz="3200" spc="-41" dirty="0">
                <a:latin typeface="Arial" panose="020B0604020202020204" pitchFamily="34" charset="0"/>
                <a:cs typeface="Arial" panose="020B0604020202020204" pitchFamily="34" charset="0"/>
              </a:rPr>
              <a:t>a</a:t>
            </a:r>
            <a:r>
              <a:rPr sz="3200" spc="-26" dirty="0">
                <a:latin typeface="Arial" panose="020B0604020202020204" pitchFamily="34" charset="0"/>
                <a:cs typeface="Arial" panose="020B0604020202020204" pitchFamily="34" charset="0"/>
              </a:rPr>
              <a:t>m</a:t>
            </a:r>
            <a:r>
              <a:rPr sz="3200" spc="-79" dirty="0">
                <a:latin typeface="Arial" panose="020B0604020202020204" pitchFamily="34" charset="0"/>
                <a:cs typeface="Arial" panose="020B0604020202020204" pitchFamily="34" charset="0"/>
              </a:rPr>
              <a:t> </a:t>
            </a:r>
            <a:r>
              <a:rPr sz="3200" spc="-49" dirty="0">
                <a:latin typeface="Arial" panose="020B0604020202020204" pitchFamily="34" charset="0"/>
                <a:cs typeface="Arial" panose="020B0604020202020204" pitchFamily="34" charset="0"/>
              </a:rPr>
              <a:t>De</a:t>
            </a:r>
            <a:r>
              <a:rPr sz="3200" spc="-53" dirty="0">
                <a:latin typeface="Arial" panose="020B0604020202020204" pitchFamily="34" charset="0"/>
                <a:cs typeface="Arial" panose="020B0604020202020204" pitchFamily="34" charset="0"/>
              </a:rPr>
              <a:t>t</a:t>
            </a:r>
            <a:r>
              <a:rPr sz="3200" spc="-41" dirty="0">
                <a:latin typeface="Arial" panose="020B0604020202020204" pitchFamily="34" charset="0"/>
                <a:cs typeface="Arial" panose="020B0604020202020204" pitchFamily="34" charset="0"/>
              </a:rPr>
              <a:t>e</a:t>
            </a:r>
            <a:r>
              <a:rPr sz="3200" spc="-86" dirty="0">
                <a:latin typeface="Arial" panose="020B0604020202020204" pitchFamily="34" charset="0"/>
                <a:cs typeface="Arial" panose="020B0604020202020204" pitchFamily="34" charset="0"/>
              </a:rPr>
              <a:t>n</a:t>
            </a:r>
            <a:r>
              <a:rPr sz="3200" spc="-26" dirty="0">
                <a:latin typeface="Arial" panose="020B0604020202020204" pitchFamily="34" charset="0"/>
                <a:cs typeface="Arial" panose="020B0604020202020204" pitchFamily="34" charset="0"/>
              </a:rPr>
              <a:t>ti</a:t>
            </a:r>
            <a:r>
              <a:rPr sz="3200" spc="-53" dirty="0">
                <a:latin typeface="Arial" panose="020B0604020202020204" pitchFamily="34" charset="0"/>
                <a:cs typeface="Arial" panose="020B0604020202020204" pitchFamily="34" charset="0"/>
              </a:rPr>
              <a:t>o</a:t>
            </a:r>
            <a:r>
              <a:rPr sz="3200" spc="-19" dirty="0">
                <a:latin typeface="Arial" panose="020B0604020202020204" pitchFamily="34" charset="0"/>
                <a:cs typeface="Arial" panose="020B0604020202020204" pitchFamily="34" charset="0"/>
              </a:rPr>
              <a:t>n</a:t>
            </a:r>
            <a:r>
              <a:rPr sz="3200" spc="-68" dirty="0">
                <a:latin typeface="Arial" panose="020B0604020202020204" pitchFamily="34" charset="0"/>
                <a:cs typeface="Arial" panose="020B0604020202020204" pitchFamily="34" charset="0"/>
              </a:rPr>
              <a:t> </a:t>
            </a:r>
            <a:r>
              <a:rPr sz="3200" spc="-38" dirty="0">
                <a:latin typeface="Arial" panose="020B0604020202020204" pitchFamily="34" charset="0"/>
                <a:cs typeface="Arial" panose="020B0604020202020204" pitchFamily="34" charset="0"/>
              </a:rPr>
              <a:t>Ce</a:t>
            </a:r>
            <a:r>
              <a:rPr sz="3200" spc="-68" dirty="0">
                <a:latin typeface="Arial" panose="020B0604020202020204" pitchFamily="34" charset="0"/>
                <a:cs typeface="Arial" panose="020B0604020202020204" pitchFamily="34" charset="0"/>
              </a:rPr>
              <a:t>nt</a:t>
            </a:r>
            <a:r>
              <a:rPr sz="3200" spc="-41" dirty="0">
                <a:latin typeface="Arial" panose="020B0604020202020204" pitchFamily="34" charset="0"/>
                <a:cs typeface="Arial" panose="020B0604020202020204" pitchFamily="34" charset="0"/>
              </a:rPr>
              <a:t>e</a:t>
            </a:r>
            <a:r>
              <a:rPr sz="3200" spc="-11" dirty="0">
                <a:latin typeface="Arial" panose="020B0604020202020204" pitchFamily="34" charset="0"/>
                <a:cs typeface="Arial" panose="020B0604020202020204" pitchFamily="34" charset="0"/>
              </a:rPr>
              <a:t>r</a:t>
            </a:r>
            <a:r>
              <a:rPr sz="3200" spc="-68" dirty="0">
                <a:latin typeface="Arial" panose="020B0604020202020204" pitchFamily="34" charset="0"/>
                <a:cs typeface="Arial" panose="020B0604020202020204" pitchFamily="34" charset="0"/>
              </a:rPr>
              <a:t> M</a:t>
            </a:r>
            <a:r>
              <a:rPr sz="3200" spc="-49" dirty="0">
                <a:latin typeface="Arial" panose="020B0604020202020204" pitchFamily="34" charset="0"/>
                <a:cs typeface="Arial" panose="020B0604020202020204" pitchFamily="34" charset="0"/>
              </a:rPr>
              <a:t>OU</a:t>
            </a:r>
            <a:r>
              <a:rPr sz="3200" spc="-19" dirty="0">
                <a:latin typeface="Arial" panose="020B0604020202020204" pitchFamily="34" charset="0"/>
                <a:cs typeface="Arial" panose="020B0604020202020204" pitchFamily="34" charset="0"/>
              </a:rPr>
              <a:t>D</a:t>
            </a:r>
            <a:r>
              <a:rPr sz="3200" spc="-64" dirty="0">
                <a:latin typeface="Arial" panose="020B0604020202020204" pitchFamily="34" charset="0"/>
                <a:cs typeface="Arial" panose="020B0604020202020204" pitchFamily="34" charset="0"/>
              </a:rPr>
              <a:t> </a:t>
            </a:r>
            <a:r>
              <a:rPr sz="3200" spc="-11" dirty="0">
                <a:latin typeface="Arial" panose="020B0604020202020204" pitchFamily="34" charset="0"/>
                <a:cs typeface="Arial" panose="020B0604020202020204" pitchFamily="34" charset="0"/>
              </a:rPr>
              <a:t>-</a:t>
            </a:r>
            <a:r>
              <a:rPr sz="3200" spc="-30" dirty="0">
                <a:latin typeface="Arial" panose="020B0604020202020204" pitchFamily="34" charset="0"/>
                <a:cs typeface="Arial" panose="020B0604020202020204" pitchFamily="34" charset="0"/>
              </a:rPr>
              <a:t> </a:t>
            </a:r>
            <a:r>
              <a:rPr sz="3200" spc="-68" dirty="0">
                <a:latin typeface="Arial" panose="020B0604020202020204" pitchFamily="34" charset="0"/>
                <a:cs typeface="Arial" panose="020B0604020202020204" pitchFamily="34" charset="0"/>
              </a:rPr>
              <a:t>P</a:t>
            </a:r>
            <a:r>
              <a:rPr sz="3200" spc="-75" dirty="0">
                <a:latin typeface="Arial" panose="020B0604020202020204" pitchFamily="34" charset="0"/>
                <a:cs typeface="Arial" panose="020B0604020202020204" pitchFamily="34" charset="0"/>
              </a:rPr>
              <a:t>r</a:t>
            </a:r>
            <a:r>
              <a:rPr sz="3200" spc="-41" dirty="0">
                <a:latin typeface="Arial" panose="020B0604020202020204" pitchFamily="34" charset="0"/>
                <a:cs typeface="Arial" panose="020B0604020202020204" pitchFamily="34" charset="0"/>
              </a:rPr>
              <a:t>o</a:t>
            </a:r>
            <a:r>
              <a:rPr sz="3200" spc="-23" dirty="0">
                <a:latin typeface="Arial" panose="020B0604020202020204" pitchFamily="34" charset="0"/>
                <a:cs typeface="Arial" panose="020B0604020202020204" pitchFamily="34" charset="0"/>
              </a:rPr>
              <a:t>j</a:t>
            </a:r>
            <a:r>
              <a:rPr sz="3200" spc="-41" dirty="0">
                <a:latin typeface="Arial" panose="020B0604020202020204" pitchFamily="34" charset="0"/>
                <a:cs typeface="Arial" panose="020B0604020202020204" pitchFamily="34" charset="0"/>
              </a:rPr>
              <a:t>ec</a:t>
            </a:r>
            <a:r>
              <a:rPr sz="3200" spc="-11" dirty="0">
                <a:latin typeface="Arial" panose="020B0604020202020204" pitchFamily="34" charset="0"/>
                <a:cs typeface="Arial" panose="020B0604020202020204" pitchFamily="34" charset="0"/>
              </a:rPr>
              <a:t>t</a:t>
            </a:r>
          </a:p>
        </p:txBody>
      </p:sp>
      <p:sp>
        <p:nvSpPr>
          <p:cNvPr id="4" name="object 4"/>
          <p:cNvSpPr txBox="1">
            <a:spLocks noGrp="1"/>
          </p:cNvSpPr>
          <p:nvPr>
            <p:ph type="sldNum" sz="quarter" idx="7"/>
          </p:nvPr>
        </p:nvSpPr>
        <p:spPr>
          <a:xfrm>
            <a:off x="6659047" y="5723208"/>
            <a:ext cx="57150" cy="92333"/>
          </a:xfrm>
          <a:prstGeom prst="rect">
            <a:avLst/>
          </a:prstGeom>
        </p:spPr>
        <p:txBody>
          <a:bodyPr vert="horz" wrap="square" lIns="0" tIns="0" rIns="0" bIns="0" rtlCol="0">
            <a:spAutoFit/>
          </a:bodyPr>
          <a:lstStyle/>
          <a:p>
            <a:pPr marL="19050" defTabSz="685800"/>
            <a:fld id="{81D60167-4931-47E6-BA6A-407CBD079E47}" type="slidenum">
              <a:rPr spc="-4" dirty="0"/>
              <a:pPr marL="19050" defTabSz="685800"/>
              <a:t>48</a:t>
            </a:fld>
            <a:endParaRPr spc="-4" dirty="0"/>
          </a:p>
        </p:txBody>
      </p:sp>
      <p:graphicFrame>
        <p:nvGraphicFramePr>
          <p:cNvPr id="3" name="object 3"/>
          <p:cNvGraphicFramePr>
            <a:graphicFrameLocks noGrp="1"/>
          </p:cNvGraphicFramePr>
          <p:nvPr>
            <p:extLst>
              <p:ext uri="{D42A27DB-BD31-4B8C-83A1-F6EECF244321}">
                <p14:modId xmlns:p14="http://schemas.microsoft.com/office/powerpoint/2010/main" val="1788187667"/>
              </p:ext>
            </p:extLst>
          </p:nvPr>
        </p:nvGraphicFramePr>
        <p:xfrm>
          <a:off x="542260" y="1632585"/>
          <a:ext cx="8144540" cy="3507675"/>
        </p:xfrm>
        <a:graphic>
          <a:graphicData uri="http://schemas.openxmlformats.org/drawingml/2006/table">
            <a:tbl>
              <a:tblPr firstRow="1" bandRow="1">
                <a:tableStyleId>{2D5ABB26-0587-4C30-8999-92F81FD0307C}</a:tableStyleId>
              </a:tblPr>
              <a:tblGrid>
                <a:gridCol w="1389766">
                  <a:extLst>
                    <a:ext uri="{9D8B030D-6E8A-4147-A177-3AD203B41FA5}">
                      <a16:colId xmlns:a16="http://schemas.microsoft.com/office/drawing/2014/main" val="20000"/>
                    </a:ext>
                  </a:extLst>
                </a:gridCol>
                <a:gridCol w="6754774">
                  <a:extLst>
                    <a:ext uri="{9D8B030D-6E8A-4147-A177-3AD203B41FA5}">
                      <a16:colId xmlns:a16="http://schemas.microsoft.com/office/drawing/2014/main" val="20001"/>
                    </a:ext>
                  </a:extLst>
                </a:gridCol>
              </a:tblGrid>
              <a:tr h="406698">
                <a:tc gridSpan="2">
                  <a:txBody>
                    <a:bodyPr/>
                    <a:lstStyle/>
                    <a:p>
                      <a:pPr marL="91440">
                        <a:lnSpc>
                          <a:spcPct val="100000"/>
                        </a:lnSpc>
                      </a:pPr>
                      <a:r>
                        <a:rPr sz="2200" spc="-5" dirty="0">
                          <a:latin typeface="Arial" panose="020B0604020202020204" pitchFamily="34" charset="0"/>
                          <a:cs typeface="Arial" panose="020B0604020202020204" pitchFamily="34" charset="0"/>
                        </a:rPr>
                        <a:t>Do</a:t>
                      </a:r>
                      <a:r>
                        <a:rPr sz="2200" spc="5" dirty="0">
                          <a:latin typeface="Arial" panose="020B0604020202020204" pitchFamily="34" charset="0"/>
                          <a:cs typeface="Arial" panose="020B0604020202020204" pitchFamily="34" charset="0"/>
                        </a:rPr>
                        <a:t>c</a:t>
                      </a:r>
                      <a:r>
                        <a:rPr sz="2200" spc="-5" dirty="0">
                          <a:latin typeface="Arial" panose="020B0604020202020204" pitchFamily="34" charset="0"/>
                          <a:cs typeface="Arial" panose="020B0604020202020204" pitchFamily="34" charset="0"/>
                        </a:rPr>
                        <a:t>ume</a:t>
                      </a:r>
                      <a:r>
                        <a:rPr sz="2200" spc="-30" dirty="0">
                          <a:latin typeface="Arial" panose="020B0604020202020204" pitchFamily="34" charset="0"/>
                          <a:cs typeface="Arial" panose="020B0604020202020204" pitchFamily="34" charset="0"/>
                        </a:rPr>
                        <a:t>n</a:t>
                      </a:r>
                      <a:r>
                        <a:rPr sz="2200" spc="-35" dirty="0">
                          <a:latin typeface="Arial" panose="020B0604020202020204" pitchFamily="34" charset="0"/>
                          <a:cs typeface="Arial" panose="020B0604020202020204" pitchFamily="34" charset="0"/>
                        </a:rPr>
                        <a:t>t</a:t>
                      </a:r>
                      <a:r>
                        <a:rPr sz="2200" spc="-25" dirty="0">
                          <a:latin typeface="Arial" panose="020B0604020202020204" pitchFamily="34" charset="0"/>
                          <a:cs typeface="Arial" panose="020B0604020202020204" pitchFamily="34" charset="0"/>
                        </a:rPr>
                        <a:t>a</a:t>
                      </a:r>
                      <a:r>
                        <a:rPr sz="2200" dirty="0">
                          <a:latin typeface="Arial" panose="020B0604020202020204" pitchFamily="34" charset="0"/>
                          <a:cs typeface="Arial" panose="020B0604020202020204" pitchFamily="34" charset="0"/>
                        </a:rPr>
                        <a:t>tion</a:t>
                      </a:r>
                      <a:r>
                        <a:rPr sz="2200" spc="-25" dirty="0">
                          <a:latin typeface="Arial" panose="020B0604020202020204" pitchFamily="34" charset="0"/>
                          <a:cs typeface="Arial" panose="020B0604020202020204" pitchFamily="34" charset="0"/>
                        </a:rPr>
                        <a:t> </a:t>
                      </a:r>
                      <a:r>
                        <a:rPr sz="2200" spc="-5" dirty="0">
                          <a:latin typeface="Arial" panose="020B0604020202020204" pitchFamily="34" charset="0"/>
                          <a:cs typeface="Arial" panose="020B0604020202020204" pitchFamily="34" charset="0"/>
                        </a:rPr>
                        <a:t>o</a:t>
                      </a:r>
                      <a:r>
                        <a:rPr sz="2200" dirty="0">
                          <a:latin typeface="Arial" panose="020B0604020202020204" pitchFamily="34" charset="0"/>
                          <a:cs typeface="Arial" panose="020B0604020202020204" pitchFamily="34" charset="0"/>
                        </a:rPr>
                        <a:t>f </a:t>
                      </a:r>
                      <a:r>
                        <a:rPr sz="2200" spc="5" dirty="0">
                          <a:latin typeface="Arial" panose="020B0604020202020204" pitchFamily="34" charset="0"/>
                          <a:cs typeface="Arial" panose="020B0604020202020204" pitchFamily="34" charset="0"/>
                        </a:rPr>
                        <a:t>D</a:t>
                      </a:r>
                      <a:r>
                        <a:rPr sz="2200" spc="-5" dirty="0">
                          <a:latin typeface="Arial" panose="020B0604020202020204" pitchFamily="34" charset="0"/>
                          <a:cs typeface="Arial" panose="020B0604020202020204" pitchFamily="34" charset="0"/>
                        </a:rPr>
                        <a:t>ur</a:t>
                      </a:r>
                      <a:r>
                        <a:rPr sz="2200" spc="-10" dirty="0">
                          <a:latin typeface="Arial" panose="020B0604020202020204" pitchFamily="34" charset="0"/>
                          <a:cs typeface="Arial" panose="020B0604020202020204" pitchFamily="34" charset="0"/>
                        </a:rPr>
                        <a:t>h</a:t>
                      </a:r>
                      <a:r>
                        <a:rPr sz="2200" dirty="0">
                          <a:latin typeface="Arial" panose="020B0604020202020204" pitchFamily="34" charset="0"/>
                          <a:cs typeface="Arial" panose="020B0604020202020204" pitchFamily="34" charset="0"/>
                        </a:rPr>
                        <a:t>am</a:t>
                      </a:r>
                      <a:r>
                        <a:rPr sz="2200" spc="5" dirty="0">
                          <a:latin typeface="Arial" panose="020B0604020202020204" pitchFamily="34" charset="0"/>
                          <a:cs typeface="Arial" panose="020B0604020202020204" pitchFamily="34" charset="0"/>
                        </a:rPr>
                        <a:t> </a:t>
                      </a:r>
                      <a:r>
                        <a:rPr sz="2200" spc="-5" dirty="0">
                          <a:latin typeface="Arial" panose="020B0604020202020204" pitchFamily="34" charset="0"/>
                          <a:cs typeface="Arial" panose="020B0604020202020204" pitchFamily="34" charset="0"/>
                        </a:rPr>
                        <a:t>D</a:t>
                      </a:r>
                      <a:r>
                        <a:rPr sz="2200" spc="-15" dirty="0">
                          <a:latin typeface="Arial" panose="020B0604020202020204" pitchFamily="34" charset="0"/>
                          <a:cs typeface="Arial" panose="020B0604020202020204" pitchFamily="34" charset="0"/>
                        </a:rPr>
                        <a:t>e</a:t>
                      </a:r>
                      <a:r>
                        <a:rPr sz="2200" spc="-35" dirty="0">
                          <a:latin typeface="Arial" panose="020B0604020202020204" pitchFamily="34" charset="0"/>
                          <a:cs typeface="Arial" panose="020B0604020202020204" pitchFamily="34" charset="0"/>
                        </a:rPr>
                        <a:t>t</a:t>
                      </a:r>
                      <a:r>
                        <a:rPr sz="2200" dirty="0">
                          <a:latin typeface="Arial" panose="020B0604020202020204" pitchFamily="34" charset="0"/>
                          <a:cs typeface="Arial" panose="020B0604020202020204" pitchFamily="34" charset="0"/>
                        </a:rPr>
                        <a:t>e</a:t>
                      </a:r>
                      <a:r>
                        <a:rPr sz="2200" spc="-35" dirty="0">
                          <a:latin typeface="Arial" panose="020B0604020202020204" pitchFamily="34" charset="0"/>
                          <a:cs typeface="Arial" panose="020B0604020202020204" pitchFamily="34" charset="0"/>
                        </a:rPr>
                        <a:t>n</a:t>
                      </a:r>
                      <a:r>
                        <a:rPr sz="2200" dirty="0">
                          <a:latin typeface="Arial" panose="020B0604020202020204" pitchFamily="34" charset="0"/>
                          <a:cs typeface="Arial" panose="020B0604020202020204" pitchFamily="34" charset="0"/>
                        </a:rPr>
                        <a:t>tion</a:t>
                      </a:r>
                      <a:r>
                        <a:rPr sz="2200" spc="-15" dirty="0">
                          <a:latin typeface="Arial" panose="020B0604020202020204" pitchFamily="34" charset="0"/>
                          <a:cs typeface="Arial" panose="020B0604020202020204" pitchFamily="34" charset="0"/>
                        </a:rPr>
                        <a:t> </a:t>
                      </a:r>
                      <a:r>
                        <a:rPr sz="2200" spc="-5" dirty="0">
                          <a:latin typeface="Arial" panose="020B0604020202020204" pitchFamily="34" charset="0"/>
                          <a:cs typeface="Arial" panose="020B0604020202020204" pitchFamily="34" charset="0"/>
                        </a:rPr>
                        <a:t>C</a:t>
                      </a:r>
                      <a:r>
                        <a:rPr sz="2200" spc="-10" dirty="0">
                          <a:latin typeface="Arial" panose="020B0604020202020204" pitchFamily="34" charset="0"/>
                          <a:cs typeface="Arial" panose="020B0604020202020204" pitchFamily="34" charset="0"/>
                        </a:rPr>
                        <a:t>e</a:t>
                      </a:r>
                      <a:r>
                        <a:rPr sz="2200" spc="-30" dirty="0">
                          <a:latin typeface="Arial" panose="020B0604020202020204" pitchFamily="34" charset="0"/>
                          <a:cs typeface="Arial" panose="020B0604020202020204" pitchFamily="34" charset="0"/>
                        </a:rPr>
                        <a:t>n</a:t>
                      </a:r>
                      <a:r>
                        <a:rPr sz="2200" spc="-35" dirty="0">
                          <a:latin typeface="Arial" panose="020B0604020202020204" pitchFamily="34" charset="0"/>
                          <a:cs typeface="Arial" panose="020B0604020202020204" pitchFamily="34" charset="0"/>
                        </a:rPr>
                        <a:t>t</a:t>
                      </a:r>
                      <a:r>
                        <a:rPr sz="2200" dirty="0">
                          <a:latin typeface="Arial" panose="020B0604020202020204" pitchFamily="34" charset="0"/>
                          <a:cs typeface="Arial" panose="020B0604020202020204" pitchFamily="34" charset="0"/>
                        </a:rPr>
                        <a:t>er</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MOUD</a:t>
                      </a:r>
                      <a:r>
                        <a:rPr sz="2200" spc="-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P</a:t>
                      </a:r>
                      <a:r>
                        <a:rPr sz="2200" spc="-50" dirty="0">
                          <a:latin typeface="Arial" panose="020B0604020202020204" pitchFamily="34" charset="0"/>
                          <a:cs typeface="Arial" panose="020B0604020202020204" pitchFamily="34" charset="0"/>
                        </a:rPr>
                        <a:t>r</a:t>
                      </a:r>
                      <a:r>
                        <a:rPr sz="2200" spc="-5" dirty="0">
                          <a:latin typeface="Arial" panose="020B0604020202020204" pitchFamily="34" charset="0"/>
                          <a:cs typeface="Arial" panose="020B0604020202020204" pitchFamily="34" charset="0"/>
                        </a:rPr>
                        <a:t>og</a:t>
                      </a:r>
                      <a:r>
                        <a:rPr sz="2200" spc="-55" dirty="0">
                          <a:latin typeface="Arial" panose="020B0604020202020204" pitchFamily="34" charset="0"/>
                          <a:cs typeface="Arial" panose="020B0604020202020204" pitchFamily="34" charset="0"/>
                        </a:rPr>
                        <a:t>r</a:t>
                      </a:r>
                      <a:r>
                        <a:rPr sz="2200" dirty="0">
                          <a:latin typeface="Arial" panose="020B0604020202020204" pitchFamily="34" charset="0"/>
                          <a:cs typeface="Arial" panose="020B0604020202020204" pitchFamily="34" charset="0"/>
                        </a:rPr>
                        <a:t>am</a:t>
                      </a:r>
                    </a:p>
                  </a:txBody>
                  <a:tcPr marL="0" marR="0" marT="0" marB="0">
                    <a:lnT w="12700">
                      <a:solidFill>
                        <a:srgbClr val="5B9BD4"/>
                      </a:solidFill>
                      <a:prstDash val="solid"/>
                    </a:lnT>
                    <a:lnB w="12700">
                      <a:solidFill>
                        <a:srgbClr val="5B9BD4"/>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312058">
                <a:tc>
                  <a:txBody>
                    <a:bodyPr/>
                    <a:lstStyle/>
                    <a:p>
                      <a:pPr marL="91440">
                        <a:lnSpc>
                          <a:spcPct val="100000"/>
                        </a:lnSpc>
                      </a:pPr>
                      <a:r>
                        <a:rPr sz="1800" spc="-5" dirty="0">
                          <a:latin typeface="Arial" panose="020B0604020202020204" pitchFamily="34" charset="0"/>
                          <a:cs typeface="Arial" panose="020B0604020202020204" pitchFamily="34" charset="0"/>
                        </a:rPr>
                        <a:t>St</a:t>
                      </a:r>
                      <a:r>
                        <a:rPr sz="1800" spc="5" dirty="0">
                          <a:latin typeface="Arial" panose="020B0604020202020204" pitchFamily="34" charset="0"/>
                          <a:cs typeface="Arial" panose="020B0604020202020204" pitchFamily="34" charset="0"/>
                        </a:rPr>
                        <a:t>u</a:t>
                      </a:r>
                      <a:r>
                        <a:rPr sz="1800" spc="-5" dirty="0">
                          <a:latin typeface="Arial" panose="020B0604020202020204" pitchFamily="34" charset="0"/>
                          <a:cs typeface="Arial" panose="020B0604020202020204" pitchFamily="34" charset="0"/>
                        </a:rPr>
                        <a:t>d</a:t>
                      </a:r>
                      <a:r>
                        <a:rPr sz="1800" dirty="0">
                          <a:latin typeface="Arial" panose="020B0604020202020204" pitchFamily="34" charset="0"/>
                          <a:cs typeface="Arial" panose="020B0604020202020204" pitchFamily="34" charset="0"/>
                        </a:rPr>
                        <a:t>y</a:t>
                      </a:r>
                      <a:r>
                        <a:rPr sz="1800" spc="-15" dirty="0">
                          <a:latin typeface="Arial" panose="020B0604020202020204" pitchFamily="34" charset="0"/>
                          <a:cs typeface="Arial" panose="020B0604020202020204" pitchFamily="34" charset="0"/>
                        </a:rPr>
                        <a:t> </a:t>
                      </a:r>
                      <a:r>
                        <a:rPr sz="1800" spc="-25" dirty="0">
                          <a:latin typeface="Arial" panose="020B0604020202020204" pitchFamily="34" charset="0"/>
                          <a:cs typeface="Arial" panose="020B0604020202020204" pitchFamily="34" charset="0"/>
                        </a:rPr>
                        <a:t>t</a:t>
                      </a:r>
                      <a:r>
                        <a:rPr sz="1800" dirty="0">
                          <a:latin typeface="Arial" panose="020B0604020202020204" pitchFamily="34" charset="0"/>
                          <a:cs typeface="Arial" panose="020B0604020202020204" pitchFamily="34" charset="0"/>
                        </a:rPr>
                        <a:t>eam</a:t>
                      </a:r>
                    </a:p>
                  </a:txBody>
                  <a:tcPr marL="0" marR="0" marT="0" marB="0">
                    <a:lnT w="12700">
                      <a:solidFill>
                        <a:srgbClr val="5B9BD4"/>
                      </a:solidFill>
                      <a:prstDash val="solid"/>
                    </a:lnT>
                    <a:solidFill>
                      <a:srgbClr val="5B9BD4"/>
                    </a:solidFill>
                  </a:tcPr>
                </a:tc>
                <a:tc>
                  <a:txBody>
                    <a:bodyPr/>
                    <a:lstStyle/>
                    <a:p>
                      <a:pPr marL="360045">
                        <a:lnSpc>
                          <a:spcPct val="100000"/>
                        </a:lnSpc>
                      </a:pPr>
                      <a:r>
                        <a:rPr sz="1800" spc="-5" dirty="0">
                          <a:latin typeface="Arial" panose="020B0604020202020204" pitchFamily="34" charset="0"/>
                          <a:cs typeface="Arial" panose="020B0604020202020204" pitchFamily="34" charset="0"/>
                        </a:rPr>
                        <a:t>D</a:t>
                      </a:r>
                      <a:r>
                        <a:rPr sz="1800" spc="5" dirty="0">
                          <a:latin typeface="Arial" panose="020B0604020202020204" pitchFamily="34" charset="0"/>
                          <a:cs typeface="Arial" panose="020B0604020202020204" pitchFamily="34" charset="0"/>
                        </a:rPr>
                        <a:t>u</a:t>
                      </a:r>
                      <a:r>
                        <a:rPr sz="1800" spc="-60" dirty="0">
                          <a:latin typeface="Arial" panose="020B0604020202020204" pitchFamily="34" charset="0"/>
                          <a:cs typeface="Arial" panose="020B0604020202020204" pitchFamily="34" charset="0"/>
                        </a:rPr>
                        <a:t>k</a:t>
                      </a:r>
                      <a:r>
                        <a:rPr sz="1800" dirty="0">
                          <a:latin typeface="Arial" panose="020B0604020202020204" pitchFamily="34" charset="0"/>
                          <a:cs typeface="Arial" panose="020B0604020202020204" pitchFamily="34" charset="0"/>
                        </a:rPr>
                        <a:t>e</a:t>
                      </a:r>
                      <a:r>
                        <a:rPr sz="1800" spc="-20"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O</a:t>
                      </a:r>
                      <a:r>
                        <a:rPr sz="1800" dirty="0">
                          <a:latin typeface="Arial" panose="020B0604020202020204" pitchFamily="34" charset="0"/>
                          <a:cs typeface="Arial" panose="020B0604020202020204" pitchFamily="34" charset="0"/>
                        </a:rPr>
                        <a:t>pio</a:t>
                      </a:r>
                      <a:r>
                        <a:rPr sz="1800" spc="-10" dirty="0">
                          <a:latin typeface="Arial" panose="020B0604020202020204" pitchFamily="34" charset="0"/>
                          <a:cs typeface="Arial" panose="020B0604020202020204" pitchFamily="34" charset="0"/>
                        </a:rPr>
                        <a:t>i</a:t>
                      </a:r>
                      <a:r>
                        <a:rPr sz="1800" dirty="0">
                          <a:latin typeface="Arial" panose="020B0604020202020204" pitchFamily="34" charset="0"/>
                          <a:cs typeface="Arial" panose="020B0604020202020204" pitchFamily="34" charset="0"/>
                        </a:rPr>
                        <a:t>d</a:t>
                      </a:r>
                      <a:r>
                        <a:rPr sz="1800" spc="-15"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Col</a:t>
                      </a:r>
                      <a:r>
                        <a:rPr sz="1800" spc="-10" dirty="0">
                          <a:latin typeface="Arial" panose="020B0604020202020204" pitchFamily="34" charset="0"/>
                          <a:cs typeface="Arial" panose="020B0604020202020204" pitchFamily="34" charset="0"/>
                        </a:rPr>
                        <a:t>l</a:t>
                      </a:r>
                      <a:r>
                        <a:rPr sz="1800" dirty="0">
                          <a:latin typeface="Arial" panose="020B0604020202020204" pitchFamily="34" charset="0"/>
                          <a:cs typeface="Arial" panose="020B0604020202020204" pitchFamily="34" charset="0"/>
                        </a:rPr>
                        <a:t>abo</a:t>
                      </a:r>
                      <a:r>
                        <a:rPr sz="1800" spc="-40" dirty="0">
                          <a:latin typeface="Arial" panose="020B0604020202020204" pitchFamily="34" charset="0"/>
                          <a:cs typeface="Arial" panose="020B0604020202020204" pitchFamily="34" charset="0"/>
                        </a:rPr>
                        <a:t>r</a:t>
                      </a:r>
                      <a:r>
                        <a:rPr sz="1800" spc="-25" dirty="0">
                          <a:latin typeface="Arial" panose="020B0604020202020204" pitchFamily="34" charset="0"/>
                          <a:cs typeface="Arial" panose="020B0604020202020204" pitchFamily="34" charset="0"/>
                        </a:rPr>
                        <a:t>at</a:t>
                      </a:r>
                      <a:r>
                        <a:rPr sz="1800" spc="-5" dirty="0">
                          <a:latin typeface="Arial" panose="020B0604020202020204" pitchFamily="34" charset="0"/>
                          <a:cs typeface="Arial" panose="020B0604020202020204" pitchFamily="34" charset="0"/>
                        </a:rPr>
                        <a:t>o</a:t>
                      </a:r>
                      <a:r>
                        <a:rPr sz="1800" spc="5"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y</a:t>
                      </a:r>
                    </a:p>
                  </a:txBody>
                  <a:tcPr marL="0" marR="0" marT="0" marB="0">
                    <a:lnT w="12700">
                      <a:solidFill>
                        <a:srgbClr val="5B9BD4"/>
                      </a:solidFill>
                      <a:prstDash val="solid"/>
                    </a:lnT>
                    <a:solidFill>
                      <a:srgbClr val="5B9BD4"/>
                    </a:solidFill>
                  </a:tcPr>
                </a:tc>
                <a:extLst>
                  <a:ext uri="{0D108BD9-81ED-4DB2-BD59-A6C34878D82A}">
                    <a16:rowId xmlns:a16="http://schemas.microsoft.com/office/drawing/2014/main" val="10001"/>
                  </a:ext>
                </a:extLst>
              </a:tr>
              <a:tr h="297179">
                <a:tc>
                  <a:txBody>
                    <a:bodyPr/>
                    <a:lstStyle/>
                    <a:p>
                      <a:pPr marL="91440">
                        <a:lnSpc>
                          <a:spcPct val="100000"/>
                        </a:lnSpc>
                      </a:pPr>
                      <a:r>
                        <a:rPr sz="1800" dirty="0">
                          <a:latin typeface="Arial" panose="020B0604020202020204" pitchFamily="34" charset="0"/>
                          <a:cs typeface="Arial" panose="020B0604020202020204" pitchFamily="34" charset="0"/>
                        </a:rPr>
                        <a:t>W</a:t>
                      </a:r>
                      <a:r>
                        <a:rPr sz="1800" spc="5" dirty="0">
                          <a:latin typeface="Arial" panose="020B0604020202020204" pitchFamily="34" charset="0"/>
                          <a:cs typeface="Arial" panose="020B0604020202020204" pitchFamily="34" charset="0"/>
                        </a:rPr>
                        <a:t>h</a:t>
                      </a:r>
                      <a:r>
                        <a:rPr sz="1800" spc="-25" dirty="0">
                          <a:latin typeface="Arial" panose="020B0604020202020204" pitchFamily="34" charset="0"/>
                          <a:cs typeface="Arial" panose="020B0604020202020204" pitchFamily="34" charset="0"/>
                        </a:rPr>
                        <a:t>a</a:t>
                      </a:r>
                      <a:r>
                        <a:rPr sz="1800" dirty="0">
                          <a:latin typeface="Arial" panose="020B0604020202020204" pitchFamily="34" charset="0"/>
                          <a:cs typeface="Arial" panose="020B0604020202020204" pitchFamily="34" charset="0"/>
                        </a:rPr>
                        <a:t>t</a:t>
                      </a:r>
                      <a:endParaRPr sz="1800">
                        <a:latin typeface="Arial" panose="020B0604020202020204" pitchFamily="34" charset="0"/>
                        <a:cs typeface="Arial" panose="020B0604020202020204" pitchFamily="34" charset="0"/>
                      </a:endParaRPr>
                    </a:p>
                  </a:txBody>
                  <a:tcPr marL="0" marR="0" marT="0" marB="0"/>
                </a:tc>
                <a:tc>
                  <a:txBody>
                    <a:bodyPr/>
                    <a:lstStyle/>
                    <a:p>
                      <a:pPr marL="360045">
                        <a:lnSpc>
                          <a:spcPct val="100000"/>
                        </a:lnSpc>
                      </a:pPr>
                      <a:r>
                        <a:rPr sz="1800" dirty="0">
                          <a:latin typeface="Arial" panose="020B0604020202020204" pitchFamily="34" charset="0"/>
                          <a:cs typeface="Arial" panose="020B0604020202020204" pitchFamily="34" charset="0"/>
                        </a:rPr>
                        <a:t>Sem</a:t>
                      </a:r>
                      <a:r>
                        <a:rPr sz="1800" spc="-10" dirty="0">
                          <a:latin typeface="Arial" panose="020B0604020202020204" pitchFamily="34" charset="0"/>
                          <a:cs typeface="Arial" panose="020B0604020202020204" pitchFamily="34" charset="0"/>
                        </a:rPr>
                        <a:t>i</a:t>
                      </a:r>
                      <a:r>
                        <a:rPr sz="1800" spc="-5" dirty="0">
                          <a:latin typeface="Arial" panose="020B0604020202020204" pitchFamily="34" charset="0"/>
                          <a:cs typeface="Arial" panose="020B0604020202020204" pitchFamily="34" charset="0"/>
                        </a:rPr>
                        <a:t>-</a:t>
                      </a:r>
                      <a:r>
                        <a:rPr sz="1800" spc="-30" dirty="0">
                          <a:latin typeface="Arial" panose="020B0604020202020204" pitchFamily="34" charset="0"/>
                          <a:cs typeface="Arial" panose="020B0604020202020204" pitchFamily="34" charset="0"/>
                        </a:rPr>
                        <a:t>s</a:t>
                      </a:r>
                      <a:r>
                        <a:rPr sz="1800" dirty="0">
                          <a:latin typeface="Arial" panose="020B0604020202020204" pitchFamily="34" charset="0"/>
                          <a:cs typeface="Arial" panose="020B0604020202020204" pitchFamily="34" charset="0"/>
                        </a:rPr>
                        <a:t>truct</a:t>
                      </a:r>
                      <a:r>
                        <a:rPr sz="1800" spc="-5" dirty="0">
                          <a:latin typeface="Arial" panose="020B0604020202020204" pitchFamily="34" charset="0"/>
                          <a:cs typeface="Arial" panose="020B0604020202020204" pitchFamily="34" charset="0"/>
                        </a:rPr>
                        <a:t>u</a:t>
                      </a:r>
                      <a:r>
                        <a:rPr sz="1800" spc="-25"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ed,</a:t>
                      </a:r>
                      <a:r>
                        <a:rPr sz="1800" spc="1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in</a:t>
                      </a:r>
                      <a:r>
                        <a:rPr sz="1800" spc="-5" dirty="0">
                          <a:latin typeface="Arial" panose="020B0604020202020204" pitchFamily="34" charset="0"/>
                          <a:cs typeface="Arial" panose="020B0604020202020204" pitchFamily="34" charset="0"/>
                        </a:rPr>
                        <a:t>-de</a:t>
                      </a:r>
                      <a:r>
                        <a:rPr sz="1800" spc="-10" dirty="0">
                          <a:latin typeface="Arial" panose="020B0604020202020204" pitchFamily="34" charset="0"/>
                          <a:cs typeface="Arial" panose="020B0604020202020204" pitchFamily="34" charset="0"/>
                        </a:rPr>
                        <a:t>p</a:t>
                      </a:r>
                      <a:r>
                        <a:rPr sz="1800" dirty="0">
                          <a:latin typeface="Arial" panose="020B0604020202020204" pitchFamily="34" charset="0"/>
                          <a:cs typeface="Arial" panose="020B0604020202020204" pitchFamily="34" charset="0"/>
                        </a:rPr>
                        <a:t>th </a:t>
                      </a:r>
                      <a:r>
                        <a:rPr sz="1800" spc="-10" dirty="0">
                          <a:latin typeface="Arial" panose="020B0604020202020204" pitchFamily="34" charset="0"/>
                          <a:cs typeface="Arial" panose="020B0604020202020204" pitchFamily="34" charset="0"/>
                        </a:rPr>
                        <a:t>i</a:t>
                      </a:r>
                      <a:r>
                        <a:rPr sz="1800" spc="-25" dirty="0">
                          <a:latin typeface="Arial" panose="020B0604020202020204" pitchFamily="34" charset="0"/>
                          <a:cs typeface="Arial" panose="020B0604020202020204" pitchFamily="34" charset="0"/>
                        </a:rPr>
                        <a:t>nt</a:t>
                      </a:r>
                      <a:r>
                        <a:rPr sz="1800" dirty="0">
                          <a:latin typeface="Arial" panose="020B0604020202020204" pitchFamily="34" charset="0"/>
                          <a:cs typeface="Arial" panose="020B0604020202020204" pitchFamily="34" charset="0"/>
                        </a:rPr>
                        <a:t>e</a:t>
                      </a:r>
                      <a:r>
                        <a:rPr sz="1800" spc="15"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v</a:t>
                      </a:r>
                      <a:r>
                        <a:rPr sz="1800" spc="-10" dirty="0">
                          <a:latin typeface="Arial" panose="020B0604020202020204" pitchFamily="34" charset="0"/>
                          <a:cs typeface="Arial" panose="020B0604020202020204" pitchFamily="34" charset="0"/>
                        </a:rPr>
                        <a:t>i</a:t>
                      </a:r>
                      <a:r>
                        <a:rPr sz="1800" spc="-15" dirty="0">
                          <a:latin typeface="Arial" panose="020B0604020202020204" pitchFamily="34" charset="0"/>
                          <a:cs typeface="Arial" panose="020B0604020202020204" pitchFamily="34" charset="0"/>
                        </a:rPr>
                        <a:t>e</a:t>
                      </a:r>
                      <a:r>
                        <a:rPr sz="1800" spc="-20" dirty="0">
                          <a:latin typeface="Arial" panose="020B0604020202020204" pitchFamily="34" charset="0"/>
                          <a:cs typeface="Arial" panose="020B0604020202020204" pitchFamily="34" charset="0"/>
                        </a:rPr>
                        <a:t>w</a:t>
                      </a:r>
                      <a:r>
                        <a:rPr sz="1800" dirty="0">
                          <a:latin typeface="Arial" panose="020B0604020202020204" pitchFamily="34" charset="0"/>
                          <a:cs typeface="Arial" panose="020B0604020202020204" pitchFamily="34" charset="0"/>
                        </a:rPr>
                        <a:t>s</a:t>
                      </a:r>
                    </a:p>
                  </a:txBody>
                  <a:tcPr marL="0" marR="0" marT="0" marB="0"/>
                </a:tc>
                <a:extLst>
                  <a:ext uri="{0D108BD9-81ED-4DB2-BD59-A6C34878D82A}">
                    <a16:rowId xmlns:a16="http://schemas.microsoft.com/office/drawing/2014/main" val="10002"/>
                  </a:ext>
                </a:extLst>
              </a:tr>
              <a:tr h="297180">
                <a:tc>
                  <a:txBody>
                    <a:bodyPr/>
                    <a:lstStyle/>
                    <a:p>
                      <a:pPr marL="91440">
                        <a:lnSpc>
                          <a:spcPct val="100000"/>
                        </a:lnSpc>
                      </a:pPr>
                      <a:r>
                        <a:rPr sz="1800" dirty="0">
                          <a:latin typeface="Arial" panose="020B0604020202020204" pitchFamily="34" charset="0"/>
                          <a:cs typeface="Arial" panose="020B0604020202020204" pitchFamily="34" charset="0"/>
                        </a:rPr>
                        <a:t>W</a:t>
                      </a:r>
                      <a:r>
                        <a:rPr sz="1800" spc="5" dirty="0">
                          <a:latin typeface="Arial" panose="020B0604020202020204" pitchFamily="34" charset="0"/>
                          <a:cs typeface="Arial" panose="020B0604020202020204" pitchFamily="34" charset="0"/>
                        </a:rPr>
                        <a:t>h</a:t>
                      </a:r>
                      <a:r>
                        <a:rPr sz="1800" dirty="0">
                          <a:latin typeface="Arial" panose="020B0604020202020204" pitchFamily="34" charset="0"/>
                          <a:cs typeface="Arial" panose="020B0604020202020204" pitchFamily="34" charset="0"/>
                        </a:rPr>
                        <a:t>en</a:t>
                      </a:r>
                      <a:endParaRPr sz="1800">
                        <a:latin typeface="Arial" panose="020B0604020202020204" pitchFamily="34" charset="0"/>
                        <a:cs typeface="Arial" panose="020B0604020202020204" pitchFamily="34" charset="0"/>
                      </a:endParaRPr>
                    </a:p>
                  </a:txBody>
                  <a:tcPr marL="0" marR="0" marT="0" marB="0">
                    <a:solidFill>
                      <a:srgbClr val="5B9BD4"/>
                    </a:solidFill>
                  </a:tcPr>
                </a:tc>
                <a:tc>
                  <a:txBody>
                    <a:bodyPr/>
                    <a:lstStyle/>
                    <a:p>
                      <a:pPr marL="360045">
                        <a:lnSpc>
                          <a:spcPct val="100000"/>
                        </a:lnSpc>
                      </a:pPr>
                      <a:r>
                        <a:rPr sz="1800" dirty="0">
                          <a:latin typeface="Arial" panose="020B0604020202020204" pitchFamily="34" charset="0"/>
                          <a:cs typeface="Arial" panose="020B0604020202020204" pitchFamily="34" charset="0"/>
                        </a:rPr>
                        <a:t>Ju</a:t>
                      </a:r>
                      <a:r>
                        <a:rPr sz="1800" spc="5"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e</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2020</a:t>
                      </a:r>
                      <a:r>
                        <a:rPr sz="1800" spc="-30" dirty="0">
                          <a:latin typeface="Arial" panose="020B0604020202020204" pitchFamily="34" charset="0"/>
                          <a:cs typeface="Arial" panose="020B0604020202020204" pitchFamily="34" charset="0"/>
                        </a:rPr>
                        <a:t> </a:t>
                      </a:r>
                      <a:r>
                        <a:rPr sz="1800" spc="-20" dirty="0">
                          <a:latin typeface="Arial" panose="020B0604020202020204" pitchFamily="34" charset="0"/>
                          <a:cs typeface="Arial" panose="020B0604020202020204" pitchFamily="34" charset="0"/>
                        </a:rPr>
                        <a:t>t</a:t>
                      </a:r>
                      <a:r>
                        <a:rPr sz="1800" dirty="0">
                          <a:latin typeface="Arial" panose="020B0604020202020204" pitchFamily="34" charset="0"/>
                          <a:cs typeface="Arial" panose="020B0604020202020204" pitchFamily="34" charset="0"/>
                        </a:rPr>
                        <a:t>o </a:t>
                      </a:r>
                      <a:r>
                        <a:rPr sz="1800" spc="-15" dirty="0">
                          <a:latin typeface="Arial" panose="020B0604020202020204" pitchFamily="34" charset="0"/>
                          <a:cs typeface="Arial" panose="020B0604020202020204" pitchFamily="34" charset="0"/>
                        </a:rPr>
                        <a:t>F</a:t>
                      </a:r>
                      <a:r>
                        <a:rPr sz="1800" dirty="0">
                          <a:latin typeface="Arial" panose="020B0604020202020204" pitchFamily="34" charset="0"/>
                          <a:cs typeface="Arial" panose="020B0604020202020204" pitchFamily="34" charset="0"/>
                        </a:rPr>
                        <a:t>ebrua</a:t>
                      </a:r>
                      <a:r>
                        <a:rPr sz="1800" spc="5"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y</a:t>
                      </a:r>
                      <a:r>
                        <a:rPr sz="1800" spc="-1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2021</a:t>
                      </a:r>
                    </a:p>
                  </a:txBody>
                  <a:tcPr marL="0" marR="0" marT="0" marB="0">
                    <a:solidFill>
                      <a:srgbClr val="5B9BD4"/>
                    </a:solidFill>
                  </a:tcPr>
                </a:tc>
                <a:extLst>
                  <a:ext uri="{0D108BD9-81ED-4DB2-BD59-A6C34878D82A}">
                    <a16:rowId xmlns:a16="http://schemas.microsoft.com/office/drawing/2014/main" val="10003"/>
                  </a:ext>
                </a:extLst>
              </a:tr>
              <a:tr h="525779">
                <a:tc>
                  <a:txBody>
                    <a:bodyPr/>
                    <a:lstStyle/>
                    <a:p>
                      <a:pPr marL="91440">
                        <a:lnSpc>
                          <a:spcPct val="100000"/>
                        </a:lnSpc>
                      </a:pPr>
                      <a:r>
                        <a:rPr sz="1800" spc="5" dirty="0">
                          <a:latin typeface="Arial" panose="020B0604020202020204" pitchFamily="34" charset="0"/>
                          <a:cs typeface="Arial" panose="020B0604020202020204" pitchFamily="34" charset="0"/>
                        </a:rPr>
                        <a:t>Who</a:t>
                      </a:r>
                      <a:endParaRPr sz="1800">
                        <a:latin typeface="Arial" panose="020B0604020202020204" pitchFamily="34" charset="0"/>
                        <a:cs typeface="Arial" panose="020B0604020202020204" pitchFamily="34" charset="0"/>
                      </a:endParaRPr>
                    </a:p>
                  </a:txBody>
                  <a:tcPr marL="0" marR="0" marT="0" marB="0"/>
                </a:tc>
                <a:tc>
                  <a:txBody>
                    <a:bodyPr/>
                    <a:lstStyle/>
                    <a:p>
                      <a:pPr marL="360045">
                        <a:lnSpc>
                          <a:spcPct val="100000"/>
                        </a:lnSpc>
                      </a:pPr>
                      <a:r>
                        <a:rPr sz="1800" dirty="0">
                          <a:latin typeface="Arial" panose="020B0604020202020204" pitchFamily="34" charset="0"/>
                          <a:cs typeface="Arial" panose="020B0604020202020204" pitchFamily="34" charset="0"/>
                        </a:rPr>
                        <a:t>14</a:t>
                      </a:r>
                      <a:r>
                        <a:rPr sz="1800" spc="-1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a:t>
                      </a:r>
                      <a:r>
                        <a:rPr sz="1800" spc="-25" dirty="0">
                          <a:latin typeface="Arial" panose="020B0604020202020204" pitchFamily="34" charset="0"/>
                          <a:cs typeface="Arial" panose="020B0604020202020204" pitchFamily="34" charset="0"/>
                        </a:rPr>
                        <a:t>n</a:t>
                      </a:r>
                      <a:r>
                        <a:rPr sz="1800" spc="-20" dirty="0">
                          <a:latin typeface="Arial" panose="020B0604020202020204" pitchFamily="34" charset="0"/>
                          <a:cs typeface="Arial" panose="020B0604020202020204" pitchFamily="34" charset="0"/>
                        </a:rPr>
                        <a:t>t</a:t>
                      </a:r>
                      <a:r>
                        <a:rPr sz="1800" dirty="0">
                          <a:latin typeface="Arial" panose="020B0604020202020204" pitchFamily="34" charset="0"/>
                          <a:cs typeface="Arial" panose="020B0604020202020204" pitchFamily="34" charset="0"/>
                        </a:rPr>
                        <a:t>e</a:t>
                      </a:r>
                      <a:r>
                        <a:rPr sz="1800" spc="20"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v</a:t>
                      </a:r>
                      <a:r>
                        <a:rPr sz="1800" spc="-10" dirty="0">
                          <a:latin typeface="Arial" panose="020B0604020202020204" pitchFamily="34" charset="0"/>
                          <a:cs typeface="Arial" panose="020B0604020202020204" pitchFamily="34" charset="0"/>
                        </a:rPr>
                        <a:t>i</a:t>
                      </a:r>
                      <a:r>
                        <a:rPr sz="1800" spc="-15" dirty="0">
                          <a:latin typeface="Arial" panose="020B0604020202020204" pitchFamily="34" charset="0"/>
                          <a:cs typeface="Arial" panose="020B0604020202020204" pitchFamily="34" charset="0"/>
                        </a:rPr>
                        <a:t>ew</a:t>
                      </a:r>
                      <a:r>
                        <a:rPr sz="1800" dirty="0">
                          <a:latin typeface="Arial" panose="020B0604020202020204" pitchFamily="34" charset="0"/>
                          <a:cs typeface="Arial" panose="020B0604020202020204" pitchFamily="34" charset="0"/>
                        </a:rPr>
                        <a:t>s</a:t>
                      </a:r>
                      <a:r>
                        <a:rPr sz="1800" spc="2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w</a:t>
                      </a:r>
                      <a:r>
                        <a:rPr sz="1800" spc="-10" dirty="0">
                          <a:latin typeface="Arial" panose="020B0604020202020204" pitchFamily="34" charset="0"/>
                          <a:cs typeface="Arial" panose="020B0604020202020204" pitchFamily="34" charset="0"/>
                        </a:rPr>
                        <a:t>i</a:t>
                      </a:r>
                      <a:r>
                        <a:rPr sz="1800" dirty="0">
                          <a:latin typeface="Arial" panose="020B0604020202020204" pitchFamily="34" charset="0"/>
                          <a:cs typeface="Arial" panose="020B0604020202020204" pitchFamily="34" charset="0"/>
                        </a:rPr>
                        <a:t>th co</a:t>
                      </a:r>
                      <a:r>
                        <a:rPr sz="1800" spc="-10" dirty="0">
                          <a:latin typeface="Arial" panose="020B0604020202020204" pitchFamily="34" charset="0"/>
                          <a:cs typeface="Arial" panose="020B0604020202020204" pitchFamily="34" charset="0"/>
                        </a:rPr>
                        <a:t>l</a:t>
                      </a:r>
                      <a:r>
                        <a:rPr sz="1800" dirty="0">
                          <a:latin typeface="Arial" panose="020B0604020202020204" pitchFamily="34" charset="0"/>
                          <a:cs typeface="Arial" panose="020B0604020202020204" pitchFamily="34" charset="0"/>
                        </a:rPr>
                        <a:t>labo</a:t>
                      </a:r>
                      <a:r>
                        <a:rPr sz="1800" spc="-40" dirty="0">
                          <a:latin typeface="Arial" panose="020B0604020202020204" pitchFamily="34" charset="0"/>
                          <a:cs typeface="Arial" panose="020B0604020202020204" pitchFamily="34" charset="0"/>
                        </a:rPr>
                        <a:t>r</a:t>
                      </a:r>
                      <a:r>
                        <a:rPr sz="1800" spc="-25" dirty="0">
                          <a:latin typeface="Arial" panose="020B0604020202020204" pitchFamily="34" charset="0"/>
                          <a:cs typeface="Arial" panose="020B0604020202020204" pitchFamily="34" charset="0"/>
                        </a:rPr>
                        <a:t>a</a:t>
                      </a:r>
                      <a:r>
                        <a:rPr sz="1800" spc="-20" dirty="0">
                          <a:latin typeface="Arial" panose="020B0604020202020204" pitchFamily="34" charset="0"/>
                          <a:cs typeface="Arial" panose="020B0604020202020204" pitchFamily="34" charset="0"/>
                        </a:rPr>
                        <a:t>t</a:t>
                      </a:r>
                      <a:r>
                        <a:rPr sz="1800" spc="-5" dirty="0">
                          <a:latin typeface="Arial" panose="020B0604020202020204" pitchFamily="34" charset="0"/>
                          <a:cs typeface="Arial" panose="020B0604020202020204" pitchFamily="34" charset="0"/>
                        </a:rPr>
                        <a:t>o</a:t>
                      </a:r>
                      <a:r>
                        <a:rPr sz="1800" spc="-35"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s</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a:t>
                      </a:r>
                      <a:r>
                        <a:rPr sz="1800" spc="-35" dirty="0">
                          <a:latin typeface="Arial" panose="020B0604020202020204" pitchFamily="34" charset="0"/>
                          <a:cs typeface="Arial" panose="020B0604020202020204" pitchFamily="34" charset="0"/>
                        </a:rPr>
                        <a:t>n</a:t>
                      </a:r>
                      <a:r>
                        <a:rPr sz="1800" spc="-30" dirty="0">
                          <a:latin typeface="Arial" panose="020B0604020202020204" pitchFamily="34" charset="0"/>
                          <a:cs typeface="Arial" panose="020B0604020202020204" pitchFamily="34" charset="0"/>
                        </a:rPr>
                        <a:t>v</a:t>
                      </a:r>
                      <a:r>
                        <a:rPr sz="1800" spc="-5" dirty="0">
                          <a:latin typeface="Arial" panose="020B0604020202020204" pitchFamily="34" charset="0"/>
                          <a:cs typeface="Arial" panose="020B0604020202020204" pitchFamily="34" charset="0"/>
                        </a:rPr>
                        <a:t>ol</a:t>
                      </a:r>
                      <a:r>
                        <a:rPr sz="1800" spc="-30" dirty="0">
                          <a:latin typeface="Arial" panose="020B0604020202020204" pitchFamily="34" charset="0"/>
                          <a:cs typeface="Arial" panose="020B0604020202020204" pitchFamily="34" charset="0"/>
                        </a:rPr>
                        <a:t>v</a:t>
                      </a:r>
                      <a:r>
                        <a:rPr sz="1800" dirty="0">
                          <a:latin typeface="Arial" panose="020B0604020202020204" pitchFamily="34" charset="0"/>
                          <a:cs typeface="Arial" panose="020B0604020202020204" pitchFamily="34" charset="0"/>
                        </a:rPr>
                        <a:t>ed</a:t>
                      </a:r>
                      <a:r>
                        <a:rPr sz="1800" spc="1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in</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design, </a:t>
                      </a:r>
                      <a:r>
                        <a:rPr sz="1800" spc="-10" dirty="0">
                          <a:latin typeface="Arial" panose="020B0604020202020204" pitchFamily="34" charset="0"/>
                          <a:cs typeface="Arial" panose="020B0604020202020204" pitchFamily="34" charset="0"/>
                        </a:rPr>
                        <a:t>i</a:t>
                      </a:r>
                      <a:r>
                        <a:rPr sz="1800" dirty="0">
                          <a:latin typeface="Arial" panose="020B0604020202020204" pitchFamily="34" charset="0"/>
                          <a:cs typeface="Arial" panose="020B0604020202020204" pitchFamily="34" charset="0"/>
                        </a:rPr>
                        <a:t>mpleme</a:t>
                      </a:r>
                      <a:r>
                        <a:rPr sz="1800" spc="-25" dirty="0">
                          <a:latin typeface="Arial" panose="020B0604020202020204" pitchFamily="34" charset="0"/>
                          <a:cs typeface="Arial" panose="020B0604020202020204" pitchFamily="34" charset="0"/>
                        </a:rPr>
                        <a:t>n</a:t>
                      </a:r>
                      <a:r>
                        <a:rPr sz="1800" spc="-20" dirty="0">
                          <a:latin typeface="Arial" panose="020B0604020202020204" pitchFamily="34" charset="0"/>
                          <a:cs typeface="Arial" panose="020B0604020202020204" pitchFamily="34" charset="0"/>
                        </a:rPr>
                        <a:t>t</a:t>
                      </a:r>
                      <a:r>
                        <a:rPr sz="1800" spc="-25" dirty="0">
                          <a:latin typeface="Arial" panose="020B0604020202020204" pitchFamily="34" charset="0"/>
                          <a:cs typeface="Arial" panose="020B0604020202020204" pitchFamily="34" charset="0"/>
                        </a:rPr>
                        <a:t>a</a:t>
                      </a:r>
                      <a:r>
                        <a:rPr sz="1800" dirty="0">
                          <a:latin typeface="Arial" panose="020B0604020202020204" pitchFamily="34" charset="0"/>
                          <a:cs typeface="Arial" panose="020B0604020202020204" pitchFamily="34" charset="0"/>
                        </a:rPr>
                        <a:t>tion,</a:t>
                      </a:r>
                      <a:r>
                        <a:rPr sz="1800" spc="3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a:t>
                      </a:r>
                      <a:r>
                        <a:rPr sz="1800" spc="5"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d</a:t>
                      </a:r>
                      <a:r>
                        <a:rPr sz="1800" spc="-2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p</a:t>
                      </a:r>
                      <a:r>
                        <a:rPr sz="1800" spc="-40" dirty="0">
                          <a:latin typeface="Arial" panose="020B0604020202020204" pitchFamily="34" charset="0"/>
                          <a:cs typeface="Arial" panose="020B0604020202020204" pitchFamily="34" charset="0"/>
                        </a:rPr>
                        <a:t>r</a:t>
                      </a:r>
                      <a:r>
                        <a:rPr sz="1800" spc="-15" dirty="0">
                          <a:latin typeface="Arial" panose="020B0604020202020204" pitchFamily="34" charset="0"/>
                          <a:cs typeface="Arial" panose="020B0604020202020204" pitchFamily="34" charset="0"/>
                        </a:rPr>
                        <a:t>o</a:t>
                      </a:r>
                      <a:r>
                        <a:rPr sz="1800" dirty="0">
                          <a:latin typeface="Arial" panose="020B0604020202020204" pitchFamily="34" charset="0"/>
                          <a:cs typeface="Arial" panose="020B0604020202020204" pitchFamily="34" charset="0"/>
                        </a:rPr>
                        <a:t>v</a:t>
                      </a:r>
                      <a:r>
                        <a:rPr sz="1800" spc="-10" dirty="0">
                          <a:latin typeface="Arial" panose="020B0604020202020204" pitchFamily="34" charset="0"/>
                          <a:cs typeface="Arial" panose="020B0604020202020204" pitchFamily="34" charset="0"/>
                        </a:rPr>
                        <a:t>i</a:t>
                      </a:r>
                      <a:r>
                        <a:rPr sz="1800" spc="-5" dirty="0">
                          <a:latin typeface="Arial" panose="020B0604020202020204" pitchFamily="34" charset="0"/>
                          <a:cs typeface="Arial" panose="020B0604020202020204" pitchFamily="34" charset="0"/>
                        </a:rPr>
                        <a:t>sion</a:t>
                      </a:r>
                      <a:endParaRPr sz="1800" dirty="0">
                        <a:latin typeface="Arial" panose="020B0604020202020204" pitchFamily="34" charset="0"/>
                        <a:cs typeface="Arial" panose="020B0604020202020204" pitchFamily="34" charset="0"/>
                      </a:endParaRPr>
                    </a:p>
                    <a:p>
                      <a:pPr marL="360045">
                        <a:lnSpc>
                          <a:spcPct val="100000"/>
                        </a:lnSpc>
                      </a:pPr>
                      <a:r>
                        <a:rPr sz="1800" spc="-5" dirty="0">
                          <a:latin typeface="Arial" panose="020B0604020202020204" pitchFamily="34" charset="0"/>
                          <a:cs typeface="Arial" panose="020B0604020202020204" pitchFamily="34" charset="0"/>
                        </a:rPr>
                        <a:t>o</a:t>
                      </a:r>
                      <a:r>
                        <a:rPr sz="1800" dirty="0">
                          <a:latin typeface="Arial" panose="020B0604020202020204" pitchFamily="34" charset="0"/>
                          <a:cs typeface="Arial" panose="020B0604020202020204" pitchFamily="34" charset="0"/>
                        </a:rPr>
                        <a:t>f</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t</a:t>
                      </a:r>
                      <a:r>
                        <a:rPr sz="1800" spc="5" dirty="0">
                          <a:latin typeface="Arial" panose="020B0604020202020204" pitchFamily="34" charset="0"/>
                          <a:cs typeface="Arial" panose="020B0604020202020204" pitchFamily="34" charset="0"/>
                        </a:rPr>
                        <a:t>h</a:t>
                      </a:r>
                      <a:r>
                        <a:rPr sz="1800" dirty="0">
                          <a:latin typeface="Arial" panose="020B0604020202020204" pitchFamily="34" charset="0"/>
                          <a:cs typeface="Arial" panose="020B0604020202020204" pitchFamily="34" charset="0"/>
                        </a:rPr>
                        <a:t>e p</a:t>
                      </a:r>
                      <a:r>
                        <a:rPr sz="1800" spc="-40" dirty="0">
                          <a:latin typeface="Arial" panose="020B0604020202020204" pitchFamily="34" charset="0"/>
                          <a:cs typeface="Arial" panose="020B0604020202020204" pitchFamily="34" charset="0"/>
                        </a:rPr>
                        <a:t>r</a:t>
                      </a:r>
                      <a:r>
                        <a:rPr sz="1800" spc="-5" dirty="0">
                          <a:latin typeface="Arial" panose="020B0604020202020204" pitchFamily="34" charset="0"/>
                          <a:cs typeface="Arial" panose="020B0604020202020204" pitchFamily="34" charset="0"/>
                        </a:rPr>
                        <a:t>o</a:t>
                      </a:r>
                      <a:r>
                        <a:rPr sz="1800" dirty="0">
                          <a:latin typeface="Arial" panose="020B0604020202020204" pitchFamily="34" charset="0"/>
                          <a:cs typeface="Arial" panose="020B0604020202020204" pitchFamily="34" charset="0"/>
                        </a:rPr>
                        <a:t>g</a:t>
                      </a:r>
                      <a:r>
                        <a:rPr sz="1800" spc="-40"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am</a:t>
                      </a:r>
                    </a:p>
                  </a:txBody>
                  <a:tcPr marL="0" marR="0" marT="0" marB="0"/>
                </a:tc>
                <a:extLst>
                  <a:ext uri="{0D108BD9-81ED-4DB2-BD59-A6C34878D82A}">
                    <a16:rowId xmlns:a16="http://schemas.microsoft.com/office/drawing/2014/main" val="10004"/>
                  </a:ext>
                </a:extLst>
              </a:tr>
              <a:tr h="1211580">
                <a:tc>
                  <a:txBody>
                    <a:bodyPr/>
                    <a:lstStyle/>
                    <a:p>
                      <a:pPr marL="91440">
                        <a:lnSpc>
                          <a:spcPct val="100000"/>
                        </a:lnSpc>
                      </a:pPr>
                      <a:r>
                        <a:rPr sz="1800" spc="-185" dirty="0">
                          <a:latin typeface="Arial" panose="020B0604020202020204" pitchFamily="34" charset="0"/>
                          <a:cs typeface="Arial" panose="020B0604020202020204" pitchFamily="34" charset="0"/>
                        </a:rPr>
                        <a:t>T</a:t>
                      </a:r>
                      <a:r>
                        <a:rPr sz="1800" spc="-5" dirty="0">
                          <a:latin typeface="Arial" panose="020B0604020202020204" pitchFamily="34" charset="0"/>
                          <a:cs typeface="Arial" panose="020B0604020202020204" pitchFamily="34" charset="0"/>
                        </a:rPr>
                        <a:t>opic</a:t>
                      </a:r>
                      <a:r>
                        <a:rPr sz="1800" dirty="0">
                          <a:latin typeface="Arial" panose="020B0604020202020204" pitchFamily="34" charset="0"/>
                          <a:cs typeface="Arial" panose="020B0604020202020204" pitchFamily="34" charset="0"/>
                        </a:rPr>
                        <a:t>s</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c</a:t>
                      </a:r>
                      <a:r>
                        <a:rPr sz="1800" spc="-20" dirty="0">
                          <a:latin typeface="Arial" panose="020B0604020202020204" pitchFamily="34" charset="0"/>
                          <a:cs typeface="Arial" panose="020B0604020202020204" pitchFamily="34" charset="0"/>
                        </a:rPr>
                        <a:t>o</a:t>
                      </a:r>
                      <a:r>
                        <a:rPr sz="1800" spc="-30" dirty="0">
                          <a:latin typeface="Arial" panose="020B0604020202020204" pitchFamily="34" charset="0"/>
                          <a:cs typeface="Arial" panose="020B0604020202020204" pitchFamily="34" charset="0"/>
                        </a:rPr>
                        <a:t>v</a:t>
                      </a:r>
                      <a:r>
                        <a:rPr sz="1800" dirty="0">
                          <a:latin typeface="Arial" panose="020B0604020202020204" pitchFamily="34" charset="0"/>
                          <a:cs typeface="Arial" panose="020B0604020202020204" pitchFamily="34" charset="0"/>
                        </a:rPr>
                        <a:t>e</a:t>
                      </a:r>
                      <a:r>
                        <a:rPr sz="1800" spc="-30"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ed</a:t>
                      </a:r>
                      <a:endParaRPr sz="1800">
                        <a:latin typeface="Arial" panose="020B0604020202020204" pitchFamily="34" charset="0"/>
                        <a:cs typeface="Arial" panose="020B0604020202020204" pitchFamily="34" charset="0"/>
                      </a:endParaRPr>
                    </a:p>
                  </a:txBody>
                  <a:tcPr marL="0" marR="0" marT="0" marB="0">
                    <a:lnB w="12700">
                      <a:solidFill>
                        <a:srgbClr val="5B9BD4"/>
                      </a:solidFill>
                      <a:prstDash val="solid"/>
                    </a:lnB>
                    <a:solidFill>
                      <a:srgbClr val="5B9BD4"/>
                    </a:solidFill>
                  </a:tcPr>
                </a:tc>
                <a:tc>
                  <a:txBody>
                    <a:bodyPr/>
                    <a:lstStyle/>
                    <a:p>
                      <a:pPr marL="647065" indent="-287020">
                        <a:lnSpc>
                          <a:spcPct val="100000"/>
                        </a:lnSpc>
                        <a:buFont typeface="Arial"/>
                        <a:buChar char="•"/>
                        <a:tabLst>
                          <a:tab pos="647700" algn="l"/>
                        </a:tabLst>
                      </a:pPr>
                      <a:r>
                        <a:rPr sz="1800" dirty="0">
                          <a:latin typeface="Arial" panose="020B0604020202020204" pitchFamily="34" charset="0"/>
                          <a:cs typeface="Arial" panose="020B0604020202020204" pitchFamily="34" charset="0"/>
                        </a:rPr>
                        <a:t>Barr</a:t>
                      </a:r>
                      <a:r>
                        <a:rPr sz="1800" spc="-10" dirty="0">
                          <a:latin typeface="Arial" panose="020B0604020202020204" pitchFamily="34" charset="0"/>
                          <a:cs typeface="Arial" panose="020B0604020202020204" pitchFamily="34" charset="0"/>
                        </a:rPr>
                        <a:t>i</a:t>
                      </a:r>
                      <a:r>
                        <a:rPr sz="1800" dirty="0">
                          <a:latin typeface="Arial" panose="020B0604020202020204" pitchFamily="34" charset="0"/>
                          <a:cs typeface="Arial" panose="020B0604020202020204" pitchFamily="34" charset="0"/>
                        </a:rPr>
                        <a:t>e</a:t>
                      </a:r>
                      <a:r>
                        <a:rPr sz="1800" spc="-45"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s</a:t>
                      </a:r>
                      <a:r>
                        <a:rPr sz="1800" spc="2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and</a:t>
                      </a:r>
                      <a:r>
                        <a:rPr sz="1800" spc="-5" dirty="0">
                          <a:latin typeface="Arial" panose="020B0604020202020204" pitchFamily="34" charset="0"/>
                          <a:cs typeface="Arial" panose="020B0604020202020204" pitchFamily="34" charset="0"/>
                        </a:rPr>
                        <a:t> </a:t>
                      </a:r>
                      <a:r>
                        <a:rPr sz="1800" spc="-40" dirty="0">
                          <a:latin typeface="Arial" panose="020B0604020202020204" pitchFamily="34" charset="0"/>
                          <a:cs typeface="Arial" panose="020B0604020202020204" pitchFamily="34" charset="0"/>
                        </a:rPr>
                        <a:t>f</a:t>
                      </a:r>
                      <a:r>
                        <a:rPr sz="1800" dirty="0">
                          <a:latin typeface="Arial" panose="020B0604020202020204" pitchFamily="34" charset="0"/>
                          <a:cs typeface="Arial" panose="020B0604020202020204" pitchFamily="34" charset="0"/>
                        </a:rPr>
                        <a:t>acil</a:t>
                      </a:r>
                      <a:r>
                        <a:rPr sz="1800" spc="-10" dirty="0">
                          <a:latin typeface="Arial" panose="020B0604020202020204" pitchFamily="34" charset="0"/>
                          <a:cs typeface="Arial" panose="020B0604020202020204" pitchFamily="34" charset="0"/>
                        </a:rPr>
                        <a:t>i</a:t>
                      </a:r>
                      <a:r>
                        <a:rPr sz="1800" spc="-25" dirty="0">
                          <a:latin typeface="Arial" panose="020B0604020202020204" pitchFamily="34" charset="0"/>
                          <a:cs typeface="Arial" panose="020B0604020202020204" pitchFamily="34" charset="0"/>
                        </a:rPr>
                        <a:t>tat</a:t>
                      </a:r>
                      <a:r>
                        <a:rPr sz="1800" spc="-5" dirty="0">
                          <a:latin typeface="Arial" panose="020B0604020202020204" pitchFamily="34" charset="0"/>
                          <a:cs typeface="Arial" panose="020B0604020202020204" pitchFamily="34" charset="0"/>
                        </a:rPr>
                        <a:t>o</a:t>
                      </a:r>
                      <a:r>
                        <a:rPr sz="1800" spc="-40"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s</a:t>
                      </a:r>
                      <a:r>
                        <a:rPr sz="1800" spc="30" dirty="0">
                          <a:latin typeface="Arial" panose="020B0604020202020204" pitchFamily="34" charset="0"/>
                          <a:cs typeface="Arial" panose="020B0604020202020204" pitchFamily="34" charset="0"/>
                        </a:rPr>
                        <a:t> </a:t>
                      </a:r>
                      <a:r>
                        <a:rPr sz="1800" spc="-25" dirty="0">
                          <a:latin typeface="Arial" panose="020B0604020202020204" pitchFamily="34" charset="0"/>
                          <a:cs typeface="Arial" panose="020B0604020202020204" pitchFamily="34" charset="0"/>
                        </a:rPr>
                        <a:t>t</a:t>
                      </a:r>
                      <a:r>
                        <a:rPr sz="1800" dirty="0">
                          <a:latin typeface="Arial" panose="020B0604020202020204" pitchFamily="34" charset="0"/>
                          <a:cs typeface="Arial" panose="020B0604020202020204" pitchFamily="34" charset="0"/>
                        </a:rPr>
                        <a:t>o</a:t>
                      </a:r>
                      <a:r>
                        <a:rPr sz="1800" spc="-10"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p</a:t>
                      </a:r>
                      <a:r>
                        <a:rPr sz="1800" spc="-40" dirty="0">
                          <a:latin typeface="Arial" panose="020B0604020202020204" pitchFamily="34" charset="0"/>
                          <a:cs typeface="Arial" panose="020B0604020202020204" pitchFamily="34" charset="0"/>
                        </a:rPr>
                        <a:t>r</a:t>
                      </a:r>
                      <a:r>
                        <a:rPr sz="1800" spc="-5" dirty="0">
                          <a:latin typeface="Arial" panose="020B0604020202020204" pitchFamily="34" charset="0"/>
                          <a:cs typeface="Arial" panose="020B0604020202020204" pitchFamily="34" charset="0"/>
                        </a:rPr>
                        <a:t>og</a:t>
                      </a:r>
                      <a:r>
                        <a:rPr sz="1800" spc="-35" dirty="0">
                          <a:latin typeface="Arial" panose="020B0604020202020204" pitchFamily="34" charset="0"/>
                          <a:cs typeface="Arial" panose="020B0604020202020204" pitchFamily="34" charset="0"/>
                        </a:rPr>
                        <a:t>r</a:t>
                      </a:r>
                      <a:r>
                        <a:rPr sz="1800" dirty="0">
                          <a:latin typeface="Arial" panose="020B0604020202020204" pitchFamily="34" charset="0"/>
                          <a:cs typeface="Arial" panose="020B0604020202020204" pitchFamily="34" charset="0"/>
                        </a:rPr>
                        <a:t>am</a:t>
                      </a:r>
                      <a:r>
                        <a:rPr sz="1800" spc="-1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a:t>
                      </a:r>
                      <a:r>
                        <a:rPr sz="1800" spc="-10" dirty="0">
                          <a:latin typeface="Arial" panose="020B0604020202020204" pitchFamily="34" charset="0"/>
                          <a:cs typeface="Arial" panose="020B0604020202020204" pitchFamily="34" charset="0"/>
                        </a:rPr>
                        <a:t>m</a:t>
                      </a:r>
                      <a:r>
                        <a:rPr sz="1800" spc="-5" dirty="0">
                          <a:latin typeface="Arial" panose="020B0604020202020204" pitchFamily="34" charset="0"/>
                          <a:cs typeface="Arial" panose="020B0604020202020204" pitchFamily="34" charset="0"/>
                        </a:rPr>
                        <a:t>plem</a:t>
                      </a:r>
                      <a:r>
                        <a:rPr sz="1800" dirty="0">
                          <a:latin typeface="Arial" panose="020B0604020202020204" pitchFamily="34" charset="0"/>
                          <a:cs typeface="Arial" panose="020B0604020202020204" pitchFamily="34" charset="0"/>
                        </a:rPr>
                        <a:t>e</a:t>
                      </a:r>
                      <a:r>
                        <a:rPr sz="1800" spc="-25" dirty="0">
                          <a:latin typeface="Arial" panose="020B0604020202020204" pitchFamily="34" charset="0"/>
                          <a:cs typeface="Arial" panose="020B0604020202020204" pitchFamily="34" charset="0"/>
                        </a:rPr>
                        <a:t>nta</a:t>
                      </a:r>
                      <a:r>
                        <a:rPr sz="1800" dirty="0">
                          <a:latin typeface="Arial" panose="020B0604020202020204" pitchFamily="34" charset="0"/>
                          <a:cs typeface="Arial" panose="020B0604020202020204" pitchFamily="34" charset="0"/>
                        </a:rPr>
                        <a:t>tion</a:t>
                      </a:r>
                    </a:p>
                    <a:p>
                      <a:pPr marL="647065" indent="-287020">
                        <a:lnSpc>
                          <a:spcPct val="100000"/>
                        </a:lnSpc>
                        <a:buFont typeface="Arial"/>
                        <a:buChar char="•"/>
                        <a:tabLst>
                          <a:tab pos="647700" algn="l"/>
                        </a:tabLst>
                      </a:pPr>
                      <a:r>
                        <a:rPr sz="1800" b="1" dirty="0">
                          <a:latin typeface="Arial" panose="020B0604020202020204" pitchFamily="34" charset="0"/>
                          <a:cs typeface="Arial" panose="020B0604020202020204" pitchFamily="34" charset="0"/>
                        </a:rPr>
                        <a:t>S</a:t>
                      </a:r>
                      <a:r>
                        <a:rPr sz="1800" b="1" spc="-25" dirty="0">
                          <a:latin typeface="Arial" panose="020B0604020202020204" pitchFamily="34" charset="0"/>
                          <a:cs typeface="Arial" panose="020B0604020202020204" pitchFamily="34" charset="0"/>
                        </a:rPr>
                        <a:t>t</a:t>
                      </a:r>
                      <a:r>
                        <a:rPr sz="1800" b="1" dirty="0">
                          <a:latin typeface="Arial" panose="020B0604020202020204" pitchFamily="34" charset="0"/>
                          <a:cs typeface="Arial" panose="020B0604020202020204" pitchFamily="34" charset="0"/>
                        </a:rPr>
                        <a:t>a</a:t>
                      </a:r>
                      <a:r>
                        <a:rPr sz="1800" b="1" spc="-70" dirty="0">
                          <a:latin typeface="Arial" panose="020B0604020202020204" pitchFamily="34" charset="0"/>
                          <a:cs typeface="Arial" panose="020B0604020202020204" pitchFamily="34" charset="0"/>
                        </a:rPr>
                        <a:t>k</a:t>
                      </a:r>
                      <a:r>
                        <a:rPr sz="1800" b="1" spc="-5" dirty="0">
                          <a:latin typeface="Arial" panose="020B0604020202020204" pitchFamily="34" charset="0"/>
                          <a:cs typeface="Arial" panose="020B0604020202020204" pitchFamily="34" charset="0"/>
                        </a:rPr>
                        <a:t>ehol</a:t>
                      </a:r>
                      <a:r>
                        <a:rPr sz="1800" b="1" spc="10" dirty="0">
                          <a:latin typeface="Arial" panose="020B0604020202020204" pitchFamily="34" charset="0"/>
                          <a:cs typeface="Arial" panose="020B0604020202020204" pitchFamily="34" charset="0"/>
                        </a:rPr>
                        <a:t>d</a:t>
                      </a:r>
                      <a:r>
                        <a:rPr sz="1800" b="1" spc="-5" dirty="0">
                          <a:latin typeface="Arial" panose="020B0604020202020204" pitchFamily="34" charset="0"/>
                          <a:cs typeface="Arial" panose="020B0604020202020204" pitchFamily="34" charset="0"/>
                        </a:rPr>
                        <a:t>e</a:t>
                      </a:r>
                      <a:r>
                        <a:rPr sz="1800" b="1" dirty="0">
                          <a:latin typeface="Arial" panose="020B0604020202020204" pitchFamily="34" charset="0"/>
                          <a:cs typeface="Arial" panose="020B0604020202020204" pitchFamily="34" charset="0"/>
                        </a:rPr>
                        <a:t>r </a:t>
                      </a:r>
                      <a:r>
                        <a:rPr sz="1800" b="1" spc="-5" dirty="0">
                          <a:latin typeface="Arial" panose="020B0604020202020204" pitchFamily="34" charset="0"/>
                          <a:cs typeface="Arial" panose="020B0604020202020204" pitchFamily="34" charset="0"/>
                        </a:rPr>
                        <a:t>en</a:t>
                      </a:r>
                      <a:r>
                        <a:rPr sz="1800" b="1" spc="-35" dirty="0">
                          <a:latin typeface="Arial" panose="020B0604020202020204" pitchFamily="34" charset="0"/>
                          <a:cs typeface="Arial" panose="020B0604020202020204" pitchFamily="34" charset="0"/>
                        </a:rPr>
                        <a:t>g</a:t>
                      </a:r>
                      <a:r>
                        <a:rPr sz="1800" b="1" dirty="0">
                          <a:latin typeface="Arial" panose="020B0604020202020204" pitchFamily="34" charset="0"/>
                          <a:cs typeface="Arial" panose="020B0604020202020204" pitchFamily="34" charset="0"/>
                        </a:rPr>
                        <a:t>a</a:t>
                      </a:r>
                      <a:r>
                        <a:rPr sz="1800" b="1" spc="-35" dirty="0">
                          <a:latin typeface="Arial" panose="020B0604020202020204" pitchFamily="34" charset="0"/>
                          <a:cs typeface="Arial" panose="020B0604020202020204" pitchFamily="34" charset="0"/>
                        </a:rPr>
                        <a:t>g</a:t>
                      </a:r>
                      <a:r>
                        <a:rPr sz="1800" b="1" spc="-5" dirty="0">
                          <a:latin typeface="Arial" panose="020B0604020202020204" pitchFamily="34" charset="0"/>
                          <a:cs typeface="Arial" panose="020B0604020202020204" pitchFamily="34" charset="0"/>
                        </a:rPr>
                        <a:t>eme</a:t>
                      </a:r>
                      <a:r>
                        <a:rPr sz="1800" b="1" spc="-20" dirty="0">
                          <a:latin typeface="Arial" panose="020B0604020202020204" pitchFamily="34" charset="0"/>
                          <a:cs typeface="Arial" panose="020B0604020202020204" pitchFamily="34" charset="0"/>
                        </a:rPr>
                        <a:t>n</a:t>
                      </a:r>
                      <a:r>
                        <a:rPr sz="1800" b="1" dirty="0">
                          <a:latin typeface="Arial" panose="020B0604020202020204" pitchFamily="34" charset="0"/>
                          <a:cs typeface="Arial" panose="020B0604020202020204" pitchFamily="34" charset="0"/>
                        </a:rPr>
                        <a:t>t</a:t>
                      </a:r>
                      <a:endParaRPr sz="1800" dirty="0">
                        <a:latin typeface="Arial" panose="020B0604020202020204" pitchFamily="34" charset="0"/>
                        <a:cs typeface="Arial" panose="020B0604020202020204" pitchFamily="34" charset="0"/>
                      </a:endParaRPr>
                    </a:p>
                    <a:p>
                      <a:pPr marL="647065" indent="-287020">
                        <a:lnSpc>
                          <a:spcPct val="100000"/>
                        </a:lnSpc>
                        <a:buFont typeface="Arial"/>
                        <a:buChar char="•"/>
                        <a:tabLst>
                          <a:tab pos="647700" algn="l"/>
                        </a:tabLst>
                      </a:pPr>
                      <a:r>
                        <a:rPr sz="1800" b="1" spc="-5" dirty="0">
                          <a:latin typeface="Arial" panose="020B0604020202020204" pitchFamily="34" charset="0"/>
                          <a:cs typeface="Arial" panose="020B0604020202020204" pitchFamily="34" charset="0"/>
                        </a:rPr>
                        <a:t>Guideline</a:t>
                      </a:r>
                      <a:r>
                        <a:rPr sz="1800" b="1" dirty="0">
                          <a:latin typeface="Arial" panose="020B0604020202020204" pitchFamily="34" charset="0"/>
                          <a:cs typeface="Arial" panose="020B0604020202020204" pitchFamily="34" charset="0"/>
                        </a:rPr>
                        <a:t>s</a:t>
                      </a:r>
                      <a:r>
                        <a:rPr sz="1800" b="1" spc="-10" dirty="0">
                          <a:latin typeface="Arial" panose="020B0604020202020204" pitchFamily="34" charset="0"/>
                          <a:cs typeface="Arial" panose="020B0604020202020204" pitchFamily="34" charset="0"/>
                        </a:rPr>
                        <a:t> </a:t>
                      </a:r>
                      <a:r>
                        <a:rPr sz="1800" b="1" dirty="0">
                          <a:latin typeface="Arial" panose="020B0604020202020204" pitchFamily="34" charset="0"/>
                          <a:cs typeface="Arial" panose="020B0604020202020204" pitchFamily="34" charset="0"/>
                        </a:rPr>
                        <a:t>and</a:t>
                      </a:r>
                      <a:r>
                        <a:rPr sz="1800" b="1" spc="-10" dirty="0">
                          <a:latin typeface="Arial" panose="020B0604020202020204" pitchFamily="34" charset="0"/>
                          <a:cs typeface="Arial" panose="020B0604020202020204" pitchFamily="34" charset="0"/>
                        </a:rPr>
                        <a:t> </a:t>
                      </a:r>
                      <a:r>
                        <a:rPr sz="1800" b="1" dirty="0">
                          <a:latin typeface="Arial" panose="020B0604020202020204" pitchFamily="34" charset="0"/>
                          <a:cs typeface="Arial" panose="020B0604020202020204" pitchFamily="34" charset="0"/>
                        </a:rPr>
                        <a:t>p</a:t>
                      </a:r>
                      <a:r>
                        <a:rPr sz="1800" b="1" spc="-25" dirty="0">
                          <a:latin typeface="Arial" panose="020B0604020202020204" pitchFamily="34" charset="0"/>
                          <a:cs typeface="Arial" panose="020B0604020202020204" pitchFamily="34" charset="0"/>
                        </a:rPr>
                        <a:t>r</a:t>
                      </a:r>
                      <a:r>
                        <a:rPr sz="1800" b="1" dirty="0">
                          <a:latin typeface="Arial" panose="020B0604020202020204" pitchFamily="34" charset="0"/>
                          <a:cs typeface="Arial" panose="020B0604020202020204" pitchFamily="34" charset="0"/>
                        </a:rPr>
                        <a:t>o</a:t>
                      </a:r>
                      <a:r>
                        <a:rPr sz="1800" b="1" spc="-25" dirty="0">
                          <a:latin typeface="Arial" panose="020B0604020202020204" pitchFamily="34" charset="0"/>
                          <a:cs typeface="Arial" panose="020B0604020202020204" pitchFamily="34" charset="0"/>
                        </a:rPr>
                        <a:t>t</a:t>
                      </a:r>
                      <a:r>
                        <a:rPr sz="1800" b="1" dirty="0">
                          <a:latin typeface="Arial" panose="020B0604020202020204" pitchFamily="34" charset="0"/>
                          <a:cs typeface="Arial" panose="020B0604020202020204" pitchFamily="34" charset="0"/>
                        </a:rPr>
                        <a:t>o</a:t>
                      </a:r>
                      <a:r>
                        <a:rPr sz="1800" b="1" spc="-10" dirty="0">
                          <a:latin typeface="Arial" panose="020B0604020202020204" pitchFamily="34" charset="0"/>
                          <a:cs typeface="Arial" panose="020B0604020202020204" pitchFamily="34" charset="0"/>
                        </a:rPr>
                        <a:t>c</a:t>
                      </a:r>
                      <a:r>
                        <a:rPr sz="1800" b="1" dirty="0">
                          <a:latin typeface="Arial" panose="020B0604020202020204" pitchFamily="34" charset="0"/>
                          <a:cs typeface="Arial" panose="020B0604020202020204" pitchFamily="34" charset="0"/>
                        </a:rPr>
                        <a:t>ols</a:t>
                      </a:r>
                      <a:endParaRPr sz="1800" dirty="0">
                        <a:latin typeface="Arial" panose="020B0604020202020204" pitchFamily="34" charset="0"/>
                        <a:cs typeface="Arial" panose="020B0604020202020204" pitchFamily="34" charset="0"/>
                      </a:endParaRPr>
                    </a:p>
                    <a:p>
                      <a:pPr marL="647065" indent="-287020">
                        <a:lnSpc>
                          <a:spcPct val="100000"/>
                        </a:lnSpc>
                        <a:buFont typeface="Arial"/>
                        <a:buChar char="•"/>
                        <a:tabLst>
                          <a:tab pos="647700" algn="l"/>
                        </a:tabLst>
                      </a:pPr>
                      <a:r>
                        <a:rPr sz="1800" b="1" dirty="0">
                          <a:latin typeface="Arial" panose="020B0604020202020204" pitchFamily="34" charset="0"/>
                          <a:cs typeface="Arial" panose="020B0604020202020204" pitchFamily="34" charset="0"/>
                        </a:rPr>
                        <a:t>Li</a:t>
                      </a:r>
                      <a:r>
                        <a:rPr sz="1800" b="1" spc="5" dirty="0">
                          <a:latin typeface="Arial" panose="020B0604020202020204" pitchFamily="34" charset="0"/>
                          <a:cs typeface="Arial" panose="020B0604020202020204" pitchFamily="34" charset="0"/>
                        </a:rPr>
                        <a:t>n</a:t>
                      </a:r>
                      <a:r>
                        <a:rPr sz="1800" b="1" spc="-30" dirty="0">
                          <a:latin typeface="Arial" panose="020B0604020202020204" pitchFamily="34" charset="0"/>
                          <a:cs typeface="Arial" panose="020B0604020202020204" pitchFamily="34" charset="0"/>
                        </a:rPr>
                        <a:t>k</a:t>
                      </a:r>
                      <a:r>
                        <a:rPr sz="1800" b="1" dirty="0">
                          <a:latin typeface="Arial" panose="020B0604020202020204" pitchFamily="34" charset="0"/>
                          <a:cs typeface="Arial" panose="020B0604020202020204" pitchFamily="34" charset="0"/>
                        </a:rPr>
                        <a:t>a</a:t>
                      </a:r>
                      <a:r>
                        <a:rPr sz="1800" b="1" spc="-35" dirty="0">
                          <a:latin typeface="Arial" panose="020B0604020202020204" pitchFamily="34" charset="0"/>
                          <a:cs typeface="Arial" panose="020B0604020202020204" pitchFamily="34" charset="0"/>
                        </a:rPr>
                        <a:t>g</a:t>
                      </a:r>
                      <a:r>
                        <a:rPr sz="1800" b="1" spc="-5" dirty="0">
                          <a:latin typeface="Arial" panose="020B0604020202020204" pitchFamily="34" charset="0"/>
                          <a:cs typeface="Arial" panose="020B0604020202020204" pitchFamily="34" charset="0"/>
                        </a:rPr>
                        <a:t>e</a:t>
                      </a:r>
                      <a:r>
                        <a:rPr sz="1800" b="1" dirty="0">
                          <a:latin typeface="Arial" panose="020B0604020202020204" pitchFamily="34" charset="0"/>
                          <a:cs typeface="Arial" panose="020B0604020202020204" pitchFamily="34" charset="0"/>
                        </a:rPr>
                        <a:t>s </a:t>
                      </a:r>
                      <a:r>
                        <a:rPr sz="1800" b="1" spc="-30" dirty="0">
                          <a:latin typeface="Arial" panose="020B0604020202020204" pitchFamily="34" charset="0"/>
                          <a:cs typeface="Arial" panose="020B0604020202020204" pitchFamily="34" charset="0"/>
                        </a:rPr>
                        <a:t>t</a:t>
                      </a:r>
                      <a:r>
                        <a:rPr sz="1800" b="1" dirty="0">
                          <a:latin typeface="Arial" panose="020B0604020202020204" pitchFamily="34" charset="0"/>
                          <a:cs typeface="Arial" panose="020B0604020202020204" pitchFamily="34" charset="0"/>
                        </a:rPr>
                        <a:t>o</a:t>
                      </a:r>
                      <a:r>
                        <a:rPr sz="1800" b="1" spc="-10" dirty="0">
                          <a:latin typeface="Arial" panose="020B0604020202020204" pitchFamily="34" charset="0"/>
                          <a:cs typeface="Arial" panose="020B0604020202020204" pitchFamily="34" charset="0"/>
                        </a:rPr>
                        <a:t> </a:t>
                      </a:r>
                      <a:r>
                        <a:rPr sz="1800" b="1" spc="-15" dirty="0">
                          <a:latin typeface="Arial" panose="020B0604020202020204" pitchFamily="34" charset="0"/>
                          <a:cs typeface="Arial" panose="020B0604020202020204" pitchFamily="34" charset="0"/>
                        </a:rPr>
                        <a:t>c</a:t>
                      </a:r>
                      <a:r>
                        <a:rPr sz="1800" b="1" dirty="0">
                          <a:latin typeface="Arial" panose="020B0604020202020204" pitchFamily="34" charset="0"/>
                          <a:cs typeface="Arial" panose="020B0604020202020204" pitchFamily="34" charset="0"/>
                        </a:rPr>
                        <a:t>a</a:t>
                      </a:r>
                      <a:r>
                        <a:rPr sz="1800" b="1" spc="-35" dirty="0">
                          <a:latin typeface="Arial" panose="020B0604020202020204" pitchFamily="34" charset="0"/>
                          <a:cs typeface="Arial" panose="020B0604020202020204" pitchFamily="34" charset="0"/>
                        </a:rPr>
                        <a:t>r</a:t>
                      </a:r>
                      <a:r>
                        <a:rPr sz="1800" b="1" dirty="0">
                          <a:latin typeface="Arial" panose="020B0604020202020204" pitchFamily="34" charset="0"/>
                          <a:cs typeface="Arial" panose="020B0604020202020204" pitchFamily="34" charset="0"/>
                        </a:rPr>
                        <a:t>e</a:t>
                      </a:r>
                      <a:endParaRPr sz="1800" dirty="0">
                        <a:latin typeface="Arial" panose="020B0604020202020204" pitchFamily="34" charset="0"/>
                        <a:cs typeface="Arial" panose="020B0604020202020204" pitchFamily="34" charset="0"/>
                      </a:endParaRPr>
                    </a:p>
                    <a:p>
                      <a:pPr marL="647065" indent="-287020">
                        <a:lnSpc>
                          <a:spcPct val="100000"/>
                        </a:lnSpc>
                        <a:buFont typeface="Arial"/>
                        <a:buChar char="•"/>
                        <a:tabLst>
                          <a:tab pos="647700" algn="l"/>
                        </a:tabLst>
                      </a:pPr>
                      <a:r>
                        <a:rPr sz="1800" b="1" dirty="0">
                          <a:latin typeface="Arial" panose="020B0604020202020204" pitchFamily="34" charset="0"/>
                          <a:cs typeface="Arial" panose="020B0604020202020204" pitchFamily="34" charset="0"/>
                        </a:rPr>
                        <a:t>I</a:t>
                      </a:r>
                      <a:r>
                        <a:rPr sz="1800" b="1" spc="5" dirty="0">
                          <a:latin typeface="Arial" panose="020B0604020202020204" pitchFamily="34" charset="0"/>
                          <a:cs typeface="Arial" panose="020B0604020202020204" pitchFamily="34" charset="0"/>
                        </a:rPr>
                        <a:t>m</a:t>
                      </a:r>
                      <a:r>
                        <a:rPr sz="1800" b="1" dirty="0">
                          <a:latin typeface="Arial" panose="020B0604020202020204" pitchFamily="34" charset="0"/>
                          <a:cs typeface="Arial" panose="020B0604020202020204" pitchFamily="34" charset="0"/>
                        </a:rPr>
                        <a:t>pact</a:t>
                      </a:r>
                      <a:r>
                        <a:rPr sz="1800" b="1" spc="-25" dirty="0">
                          <a:latin typeface="Arial" panose="020B0604020202020204" pitchFamily="34" charset="0"/>
                          <a:cs typeface="Arial" panose="020B0604020202020204" pitchFamily="34" charset="0"/>
                        </a:rPr>
                        <a:t> </a:t>
                      </a:r>
                      <a:r>
                        <a:rPr sz="1800" b="1" dirty="0">
                          <a:latin typeface="Arial" panose="020B0604020202020204" pitchFamily="34" charset="0"/>
                          <a:cs typeface="Arial" panose="020B0604020202020204" pitchFamily="34" charset="0"/>
                        </a:rPr>
                        <a:t>of</a:t>
                      </a:r>
                      <a:r>
                        <a:rPr sz="1800" b="1" spc="-5" dirty="0">
                          <a:latin typeface="Arial" panose="020B0604020202020204" pitchFamily="34" charset="0"/>
                          <a:cs typeface="Arial" panose="020B0604020202020204" pitchFamily="34" charset="0"/>
                        </a:rPr>
                        <a:t> </a:t>
                      </a:r>
                      <a:r>
                        <a:rPr sz="1800" b="1" spc="-25" dirty="0">
                          <a:latin typeface="Arial" panose="020B0604020202020204" pitchFamily="34" charset="0"/>
                          <a:cs typeface="Arial" panose="020B0604020202020204" pitchFamily="34" charset="0"/>
                        </a:rPr>
                        <a:t>C</a:t>
                      </a:r>
                      <a:r>
                        <a:rPr sz="1800" b="1" spc="-35" dirty="0">
                          <a:latin typeface="Arial" panose="020B0604020202020204" pitchFamily="34" charset="0"/>
                          <a:cs typeface="Arial" panose="020B0604020202020204" pitchFamily="34" charset="0"/>
                        </a:rPr>
                        <a:t>O</a:t>
                      </a:r>
                      <a:r>
                        <a:rPr sz="1800" b="1" spc="-5" dirty="0">
                          <a:latin typeface="Arial" panose="020B0604020202020204" pitchFamily="34" charset="0"/>
                          <a:cs typeface="Arial" panose="020B0604020202020204" pitchFamily="34" charset="0"/>
                        </a:rPr>
                        <a:t>V</a:t>
                      </a:r>
                      <a:r>
                        <a:rPr sz="1800" b="1" spc="5" dirty="0">
                          <a:latin typeface="Arial" panose="020B0604020202020204" pitchFamily="34" charset="0"/>
                          <a:cs typeface="Arial" panose="020B0604020202020204" pitchFamily="34" charset="0"/>
                        </a:rPr>
                        <a:t>I</a:t>
                      </a:r>
                      <a:r>
                        <a:rPr sz="1800" b="1" dirty="0">
                          <a:latin typeface="Arial" panose="020B0604020202020204" pitchFamily="34" charset="0"/>
                          <a:cs typeface="Arial" panose="020B0604020202020204" pitchFamily="34" charset="0"/>
                        </a:rPr>
                        <a:t>D</a:t>
                      </a:r>
                      <a:endParaRPr sz="1800" dirty="0">
                        <a:latin typeface="Arial" panose="020B0604020202020204" pitchFamily="34" charset="0"/>
                        <a:cs typeface="Arial" panose="020B0604020202020204" pitchFamily="34" charset="0"/>
                      </a:endParaRPr>
                    </a:p>
                  </a:txBody>
                  <a:tcPr marL="0" marR="0" marT="0" marB="0">
                    <a:lnB w="12700">
                      <a:solidFill>
                        <a:srgbClr val="5B9BD4"/>
                      </a:solidFill>
                      <a:prstDash val="solid"/>
                    </a:lnB>
                    <a:solidFill>
                      <a:srgbClr val="5B9BD4"/>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2064" y="914400"/>
            <a:ext cx="8102918" cy="5755422"/>
          </a:xfrm>
          <a:prstGeom prst="rect">
            <a:avLst/>
          </a:prstGeom>
        </p:spPr>
        <p:txBody>
          <a:bodyPr vert="horz" wrap="square" lIns="0" tIns="0" rIns="0" bIns="0" rtlCol="0">
            <a:spAutoFit/>
          </a:bodyPr>
          <a:lstStyle/>
          <a:p>
            <a:pPr marL="180975" indent="-171450" defTabSz="685800">
              <a:buFont typeface="Arial"/>
              <a:buChar char="•"/>
              <a:tabLst>
                <a:tab pos="180975" algn="l"/>
              </a:tabLst>
            </a:pPr>
            <a:r>
              <a:rPr sz="2200" b="1" spc="-4" dirty="0">
                <a:solidFill>
                  <a:prstClr val="black"/>
                </a:solidFill>
                <a:latin typeface="Arial" panose="020B0604020202020204" pitchFamily="34" charset="0"/>
                <a:cs typeface="Arial" panose="020B0604020202020204" pitchFamily="34" charset="0"/>
              </a:rPr>
              <a:t>P</a:t>
            </a:r>
            <a:r>
              <a:rPr sz="2200" b="1" spc="-23" dirty="0">
                <a:solidFill>
                  <a:prstClr val="black"/>
                </a:solidFill>
                <a:latin typeface="Arial" panose="020B0604020202020204" pitchFamily="34" charset="0"/>
                <a:cs typeface="Arial" panose="020B0604020202020204" pitchFamily="34" charset="0"/>
              </a:rPr>
              <a:t>r</a:t>
            </a:r>
            <a:r>
              <a:rPr sz="2200" b="1" spc="-8" dirty="0">
                <a:solidFill>
                  <a:prstClr val="black"/>
                </a:solidFill>
                <a:latin typeface="Arial" panose="020B0604020202020204" pitchFamily="34" charset="0"/>
                <a:cs typeface="Arial" panose="020B0604020202020204" pitchFamily="34" charset="0"/>
              </a:rPr>
              <a:t>o</a:t>
            </a:r>
            <a:r>
              <a:rPr sz="2200" b="1" spc="-4" dirty="0">
                <a:solidFill>
                  <a:prstClr val="black"/>
                </a:solidFill>
                <a:latin typeface="Arial" panose="020B0604020202020204" pitchFamily="34" charset="0"/>
                <a:cs typeface="Arial" panose="020B0604020202020204" pitchFamily="34" charset="0"/>
              </a:rPr>
              <a:t>vid</a:t>
            </a:r>
            <a:r>
              <a:rPr sz="2200" b="1" spc="-8" dirty="0">
                <a:solidFill>
                  <a:prstClr val="black"/>
                </a:solidFill>
                <a:latin typeface="Arial" panose="020B0604020202020204" pitchFamily="34" charset="0"/>
                <a:cs typeface="Arial" panose="020B0604020202020204" pitchFamily="34" charset="0"/>
              </a:rPr>
              <a:t>i</a:t>
            </a:r>
            <a:r>
              <a:rPr sz="2200" b="1" dirty="0">
                <a:solidFill>
                  <a:prstClr val="black"/>
                </a:solidFill>
                <a:latin typeface="Arial" panose="020B0604020202020204" pitchFamily="34" charset="0"/>
                <a:cs typeface="Arial" panose="020B0604020202020204" pitchFamily="34" charset="0"/>
              </a:rPr>
              <a:t>ng</a:t>
            </a:r>
            <a:r>
              <a:rPr sz="2200" b="1" spc="-4" dirty="0">
                <a:solidFill>
                  <a:prstClr val="black"/>
                </a:solidFill>
                <a:latin typeface="Arial" panose="020B0604020202020204" pitchFamily="34" charset="0"/>
                <a:cs typeface="Arial" panose="020B0604020202020204" pitchFamily="34" charset="0"/>
              </a:rPr>
              <a:t> </a:t>
            </a:r>
            <a:r>
              <a:rPr sz="2200" b="1" spc="8" dirty="0">
                <a:solidFill>
                  <a:prstClr val="black"/>
                </a:solidFill>
                <a:latin typeface="Arial" panose="020B0604020202020204" pitchFamily="34" charset="0"/>
                <a:cs typeface="Arial" panose="020B0604020202020204" pitchFamily="34" charset="0"/>
              </a:rPr>
              <a:t>M</a:t>
            </a:r>
            <a:r>
              <a:rPr sz="2200" b="1" spc="-4" dirty="0">
                <a:solidFill>
                  <a:prstClr val="black"/>
                </a:solidFill>
                <a:latin typeface="Arial" panose="020B0604020202020204" pitchFamily="34" charset="0"/>
                <a:cs typeface="Arial" panose="020B0604020202020204" pitchFamily="34" charset="0"/>
              </a:rPr>
              <a:t>OU</a:t>
            </a:r>
            <a:r>
              <a:rPr sz="2200" b="1" dirty="0">
                <a:solidFill>
                  <a:prstClr val="black"/>
                </a:solidFill>
                <a:latin typeface="Arial" panose="020B0604020202020204" pitchFamily="34" charset="0"/>
                <a:cs typeface="Arial" panose="020B0604020202020204" pitchFamily="34" charset="0"/>
              </a:rPr>
              <a:t>D</a:t>
            </a:r>
            <a:r>
              <a:rPr sz="2200" b="1" spc="-11" dirty="0">
                <a:solidFill>
                  <a:prstClr val="black"/>
                </a:solidFill>
                <a:latin typeface="Arial" panose="020B0604020202020204" pitchFamily="34" charset="0"/>
                <a:cs typeface="Arial" panose="020B0604020202020204" pitchFamily="34" charset="0"/>
              </a:rPr>
              <a:t> </a:t>
            </a:r>
            <a:r>
              <a:rPr sz="2200" b="1" spc="-8" dirty="0">
                <a:solidFill>
                  <a:prstClr val="black"/>
                </a:solidFill>
                <a:latin typeface="Arial" panose="020B0604020202020204" pitchFamily="34" charset="0"/>
                <a:cs typeface="Arial" panose="020B0604020202020204" pitchFamily="34" charset="0"/>
              </a:rPr>
              <a:t>c</a:t>
            </a:r>
            <a:r>
              <a:rPr sz="2200" b="1" dirty="0">
                <a:solidFill>
                  <a:prstClr val="black"/>
                </a:solidFill>
                <a:latin typeface="Arial" panose="020B0604020202020204" pitchFamily="34" charset="0"/>
                <a:cs typeface="Arial" panose="020B0604020202020204" pitchFamily="34" charset="0"/>
              </a:rPr>
              <a:t>an h</a:t>
            </a:r>
            <a:r>
              <a:rPr sz="2200" b="1" spc="-8" dirty="0">
                <a:solidFill>
                  <a:prstClr val="black"/>
                </a:solidFill>
                <a:latin typeface="Arial" panose="020B0604020202020204" pitchFamily="34" charset="0"/>
                <a:cs typeface="Arial" panose="020B0604020202020204" pitchFamily="34" charset="0"/>
              </a:rPr>
              <a:t>e</a:t>
            </a:r>
            <a:r>
              <a:rPr sz="2200" b="1" dirty="0">
                <a:solidFill>
                  <a:prstClr val="black"/>
                </a:solidFill>
                <a:latin typeface="Arial" panose="020B0604020202020204" pitchFamily="34" charset="0"/>
                <a:cs typeface="Arial" panose="020B0604020202020204" pitchFamily="34" charset="0"/>
              </a:rPr>
              <a:t>lp</a:t>
            </a:r>
            <a:r>
              <a:rPr sz="2200" b="1" spc="8" dirty="0">
                <a:solidFill>
                  <a:prstClr val="black"/>
                </a:solidFill>
                <a:latin typeface="Arial" panose="020B0604020202020204" pitchFamily="34" charset="0"/>
                <a:cs typeface="Arial" panose="020B0604020202020204" pitchFamily="34" charset="0"/>
              </a:rPr>
              <a:t> </a:t>
            </a:r>
            <a:r>
              <a:rPr sz="2200" b="1" dirty="0">
                <a:solidFill>
                  <a:prstClr val="black"/>
                </a:solidFill>
                <a:latin typeface="Arial" panose="020B0604020202020204" pitchFamily="34" charset="0"/>
                <a:cs typeface="Arial" panose="020B0604020202020204" pitchFamily="34" charset="0"/>
              </a:rPr>
              <a:t>p</a:t>
            </a:r>
            <a:r>
              <a:rPr sz="2200" b="1" spc="-34" dirty="0">
                <a:solidFill>
                  <a:prstClr val="black"/>
                </a:solidFill>
                <a:latin typeface="Arial" panose="020B0604020202020204" pitchFamily="34" charset="0"/>
                <a:cs typeface="Arial" panose="020B0604020202020204" pitchFamily="34" charset="0"/>
              </a:rPr>
              <a:t>r</a:t>
            </a:r>
            <a:r>
              <a:rPr sz="2200" b="1" dirty="0">
                <a:solidFill>
                  <a:prstClr val="black"/>
                </a:solidFill>
                <a:latin typeface="Arial" panose="020B0604020202020204" pitchFamily="34" charset="0"/>
                <a:cs typeface="Arial" panose="020B0604020202020204" pitchFamily="34" charset="0"/>
              </a:rPr>
              <a:t>o</a:t>
            </a:r>
            <a:r>
              <a:rPr sz="2200" b="1" spc="4" dirty="0">
                <a:solidFill>
                  <a:prstClr val="black"/>
                </a:solidFill>
                <a:latin typeface="Arial" panose="020B0604020202020204" pitchFamily="34" charset="0"/>
                <a:cs typeface="Arial" panose="020B0604020202020204" pitchFamily="34" charset="0"/>
              </a:rPr>
              <a:t>m</a:t>
            </a:r>
            <a:r>
              <a:rPr sz="2200" b="1" dirty="0">
                <a:solidFill>
                  <a:prstClr val="black"/>
                </a:solidFill>
                <a:latin typeface="Arial" panose="020B0604020202020204" pitchFamily="34" charset="0"/>
                <a:cs typeface="Arial" panose="020B0604020202020204" pitchFamily="34" charset="0"/>
              </a:rPr>
              <a:t>o</a:t>
            </a:r>
            <a:r>
              <a:rPr sz="2200" b="1" spc="-30" dirty="0">
                <a:solidFill>
                  <a:prstClr val="black"/>
                </a:solidFill>
                <a:latin typeface="Arial" panose="020B0604020202020204" pitchFamily="34" charset="0"/>
                <a:cs typeface="Arial" panose="020B0604020202020204" pitchFamily="34" charset="0"/>
              </a:rPr>
              <a:t>t</a:t>
            </a:r>
            <a:r>
              <a:rPr sz="2200" b="1" dirty="0">
                <a:solidFill>
                  <a:prstClr val="black"/>
                </a:solidFill>
                <a:latin typeface="Arial" panose="020B0604020202020204" pitchFamily="34" charset="0"/>
                <a:cs typeface="Arial" panose="020B0604020202020204" pitchFamily="34" charset="0"/>
              </a:rPr>
              <a:t>e</a:t>
            </a:r>
            <a:r>
              <a:rPr sz="2200" b="1" spc="-4" dirty="0">
                <a:solidFill>
                  <a:prstClr val="black"/>
                </a:solidFill>
                <a:latin typeface="Arial" panose="020B0604020202020204" pitchFamily="34" charset="0"/>
                <a:cs typeface="Arial" panose="020B0604020202020204" pitchFamily="34" charset="0"/>
              </a:rPr>
              <a:t> </a:t>
            </a:r>
            <a:r>
              <a:rPr sz="2200" b="1" dirty="0">
                <a:solidFill>
                  <a:prstClr val="black"/>
                </a:solidFill>
                <a:latin typeface="Arial" panose="020B0604020202020204" pitchFamily="34" charset="0"/>
                <a:cs typeface="Arial" panose="020B0604020202020204" pitchFamily="34" charset="0"/>
              </a:rPr>
              <a:t>s</a:t>
            </a:r>
            <a:r>
              <a:rPr sz="2200" b="1" spc="-8" dirty="0">
                <a:solidFill>
                  <a:prstClr val="black"/>
                </a:solidFill>
                <a:latin typeface="Arial" panose="020B0604020202020204" pitchFamily="34" charset="0"/>
                <a:cs typeface="Arial" panose="020B0604020202020204" pitchFamily="34" charset="0"/>
              </a:rPr>
              <a:t>a</a:t>
            </a:r>
            <a:r>
              <a:rPr sz="2200" b="1" spc="-34" dirty="0">
                <a:solidFill>
                  <a:prstClr val="black"/>
                </a:solidFill>
                <a:latin typeface="Arial" panose="020B0604020202020204" pitchFamily="34" charset="0"/>
                <a:cs typeface="Arial" panose="020B0604020202020204" pitchFamily="34" charset="0"/>
              </a:rPr>
              <a:t>f</a:t>
            </a:r>
            <a:r>
              <a:rPr sz="2200" b="1" spc="-11" dirty="0">
                <a:solidFill>
                  <a:prstClr val="black"/>
                </a:solidFill>
                <a:latin typeface="Arial" panose="020B0604020202020204" pitchFamily="34" charset="0"/>
                <a:cs typeface="Arial" panose="020B0604020202020204" pitchFamily="34" charset="0"/>
              </a:rPr>
              <a:t>e</a:t>
            </a:r>
            <a:r>
              <a:rPr sz="2200" b="1" dirty="0">
                <a:solidFill>
                  <a:prstClr val="black"/>
                </a:solidFill>
                <a:latin typeface="Arial" panose="020B0604020202020204" pitchFamily="34" charset="0"/>
                <a:cs typeface="Arial" panose="020B0604020202020204" pitchFamily="34" charset="0"/>
              </a:rPr>
              <a:t>ty</a:t>
            </a:r>
            <a:r>
              <a:rPr sz="2200" b="1" spc="-11" dirty="0">
                <a:solidFill>
                  <a:prstClr val="black"/>
                </a:solidFill>
                <a:latin typeface="Arial" panose="020B0604020202020204" pitchFamily="34" charset="0"/>
                <a:cs typeface="Arial" panose="020B0604020202020204" pitchFamily="34" charset="0"/>
              </a:rPr>
              <a:t> </a:t>
            </a:r>
            <a:r>
              <a:rPr sz="2200" b="1" dirty="0">
                <a:solidFill>
                  <a:prstClr val="black"/>
                </a:solidFill>
                <a:latin typeface="Arial" panose="020B0604020202020204" pitchFamily="34" charset="0"/>
                <a:cs typeface="Arial" panose="020B0604020202020204" pitchFamily="34" charset="0"/>
              </a:rPr>
              <a:t>a</a:t>
            </a:r>
            <a:r>
              <a:rPr sz="2200" b="1" spc="-8" dirty="0">
                <a:solidFill>
                  <a:prstClr val="black"/>
                </a:solidFill>
                <a:latin typeface="Arial" panose="020B0604020202020204" pitchFamily="34" charset="0"/>
                <a:cs typeface="Arial" panose="020B0604020202020204" pitchFamily="34" charset="0"/>
              </a:rPr>
              <a:t>n</a:t>
            </a:r>
            <a:r>
              <a:rPr sz="2200" b="1" dirty="0">
                <a:solidFill>
                  <a:prstClr val="black"/>
                </a:solidFill>
                <a:latin typeface="Arial" panose="020B0604020202020204" pitchFamily="34" charset="0"/>
                <a:cs typeface="Arial" panose="020B0604020202020204" pitchFamily="34" charset="0"/>
              </a:rPr>
              <a:t>d</a:t>
            </a:r>
            <a:r>
              <a:rPr sz="2200" b="1" spc="11" dirty="0">
                <a:solidFill>
                  <a:prstClr val="black"/>
                </a:solidFill>
                <a:latin typeface="Arial" panose="020B0604020202020204" pitchFamily="34" charset="0"/>
                <a:cs typeface="Arial" panose="020B0604020202020204" pitchFamily="34" charset="0"/>
              </a:rPr>
              <a:t> </a:t>
            </a:r>
            <a:r>
              <a:rPr sz="2200" b="1" spc="-19" dirty="0">
                <a:solidFill>
                  <a:prstClr val="black"/>
                </a:solidFill>
                <a:latin typeface="Arial" panose="020B0604020202020204" pitchFamily="34" charset="0"/>
                <a:cs typeface="Arial" panose="020B0604020202020204" pitchFamily="34" charset="0"/>
              </a:rPr>
              <a:t>r</a:t>
            </a:r>
            <a:r>
              <a:rPr sz="2200" b="1" spc="-4" dirty="0">
                <a:solidFill>
                  <a:prstClr val="black"/>
                </a:solidFill>
                <a:latin typeface="Arial" panose="020B0604020202020204" pitchFamily="34" charset="0"/>
                <a:cs typeface="Arial" panose="020B0604020202020204" pitchFamily="34" charset="0"/>
              </a:rPr>
              <a:t>e</a:t>
            </a:r>
            <a:r>
              <a:rPr sz="2200" b="1" spc="-8" dirty="0">
                <a:solidFill>
                  <a:prstClr val="black"/>
                </a:solidFill>
                <a:latin typeface="Arial" panose="020B0604020202020204" pitchFamily="34" charset="0"/>
                <a:cs typeface="Arial" panose="020B0604020202020204" pitchFamily="34" charset="0"/>
              </a:rPr>
              <a:t>d</a:t>
            </a:r>
            <a:r>
              <a:rPr sz="2200" b="1" dirty="0">
                <a:solidFill>
                  <a:prstClr val="black"/>
                </a:solidFill>
                <a:latin typeface="Arial" panose="020B0604020202020204" pitchFamily="34" charset="0"/>
                <a:cs typeface="Arial" panose="020B0604020202020204" pitchFamily="34" charset="0"/>
              </a:rPr>
              <a:t>uce</a:t>
            </a:r>
            <a:r>
              <a:rPr sz="2200" b="1" spc="-4" dirty="0">
                <a:solidFill>
                  <a:prstClr val="black"/>
                </a:solidFill>
                <a:latin typeface="Arial" panose="020B0604020202020204" pitchFamily="34" charset="0"/>
                <a:cs typeface="Arial" panose="020B0604020202020204" pitchFamily="34" charset="0"/>
              </a:rPr>
              <a:t> </a:t>
            </a:r>
            <a:r>
              <a:rPr sz="2200" b="1" dirty="0">
                <a:solidFill>
                  <a:prstClr val="black"/>
                </a:solidFill>
                <a:latin typeface="Arial" panose="020B0604020202020204" pitchFamily="34" charset="0"/>
                <a:cs typeface="Arial" panose="020B0604020202020204" pitchFamily="34" charset="0"/>
              </a:rPr>
              <a:t>harm</a:t>
            </a:r>
            <a:r>
              <a:rPr sz="2200" b="1" spc="-8" dirty="0">
                <a:solidFill>
                  <a:prstClr val="black"/>
                </a:solidFill>
                <a:latin typeface="Arial" panose="020B0604020202020204" pitchFamily="34" charset="0"/>
                <a:cs typeface="Arial" panose="020B0604020202020204" pitchFamily="34" charset="0"/>
              </a:rPr>
              <a:t> </a:t>
            </a:r>
            <a:r>
              <a:rPr sz="2200" b="1" dirty="0">
                <a:solidFill>
                  <a:prstClr val="black"/>
                </a:solidFill>
                <a:latin typeface="Arial" panose="020B0604020202020204" pitchFamily="34" charset="0"/>
                <a:cs typeface="Arial" panose="020B0604020202020204" pitchFamily="34" charset="0"/>
              </a:rPr>
              <a:t>in a </a:t>
            </a:r>
            <a:r>
              <a:rPr sz="2200" b="1" spc="-4" dirty="0">
                <a:solidFill>
                  <a:prstClr val="black"/>
                </a:solidFill>
                <a:latin typeface="Arial" panose="020B0604020202020204" pitchFamily="34" charset="0"/>
                <a:cs typeface="Arial" panose="020B0604020202020204" pitchFamily="34" charset="0"/>
              </a:rPr>
              <a:t>cri</a:t>
            </a:r>
            <a:r>
              <a:rPr sz="2200" b="1" spc="8" dirty="0">
                <a:solidFill>
                  <a:prstClr val="black"/>
                </a:solidFill>
                <a:latin typeface="Arial" panose="020B0604020202020204" pitchFamily="34" charset="0"/>
                <a:cs typeface="Arial" panose="020B0604020202020204" pitchFamily="34" charset="0"/>
              </a:rPr>
              <a:t>m</a:t>
            </a:r>
            <a:r>
              <a:rPr sz="2200" b="1" dirty="0">
                <a:solidFill>
                  <a:prstClr val="black"/>
                </a:solidFill>
                <a:latin typeface="Arial" panose="020B0604020202020204" pitchFamily="34" charset="0"/>
                <a:cs typeface="Arial" panose="020B0604020202020204" pitchFamily="34" charset="0"/>
              </a:rPr>
              <a:t>i</a:t>
            </a:r>
            <a:r>
              <a:rPr sz="2200" b="1" spc="-8" dirty="0">
                <a:solidFill>
                  <a:prstClr val="black"/>
                </a:solidFill>
                <a:latin typeface="Arial" panose="020B0604020202020204" pitchFamily="34" charset="0"/>
                <a:cs typeface="Arial" panose="020B0604020202020204" pitchFamily="34" charset="0"/>
              </a:rPr>
              <a:t>n</a:t>
            </a:r>
            <a:r>
              <a:rPr sz="2200" b="1" dirty="0">
                <a:solidFill>
                  <a:prstClr val="black"/>
                </a:solidFill>
                <a:latin typeface="Arial" panose="020B0604020202020204" pitchFamily="34" charset="0"/>
                <a:cs typeface="Arial" panose="020B0604020202020204" pitchFamily="34" charset="0"/>
              </a:rPr>
              <a:t>al</a:t>
            </a:r>
            <a:r>
              <a:rPr lang="en-US" sz="2200" dirty="0">
                <a:solidFill>
                  <a:prstClr val="black"/>
                </a:solidFill>
                <a:latin typeface="Arial" panose="020B0604020202020204" pitchFamily="34" charset="0"/>
                <a:cs typeface="Arial" panose="020B0604020202020204" pitchFamily="34" charset="0"/>
              </a:rPr>
              <a:t> </a:t>
            </a:r>
            <a:r>
              <a:rPr lang="en-US" sz="2200" b="1" dirty="0">
                <a:solidFill>
                  <a:prstClr val="black"/>
                </a:solidFill>
                <a:latin typeface="Arial" panose="020B0604020202020204" pitchFamily="34" charset="0"/>
                <a:cs typeface="Arial" panose="020B0604020202020204" pitchFamily="34" charset="0"/>
              </a:rPr>
              <a:t>l</a:t>
            </a:r>
            <a:r>
              <a:rPr lang="en-US" sz="2200" b="1" spc="-8" dirty="0">
                <a:solidFill>
                  <a:prstClr val="black"/>
                </a:solidFill>
                <a:latin typeface="Arial" panose="020B0604020202020204" pitchFamily="34" charset="0"/>
                <a:cs typeface="Arial" panose="020B0604020202020204" pitchFamily="34" charset="0"/>
              </a:rPr>
              <a:t>e</a:t>
            </a:r>
            <a:r>
              <a:rPr lang="en-US" sz="2200" b="1" spc="-38" dirty="0">
                <a:solidFill>
                  <a:prstClr val="black"/>
                </a:solidFill>
                <a:latin typeface="Arial" panose="020B0604020202020204" pitchFamily="34" charset="0"/>
                <a:cs typeface="Arial" panose="020B0604020202020204" pitchFamily="34" charset="0"/>
              </a:rPr>
              <a:t>g</a:t>
            </a:r>
            <a:r>
              <a:rPr lang="en-US" sz="2200" b="1" dirty="0">
                <a:solidFill>
                  <a:prstClr val="black"/>
                </a:solidFill>
                <a:latin typeface="Arial" panose="020B0604020202020204" pitchFamily="34" charset="0"/>
                <a:cs typeface="Arial" panose="020B0604020202020204" pitchFamily="34" charset="0"/>
              </a:rPr>
              <a:t>al s</a:t>
            </a:r>
            <a:r>
              <a:rPr lang="en-US" sz="2200" b="1" spc="-11" dirty="0">
                <a:solidFill>
                  <a:prstClr val="black"/>
                </a:solidFill>
                <a:latin typeface="Arial" panose="020B0604020202020204" pitchFamily="34" charset="0"/>
                <a:cs typeface="Arial" panose="020B0604020202020204" pitchFamily="34" charset="0"/>
              </a:rPr>
              <a:t>e</a:t>
            </a:r>
            <a:r>
              <a:rPr lang="en-US" sz="2200" b="1" spc="-34" dirty="0">
                <a:solidFill>
                  <a:prstClr val="black"/>
                </a:solidFill>
                <a:latin typeface="Arial" panose="020B0604020202020204" pitchFamily="34" charset="0"/>
                <a:cs typeface="Arial" panose="020B0604020202020204" pitchFamily="34" charset="0"/>
              </a:rPr>
              <a:t>t</a:t>
            </a:r>
            <a:r>
              <a:rPr lang="en-US" sz="2200" b="1" dirty="0">
                <a:solidFill>
                  <a:prstClr val="black"/>
                </a:solidFill>
                <a:latin typeface="Arial" panose="020B0604020202020204" pitchFamily="34" charset="0"/>
                <a:cs typeface="Arial" panose="020B0604020202020204" pitchFamily="34" charset="0"/>
              </a:rPr>
              <a:t>t</a:t>
            </a:r>
            <a:r>
              <a:rPr lang="en-US" sz="2200" b="1" spc="-8" dirty="0">
                <a:solidFill>
                  <a:prstClr val="black"/>
                </a:solidFill>
                <a:latin typeface="Arial" panose="020B0604020202020204" pitchFamily="34" charset="0"/>
                <a:cs typeface="Arial" panose="020B0604020202020204" pitchFamily="34" charset="0"/>
              </a:rPr>
              <a:t>i</a:t>
            </a:r>
            <a:r>
              <a:rPr lang="en-US" sz="2200" b="1" dirty="0">
                <a:solidFill>
                  <a:prstClr val="black"/>
                </a:solidFill>
                <a:latin typeface="Arial" panose="020B0604020202020204" pitchFamily="34" charset="0"/>
                <a:cs typeface="Arial" panose="020B0604020202020204" pitchFamily="34" charset="0"/>
              </a:rPr>
              <a:t>ng</a:t>
            </a:r>
            <a:endParaRPr lang="en-US" sz="2200" dirty="0">
              <a:solidFill>
                <a:prstClr val="black"/>
              </a:solidFill>
              <a:latin typeface="Arial" panose="020B0604020202020204" pitchFamily="34" charset="0"/>
              <a:cs typeface="Arial" panose="020B0604020202020204" pitchFamily="34" charset="0"/>
            </a:endParaRPr>
          </a:p>
          <a:p>
            <a:pPr marL="180975" marR="339566" indent="-171450" defTabSz="685800">
              <a:buFont typeface="Arial"/>
              <a:buChar char="•"/>
              <a:tabLst>
                <a:tab pos="180975" algn="l"/>
              </a:tabLst>
            </a:pPr>
            <a:r>
              <a:rPr sz="2200" b="1" dirty="0">
                <a:solidFill>
                  <a:prstClr val="black"/>
                </a:solidFill>
                <a:latin typeface="Arial" panose="020B0604020202020204" pitchFamily="34" charset="0"/>
                <a:cs typeface="Arial" panose="020B0604020202020204" pitchFamily="34" charset="0"/>
              </a:rPr>
              <a:t>A</a:t>
            </a:r>
            <a:r>
              <a:rPr sz="2200" b="1" spc="4" dirty="0">
                <a:solidFill>
                  <a:prstClr val="black"/>
                </a:solidFill>
                <a:latin typeface="Arial" panose="020B0604020202020204" pitchFamily="34" charset="0"/>
                <a:cs typeface="Arial" panose="020B0604020202020204" pitchFamily="34" charset="0"/>
              </a:rPr>
              <a:t>s</a:t>
            </a:r>
            <a:r>
              <a:rPr sz="2200" b="1" dirty="0">
                <a:solidFill>
                  <a:prstClr val="black"/>
                </a:solidFill>
                <a:latin typeface="Arial" panose="020B0604020202020204" pitchFamily="34" charset="0"/>
                <a:cs typeface="Arial" panose="020B0604020202020204" pitchFamily="34" charset="0"/>
              </a:rPr>
              <a:t>sessing</a:t>
            </a:r>
            <a:r>
              <a:rPr sz="2200" b="1" spc="-23" dirty="0">
                <a:solidFill>
                  <a:prstClr val="black"/>
                </a:solidFill>
                <a:latin typeface="Arial" panose="020B0604020202020204" pitchFamily="34" charset="0"/>
                <a:cs typeface="Arial" panose="020B0604020202020204" pitchFamily="34" charset="0"/>
              </a:rPr>
              <a:t> </a:t>
            </a:r>
            <a:r>
              <a:rPr sz="2200" b="1" spc="-30" dirty="0">
                <a:solidFill>
                  <a:prstClr val="black"/>
                </a:solidFill>
                <a:latin typeface="Arial" panose="020B0604020202020204" pitchFamily="34" charset="0"/>
                <a:cs typeface="Arial" panose="020B0604020202020204" pitchFamily="34" charset="0"/>
              </a:rPr>
              <a:t>a</a:t>
            </a:r>
            <a:r>
              <a:rPr sz="2200" b="1" spc="-26" dirty="0">
                <a:solidFill>
                  <a:prstClr val="black"/>
                </a:solidFill>
                <a:latin typeface="Arial" panose="020B0604020202020204" pitchFamily="34" charset="0"/>
                <a:cs typeface="Arial" panose="020B0604020202020204" pitchFamily="34" charset="0"/>
              </a:rPr>
              <a:t>v</a:t>
            </a:r>
            <a:r>
              <a:rPr sz="2200" b="1" dirty="0">
                <a:solidFill>
                  <a:prstClr val="black"/>
                </a:solidFill>
                <a:latin typeface="Arial" panose="020B0604020202020204" pitchFamily="34" charset="0"/>
                <a:cs typeface="Arial" panose="020B0604020202020204" pitchFamily="34" charset="0"/>
              </a:rPr>
              <a:t>ai</a:t>
            </a:r>
            <a:r>
              <a:rPr sz="2200" b="1" spc="-8" dirty="0">
                <a:solidFill>
                  <a:prstClr val="black"/>
                </a:solidFill>
                <a:latin typeface="Arial" panose="020B0604020202020204" pitchFamily="34" charset="0"/>
                <a:cs typeface="Arial" panose="020B0604020202020204" pitchFamily="34" charset="0"/>
              </a:rPr>
              <a:t>l</a:t>
            </a:r>
            <a:r>
              <a:rPr sz="2200" b="1" dirty="0">
                <a:solidFill>
                  <a:prstClr val="black"/>
                </a:solidFill>
                <a:latin typeface="Arial" panose="020B0604020202020204" pitchFamily="34" charset="0"/>
                <a:cs typeface="Arial" panose="020B0604020202020204" pitchFamily="34" charset="0"/>
              </a:rPr>
              <a:t>a</a:t>
            </a:r>
            <a:r>
              <a:rPr sz="2200" b="1" spc="-8" dirty="0">
                <a:solidFill>
                  <a:prstClr val="black"/>
                </a:solidFill>
                <a:latin typeface="Arial" panose="020B0604020202020204" pitchFamily="34" charset="0"/>
                <a:cs typeface="Arial" panose="020B0604020202020204" pitchFamily="34" charset="0"/>
              </a:rPr>
              <a:t>b</a:t>
            </a:r>
            <a:r>
              <a:rPr sz="2200" b="1" dirty="0">
                <a:solidFill>
                  <a:prstClr val="black"/>
                </a:solidFill>
                <a:latin typeface="Arial" panose="020B0604020202020204" pitchFamily="34" charset="0"/>
                <a:cs typeface="Arial" panose="020B0604020202020204" pitchFamily="34" charset="0"/>
              </a:rPr>
              <a:t>le</a:t>
            </a:r>
            <a:r>
              <a:rPr sz="2200" b="1" spc="-4" dirty="0">
                <a:solidFill>
                  <a:prstClr val="black"/>
                </a:solidFill>
                <a:latin typeface="Arial" panose="020B0604020202020204" pitchFamily="34" charset="0"/>
                <a:cs typeface="Arial" panose="020B0604020202020204" pitchFamily="34" charset="0"/>
              </a:rPr>
              <a:t> </a:t>
            </a:r>
            <a:r>
              <a:rPr sz="2200" b="1" dirty="0">
                <a:solidFill>
                  <a:prstClr val="black"/>
                </a:solidFill>
                <a:latin typeface="Arial" panose="020B0604020202020204" pitchFamily="34" charset="0"/>
                <a:cs typeface="Arial" panose="020B0604020202020204" pitchFamily="34" charset="0"/>
              </a:rPr>
              <a:t>local</a:t>
            </a:r>
            <a:r>
              <a:rPr sz="2200" b="1" spc="-11" dirty="0">
                <a:solidFill>
                  <a:prstClr val="black"/>
                </a:solidFill>
                <a:latin typeface="Arial" panose="020B0604020202020204" pitchFamily="34" charset="0"/>
                <a:cs typeface="Arial" panose="020B0604020202020204" pitchFamily="34" charset="0"/>
              </a:rPr>
              <a:t> </a:t>
            </a:r>
            <a:r>
              <a:rPr sz="2200" b="1" spc="-23" dirty="0">
                <a:solidFill>
                  <a:prstClr val="black"/>
                </a:solidFill>
                <a:latin typeface="Arial" panose="020B0604020202020204" pitchFamily="34" charset="0"/>
                <a:cs typeface="Arial" panose="020B0604020202020204" pitchFamily="34" charset="0"/>
              </a:rPr>
              <a:t>r</a:t>
            </a:r>
            <a:r>
              <a:rPr sz="2200" b="1" spc="-4" dirty="0">
                <a:solidFill>
                  <a:prstClr val="black"/>
                </a:solidFill>
                <a:latin typeface="Arial" panose="020B0604020202020204" pitchFamily="34" charset="0"/>
                <a:cs typeface="Arial" panose="020B0604020202020204" pitchFamily="34" charset="0"/>
              </a:rPr>
              <a:t>esou</a:t>
            </a:r>
            <a:r>
              <a:rPr sz="2200" b="1" spc="-26" dirty="0">
                <a:solidFill>
                  <a:prstClr val="black"/>
                </a:solidFill>
                <a:latin typeface="Arial" panose="020B0604020202020204" pitchFamily="34" charset="0"/>
                <a:cs typeface="Arial" panose="020B0604020202020204" pitchFamily="34" charset="0"/>
              </a:rPr>
              <a:t>r</a:t>
            </a:r>
            <a:r>
              <a:rPr sz="2200" b="1" spc="-4" dirty="0">
                <a:solidFill>
                  <a:prstClr val="black"/>
                </a:solidFill>
                <a:latin typeface="Arial" panose="020B0604020202020204" pitchFamily="34" charset="0"/>
                <a:cs typeface="Arial" panose="020B0604020202020204" pitchFamily="34" charset="0"/>
              </a:rPr>
              <a:t>ce</a:t>
            </a:r>
            <a:r>
              <a:rPr sz="2200" b="1" spc="11" dirty="0">
                <a:solidFill>
                  <a:prstClr val="black"/>
                </a:solidFill>
                <a:latin typeface="Arial" panose="020B0604020202020204" pitchFamily="34" charset="0"/>
                <a:cs typeface="Arial" panose="020B0604020202020204" pitchFamily="34" charset="0"/>
              </a:rPr>
              <a:t>s</a:t>
            </a:r>
            <a:r>
              <a:rPr sz="2200" spc="-8" dirty="0">
                <a:solidFill>
                  <a:prstClr val="black"/>
                </a:solidFill>
                <a:latin typeface="Arial" panose="020B0604020202020204" pitchFamily="34" charset="0"/>
                <a:cs typeface="Arial" panose="020B0604020202020204" pitchFamily="34" charset="0"/>
              </a:rPr>
              <a:t>,</a:t>
            </a:r>
            <a:r>
              <a:rPr sz="2200" spc="-11"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especially</a:t>
            </a:r>
            <a:r>
              <a:rPr sz="2200" spc="-26" dirty="0">
                <a:solidFill>
                  <a:prstClr val="black"/>
                </a:solidFill>
                <a:latin typeface="Arial" panose="020B0604020202020204" pitchFamily="34" charset="0"/>
                <a:cs typeface="Arial" panose="020B0604020202020204" pitchFamily="34" charset="0"/>
              </a:rPr>
              <a:t> </a:t>
            </a:r>
            <a:r>
              <a:rPr sz="2200" spc="-49" dirty="0">
                <a:solidFill>
                  <a:prstClr val="black"/>
                </a:solidFill>
                <a:latin typeface="Arial" panose="020B0604020202020204" pitchFamily="34" charset="0"/>
                <a:cs typeface="Arial" panose="020B0604020202020204" pitchFamily="34" charset="0"/>
              </a:rPr>
              <a:t>f</a:t>
            </a:r>
            <a:r>
              <a:rPr sz="2200" spc="-4" dirty="0">
                <a:solidFill>
                  <a:prstClr val="black"/>
                </a:solidFill>
                <a:latin typeface="Arial" panose="020B0604020202020204" pitchFamily="34" charset="0"/>
                <a:cs typeface="Arial" panose="020B0604020202020204" pitchFamily="34" charset="0"/>
              </a:rPr>
              <a:t>o</a:t>
            </a:r>
            <a:r>
              <a:rPr sz="2200" dirty="0">
                <a:solidFill>
                  <a:prstClr val="black"/>
                </a:solidFill>
                <a:latin typeface="Arial" panose="020B0604020202020204" pitchFamily="34" charset="0"/>
                <a:cs typeface="Arial" panose="020B0604020202020204" pitchFamily="34" charset="0"/>
              </a:rPr>
              <a:t>r linking</a:t>
            </a:r>
            <a:r>
              <a:rPr sz="2200" spc="-15"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individuals</a:t>
            </a:r>
            <a:r>
              <a:rPr sz="2200" spc="-23" dirty="0">
                <a:solidFill>
                  <a:prstClr val="black"/>
                </a:solidFill>
                <a:latin typeface="Arial" panose="020B0604020202020204" pitchFamily="34" charset="0"/>
                <a:cs typeface="Arial" panose="020B0604020202020204" pitchFamily="34" charset="0"/>
              </a:rPr>
              <a:t> </a:t>
            </a:r>
            <a:r>
              <a:rPr sz="2200" spc="-19" dirty="0">
                <a:solidFill>
                  <a:prstClr val="black"/>
                </a:solidFill>
                <a:latin typeface="Arial" panose="020B0604020202020204" pitchFamily="34" charset="0"/>
                <a:cs typeface="Arial" panose="020B0604020202020204" pitchFamily="34" charset="0"/>
              </a:rPr>
              <a:t>t</a:t>
            </a:r>
            <a:r>
              <a:rPr sz="2200" dirty="0">
                <a:solidFill>
                  <a:prstClr val="black"/>
                </a:solidFill>
                <a:latin typeface="Arial" panose="020B0604020202020204" pitchFamily="34" charset="0"/>
                <a:cs typeface="Arial" panose="020B0604020202020204" pitchFamily="34" charset="0"/>
              </a:rPr>
              <a:t>o </a:t>
            </a:r>
            <a:r>
              <a:rPr sz="2200" spc="-23" dirty="0">
                <a:solidFill>
                  <a:prstClr val="black"/>
                </a:solidFill>
                <a:latin typeface="Arial" panose="020B0604020202020204" pitchFamily="34" charset="0"/>
                <a:cs typeface="Arial" panose="020B0604020202020204" pitchFamily="34" charset="0"/>
              </a:rPr>
              <a:t>c</a:t>
            </a:r>
            <a:r>
              <a:rPr sz="2200" dirty="0">
                <a:solidFill>
                  <a:prstClr val="black"/>
                </a:solidFill>
                <a:latin typeface="Arial" panose="020B0604020202020204" pitchFamily="34" charset="0"/>
                <a:cs typeface="Arial" panose="020B0604020202020204" pitchFamily="34" charset="0"/>
              </a:rPr>
              <a:t>a</a:t>
            </a:r>
            <a:r>
              <a:rPr sz="2200" spc="-26" dirty="0">
                <a:solidFill>
                  <a:prstClr val="black"/>
                </a:solidFill>
                <a:latin typeface="Arial" panose="020B0604020202020204" pitchFamily="34" charset="0"/>
                <a:cs typeface="Arial" panose="020B0604020202020204" pitchFamily="34" charset="0"/>
              </a:rPr>
              <a:t>r</a:t>
            </a:r>
            <a:r>
              <a:rPr sz="2200" dirty="0">
                <a:solidFill>
                  <a:prstClr val="black"/>
                </a:solidFill>
                <a:latin typeface="Arial" panose="020B0604020202020204" pitchFamily="34" charset="0"/>
                <a:cs typeface="Arial" panose="020B0604020202020204" pitchFamily="34" charset="0"/>
              </a:rPr>
              <a:t>e </a:t>
            </a:r>
            <a:r>
              <a:rPr sz="2200" spc="-4" dirty="0">
                <a:solidFill>
                  <a:prstClr val="black"/>
                </a:solidFill>
                <a:latin typeface="Arial" panose="020B0604020202020204" pitchFamily="34" charset="0"/>
                <a:cs typeface="Arial" panose="020B0604020202020204" pitchFamily="34" charset="0"/>
              </a:rPr>
              <a:t>po</a:t>
            </a:r>
            <a:r>
              <a:rPr sz="2200" spc="-23" dirty="0">
                <a:solidFill>
                  <a:prstClr val="black"/>
                </a:solidFill>
                <a:latin typeface="Arial" panose="020B0604020202020204" pitchFamily="34" charset="0"/>
                <a:cs typeface="Arial" panose="020B0604020202020204" pitchFamily="34" charset="0"/>
              </a:rPr>
              <a:t>s</a:t>
            </a:r>
            <a:r>
              <a:rPr sz="2200" spc="4" dirty="0">
                <a:solidFill>
                  <a:prstClr val="black"/>
                </a:solidFill>
                <a:latin typeface="Arial" panose="020B0604020202020204" pitchFamily="34" charset="0"/>
                <a:cs typeface="Arial" panose="020B0604020202020204" pitchFamily="34" charset="0"/>
              </a:rPr>
              <a:t>t</a:t>
            </a:r>
            <a:r>
              <a:rPr sz="2200" spc="-8" dirty="0">
                <a:solidFill>
                  <a:prstClr val="black"/>
                </a:solidFill>
                <a:latin typeface="Arial" panose="020B0604020202020204" pitchFamily="34" charset="0"/>
                <a:cs typeface="Arial" panose="020B0604020202020204" pitchFamily="34" charset="0"/>
              </a:rPr>
              <a:t>-</a:t>
            </a:r>
            <a:r>
              <a:rPr sz="2200" spc="-26" dirty="0">
                <a:solidFill>
                  <a:prstClr val="black"/>
                </a:solidFill>
                <a:latin typeface="Arial" panose="020B0604020202020204" pitchFamily="34" charset="0"/>
                <a:cs typeface="Arial" panose="020B0604020202020204" pitchFamily="34" charset="0"/>
              </a:rPr>
              <a:t>r</a:t>
            </a:r>
            <a:r>
              <a:rPr sz="2200" dirty="0">
                <a:solidFill>
                  <a:prstClr val="black"/>
                </a:solidFill>
                <a:latin typeface="Arial" panose="020B0604020202020204" pitchFamily="34" charset="0"/>
                <a:cs typeface="Arial" panose="020B0604020202020204" pitchFamily="34" charset="0"/>
              </a:rPr>
              <a:t>elease</a:t>
            </a:r>
          </a:p>
          <a:p>
            <a:pPr marL="180975" indent="-171450" defTabSz="685800">
              <a:buFont typeface="Arial"/>
              <a:buChar char="•"/>
              <a:tabLst>
                <a:tab pos="180975" algn="l"/>
              </a:tabLst>
            </a:pPr>
            <a:r>
              <a:rPr sz="2200" b="1" dirty="0">
                <a:solidFill>
                  <a:prstClr val="black"/>
                </a:solidFill>
                <a:latin typeface="Arial" panose="020B0604020202020204" pitchFamily="34" charset="0"/>
                <a:cs typeface="Arial" panose="020B0604020202020204" pitchFamily="34" charset="0"/>
              </a:rPr>
              <a:t>Ide</a:t>
            </a:r>
            <a:r>
              <a:rPr sz="2200" b="1" spc="-34" dirty="0">
                <a:solidFill>
                  <a:prstClr val="black"/>
                </a:solidFill>
                <a:latin typeface="Arial" panose="020B0604020202020204" pitchFamily="34" charset="0"/>
                <a:cs typeface="Arial" panose="020B0604020202020204" pitchFamily="34" charset="0"/>
              </a:rPr>
              <a:t>n</a:t>
            </a:r>
            <a:r>
              <a:rPr sz="2200" b="1" dirty="0">
                <a:solidFill>
                  <a:prstClr val="black"/>
                </a:solidFill>
                <a:latin typeface="Arial" panose="020B0604020202020204" pitchFamily="34" charset="0"/>
                <a:cs typeface="Arial" panose="020B0604020202020204" pitchFamily="34" charset="0"/>
              </a:rPr>
              <a:t>t</a:t>
            </a:r>
            <a:r>
              <a:rPr sz="2200" b="1" spc="-8" dirty="0">
                <a:solidFill>
                  <a:prstClr val="black"/>
                </a:solidFill>
                <a:latin typeface="Arial" panose="020B0604020202020204" pitchFamily="34" charset="0"/>
                <a:cs typeface="Arial" panose="020B0604020202020204" pitchFamily="34" charset="0"/>
              </a:rPr>
              <a:t>i</a:t>
            </a:r>
            <a:r>
              <a:rPr sz="2200" b="1" spc="8" dirty="0">
                <a:solidFill>
                  <a:prstClr val="black"/>
                </a:solidFill>
                <a:latin typeface="Arial" panose="020B0604020202020204" pitchFamily="34" charset="0"/>
                <a:cs typeface="Arial" panose="020B0604020202020204" pitchFamily="34" charset="0"/>
              </a:rPr>
              <a:t>f</a:t>
            </a:r>
            <a:r>
              <a:rPr sz="2200" b="1" dirty="0">
                <a:solidFill>
                  <a:prstClr val="black"/>
                </a:solidFill>
                <a:latin typeface="Arial" panose="020B0604020202020204" pitchFamily="34" charset="0"/>
                <a:cs typeface="Arial" panose="020B0604020202020204" pitchFamily="34" charset="0"/>
              </a:rPr>
              <a:t>yi</a:t>
            </a:r>
            <a:r>
              <a:rPr sz="2200" b="1" spc="-8" dirty="0">
                <a:solidFill>
                  <a:prstClr val="black"/>
                </a:solidFill>
                <a:latin typeface="Arial" panose="020B0604020202020204" pitchFamily="34" charset="0"/>
                <a:cs typeface="Arial" panose="020B0604020202020204" pitchFamily="34" charset="0"/>
              </a:rPr>
              <a:t>n</a:t>
            </a:r>
            <a:r>
              <a:rPr sz="2200" b="1" dirty="0">
                <a:solidFill>
                  <a:prstClr val="black"/>
                </a:solidFill>
                <a:latin typeface="Arial" panose="020B0604020202020204" pitchFamily="34" charset="0"/>
                <a:cs typeface="Arial" panose="020B0604020202020204" pitchFamily="34" charset="0"/>
              </a:rPr>
              <a:t>g</a:t>
            </a:r>
            <a:r>
              <a:rPr sz="2200" b="1" spc="15" dirty="0">
                <a:solidFill>
                  <a:prstClr val="black"/>
                </a:solidFill>
                <a:latin typeface="Arial" panose="020B0604020202020204" pitchFamily="34" charset="0"/>
                <a:cs typeface="Arial" panose="020B0604020202020204" pitchFamily="34" charset="0"/>
              </a:rPr>
              <a:t> </a:t>
            </a:r>
            <a:r>
              <a:rPr sz="2200" b="1" spc="-4" dirty="0">
                <a:solidFill>
                  <a:prstClr val="black"/>
                </a:solidFill>
                <a:latin typeface="Arial" panose="020B0604020202020204" pitchFamily="34" charset="0"/>
                <a:cs typeface="Arial" panose="020B0604020202020204" pitchFamily="34" charset="0"/>
              </a:rPr>
              <a:t>champio</a:t>
            </a:r>
            <a:r>
              <a:rPr sz="2200" b="1" dirty="0">
                <a:solidFill>
                  <a:prstClr val="black"/>
                </a:solidFill>
                <a:latin typeface="Arial" panose="020B0604020202020204" pitchFamily="34" charset="0"/>
                <a:cs typeface="Arial" panose="020B0604020202020204" pitchFamily="34" charset="0"/>
              </a:rPr>
              <a:t>ns</a:t>
            </a:r>
            <a:r>
              <a:rPr sz="2200" b="1" spc="8"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th</a:t>
            </a:r>
            <a:r>
              <a:rPr sz="2200" spc="-15" dirty="0">
                <a:solidFill>
                  <a:prstClr val="black"/>
                </a:solidFill>
                <a:latin typeface="Arial" panose="020B0604020202020204" pitchFamily="34" charset="0"/>
                <a:cs typeface="Arial" panose="020B0604020202020204" pitchFamily="34" charset="0"/>
              </a:rPr>
              <a:t>a</a:t>
            </a:r>
            <a:r>
              <a:rPr sz="2200" dirty="0">
                <a:solidFill>
                  <a:prstClr val="black"/>
                </a:solidFill>
                <a:latin typeface="Arial" panose="020B0604020202020204" pitchFamily="34" charset="0"/>
                <a:cs typeface="Arial" panose="020B0604020202020204" pitchFamily="34" charset="0"/>
              </a:rPr>
              <a:t>t </a:t>
            </a:r>
            <a:r>
              <a:rPr sz="2200" spc="-15" dirty="0">
                <a:solidFill>
                  <a:prstClr val="black"/>
                </a:solidFill>
                <a:latin typeface="Arial" panose="020B0604020202020204" pitchFamily="34" charset="0"/>
                <a:cs typeface="Arial" panose="020B0604020202020204" pitchFamily="34" charset="0"/>
              </a:rPr>
              <a:t>c</a:t>
            </a:r>
            <a:r>
              <a:rPr sz="2200" dirty="0">
                <a:solidFill>
                  <a:prstClr val="black"/>
                </a:solidFill>
                <a:latin typeface="Arial" panose="020B0604020202020204" pitchFamily="34" charset="0"/>
                <a:cs typeface="Arial" panose="020B0604020202020204" pitchFamily="34" charset="0"/>
              </a:rPr>
              <a:t>an</a:t>
            </a:r>
            <a:r>
              <a:rPr sz="2200" spc="-11"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ad</a:t>
            </a:r>
            <a:r>
              <a:rPr sz="2200" spc="-19" dirty="0">
                <a:solidFill>
                  <a:prstClr val="black"/>
                </a:solidFill>
                <a:latin typeface="Arial" panose="020B0604020202020204" pitchFamily="34" charset="0"/>
                <a:cs typeface="Arial" panose="020B0604020202020204" pitchFamily="34" charset="0"/>
              </a:rPr>
              <a:t>v</a:t>
            </a:r>
            <a:r>
              <a:rPr sz="2200" spc="-4" dirty="0">
                <a:solidFill>
                  <a:prstClr val="black"/>
                </a:solidFill>
                <a:latin typeface="Arial" panose="020B0604020202020204" pitchFamily="34" charset="0"/>
                <a:cs typeface="Arial" panose="020B0604020202020204" pitchFamily="34" charset="0"/>
              </a:rPr>
              <a:t>o</a:t>
            </a:r>
            <a:r>
              <a:rPr sz="2200" spc="-23" dirty="0">
                <a:solidFill>
                  <a:prstClr val="black"/>
                </a:solidFill>
                <a:latin typeface="Arial" panose="020B0604020202020204" pitchFamily="34" charset="0"/>
                <a:cs typeface="Arial" panose="020B0604020202020204" pitchFamily="34" charset="0"/>
              </a:rPr>
              <a:t>c</a:t>
            </a:r>
            <a:r>
              <a:rPr sz="2200" spc="-19" dirty="0">
                <a:solidFill>
                  <a:prstClr val="black"/>
                </a:solidFill>
                <a:latin typeface="Arial" panose="020B0604020202020204" pitchFamily="34" charset="0"/>
                <a:cs typeface="Arial" panose="020B0604020202020204" pitchFamily="34" charset="0"/>
              </a:rPr>
              <a:t>at</a:t>
            </a:r>
            <a:r>
              <a:rPr sz="2200" dirty="0">
                <a:solidFill>
                  <a:prstClr val="black"/>
                </a:solidFill>
                <a:latin typeface="Arial" panose="020B0604020202020204" pitchFamily="34" charset="0"/>
                <a:cs typeface="Arial" panose="020B0604020202020204" pitchFamily="34" charset="0"/>
              </a:rPr>
              <a:t>e</a:t>
            </a:r>
            <a:r>
              <a:rPr sz="2200" spc="-11" dirty="0">
                <a:solidFill>
                  <a:prstClr val="black"/>
                </a:solidFill>
                <a:latin typeface="Arial" panose="020B0604020202020204" pitchFamily="34" charset="0"/>
                <a:cs typeface="Arial" panose="020B0604020202020204" pitchFamily="34" charset="0"/>
              </a:rPr>
              <a:t> </a:t>
            </a:r>
            <a:r>
              <a:rPr sz="2200" spc="-49" dirty="0">
                <a:solidFill>
                  <a:prstClr val="black"/>
                </a:solidFill>
                <a:latin typeface="Arial" panose="020B0604020202020204" pitchFamily="34" charset="0"/>
                <a:cs typeface="Arial" panose="020B0604020202020204" pitchFamily="34" charset="0"/>
              </a:rPr>
              <a:t>f</a:t>
            </a:r>
            <a:r>
              <a:rPr sz="2200" spc="-4" dirty="0">
                <a:solidFill>
                  <a:prstClr val="black"/>
                </a:solidFill>
                <a:latin typeface="Arial" panose="020B0604020202020204" pitchFamily="34" charset="0"/>
                <a:cs typeface="Arial" panose="020B0604020202020204" pitchFamily="34" charset="0"/>
              </a:rPr>
              <a:t>o</a:t>
            </a:r>
            <a:r>
              <a:rPr sz="2200" dirty="0">
                <a:solidFill>
                  <a:prstClr val="black"/>
                </a:solidFill>
                <a:latin typeface="Arial" panose="020B0604020202020204" pitchFamily="34" charset="0"/>
                <a:cs typeface="Arial" panose="020B0604020202020204" pitchFamily="34" charset="0"/>
              </a:rPr>
              <a:t>r</a:t>
            </a:r>
            <a:r>
              <a:rPr sz="2200" spc="8"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the</a:t>
            </a:r>
            <a:r>
              <a:rPr sz="2200" spc="-8"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impor</a:t>
            </a:r>
            <a:r>
              <a:rPr sz="2200" spc="-34" dirty="0">
                <a:solidFill>
                  <a:prstClr val="black"/>
                </a:solidFill>
                <a:latin typeface="Arial" panose="020B0604020202020204" pitchFamily="34" charset="0"/>
                <a:cs typeface="Arial" panose="020B0604020202020204" pitchFamily="34" charset="0"/>
              </a:rPr>
              <a:t>t</a:t>
            </a:r>
            <a:r>
              <a:rPr sz="2200" dirty="0">
                <a:solidFill>
                  <a:prstClr val="black"/>
                </a:solidFill>
                <a:latin typeface="Arial" panose="020B0604020202020204" pitchFamily="34" charset="0"/>
                <a:cs typeface="Arial" panose="020B0604020202020204" pitchFamily="34" charset="0"/>
              </a:rPr>
              <a:t>ance</a:t>
            </a:r>
            <a:r>
              <a:rPr sz="2200" spc="-8" dirty="0">
                <a:solidFill>
                  <a:prstClr val="black"/>
                </a:solidFill>
                <a:latin typeface="Arial" panose="020B0604020202020204" pitchFamily="34" charset="0"/>
                <a:cs typeface="Arial" panose="020B0604020202020204" pitchFamily="34" charset="0"/>
              </a:rPr>
              <a:t> </a:t>
            </a:r>
            <a:r>
              <a:rPr sz="2200" spc="-4" dirty="0">
                <a:solidFill>
                  <a:prstClr val="black"/>
                </a:solidFill>
                <a:latin typeface="Arial" panose="020B0604020202020204" pitchFamily="34" charset="0"/>
                <a:cs typeface="Arial" panose="020B0604020202020204" pitchFamily="34" charset="0"/>
              </a:rPr>
              <a:t>o</a:t>
            </a:r>
            <a:r>
              <a:rPr sz="2200" dirty="0">
                <a:solidFill>
                  <a:prstClr val="black"/>
                </a:solidFill>
                <a:latin typeface="Arial" panose="020B0604020202020204" pitchFamily="34" charset="0"/>
                <a:cs typeface="Arial" panose="020B0604020202020204" pitchFamily="34" charset="0"/>
              </a:rPr>
              <a:t>f </a:t>
            </a:r>
            <a:r>
              <a:rPr sz="2200" dirty="0" err="1">
                <a:solidFill>
                  <a:prstClr val="black"/>
                </a:solidFill>
                <a:latin typeface="Arial" panose="020B0604020202020204" pitchFamily="34" charset="0"/>
                <a:cs typeface="Arial" panose="020B0604020202020204" pitchFamily="34" charset="0"/>
              </a:rPr>
              <a:t>MOUD</a:t>
            </a:r>
            <a:r>
              <a:rPr sz="2200" spc="-15"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and</a:t>
            </a:r>
            <a:r>
              <a:rPr lang="en-US" sz="2200" dirty="0">
                <a:solidFill>
                  <a:prstClr val="black"/>
                </a:solidFill>
                <a:latin typeface="Arial" panose="020B0604020202020204" pitchFamily="34" charset="0"/>
                <a:cs typeface="Arial" panose="020B0604020202020204" pitchFamily="34" charset="0"/>
              </a:rPr>
              <a:t> </a:t>
            </a:r>
            <a:r>
              <a:rPr sz="2200" spc="-4" dirty="0">
                <a:solidFill>
                  <a:prstClr val="black"/>
                </a:solidFill>
                <a:latin typeface="Arial" panose="020B0604020202020204" pitchFamily="34" charset="0"/>
                <a:cs typeface="Arial" panose="020B0604020202020204" pitchFamily="34" charset="0"/>
              </a:rPr>
              <a:t>hel</a:t>
            </a:r>
            <a:r>
              <a:rPr sz="2200" dirty="0">
                <a:solidFill>
                  <a:prstClr val="black"/>
                </a:solidFill>
                <a:latin typeface="Arial" panose="020B0604020202020204" pitchFamily="34" charset="0"/>
                <a:cs typeface="Arial" panose="020B0604020202020204" pitchFamily="34" charset="0"/>
              </a:rPr>
              <a:t>p</a:t>
            </a:r>
            <a:r>
              <a:rPr sz="2200" spc="-15" dirty="0">
                <a:solidFill>
                  <a:prstClr val="black"/>
                </a:solidFill>
                <a:latin typeface="Arial" panose="020B0604020202020204" pitchFamily="34" charset="0"/>
                <a:cs typeface="Arial" panose="020B0604020202020204" pitchFamily="34" charset="0"/>
              </a:rPr>
              <a:t> </a:t>
            </a:r>
            <a:r>
              <a:rPr sz="2200" spc="-4" dirty="0">
                <a:solidFill>
                  <a:prstClr val="black"/>
                </a:solidFill>
                <a:latin typeface="Arial" panose="020B0604020202020204" pitchFamily="34" charset="0"/>
                <a:cs typeface="Arial" panose="020B0604020202020204" pitchFamily="34" charset="0"/>
              </a:rPr>
              <a:t>desig</a:t>
            </a:r>
            <a:r>
              <a:rPr sz="2200" dirty="0">
                <a:solidFill>
                  <a:prstClr val="black"/>
                </a:solidFill>
                <a:latin typeface="Arial" panose="020B0604020202020204" pitchFamily="34" charset="0"/>
                <a:cs typeface="Arial" panose="020B0604020202020204" pitchFamily="34" charset="0"/>
              </a:rPr>
              <a:t>n</a:t>
            </a:r>
            <a:r>
              <a:rPr sz="2200" spc="-15"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and</a:t>
            </a:r>
            <a:r>
              <a:rPr sz="2200" spc="-11"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imple</a:t>
            </a:r>
            <a:r>
              <a:rPr sz="2200" spc="-11" dirty="0">
                <a:solidFill>
                  <a:prstClr val="black"/>
                </a:solidFill>
                <a:latin typeface="Arial" panose="020B0604020202020204" pitchFamily="34" charset="0"/>
                <a:cs typeface="Arial" panose="020B0604020202020204" pitchFamily="34" charset="0"/>
              </a:rPr>
              <a:t>m</a:t>
            </a:r>
            <a:r>
              <a:rPr sz="2200" dirty="0">
                <a:solidFill>
                  <a:prstClr val="black"/>
                </a:solidFill>
                <a:latin typeface="Arial" panose="020B0604020202020204" pitchFamily="34" charset="0"/>
                <a:cs typeface="Arial" panose="020B0604020202020204" pitchFamily="34" charset="0"/>
              </a:rPr>
              <a:t>e</a:t>
            </a:r>
            <a:r>
              <a:rPr sz="2200" spc="-23" dirty="0">
                <a:solidFill>
                  <a:prstClr val="black"/>
                </a:solidFill>
                <a:latin typeface="Arial" panose="020B0604020202020204" pitchFamily="34" charset="0"/>
                <a:cs typeface="Arial" panose="020B0604020202020204" pitchFamily="34" charset="0"/>
              </a:rPr>
              <a:t>n</a:t>
            </a:r>
            <a:r>
              <a:rPr sz="2200" dirty="0">
                <a:solidFill>
                  <a:prstClr val="black"/>
                </a:solidFill>
                <a:latin typeface="Arial" panose="020B0604020202020204" pitchFamily="34" charset="0"/>
                <a:cs typeface="Arial" panose="020B0604020202020204" pitchFamily="34" charset="0"/>
              </a:rPr>
              <a:t>t</a:t>
            </a:r>
            <a:r>
              <a:rPr sz="2200" spc="-19"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the</a:t>
            </a:r>
            <a:r>
              <a:rPr sz="2200" spc="-19" dirty="0">
                <a:solidFill>
                  <a:prstClr val="black"/>
                </a:solidFill>
                <a:latin typeface="Arial" panose="020B0604020202020204" pitchFamily="34" charset="0"/>
                <a:cs typeface="Arial" panose="020B0604020202020204" pitchFamily="34" charset="0"/>
              </a:rPr>
              <a:t> </a:t>
            </a:r>
            <a:r>
              <a:rPr sz="2200" spc="-4" dirty="0">
                <a:solidFill>
                  <a:prstClr val="black"/>
                </a:solidFill>
                <a:latin typeface="Arial" panose="020B0604020202020204" pitchFamily="34" charset="0"/>
                <a:cs typeface="Arial" panose="020B0604020202020204" pitchFamily="34" charset="0"/>
              </a:rPr>
              <a:t>p</a:t>
            </a:r>
            <a:r>
              <a:rPr sz="2200" spc="-26" dirty="0">
                <a:solidFill>
                  <a:prstClr val="black"/>
                </a:solidFill>
                <a:latin typeface="Arial" panose="020B0604020202020204" pitchFamily="34" charset="0"/>
                <a:cs typeface="Arial" panose="020B0604020202020204" pitchFamily="34" charset="0"/>
              </a:rPr>
              <a:t>r</a:t>
            </a:r>
            <a:r>
              <a:rPr sz="2200" spc="-4" dirty="0">
                <a:solidFill>
                  <a:prstClr val="black"/>
                </a:solidFill>
                <a:latin typeface="Arial" panose="020B0604020202020204" pitchFamily="34" charset="0"/>
                <a:cs typeface="Arial" panose="020B0604020202020204" pitchFamily="34" charset="0"/>
              </a:rPr>
              <a:t>o</a:t>
            </a:r>
            <a:r>
              <a:rPr sz="2200" spc="-8" dirty="0">
                <a:solidFill>
                  <a:prstClr val="black"/>
                </a:solidFill>
                <a:latin typeface="Arial" panose="020B0604020202020204" pitchFamily="34" charset="0"/>
                <a:cs typeface="Arial" panose="020B0604020202020204" pitchFamily="34" charset="0"/>
              </a:rPr>
              <a:t>g</a:t>
            </a:r>
            <a:r>
              <a:rPr sz="2200" spc="-38" dirty="0">
                <a:solidFill>
                  <a:prstClr val="black"/>
                </a:solidFill>
                <a:latin typeface="Arial" panose="020B0604020202020204" pitchFamily="34" charset="0"/>
                <a:cs typeface="Arial" panose="020B0604020202020204" pitchFamily="34" charset="0"/>
              </a:rPr>
              <a:t>r</a:t>
            </a:r>
            <a:r>
              <a:rPr sz="2200" dirty="0">
                <a:solidFill>
                  <a:prstClr val="black"/>
                </a:solidFill>
                <a:latin typeface="Arial" panose="020B0604020202020204" pitchFamily="34" charset="0"/>
                <a:cs typeface="Arial" panose="020B0604020202020204" pitchFamily="34" charset="0"/>
              </a:rPr>
              <a:t>am</a:t>
            </a:r>
          </a:p>
          <a:p>
            <a:pPr marL="180975" indent="-171450" defTabSz="685800">
              <a:buFont typeface="Arial"/>
              <a:buChar char="•"/>
              <a:tabLst>
                <a:tab pos="180975" algn="l"/>
              </a:tabLst>
            </a:pPr>
            <a:r>
              <a:rPr sz="2200" b="1" dirty="0">
                <a:solidFill>
                  <a:prstClr val="black"/>
                </a:solidFill>
                <a:latin typeface="Arial" panose="020B0604020202020204" pitchFamily="34" charset="0"/>
                <a:cs typeface="Arial" panose="020B0604020202020204" pitchFamily="34" charset="0"/>
              </a:rPr>
              <a:t>En</a:t>
            </a:r>
            <a:r>
              <a:rPr sz="2200" b="1" spc="-41" dirty="0">
                <a:solidFill>
                  <a:prstClr val="black"/>
                </a:solidFill>
                <a:latin typeface="Arial" panose="020B0604020202020204" pitchFamily="34" charset="0"/>
                <a:cs typeface="Arial" panose="020B0604020202020204" pitchFamily="34" charset="0"/>
              </a:rPr>
              <a:t>g</a:t>
            </a:r>
            <a:r>
              <a:rPr sz="2200" b="1" dirty="0">
                <a:solidFill>
                  <a:prstClr val="black"/>
                </a:solidFill>
                <a:latin typeface="Arial" panose="020B0604020202020204" pitchFamily="34" charset="0"/>
                <a:cs typeface="Arial" panose="020B0604020202020204" pitchFamily="34" charset="0"/>
              </a:rPr>
              <a:t>agi</a:t>
            </a:r>
            <a:r>
              <a:rPr sz="2200" b="1" spc="-11" dirty="0">
                <a:solidFill>
                  <a:prstClr val="black"/>
                </a:solidFill>
                <a:latin typeface="Arial" panose="020B0604020202020204" pitchFamily="34" charset="0"/>
                <a:cs typeface="Arial" panose="020B0604020202020204" pitchFamily="34" charset="0"/>
              </a:rPr>
              <a:t>n</a:t>
            </a:r>
            <a:r>
              <a:rPr sz="2200" b="1" dirty="0">
                <a:solidFill>
                  <a:prstClr val="black"/>
                </a:solidFill>
                <a:latin typeface="Arial" panose="020B0604020202020204" pitchFamily="34" charset="0"/>
                <a:cs typeface="Arial" panose="020B0604020202020204" pitchFamily="34" charset="0"/>
              </a:rPr>
              <a:t>g</a:t>
            </a:r>
            <a:r>
              <a:rPr sz="2200" b="1" spc="15" dirty="0">
                <a:solidFill>
                  <a:prstClr val="black"/>
                </a:solidFill>
                <a:latin typeface="Arial" panose="020B0604020202020204" pitchFamily="34" charset="0"/>
                <a:cs typeface="Arial" panose="020B0604020202020204" pitchFamily="34" charset="0"/>
              </a:rPr>
              <a:t> </a:t>
            </a:r>
            <a:r>
              <a:rPr sz="2200" b="1" dirty="0">
                <a:solidFill>
                  <a:prstClr val="black"/>
                </a:solidFill>
                <a:latin typeface="Arial" panose="020B0604020202020204" pitchFamily="34" charset="0"/>
                <a:cs typeface="Arial" panose="020B0604020202020204" pitchFamily="34" charset="0"/>
              </a:rPr>
              <a:t>d</a:t>
            </a:r>
            <a:r>
              <a:rPr sz="2200" b="1" spc="-8" dirty="0">
                <a:solidFill>
                  <a:prstClr val="black"/>
                </a:solidFill>
                <a:latin typeface="Arial" panose="020B0604020202020204" pitchFamily="34" charset="0"/>
                <a:cs typeface="Arial" panose="020B0604020202020204" pitchFamily="34" charset="0"/>
              </a:rPr>
              <a:t>i</a:t>
            </a:r>
            <a:r>
              <a:rPr sz="2200" b="1" spc="-19" dirty="0">
                <a:solidFill>
                  <a:prstClr val="black"/>
                </a:solidFill>
                <a:latin typeface="Arial" panose="020B0604020202020204" pitchFamily="34" charset="0"/>
                <a:cs typeface="Arial" panose="020B0604020202020204" pitchFamily="34" charset="0"/>
              </a:rPr>
              <a:t>v</a:t>
            </a:r>
            <a:r>
              <a:rPr sz="2200" b="1" spc="-4" dirty="0">
                <a:solidFill>
                  <a:prstClr val="black"/>
                </a:solidFill>
                <a:latin typeface="Arial" panose="020B0604020202020204" pitchFamily="34" charset="0"/>
                <a:cs typeface="Arial" panose="020B0604020202020204" pitchFamily="34" charset="0"/>
              </a:rPr>
              <a:t>e</a:t>
            </a:r>
            <a:r>
              <a:rPr sz="2200" b="1" spc="-34" dirty="0">
                <a:solidFill>
                  <a:prstClr val="black"/>
                </a:solidFill>
                <a:latin typeface="Arial" panose="020B0604020202020204" pitchFamily="34" charset="0"/>
                <a:cs typeface="Arial" panose="020B0604020202020204" pitchFamily="34" charset="0"/>
              </a:rPr>
              <a:t>r</a:t>
            </a:r>
            <a:r>
              <a:rPr sz="2200" b="1" dirty="0">
                <a:solidFill>
                  <a:prstClr val="black"/>
                </a:solidFill>
                <a:latin typeface="Arial" panose="020B0604020202020204" pitchFamily="34" charset="0"/>
                <a:cs typeface="Arial" panose="020B0604020202020204" pitchFamily="34" charset="0"/>
              </a:rPr>
              <a:t>se</a:t>
            </a:r>
            <a:r>
              <a:rPr sz="2200" b="1" spc="-4" dirty="0">
                <a:solidFill>
                  <a:prstClr val="black"/>
                </a:solidFill>
                <a:latin typeface="Arial" panose="020B0604020202020204" pitchFamily="34" charset="0"/>
                <a:cs typeface="Arial" panose="020B0604020202020204" pitchFamily="34" charset="0"/>
              </a:rPr>
              <a:t> </a:t>
            </a:r>
            <a:r>
              <a:rPr sz="2200" b="1" spc="-15" dirty="0">
                <a:solidFill>
                  <a:prstClr val="black"/>
                </a:solidFill>
                <a:latin typeface="Arial" panose="020B0604020202020204" pitchFamily="34" charset="0"/>
                <a:cs typeface="Arial" panose="020B0604020202020204" pitchFamily="34" charset="0"/>
              </a:rPr>
              <a:t>s</a:t>
            </a:r>
            <a:r>
              <a:rPr sz="2200" b="1" spc="-23" dirty="0">
                <a:solidFill>
                  <a:prstClr val="black"/>
                </a:solidFill>
                <a:latin typeface="Arial" panose="020B0604020202020204" pitchFamily="34" charset="0"/>
                <a:cs typeface="Arial" panose="020B0604020202020204" pitchFamily="34" charset="0"/>
              </a:rPr>
              <a:t>t</a:t>
            </a:r>
            <a:r>
              <a:rPr sz="2200" b="1" dirty="0">
                <a:solidFill>
                  <a:prstClr val="black"/>
                </a:solidFill>
                <a:latin typeface="Arial" panose="020B0604020202020204" pitchFamily="34" charset="0"/>
                <a:cs typeface="Arial" panose="020B0604020202020204" pitchFamily="34" charset="0"/>
              </a:rPr>
              <a:t>a</a:t>
            </a:r>
            <a:r>
              <a:rPr sz="2200" b="1" spc="-60" dirty="0">
                <a:solidFill>
                  <a:prstClr val="black"/>
                </a:solidFill>
                <a:latin typeface="Arial" panose="020B0604020202020204" pitchFamily="34" charset="0"/>
                <a:cs typeface="Arial" panose="020B0604020202020204" pitchFamily="34" charset="0"/>
              </a:rPr>
              <a:t>k</a:t>
            </a:r>
            <a:r>
              <a:rPr sz="2200" b="1" spc="-4" dirty="0">
                <a:solidFill>
                  <a:prstClr val="black"/>
                </a:solidFill>
                <a:latin typeface="Arial" panose="020B0604020202020204" pitchFamily="34" charset="0"/>
                <a:cs typeface="Arial" panose="020B0604020202020204" pitchFamily="34" charset="0"/>
              </a:rPr>
              <a:t>e</a:t>
            </a:r>
            <a:r>
              <a:rPr sz="2200" b="1" spc="-8" dirty="0">
                <a:solidFill>
                  <a:prstClr val="black"/>
                </a:solidFill>
                <a:latin typeface="Arial" panose="020B0604020202020204" pitchFamily="34" charset="0"/>
                <a:cs typeface="Arial" panose="020B0604020202020204" pitchFamily="34" charset="0"/>
              </a:rPr>
              <a:t>h</a:t>
            </a:r>
            <a:r>
              <a:rPr sz="2200" b="1" dirty="0">
                <a:solidFill>
                  <a:prstClr val="black"/>
                </a:solidFill>
                <a:latin typeface="Arial" panose="020B0604020202020204" pitchFamily="34" charset="0"/>
                <a:cs typeface="Arial" panose="020B0604020202020204" pitchFamily="34" charset="0"/>
              </a:rPr>
              <a:t>ol</a:t>
            </a:r>
            <a:r>
              <a:rPr sz="2200" b="1" spc="-8" dirty="0">
                <a:solidFill>
                  <a:prstClr val="black"/>
                </a:solidFill>
                <a:latin typeface="Arial" panose="020B0604020202020204" pitchFamily="34" charset="0"/>
                <a:cs typeface="Arial" panose="020B0604020202020204" pitchFamily="34" charset="0"/>
              </a:rPr>
              <a:t>d</a:t>
            </a:r>
            <a:r>
              <a:rPr sz="2200" b="1" spc="-4" dirty="0">
                <a:solidFill>
                  <a:prstClr val="black"/>
                </a:solidFill>
                <a:latin typeface="Arial" panose="020B0604020202020204" pitchFamily="34" charset="0"/>
                <a:cs typeface="Arial" panose="020B0604020202020204" pitchFamily="34" charset="0"/>
              </a:rPr>
              <a:t>e</a:t>
            </a:r>
            <a:r>
              <a:rPr sz="2200" b="1" spc="-34" dirty="0">
                <a:solidFill>
                  <a:prstClr val="black"/>
                </a:solidFill>
                <a:latin typeface="Arial" panose="020B0604020202020204" pitchFamily="34" charset="0"/>
                <a:cs typeface="Arial" panose="020B0604020202020204" pitchFamily="34" charset="0"/>
              </a:rPr>
              <a:t>r</a:t>
            </a:r>
            <a:r>
              <a:rPr sz="2200" b="1" dirty="0">
                <a:solidFill>
                  <a:prstClr val="black"/>
                </a:solidFill>
                <a:latin typeface="Arial" panose="020B0604020202020204" pitchFamily="34" charset="0"/>
                <a:cs typeface="Arial" panose="020B0604020202020204" pitchFamily="34" charset="0"/>
              </a:rPr>
              <a:t>s</a:t>
            </a:r>
            <a:r>
              <a:rPr sz="2200" b="1" spc="19"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in</a:t>
            </a:r>
            <a:r>
              <a:rPr sz="2200" spc="-4"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the </a:t>
            </a:r>
            <a:r>
              <a:rPr sz="2200" spc="-4" dirty="0">
                <a:solidFill>
                  <a:prstClr val="black"/>
                </a:solidFill>
                <a:latin typeface="Arial" panose="020B0604020202020204" pitchFamily="34" charset="0"/>
                <a:cs typeface="Arial" panose="020B0604020202020204" pitchFamily="34" charset="0"/>
              </a:rPr>
              <a:t>desig</a:t>
            </a:r>
            <a:r>
              <a:rPr sz="2200" dirty="0">
                <a:solidFill>
                  <a:prstClr val="black"/>
                </a:solidFill>
                <a:latin typeface="Arial" panose="020B0604020202020204" pitchFamily="34" charset="0"/>
                <a:cs typeface="Arial" panose="020B0604020202020204" pitchFamily="34" charset="0"/>
              </a:rPr>
              <a:t>n</a:t>
            </a:r>
            <a:r>
              <a:rPr sz="2200" spc="-23"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and</a:t>
            </a:r>
            <a:r>
              <a:rPr sz="2200" spc="-4"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impleme</a:t>
            </a:r>
            <a:r>
              <a:rPr sz="2200" spc="-26" dirty="0">
                <a:solidFill>
                  <a:prstClr val="black"/>
                </a:solidFill>
                <a:latin typeface="Arial" panose="020B0604020202020204" pitchFamily="34" charset="0"/>
                <a:cs typeface="Arial" panose="020B0604020202020204" pitchFamily="34" charset="0"/>
              </a:rPr>
              <a:t>nt</a:t>
            </a:r>
            <a:r>
              <a:rPr sz="2200" spc="-19" dirty="0">
                <a:solidFill>
                  <a:prstClr val="black"/>
                </a:solidFill>
                <a:latin typeface="Arial" panose="020B0604020202020204" pitchFamily="34" charset="0"/>
                <a:cs typeface="Arial" panose="020B0604020202020204" pitchFamily="34" charset="0"/>
              </a:rPr>
              <a:t>a</a:t>
            </a:r>
            <a:r>
              <a:rPr sz="2200" dirty="0">
                <a:solidFill>
                  <a:prstClr val="black"/>
                </a:solidFill>
                <a:latin typeface="Arial" panose="020B0604020202020204" pitchFamily="34" charset="0"/>
                <a:cs typeface="Arial" panose="020B0604020202020204" pitchFamily="34" charset="0"/>
              </a:rPr>
              <a:t>tion</a:t>
            </a:r>
            <a:r>
              <a:rPr sz="2200" spc="-30" dirty="0">
                <a:solidFill>
                  <a:prstClr val="black"/>
                </a:solidFill>
                <a:latin typeface="Arial" panose="020B0604020202020204" pitchFamily="34" charset="0"/>
                <a:cs typeface="Arial" panose="020B0604020202020204" pitchFamily="34" charset="0"/>
              </a:rPr>
              <a:t> </a:t>
            </a:r>
            <a:r>
              <a:rPr sz="2200" spc="-4" dirty="0">
                <a:solidFill>
                  <a:prstClr val="black"/>
                </a:solidFill>
                <a:latin typeface="Arial" panose="020B0604020202020204" pitchFamily="34" charset="0"/>
                <a:cs typeface="Arial" panose="020B0604020202020204" pitchFamily="34" charset="0"/>
              </a:rPr>
              <a:t>p</a:t>
            </a:r>
            <a:r>
              <a:rPr sz="2200" spc="-26" dirty="0">
                <a:solidFill>
                  <a:prstClr val="black"/>
                </a:solidFill>
                <a:latin typeface="Arial" panose="020B0604020202020204" pitchFamily="34" charset="0"/>
                <a:cs typeface="Arial" panose="020B0604020202020204" pitchFamily="34" charset="0"/>
              </a:rPr>
              <a:t>r</a:t>
            </a:r>
            <a:r>
              <a:rPr sz="2200" spc="-4" dirty="0">
                <a:solidFill>
                  <a:prstClr val="black"/>
                </a:solidFill>
                <a:latin typeface="Arial" panose="020B0604020202020204" pitchFamily="34" charset="0"/>
                <a:cs typeface="Arial" panose="020B0604020202020204" pitchFamily="34" charset="0"/>
              </a:rPr>
              <a:t>ocess</a:t>
            </a:r>
            <a:endParaRPr sz="2200" dirty="0">
              <a:solidFill>
                <a:prstClr val="black"/>
              </a:solidFill>
              <a:latin typeface="Arial" panose="020B0604020202020204" pitchFamily="34" charset="0"/>
              <a:cs typeface="Arial" panose="020B0604020202020204" pitchFamily="34" charset="0"/>
            </a:endParaRPr>
          </a:p>
          <a:p>
            <a:pPr marL="180975" indent="-171450" defTabSz="685800">
              <a:buFont typeface="Arial"/>
              <a:buChar char="•"/>
              <a:tabLst>
                <a:tab pos="180975" algn="l"/>
              </a:tabLst>
            </a:pPr>
            <a:r>
              <a:rPr sz="2200" b="1" spc="-4" dirty="0">
                <a:solidFill>
                  <a:prstClr val="black"/>
                </a:solidFill>
                <a:latin typeface="Arial" panose="020B0604020202020204" pitchFamily="34" charset="0"/>
                <a:cs typeface="Arial" panose="020B0604020202020204" pitchFamily="34" charset="0"/>
              </a:rPr>
              <a:t>Collab</a:t>
            </a:r>
            <a:r>
              <a:rPr sz="2200" b="1" dirty="0">
                <a:solidFill>
                  <a:prstClr val="black"/>
                </a:solidFill>
                <a:latin typeface="Arial" panose="020B0604020202020204" pitchFamily="34" charset="0"/>
                <a:cs typeface="Arial" panose="020B0604020202020204" pitchFamily="34" charset="0"/>
              </a:rPr>
              <a:t>o</a:t>
            </a:r>
            <a:r>
              <a:rPr sz="2200" b="1" spc="-45" dirty="0">
                <a:solidFill>
                  <a:prstClr val="black"/>
                </a:solidFill>
                <a:latin typeface="Arial" panose="020B0604020202020204" pitchFamily="34" charset="0"/>
                <a:cs typeface="Arial" panose="020B0604020202020204" pitchFamily="34" charset="0"/>
              </a:rPr>
              <a:t>r</a:t>
            </a:r>
            <a:r>
              <a:rPr sz="2200" b="1" spc="-23" dirty="0">
                <a:solidFill>
                  <a:prstClr val="black"/>
                </a:solidFill>
                <a:latin typeface="Arial" panose="020B0604020202020204" pitchFamily="34" charset="0"/>
                <a:cs typeface="Arial" panose="020B0604020202020204" pitchFamily="34" charset="0"/>
              </a:rPr>
              <a:t>a</a:t>
            </a:r>
            <a:r>
              <a:rPr sz="2200" b="1" dirty="0">
                <a:solidFill>
                  <a:prstClr val="black"/>
                </a:solidFill>
                <a:latin typeface="Arial" panose="020B0604020202020204" pitchFamily="34" charset="0"/>
                <a:cs typeface="Arial" panose="020B0604020202020204" pitchFamily="34" charset="0"/>
              </a:rPr>
              <a:t>t</a:t>
            </a:r>
            <a:r>
              <a:rPr sz="2200" b="1" spc="-8" dirty="0">
                <a:solidFill>
                  <a:prstClr val="black"/>
                </a:solidFill>
                <a:latin typeface="Arial" panose="020B0604020202020204" pitchFamily="34" charset="0"/>
                <a:cs typeface="Arial" panose="020B0604020202020204" pitchFamily="34" charset="0"/>
              </a:rPr>
              <a:t>i</a:t>
            </a:r>
            <a:r>
              <a:rPr sz="2200" b="1" dirty="0">
                <a:solidFill>
                  <a:prstClr val="black"/>
                </a:solidFill>
                <a:latin typeface="Arial" panose="020B0604020202020204" pitchFamily="34" charset="0"/>
                <a:cs typeface="Arial" panose="020B0604020202020204" pitchFamily="34" charset="0"/>
              </a:rPr>
              <a:t>ng</a:t>
            </a:r>
            <a:r>
              <a:rPr sz="2200" b="1" spc="11" dirty="0">
                <a:solidFill>
                  <a:prstClr val="black"/>
                </a:solidFill>
                <a:latin typeface="Arial" panose="020B0604020202020204" pitchFamily="34" charset="0"/>
                <a:cs typeface="Arial" panose="020B0604020202020204" pitchFamily="34" charset="0"/>
              </a:rPr>
              <a:t> </a:t>
            </a:r>
            <a:r>
              <a:rPr sz="2200" b="1" spc="-4" dirty="0">
                <a:solidFill>
                  <a:prstClr val="black"/>
                </a:solidFill>
                <a:latin typeface="Arial" panose="020B0604020202020204" pitchFamily="34" charset="0"/>
                <a:cs typeface="Arial" panose="020B0604020202020204" pitchFamily="34" charset="0"/>
              </a:rPr>
              <a:t>closel</a:t>
            </a:r>
            <a:r>
              <a:rPr sz="2200" b="1" dirty="0">
                <a:solidFill>
                  <a:prstClr val="black"/>
                </a:solidFill>
                <a:latin typeface="Arial" panose="020B0604020202020204" pitchFamily="34" charset="0"/>
                <a:cs typeface="Arial" panose="020B0604020202020204" pitchFamily="34" charset="0"/>
              </a:rPr>
              <a:t>y</a:t>
            </a:r>
            <a:r>
              <a:rPr sz="2200" b="1" spc="4" dirty="0">
                <a:solidFill>
                  <a:prstClr val="black"/>
                </a:solidFill>
                <a:latin typeface="Arial" panose="020B0604020202020204" pitchFamily="34" charset="0"/>
                <a:cs typeface="Arial" panose="020B0604020202020204" pitchFamily="34" charset="0"/>
              </a:rPr>
              <a:t> </a:t>
            </a:r>
            <a:r>
              <a:rPr sz="2200" b="1" spc="-4" dirty="0">
                <a:solidFill>
                  <a:prstClr val="black"/>
                </a:solidFill>
                <a:latin typeface="Arial" panose="020B0604020202020204" pitchFamily="34" charset="0"/>
                <a:cs typeface="Arial" panose="020B0604020202020204" pitchFamily="34" charset="0"/>
              </a:rPr>
              <a:t>wit</a:t>
            </a:r>
            <a:r>
              <a:rPr sz="2200" b="1" dirty="0">
                <a:solidFill>
                  <a:prstClr val="black"/>
                </a:solidFill>
                <a:latin typeface="Arial" panose="020B0604020202020204" pitchFamily="34" charset="0"/>
                <a:cs typeface="Arial" panose="020B0604020202020204" pitchFamily="34" charset="0"/>
              </a:rPr>
              <a:t>h</a:t>
            </a:r>
            <a:r>
              <a:rPr sz="2200" b="1" spc="-4" dirty="0">
                <a:solidFill>
                  <a:prstClr val="black"/>
                </a:solidFill>
                <a:latin typeface="Arial" panose="020B0604020202020204" pitchFamily="34" charset="0"/>
                <a:cs typeface="Arial" panose="020B0604020202020204" pitchFamily="34" charset="0"/>
              </a:rPr>
              <a:t> </a:t>
            </a:r>
            <a:r>
              <a:rPr sz="2200" b="1" spc="-8" dirty="0">
                <a:solidFill>
                  <a:prstClr val="black"/>
                </a:solidFill>
                <a:latin typeface="Arial" panose="020B0604020202020204" pitchFamily="34" charset="0"/>
                <a:cs typeface="Arial" panose="020B0604020202020204" pitchFamily="34" charset="0"/>
              </a:rPr>
              <a:t>c</a:t>
            </a:r>
            <a:r>
              <a:rPr sz="2200" b="1" dirty="0">
                <a:solidFill>
                  <a:prstClr val="black"/>
                </a:solidFill>
                <a:latin typeface="Arial" panose="020B0604020202020204" pitchFamily="34" charset="0"/>
                <a:cs typeface="Arial" panose="020B0604020202020204" pitchFamily="34" charset="0"/>
              </a:rPr>
              <a:t>o</a:t>
            </a:r>
            <a:r>
              <a:rPr sz="2200" b="1" spc="4" dirty="0">
                <a:solidFill>
                  <a:prstClr val="black"/>
                </a:solidFill>
                <a:latin typeface="Arial" panose="020B0604020202020204" pitchFamily="34" charset="0"/>
                <a:cs typeface="Arial" panose="020B0604020202020204" pitchFamily="34" charset="0"/>
              </a:rPr>
              <a:t>mm</a:t>
            </a:r>
            <a:r>
              <a:rPr sz="2200" b="1" dirty="0">
                <a:solidFill>
                  <a:prstClr val="black"/>
                </a:solidFill>
                <a:latin typeface="Arial" panose="020B0604020202020204" pitchFamily="34" charset="0"/>
                <a:cs typeface="Arial" panose="020B0604020202020204" pitchFamily="34" charset="0"/>
              </a:rPr>
              <a:t>u</a:t>
            </a:r>
            <a:r>
              <a:rPr sz="2200" b="1" spc="-11" dirty="0">
                <a:solidFill>
                  <a:prstClr val="black"/>
                </a:solidFill>
                <a:latin typeface="Arial" panose="020B0604020202020204" pitchFamily="34" charset="0"/>
                <a:cs typeface="Arial" panose="020B0604020202020204" pitchFamily="34" charset="0"/>
              </a:rPr>
              <a:t>n</a:t>
            </a:r>
            <a:r>
              <a:rPr sz="2200" b="1" dirty="0">
                <a:solidFill>
                  <a:prstClr val="black"/>
                </a:solidFill>
                <a:latin typeface="Arial" panose="020B0604020202020204" pitchFamily="34" charset="0"/>
                <a:cs typeface="Arial" panose="020B0604020202020204" pitchFamily="34" charset="0"/>
              </a:rPr>
              <a:t>i</a:t>
            </a:r>
            <a:r>
              <a:rPr sz="2200" b="1" spc="-8" dirty="0">
                <a:solidFill>
                  <a:prstClr val="black"/>
                </a:solidFill>
                <a:latin typeface="Arial" panose="020B0604020202020204" pitchFamily="34" charset="0"/>
                <a:cs typeface="Arial" panose="020B0604020202020204" pitchFamily="34" charset="0"/>
              </a:rPr>
              <a:t>t</a:t>
            </a:r>
            <a:r>
              <a:rPr sz="2200" b="1" dirty="0">
                <a:solidFill>
                  <a:prstClr val="black"/>
                </a:solidFill>
                <a:latin typeface="Arial" panose="020B0604020202020204" pitchFamily="34" charset="0"/>
                <a:cs typeface="Arial" panose="020B0604020202020204" pitchFamily="34" charset="0"/>
              </a:rPr>
              <a:t>y</a:t>
            </a:r>
            <a:r>
              <a:rPr sz="2200" b="1" spc="-8" dirty="0">
                <a:solidFill>
                  <a:prstClr val="black"/>
                </a:solidFill>
                <a:latin typeface="Arial" panose="020B0604020202020204" pitchFamily="34" charset="0"/>
                <a:cs typeface="Arial" panose="020B0604020202020204" pitchFamily="34" charset="0"/>
              </a:rPr>
              <a:t> </a:t>
            </a:r>
            <a:r>
              <a:rPr sz="2200" b="1" dirty="0">
                <a:solidFill>
                  <a:prstClr val="black"/>
                </a:solidFill>
                <a:latin typeface="Arial" panose="020B0604020202020204" pitchFamily="34" charset="0"/>
                <a:cs typeface="Arial" panose="020B0604020202020204" pitchFamily="34" charset="0"/>
              </a:rPr>
              <a:t>M</a:t>
            </a:r>
            <a:r>
              <a:rPr sz="2200" b="1" spc="4" dirty="0">
                <a:solidFill>
                  <a:prstClr val="black"/>
                </a:solidFill>
                <a:latin typeface="Arial" panose="020B0604020202020204" pitchFamily="34" charset="0"/>
                <a:cs typeface="Arial" panose="020B0604020202020204" pitchFamily="34" charset="0"/>
              </a:rPr>
              <a:t>O</a:t>
            </a:r>
            <a:r>
              <a:rPr sz="2200" b="1" dirty="0">
                <a:solidFill>
                  <a:prstClr val="black"/>
                </a:solidFill>
                <a:latin typeface="Arial" panose="020B0604020202020204" pitchFamily="34" charset="0"/>
                <a:cs typeface="Arial" panose="020B0604020202020204" pitchFamily="34" charset="0"/>
              </a:rPr>
              <a:t>UD</a:t>
            </a:r>
            <a:r>
              <a:rPr sz="2200" b="1" spc="-4" dirty="0">
                <a:solidFill>
                  <a:prstClr val="black"/>
                </a:solidFill>
                <a:latin typeface="Arial" panose="020B0604020202020204" pitchFamily="34" charset="0"/>
                <a:cs typeface="Arial" panose="020B0604020202020204" pitchFamily="34" charset="0"/>
              </a:rPr>
              <a:t> </a:t>
            </a:r>
            <a:r>
              <a:rPr sz="2200" b="1" spc="-11" dirty="0">
                <a:solidFill>
                  <a:prstClr val="black"/>
                </a:solidFill>
                <a:latin typeface="Arial" panose="020B0604020202020204" pitchFamily="34" charset="0"/>
                <a:cs typeface="Arial" panose="020B0604020202020204" pitchFamily="34" charset="0"/>
              </a:rPr>
              <a:t>p</a:t>
            </a:r>
            <a:r>
              <a:rPr sz="2200" b="1" spc="-30" dirty="0">
                <a:solidFill>
                  <a:prstClr val="black"/>
                </a:solidFill>
                <a:latin typeface="Arial" panose="020B0604020202020204" pitchFamily="34" charset="0"/>
                <a:cs typeface="Arial" panose="020B0604020202020204" pitchFamily="34" charset="0"/>
              </a:rPr>
              <a:t>r</a:t>
            </a:r>
            <a:r>
              <a:rPr sz="2200" b="1" spc="-8" dirty="0">
                <a:solidFill>
                  <a:prstClr val="black"/>
                </a:solidFill>
                <a:latin typeface="Arial" panose="020B0604020202020204" pitchFamily="34" charset="0"/>
                <a:cs typeface="Arial" panose="020B0604020202020204" pitchFamily="34" charset="0"/>
              </a:rPr>
              <a:t>o</a:t>
            </a:r>
            <a:r>
              <a:rPr sz="2200" b="1" spc="-4" dirty="0">
                <a:solidFill>
                  <a:prstClr val="black"/>
                </a:solidFill>
                <a:latin typeface="Arial" panose="020B0604020202020204" pitchFamily="34" charset="0"/>
                <a:cs typeface="Arial" panose="020B0604020202020204" pitchFamily="34" charset="0"/>
              </a:rPr>
              <a:t>vid</a:t>
            </a:r>
            <a:r>
              <a:rPr sz="2200" b="1" spc="-8" dirty="0">
                <a:solidFill>
                  <a:prstClr val="black"/>
                </a:solidFill>
                <a:latin typeface="Arial" panose="020B0604020202020204" pitchFamily="34" charset="0"/>
                <a:cs typeface="Arial" panose="020B0604020202020204" pitchFamily="34" charset="0"/>
              </a:rPr>
              <a:t>e</a:t>
            </a:r>
            <a:r>
              <a:rPr sz="2200" b="1" spc="-30" dirty="0">
                <a:solidFill>
                  <a:prstClr val="black"/>
                </a:solidFill>
                <a:latin typeface="Arial" panose="020B0604020202020204" pitchFamily="34" charset="0"/>
                <a:cs typeface="Arial" panose="020B0604020202020204" pitchFamily="34" charset="0"/>
              </a:rPr>
              <a:t>r</a:t>
            </a:r>
            <a:r>
              <a:rPr sz="2200" b="1" dirty="0">
                <a:solidFill>
                  <a:prstClr val="black"/>
                </a:solidFill>
                <a:latin typeface="Arial" panose="020B0604020202020204" pitchFamily="34" charset="0"/>
                <a:cs typeface="Arial" panose="020B0604020202020204" pitchFamily="34" charset="0"/>
              </a:rPr>
              <a:t>s</a:t>
            </a:r>
            <a:r>
              <a:rPr sz="2200" b="1" spc="15" dirty="0">
                <a:solidFill>
                  <a:prstClr val="black"/>
                </a:solidFill>
                <a:latin typeface="Arial" panose="020B0604020202020204" pitchFamily="34" charset="0"/>
                <a:cs typeface="Arial" panose="020B0604020202020204" pitchFamily="34" charset="0"/>
              </a:rPr>
              <a:t> </a:t>
            </a:r>
            <a:r>
              <a:rPr sz="2200" spc="-19" dirty="0">
                <a:solidFill>
                  <a:prstClr val="black"/>
                </a:solidFill>
                <a:latin typeface="Arial" panose="020B0604020202020204" pitchFamily="34" charset="0"/>
                <a:cs typeface="Arial" panose="020B0604020202020204" pitchFamily="34" charset="0"/>
              </a:rPr>
              <a:t>t</a:t>
            </a:r>
            <a:r>
              <a:rPr sz="2200" dirty="0">
                <a:solidFill>
                  <a:prstClr val="black"/>
                </a:solidFill>
                <a:latin typeface="Arial" panose="020B0604020202020204" pitchFamily="34" charset="0"/>
                <a:cs typeface="Arial" panose="020B0604020202020204" pitchFamily="34" charset="0"/>
              </a:rPr>
              <a:t>o </a:t>
            </a:r>
            <a:r>
              <a:rPr sz="2200" spc="-53" dirty="0">
                <a:solidFill>
                  <a:prstClr val="black"/>
                </a:solidFill>
                <a:latin typeface="Arial" panose="020B0604020202020204" pitchFamily="34" charset="0"/>
                <a:cs typeface="Arial" panose="020B0604020202020204" pitchFamily="34" charset="0"/>
              </a:rPr>
              <a:t>f</a:t>
            </a:r>
            <a:r>
              <a:rPr sz="2200" spc="-4" dirty="0">
                <a:solidFill>
                  <a:prstClr val="black"/>
                </a:solidFill>
                <a:latin typeface="Arial" panose="020B0604020202020204" pitchFamily="34" charset="0"/>
                <a:cs typeface="Arial" panose="020B0604020202020204" pitchFamily="34" charset="0"/>
              </a:rPr>
              <a:t>ormali</a:t>
            </a:r>
            <a:r>
              <a:rPr sz="2200" spc="-41" dirty="0">
                <a:solidFill>
                  <a:prstClr val="black"/>
                </a:solidFill>
                <a:latin typeface="Arial" panose="020B0604020202020204" pitchFamily="34" charset="0"/>
                <a:cs typeface="Arial" panose="020B0604020202020204" pitchFamily="34" charset="0"/>
              </a:rPr>
              <a:t>z</a:t>
            </a:r>
            <a:r>
              <a:rPr sz="2200" dirty="0">
                <a:solidFill>
                  <a:prstClr val="black"/>
                </a:solidFill>
                <a:latin typeface="Arial" panose="020B0604020202020204" pitchFamily="34" charset="0"/>
                <a:cs typeface="Arial" panose="020B0604020202020204" pitchFamily="34" charset="0"/>
              </a:rPr>
              <a:t>e lin</a:t>
            </a:r>
            <a:r>
              <a:rPr sz="2200" spc="-38" dirty="0">
                <a:solidFill>
                  <a:prstClr val="black"/>
                </a:solidFill>
                <a:latin typeface="Arial" panose="020B0604020202020204" pitchFamily="34" charset="0"/>
                <a:cs typeface="Arial" panose="020B0604020202020204" pitchFamily="34" charset="0"/>
              </a:rPr>
              <a:t>k</a:t>
            </a:r>
            <a:r>
              <a:rPr sz="2200" dirty="0">
                <a:solidFill>
                  <a:prstClr val="black"/>
                </a:solidFill>
                <a:latin typeface="Arial" panose="020B0604020202020204" pitchFamily="34" charset="0"/>
                <a:cs typeface="Arial" panose="020B0604020202020204" pitchFamily="34" charset="0"/>
              </a:rPr>
              <a:t>a</a:t>
            </a:r>
            <a:r>
              <a:rPr sz="2200" spc="-23" dirty="0">
                <a:solidFill>
                  <a:prstClr val="black"/>
                </a:solidFill>
                <a:latin typeface="Arial" panose="020B0604020202020204" pitchFamily="34" charset="0"/>
                <a:cs typeface="Arial" panose="020B0604020202020204" pitchFamily="34" charset="0"/>
              </a:rPr>
              <a:t>g</a:t>
            </a:r>
            <a:r>
              <a:rPr sz="2200" dirty="0">
                <a:solidFill>
                  <a:prstClr val="black"/>
                </a:solidFill>
                <a:latin typeface="Arial" panose="020B0604020202020204" pitchFamily="34" charset="0"/>
                <a:cs typeface="Arial" panose="020B0604020202020204" pitchFamily="34" charset="0"/>
              </a:rPr>
              <a:t>es</a:t>
            </a:r>
            <a:r>
              <a:rPr lang="en-US" sz="2200" dirty="0">
                <a:solidFill>
                  <a:prstClr val="black"/>
                </a:solidFill>
                <a:latin typeface="Arial" panose="020B0604020202020204" pitchFamily="34" charset="0"/>
                <a:cs typeface="Arial" panose="020B0604020202020204" pitchFamily="34" charset="0"/>
              </a:rPr>
              <a:t> </a:t>
            </a:r>
            <a:r>
              <a:rPr sz="2200" spc="-19" dirty="0">
                <a:solidFill>
                  <a:prstClr val="black"/>
                </a:solidFill>
                <a:latin typeface="Arial" panose="020B0604020202020204" pitchFamily="34" charset="0"/>
                <a:cs typeface="Arial" panose="020B0604020202020204" pitchFamily="34" charset="0"/>
              </a:rPr>
              <a:t>t</a:t>
            </a:r>
            <a:r>
              <a:rPr sz="2200" dirty="0">
                <a:solidFill>
                  <a:prstClr val="black"/>
                </a:solidFill>
                <a:latin typeface="Arial" panose="020B0604020202020204" pitchFamily="34" charset="0"/>
                <a:cs typeface="Arial" panose="020B0604020202020204" pitchFamily="34" charset="0"/>
              </a:rPr>
              <a:t>o </a:t>
            </a:r>
            <a:r>
              <a:rPr sz="2200" spc="-23" dirty="0">
                <a:solidFill>
                  <a:prstClr val="black"/>
                </a:solidFill>
                <a:latin typeface="Arial" panose="020B0604020202020204" pitchFamily="34" charset="0"/>
                <a:cs typeface="Arial" panose="020B0604020202020204" pitchFamily="34" charset="0"/>
              </a:rPr>
              <a:t>c</a:t>
            </a:r>
            <a:r>
              <a:rPr sz="2200" dirty="0">
                <a:solidFill>
                  <a:prstClr val="black"/>
                </a:solidFill>
                <a:latin typeface="Arial" panose="020B0604020202020204" pitchFamily="34" charset="0"/>
                <a:cs typeface="Arial" panose="020B0604020202020204" pitchFamily="34" charset="0"/>
              </a:rPr>
              <a:t>a</a:t>
            </a:r>
            <a:r>
              <a:rPr sz="2200" spc="-26" dirty="0">
                <a:solidFill>
                  <a:prstClr val="black"/>
                </a:solidFill>
                <a:latin typeface="Arial" panose="020B0604020202020204" pitchFamily="34" charset="0"/>
                <a:cs typeface="Arial" panose="020B0604020202020204" pitchFamily="34" charset="0"/>
              </a:rPr>
              <a:t>r</a:t>
            </a:r>
            <a:r>
              <a:rPr sz="2200" dirty="0">
                <a:solidFill>
                  <a:prstClr val="black"/>
                </a:solidFill>
                <a:latin typeface="Arial" panose="020B0604020202020204" pitchFamily="34" charset="0"/>
                <a:cs typeface="Arial" panose="020B0604020202020204" pitchFamily="34" charset="0"/>
              </a:rPr>
              <a:t>e</a:t>
            </a:r>
          </a:p>
          <a:p>
            <a:pPr marL="180975" marR="476726" indent="-171450" defTabSz="685800">
              <a:buFont typeface="Arial"/>
              <a:buChar char="•"/>
              <a:tabLst>
                <a:tab pos="180975" algn="l"/>
              </a:tabLst>
            </a:pPr>
            <a:r>
              <a:rPr sz="2200" b="1" spc="-4" dirty="0">
                <a:solidFill>
                  <a:prstClr val="black"/>
                </a:solidFill>
                <a:latin typeface="Arial" panose="020B0604020202020204" pitchFamily="34" charset="0"/>
                <a:cs typeface="Arial" panose="020B0604020202020204" pitchFamily="34" charset="0"/>
              </a:rPr>
              <a:t>P</a:t>
            </a:r>
            <a:r>
              <a:rPr sz="2200" b="1" spc="-23" dirty="0">
                <a:solidFill>
                  <a:prstClr val="black"/>
                </a:solidFill>
                <a:latin typeface="Arial" panose="020B0604020202020204" pitchFamily="34" charset="0"/>
                <a:cs typeface="Arial" panose="020B0604020202020204" pitchFamily="34" charset="0"/>
              </a:rPr>
              <a:t>r</a:t>
            </a:r>
            <a:r>
              <a:rPr sz="2200" b="1" spc="-8" dirty="0">
                <a:solidFill>
                  <a:prstClr val="black"/>
                </a:solidFill>
                <a:latin typeface="Arial" panose="020B0604020202020204" pitchFamily="34" charset="0"/>
                <a:cs typeface="Arial" panose="020B0604020202020204" pitchFamily="34" charset="0"/>
              </a:rPr>
              <a:t>o</a:t>
            </a:r>
            <a:r>
              <a:rPr sz="2200" b="1" spc="-4" dirty="0">
                <a:solidFill>
                  <a:prstClr val="black"/>
                </a:solidFill>
                <a:latin typeface="Arial" panose="020B0604020202020204" pitchFamily="34" charset="0"/>
                <a:cs typeface="Arial" panose="020B0604020202020204" pitchFamily="34" charset="0"/>
              </a:rPr>
              <a:t>vid</a:t>
            </a:r>
            <a:r>
              <a:rPr sz="2200" b="1" spc="-8" dirty="0">
                <a:solidFill>
                  <a:prstClr val="black"/>
                </a:solidFill>
                <a:latin typeface="Arial" panose="020B0604020202020204" pitchFamily="34" charset="0"/>
                <a:cs typeface="Arial" panose="020B0604020202020204" pitchFamily="34" charset="0"/>
              </a:rPr>
              <a:t>i</a:t>
            </a:r>
            <a:r>
              <a:rPr sz="2200" b="1" dirty="0">
                <a:solidFill>
                  <a:prstClr val="black"/>
                </a:solidFill>
                <a:latin typeface="Arial" panose="020B0604020202020204" pitchFamily="34" charset="0"/>
                <a:cs typeface="Arial" panose="020B0604020202020204" pitchFamily="34" charset="0"/>
              </a:rPr>
              <a:t>ng</a:t>
            </a:r>
            <a:r>
              <a:rPr sz="2200" b="1" spc="-4" dirty="0">
                <a:solidFill>
                  <a:prstClr val="black"/>
                </a:solidFill>
                <a:latin typeface="Arial" panose="020B0604020202020204" pitchFamily="34" charset="0"/>
                <a:cs typeface="Arial" panose="020B0604020202020204" pitchFamily="34" charset="0"/>
              </a:rPr>
              <a:t> </a:t>
            </a:r>
            <a:r>
              <a:rPr sz="2200" b="1" spc="4" dirty="0">
                <a:solidFill>
                  <a:prstClr val="black"/>
                </a:solidFill>
                <a:latin typeface="Arial" panose="020B0604020202020204" pitchFamily="34" charset="0"/>
                <a:cs typeface="Arial" panose="020B0604020202020204" pitchFamily="34" charset="0"/>
              </a:rPr>
              <a:t>o</a:t>
            </a:r>
            <a:r>
              <a:rPr sz="2200" b="1" dirty="0">
                <a:solidFill>
                  <a:prstClr val="black"/>
                </a:solidFill>
                <a:latin typeface="Arial" panose="020B0604020202020204" pitchFamily="34" charset="0"/>
                <a:cs typeface="Arial" panose="020B0604020202020204" pitchFamily="34" charset="0"/>
              </a:rPr>
              <a:t>n</a:t>
            </a:r>
            <a:r>
              <a:rPr sz="2200" b="1" spc="-23" dirty="0">
                <a:solidFill>
                  <a:prstClr val="black"/>
                </a:solidFill>
                <a:latin typeface="Arial" panose="020B0604020202020204" pitchFamily="34" charset="0"/>
                <a:cs typeface="Arial" panose="020B0604020202020204" pitchFamily="34" charset="0"/>
              </a:rPr>
              <a:t>g</a:t>
            </a:r>
            <a:r>
              <a:rPr sz="2200" b="1" dirty="0">
                <a:solidFill>
                  <a:prstClr val="black"/>
                </a:solidFill>
                <a:latin typeface="Arial" panose="020B0604020202020204" pitchFamily="34" charset="0"/>
                <a:cs typeface="Arial" panose="020B0604020202020204" pitchFamily="34" charset="0"/>
              </a:rPr>
              <a:t>oi</a:t>
            </a:r>
            <a:r>
              <a:rPr sz="2200" b="1" spc="-8" dirty="0">
                <a:solidFill>
                  <a:prstClr val="black"/>
                </a:solidFill>
                <a:latin typeface="Arial" panose="020B0604020202020204" pitchFamily="34" charset="0"/>
                <a:cs typeface="Arial" panose="020B0604020202020204" pitchFamily="34" charset="0"/>
              </a:rPr>
              <a:t>n</a:t>
            </a:r>
            <a:r>
              <a:rPr sz="2200" b="1" dirty="0">
                <a:solidFill>
                  <a:prstClr val="black"/>
                </a:solidFill>
                <a:latin typeface="Arial" panose="020B0604020202020204" pitchFamily="34" charset="0"/>
                <a:cs typeface="Arial" panose="020B0604020202020204" pitchFamily="34" charset="0"/>
              </a:rPr>
              <a:t>g</a:t>
            </a:r>
            <a:r>
              <a:rPr sz="2200" b="1" spc="8" dirty="0">
                <a:solidFill>
                  <a:prstClr val="black"/>
                </a:solidFill>
                <a:latin typeface="Arial" panose="020B0604020202020204" pitchFamily="34" charset="0"/>
                <a:cs typeface="Arial" panose="020B0604020202020204" pitchFamily="34" charset="0"/>
              </a:rPr>
              <a:t> </a:t>
            </a:r>
            <a:r>
              <a:rPr sz="2200" b="1" spc="-4" dirty="0">
                <a:solidFill>
                  <a:prstClr val="black"/>
                </a:solidFill>
                <a:latin typeface="Arial" panose="020B0604020202020204" pitchFamily="34" charset="0"/>
                <a:cs typeface="Arial" panose="020B0604020202020204" pitchFamily="34" charset="0"/>
              </a:rPr>
              <a:t>e</a:t>
            </a:r>
            <a:r>
              <a:rPr sz="2200" b="1" spc="-8" dirty="0">
                <a:solidFill>
                  <a:prstClr val="black"/>
                </a:solidFill>
                <a:latin typeface="Arial" panose="020B0604020202020204" pitchFamily="34" charset="0"/>
                <a:cs typeface="Arial" panose="020B0604020202020204" pitchFamily="34" charset="0"/>
              </a:rPr>
              <a:t>d</a:t>
            </a:r>
            <a:r>
              <a:rPr sz="2200" b="1" dirty="0">
                <a:solidFill>
                  <a:prstClr val="black"/>
                </a:solidFill>
                <a:latin typeface="Arial" panose="020B0604020202020204" pitchFamily="34" charset="0"/>
                <a:cs typeface="Arial" panose="020B0604020202020204" pitchFamily="34" charset="0"/>
              </a:rPr>
              <a:t>u</a:t>
            </a:r>
            <a:r>
              <a:rPr sz="2200" b="1" spc="-15" dirty="0">
                <a:solidFill>
                  <a:prstClr val="black"/>
                </a:solidFill>
                <a:latin typeface="Arial" panose="020B0604020202020204" pitchFamily="34" charset="0"/>
                <a:cs typeface="Arial" panose="020B0604020202020204" pitchFamily="34" charset="0"/>
              </a:rPr>
              <a:t>c</a:t>
            </a:r>
            <a:r>
              <a:rPr sz="2200" b="1" spc="-23" dirty="0">
                <a:solidFill>
                  <a:prstClr val="black"/>
                </a:solidFill>
                <a:latin typeface="Arial" panose="020B0604020202020204" pitchFamily="34" charset="0"/>
                <a:cs typeface="Arial" panose="020B0604020202020204" pitchFamily="34" charset="0"/>
              </a:rPr>
              <a:t>a</a:t>
            </a:r>
            <a:r>
              <a:rPr sz="2200" b="1" dirty="0">
                <a:solidFill>
                  <a:prstClr val="black"/>
                </a:solidFill>
                <a:latin typeface="Arial" panose="020B0604020202020204" pitchFamily="34" charset="0"/>
                <a:cs typeface="Arial" panose="020B0604020202020204" pitchFamily="34" charset="0"/>
              </a:rPr>
              <a:t>t</a:t>
            </a:r>
            <a:r>
              <a:rPr sz="2200" b="1" spc="-8" dirty="0">
                <a:solidFill>
                  <a:prstClr val="black"/>
                </a:solidFill>
                <a:latin typeface="Arial" panose="020B0604020202020204" pitchFamily="34" charset="0"/>
                <a:cs typeface="Arial" panose="020B0604020202020204" pitchFamily="34" charset="0"/>
              </a:rPr>
              <a:t>i</a:t>
            </a:r>
            <a:r>
              <a:rPr sz="2200" b="1" dirty="0">
                <a:solidFill>
                  <a:prstClr val="black"/>
                </a:solidFill>
                <a:latin typeface="Arial" panose="020B0604020202020204" pitchFamily="34" charset="0"/>
                <a:cs typeface="Arial" panose="020B0604020202020204" pitchFamily="34" charset="0"/>
              </a:rPr>
              <a:t>on</a:t>
            </a:r>
            <a:r>
              <a:rPr sz="2200" b="1" spc="11" dirty="0">
                <a:solidFill>
                  <a:prstClr val="black"/>
                </a:solidFill>
                <a:latin typeface="Arial" panose="020B0604020202020204" pitchFamily="34" charset="0"/>
                <a:cs typeface="Arial" panose="020B0604020202020204" pitchFamily="34" charset="0"/>
              </a:rPr>
              <a:t> </a:t>
            </a:r>
            <a:r>
              <a:rPr sz="2200" b="1" dirty="0">
                <a:solidFill>
                  <a:prstClr val="black"/>
                </a:solidFill>
                <a:latin typeface="Arial" panose="020B0604020202020204" pitchFamily="34" charset="0"/>
                <a:cs typeface="Arial" panose="020B0604020202020204" pitchFamily="34" charset="0"/>
              </a:rPr>
              <a:t>on MO</a:t>
            </a:r>
            <a:r>
              <a:rPr sz="2200" b="1" spc="4" dirty="0">
                <a:solidFill>
                  <a:prstClr val="black"/>
                </a:solidFill>
                <a:latin typeface="Arial" panose="020B0604020202020204" pitchFamily="34" charset="0"/>
                <a:cs typeface="Arial" panose="020B0604020202020204" pitchFamily="34" charset="0"/>
              </a:rPr>
              <a:t>U</a:t>
            </a:r>
            <a:r>
              <a:rPr sz="2200" b="1" dirty="0">
                <a:solidFill>
                  <a:prstClr val="black"/>
                </a:solidFill>
                <a:latin typeface="Arial" panose="020B0604020202020204" pitchFamily="34" charset="0"/>
                <a:cs typeface="Arial" panose="020B0604020202020204" pitchFamily="34" charset="0"/>
              </a:rPr>
              <a:t>D</a:t>
            </a:r>
            <a:r>
              <a:rPr sz="2200" b="1" spc="-19" dirty="0">
                <a:solidFill>
                  <a:prstClr val="black"/>
                </a:solidFill>
                <a:latin typeface="Arial" panose="020B0604020202020204" pitchFamily="34" charset="0"/>
                <a:cs typeface="Arial" panose="020B0604020202020204" pitchFamily="34" charset="0"/>
              </a:rPr>
              <a:t> </a:t>
            </a:r>
            <a:r>
              <a:rPr sz="2200" b="1" dirty="0">
                <a:solidFill>
                  <a:prstClr val="black"/>
                </a:solidFill>
                <a:latin typeface="Arial" panose="020B0604020202020204" pitchFamily="34" charset="0"/>
                <a:cs typeface="Arial" panose="020B0604020202020204" pitchFamily="34" charset="0"/>
              </a:rPr>
              <a:t>a</a:t>
            </a:r>
            <a:r>
              <a:rPr sz="2200" b="1" spc="-8" dirty="0">
                <a:solidFill>
                  <a:prstClr val="black"/>
                </a:solidFill>
                <a:latin typeface="Arial" panose="020B0604020202020204" pitchFamily="34" charset="0"/>
                <a:cs typeface="Arial" panose="020B0604020202020204" pitchFamily="34" charset="0"/>
              </a:rPr>
              <a:t>n</a:t>
            </a:r>
            <a:r>
              <a:rPr sz="2200" b="1" dirty="0">
                <a:solidFill>
                  <a:prstClr val="black"/>
                </a:solidFill>
                <a:latin typeface="Arial" panose="020B0604020202020204" pitchFamily="34" charset="0"/>
                <a:cs typeface="Arial" panose="020B0604020202020204" pitchFamily="34" charset="0"/>
              </a:rPr>
              <a:t>d</a:t>
            </a:r>
            <a:r>
              <a:rPr sz="2200" b="1" spc="11" dirty="0">
                <a:solidFill>
                  <a:prstClr val="black"/>
                </a:solidFill>
                <a:latin typeface="Arial" panose="020B0604020202020204" pitchFamily="34" charset="0"/>
                <a:cs typeface="Arial" panose="020B0604020202020204" pitchFamily="34" charset="0"/>
              </a:rPr>
              <a:t> </a:t>
            </a:r>
            <a:r>
              <a:rPr sz="2200" b="1" dirty="0">
                <a:solidFill>
                  <a:prstClr val="black"/>
                </a:solidFill>
                <a:latin typeface="Arial" panose="020B0604020202020204" pitchFamily="34" charset="0"/>
                <a:cs typeface="Arial" panose="020B0604020202020204" pitchFamily="34" charset="0"/>
              </a:rPr>
              <a:t>h</a:t>
            </a:r>
            <a:r>
              <a:rPr sz="2200" b="1" spc="-8" dirty="0">
                <a:solidFill>
                  <a:prstClr val="black"/>
                </a:solidFill>
                <a:latin typeface="Arial" panose="020B0604020202020204" pitchFamily="34" charset="0"/>
                <a:cs typeface="Arial" panose="020B0604020202020204" pitchFamily="34" charset="0"/>
              </a:rPr>
              <a:t>a</a:t>
            </a:r>
            <a:r>
              <a:rPr sz="2200" b="1" spc="-4" dirty="0">
                <a:solidFill>
                  <a:prstClr val="black"/>
                </a:solidFill>
                <a:latin typeface="Arial" panose="020B0604020202020204" pitchFamily="34" charset="0"/>
                <a:cs typeface="Arial" panose="020B0604020202020204" pitchFamily="34" charset="0"/>
              </a:rPr>
              <a:t>r</a:t>
            </a:r>
            <a:r>
              <a:rPr sz="2200" b="1" dirty="0">
                <a:solidFill>
                  <a:prstClr val="black"/>
                </a:solidFill>
                <a:latin typeface="Arial" panose="020B0604020202020204" pitchFamily="34" charset="0"/>
                <a:cs typeface="Arial" panose="020B0604020202020204" pitchFamily="34" charset="0"/>
              </a:rPr>
              <a:t>m </a:t>
            </a:r>
            <a:r>
              <a:rPr sz="2200" b="1" spc="-23" dirty="0">
                <a:solidFill>
                  <a:prstClr val="black"/>
                </a:solidFill>
                <a:latin typeface="Arial" panose="020B0604020202020204" pitchFamily="34" charset="0"/>
                <a:cs typeface="Arial" panose="020B0604020202020204" pitchFamily="34" charset="0"/>
              </a:rPr>
              <a:t>r</a:t>
            </a:r>
            <a:r>
              <a:rPr sz="2200" b="1" spc="-4" dirty="0">
                <a:solidFill>
                  <a:prstClr val="black"/>
                </a:solidFill>
                <a:latin typeface="Arial" panose="020B0604020202020204" pitchFamily="34" charset="0"/>
                <a:cs typeface="Arial" panose="020B0604020202020204" pitchFamily="34" charset="0"/>
              </a:rPr>
              <a:t>e</a:t>
            </a:r>
            <a:r>
              <a:rPr sz="2200" b="1" spc="-8" dirty="0">
                <a:solidFill>
                  <a:prstClr val="black"/>
                </a:solidFill>
                <a:latin typeface="Arial" panose="020B0604020202020204" pitchFamily="34" charset="0"/>
                <a:cs typeface="Arial" panose="020B0604020202020204" pitchFamily="34" charset="0"/>
              </a:rPr>
              <a:t>d</a:t>
            </a:r>
            <a:r>
              <a:rPr sz="2200" b="1" dirty="0">
                <a:solidFill>
                  <a:prstClr val="black"/>
                </a:solidFill>
                <a:latin typeface="Arial" panose="020B0604020202020204" pitchFamily="34" charset="0"/>
                <a:cs typeface="Arial" panose="020B0604020202020204" pitchFamily="34" charset="0"/>
              </a:rPr>
              <a:t>uct</a:t>
            </a:r>
            <a:r>
              <a:rPr sz="2200" b="1" spc="-11" dirty="0">
                <a:solidFill>
                  <a:prstClr val="black"/>
                </a:solidFill>
                <a:latin typeface="Arial" panose="020B0604020202020204" pitchFamily="34" charset="0"/>
                <a:cs typeface="Arial" panose="020B0604020202020204" pitchFamily="34" charset="0"/>
              </a:rPr>
              <a:t>i</a:t>
            </a:r>
            <a:r>
              <a:rPr sz="2200" b="1" dirty="0">
                <a:solidFill>
                  <a:prstClr val="black"/>
                </a:solidFill>
                <a:latin typeface="Arial" panose="020B0604020202020204" pitchFamily="34" charset="0"/>
                <a:cs typeface="Arial" panose="020B0604020202020204" pitchFamily="34" charset="0"/>
              </a:rPr>
              <a:t>on</a:t>
            </a:r>
            <a:r>
              <a:rPr sz="2200" b="1" spc="4" dirty="0">
                <a:solidFill>
                  <a:prstClr val="black"/>
                </a:solidFill>
                <a:latin typeface="Arial" panose="020B0604020202020204" pitchFamily="34" charset="0"/>
                <a:cs typeface="Arial" panose="020B0604020202020204" pitchFamily="34" charset="0"/>
              </a:rPr>
              <a:t> </a:t>
            </a:r>
            <a:r>
              <a:rPr sz="2200" b="1" dirty="0">
                <a:solidFill>
                  <a:prstClr val="black"/>
                </a:solidFill>
                <a:latin typeface="Arial" panose="020B0604020202020204" pitchFamily="34" charset="0"/>
                <a:cs typeface="Arial" panose="020B0604020202020204" pitchFamily="34" charset="0"/>
              </a:rPr>
              <a:t>pr</a:t>
            </a:r>
            <a:r>
              <a:rPr sz="2200" b="1" spc="-11" dirty="0">
                <a:solidFill>
                  <a:prstClr val="black"/>
                </a:solidFill>
                <a:latin typeface="Arial" panose="020B0604020202020204" pitchFamily="34" charset="0"/>
                <a:cs typeface="Arial" panose="020B0604020202020204" pitchFamily="34" charset="0"/>
              </a:rPr>
              <a:t>i</a:t>
            </a:r>
            <a:r>
              <a:rPr sz="2200" b="1" dirty="0">
                <a:solidFill>
                  <a:prstClr val="black"/>
                </a:solidFill>
                <a:latin typeface="Arial" panose="020B0604020202020204" pitchFamily="34" charset="0"/>
                <a:cs typeface="Arial" panose="020B0604020202020204" pitchFamily="34" charset="0"/>
              </a:rPr>
              <a:t>nci</a:t>
            </a:r>
            <a:r>
              <a:rPr sz="2200" b="1" spc="-11" dirty="0">
                <a:solidFill>
                  <a:prstClr val="black"/>
                </a:solidFill>
                <a:latin typeface="Arial" panose="020B0604020202020204" pitchFamily="34" charset="0"/>
                <a:cs typeface="Arial" panose="020B0604020202020204" pitchFamily="34" charset="0"/>
              </a:rPr>
              <a:t>p</a:t>
            </a:r>
            <a:r>
              <a:rPr sz="2200" b="1" dirty="0">
                <a:solidFill>
                  <a:prstClr val="black"/>
                </a:solidFill>
                <a:latin typeface="Arial" panose="020B0604020202020204" pitchFamily="34" charset="0"/>
                <a:cs typeface="Arial" panose="020B0604020202020204" pitchFamily="34" charset="0"/>
              </a:rPr>
              <a:t>les</a:t>
            </a:r>
            <a:r>
              <a:rPr sz="2200" b="1" spc="23" dirty="0">
                <a:solidFill>
                  <a:prstClr val="black"/>
                </a:solidFill>
                <a:latin typeface="Arial" panose="020B0604020202020204" pitchFamily="34" charset="0"/>
                <a:cs typeface="Arial" panose="020B0604020202020204" pitchFamily="34" charset="0"/>
              </a:rPr>
              <a:t> </a:t>
            </a:r>
            <a:r>
              <a:rPr sz="2200" spc="-19" dirty="0">
                <a:solidFill>
                  <a:prstClr val="black"/>
                </a:solidFill>
                <a:latin typeface="Arial" panose="020B0604020202020204" pitchFamily="34" charset="0"/>
                <a:cs typeface="Arial" panose="020B0604020202020204" pitchFamily="34" charset="0"/>
              </a:rPr>
              <a:t>t</a:t>
            </a:r>
            <a:r>
              <a:rPr sz="2200" dirty="0">
                <a:solidFill>
                  <a:prstClr val="black"/>
                </a:solidFill>
                <a:latin typeface="Arial" panose="020B0604020202020204" pitchFamily="34" charset="0"/>
                <a:cs typeface="Arial" panose="020B0604020202020204" pitchFamily="34" charset="0"/>
              </a:rPr>
              <a:t>o add</a:t>
            </a:r>
            <a:r>
              <a:rPr sz="2200" spc="-26" dirty="0">
                <a:solidFill>
                  <a:prstClr val="black"/>
                </a:solidFill>
                <a:latin typeface="Arial" panose="020B0604020202020204" pitchFamily="34" charset="0"/>
                <a:cs typeface="Arial" panose="020B0604020202020204" pitchFamily="34" charset="0"/>
              </a:rPr>
              <a:t>r</a:t>
            </a:r>
            <a:r>
              <a:rPr sz="2200" dirty="0">
                <a:solidFill>
                  <a:prstClr val="black"/>
                </a:solidFill>
                <a:latin typeface="Arial" panose="020B0604020202020204" pitchFamily="34" charset="0"/>
                <a:cs typeface="Arial" panose="020B0604020202020204" pitchFamily="34" charset="0"/>
              </a:rPr>
              <a:t>ess</a:t>
            </a:r>
            <a:r>
              <a:rPr sz="2200" spc="-30" dirty="0">
                <a:solidFill>
                  <a:prstClr val="black"/>
                </a:solidFill>
                <a:latin typeface="Arial" panose="020B0604020202020204" pitchFamily="34" charset="0"/>
                <a:cs typeface="Arial" panose="020B0604020202020204" pitchFamily="34" charset="0"/>
              </a:rPr>
              <a:t> </a:t>
            </a:r>
            <a:r>
              <a:rPr sz="2200" spc="-19" dirty="0">
                <a:solidFill>
                  <a:prstClr val="black"/>
                </a:solidFill>
                <a:latin typeface="Arial" panose="020B0604020202020204" pitchFamily="34" charset="0"/>
                <a:cs typeface="Arial" panose="020B0604020202020204" pitchFamily="34" charset="0"/>
              </a:rPr>
              <a:t>s</a:t>
            </a:r>
            <a:r>
              <a:rPr sz="2200" dirty="0">
                <a:solidFill>
                  <a:prstClr val="black"/>
                </a:solidFill>
                <a:latin typeface="Arial" panose="020B0604020202020204" pitchFamily="34" charset="0"/>
                <a:cs typeface="Arial" panose="020B0604020202020204" pitchFamily="34" charset="0"/>
              </a:rPr>
              <a:t>tigma</a:t>
            </a:r>
            <a:r>
              <a:rPr sz="2200" spc="-11" dirty="0">
                <a:solidFill>
                  <a:prstClr val="black"/>
                </a:solidFill>
                <a:latin typeface="Arial" panose="020B0604020202020204" pitchFamily="34" charset="0"/>
                <a:cs typeface="Arial" panose="020B0604020202020204" pitchFamily="34" charset="0"/>
              </a:rPr>
              <a:t> </a:t>
            </a:r>
            <a:r>
              <a:rPr sz="2200" spc="-49" dirty="0">
                <a:solidFill>
                  <a:prstClr val="black"/>
                </a:solidFill>
                <a:latin typeface="Arial" panose="020B0604020202020204" pitchFamily="34" charset="0"/>
                <a:cs typeface="Arial" panose="020B0604020202020204" pitchFamily="34" charset="0"/>
              </a:rPr>
              <a:t>f</a:t>
            </a:r>
            <a:r>
              <a:rPr sz="2200" spc="-4" dirty="0">
                <a:solidFill>
                  <a:prstClr val="black"/>
                </a:solidFill>
                <a:latin typeface="Arial" panose="020B0604020202020204" pitchFamily="34" charset="0"/>
                <a:cs typeface="Arial" panose="020B0604020202020204" pitchFamily="34" charset="0"/>
              </a:rPr>
              <a:t>o</a:t>
            </a:r>
            <a:r>
              <a:rPr sz="2200" dirty="0">
                <a:solidFill>
                  <a:prstClr val="black"/>
                </a:solidFill>
                <a:latin typeface="Arial" panose="020B0604020202020204" pitchFamily="34" charset="0"/>
                <a:cs typeface="Arial" panose="020B0604020202020204" pitchFamily="34" charset="0"/>
              </a:rPr>
              <a:t>r</a:t>
            </a:r>
            <a:r>
              <a:rPr sz="2200" spc="8" dirty="0">
                <a:solidFill>
                  <a:prstClr val="black"/>
                </a:solidFill>
                <a:latin typeface="Arial" panose="020B0604020202020204" pitchFamily="34" charset="0"/>
                <a:cs typeface="Arial" panose="020B0604020202020204" pitchFamily="34" charset="0"/>
              </a:rPr>
              <a:t> </a:t>
            </a:r>
            <a:r>
              <a:rPr sz="2200" spc="-11" dirty="0">
                <a:solidFill>
                  <a:prstClr val="black"/>
                </a:solidFill>
                <a:latin typeface="Arial" panose="020B0604020202020204" pitchFamily="34" charset="0"/>
                <a:cs typeface="Arial" panose="020B0604020202020204" pitchFamily="34" charset="0"/>
              </a:rPr>
              <a:t>e</a:t>
            </a:r>
            <a:r>
              <a:rPr sz="2200" spc="-23" dirty="0">
                <a:solidFill>
                  <a:prstClr val="black"/>
                </a:solidFill>
                <a:latin typeface="Arial" panose="020B0604020202020204" pitchFamily="34" charset="0"/>
                <a:cs typeface="Arial" panose="020B0604020202020204" pitchFamily="34" charset="0"/>
              </a:rPr>
              <a:t>v</a:t>
            </a:r>
            <a:r>
              <a:rPr sz="2200" dirty="0">
                <a:solidFill>
                  <a:prstClr val="black"/>
                </a:solidFill>
                <a:latin typeface="Arial" panose="020B0604020202020204" pitchFamily="34" charset="0"/>
                <a:cs typeface="Arial" panose="020B0604020202020204" pitchFamily="34" charset="0"/>
              </a:rPr>
              <a:t>e</a:t>
            </a:r>
            <a:r>
              <a:rPr sz="2200" spc="8" dirty="0">
                <a:solidFill>
                  <a:prstClr val="black"/>
                </a:solidFill>
                <a:latin typeface="Arial" panose="020B0604020202020204" pitchFamily="34" charset="0"/>
                <a:cs typeface="Arial" panose="020B0604020202020204" pitchFamily="34" charset="0"/>
              </a:rPr>
              <a:t>r</a:t>
            </a:r>
            <a:r>
              <a:rPr sz="2200" spc="-30" dirty="0">
                <a:solidFill>
                  <a:prstClr val="black"/>
                </a:solidFill>
                <a:latin typeface="Arial" panose="020B0604020202020204" pitchFamily="34" charset="0"/>
                <a:cs typeface="Arial" panose="020B0604020202020204" pitchFamily="34" charset="0"/>
              </a:rPr>
              <a:t>y</a:t>
            </a:r>
            <a:r>
              <a:rPr sz="2200" spc="-4" dirty="0">
                <a:solidFill>
                  <a:prstClr val="black"/>
                </a:solidFill>
                <a:latin typeface="Arial" panose="020B0604020202020204" pitchFamily="34" charset="0"/>
                <a:cs typeface="Arial" panose="020B0604020202020204" pitchFamily="34" charset="0"/>
              </a:rPr>
              <a:t>on</a:t>
            </a:r>
            <a:r>
              <a:rPr sz="2200" dirty="0">
                <a:solidFill>
                  <a:prstClr val="black"/>
                </a:solidFill>
                <a:latin typeface="Arial" panose="020B0604020202020204" pitchFamily="34" charset="0"/>
                <a:cs typeface="Arial" panose="020B0604020202020204" pitchFamily="34" charset="0"/>
              </a:rPr>
              <a:t>e</a:t>
            </a:r>
            <a:r>
              <a:rPr sz="2200" spc="-11"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i</a:t>
            </a:r>
            <a:r>
              <a:rPr sz="2200" spc="-38" dirty="0">
                <a:solidFill>
                  <a:prstClr val="black"/>
                </a:solidFill>
                <a:latin typeface="Arial" panose="020B0604020202020204" pitchFamily="34" charset="0"/>
                <a:cs typeface="Arial" panose="020B0604020202020204" pitchFamily="34" charset="0"/>
              </a:rPr>
              <a:t>n</a:t>
            </a:r>
            <a:r>
              <a:rPr sz="2200" spc="-23" dirty="0">
                <a:solidFill>
                  <a:prstClr val="black"/>
                </a:solidFill>
                <a:latin typeface="Arial" panose="020B0604020202020204" pitchFamily="34" charset="0"/>
                <a:cs typeface="Arial" panose="020B0604020202020204" pitchFamily="34" charset="0"/>
              </a:rPr>
              <a:t>v</a:t>
            </a:r>
            <a:r>
              <a:rPr sz="2200" spc="-4" dirty="0">
                <a:solidFill>
                  <a:prstClr val="black"/>
                </a:solidFill>
                <a:latin typeface="Arial" panose="020B0604020202020204" pitchFamily="34" charset="0"/>
                <a:cs typeface="Arial" panose="020B0604020202020204" pitchFamily="34" charset="0"/>
              </a:rPr>
              <a:t>ol</a:t>
            </a:r>
            <a:r>
              <a:rPr sz="2200" spc="-23" dirty="0">
                <a:solidFill>
                  <a:prstClr val="black"/>
                </a:solidFill>
                <a:latin typeface="Arial" panose="020B0604020202020204" pitchFamily="34" charset="0"/>
                <a:cs typeface="Arial" panose="020B0604020202020204" pitchFamily="34" charset="0"/>
              </a:rPr>
              <a:t>v</a:t>
            </a:r>
            <a:r>
              <a:rPr sz="2200" dirty="0">
                <a:solidFill>
                  <a:prstClr val="black"/>
                </a:solidFill>
                <a:latin typeface="Arial" panose="020B0604020202020204" pitchFamily="34" charset="0"/>
                <a:cs typeface="Arial" panose="020B0604020202020204" pitchFamily="34" charset="0"/>
              </a:rPr>
              <a:t>ed</a:t>
            </a:r>
            <a:r>
              <a:rPr sz="2200" spc="-11"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in</a:t>
            </a:r>
            <a:r>
              <a:rPr sz="2200" spc="-4"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the </a:t>
            </a:r>
            <a:r>
              <a:rPr sz="2200" spc="-4" dirty="0">
                <a:solidFill>
                  <a:prstClr val="black"/>
                </a:solidFill>
                <a:latin typeface="Arial" panose="020B0604020202020204" pitchFamily="34" charset="0"/>
                <a:cs typeface="Arial" panose="020B0604020202020204" pitchFamily="34" charset="0"/>
              </a:rPr>
              <a:t>p</a:t>
            </a:r>
            <a:r>
              <a:rPr sz="2200" spc="-30" dirty="0">
                <a:solidFill>
                  <a:prstClr val="black"/>
                </a:solidFill>
                <a:latin typeface="Arial" panose="020B0604020202020204" pitchFamily="34" charset="0"/>
                <a:cs typeface="Arial" panose="020B0604020202020204" pitchFamily="34" charset="0"/>
              </a:rPr>
              <a:t>r</a:t>
            </a:r>
            <a:r>
              <a:rPr sz="2200" spc="-15" dirty="0">
                <a:solidFill>
                  <a:prstClr val="black"/>
                </a:solidFill>
                <a:latin typeface="Arial" panose="020B0604020202020204" pitchFamily="34" charset="0"/>
                <a:cs typeface="Arial" panose="020B0604020202020204" pitchFamily="34" charset="0"/>
              </a:rPr>
              <a:t>o</a:t>
            </a:r>
            <a:r>
              <a:rPr sz="2200" dirty="0">
                <a:solidFill>
                  <a:prstClr val="black"/>
                </a:solidFill>
                <a:latin typeface="Arial" panose="020B0604020202020204" pitchFamily="34" charset="0"/>
                <a:cs typeface="Arial" panose="020B0604020202020204" pitchFamily="34" charset="0"/>
              </a:rPr>
              <a:t>vision</a:t>
            </a:r>
            <a:r>
              <a:rPr sz="2200" spc="-15" dirty="0">
                <a:solidFill>
                  <a:prstClr val="black"/>
                </a:solidFill>
                <a:latin typeface="Arial" panose="020B0604020202020204" pitchFamily="34" charset="0"/>
                <a:cs typeface="Arial" panose="020B0604020202020204" pitchFamily="34" charset="0"/>
              </a:rPr>
              <a:t> </a:t>
            </a:r>
            <a:r>
              <a:rPr sz="2200" spc="-4" dirty="0">
                <a:solidFill>
                  <a:prstClr val="black"/>
                </a:solidFill>
                <a:latin typeface="Arial" panose="020B0604020202020204" pitchFamily="34" charset="0"/>
                <a:cs typeface="Arial" panose="020B0604020202020204" pitchFamily="34" charset="0"/>
              </a:rPr>
              <a:t>o</a:t>
            </a:r>
            <a:r>
              <a:rPr sz="2200" dirty="0">
                <a:solidFill>
                  <a:prstClr val="black"/>
                </a:solidFill>
                <a:latin typeface="Arial" panose="020B0604020202020204" pitchFamily="34" charset="0"/>
                <a:cs typeface="Arial" panose="020B0604020202020204" pitchFamily="34" charset="0"/>
              </a:rPr>
              <a:t>f the</a:t>
            </a:r>
            <a:r>
              <a:rPr sz="2200" spc="-19" dirty="0">
                <a:solidFill>
                  <a:prstClr val="black"/>
                </a:solidFill>
                <a:latin typeface="Arial" panose="020B0604020202020204" pitchFamily="34" charset="0"/>
                <a:cs typeface="Arial" panose="020B0604020202020204" pitchFamily="34" charset="0"/>
              </a:rPr>
              <a:t> </a:t>
            </a:r>
            <a:r>
              <a:rPr sz="2200" spc="-4" dirty="0">
                <a:solidFill>
                  <a:prstClr val="black"/>
                </a:solidFill>
                <a:latin typeface="Arial" panose="020B0604020202020204" pitchFamily="34" charset="0"/>
                <a:cs typeface="Arial" panose="020B0604020202020204" pitchFamily="34" charset="0"/>
              </a:rPr>
              <a:t>p</a:t>
            </a:r>
            <a:r>
              <a:rPr sz="2200" spc="-19" dirty="0">
                <a:solidFill>
                  <a:prstClr val="black"/>
                </a:solidFill>
                <a:latin typeface="Arial" panose="020B0604020202020204" pitchFamily="34" charset="0"/>
                <a:cs typeface="Arial" panose="020B0604020202020204" pitchFamily="34" charset="0"/>
              </a:rPr>
              <a:t>r</a:t>
            </a:r>
            <a:r>
              <a:rPr sz="2200" spc="-4" dirty="0">
                <a:solidFill>
                  <a:prstClr val="black"/>
                </a:solidFill>
                <a:latin typeface="Arial" panose="020B0604020202020204" pitchFamily="34" charset="0"/>
                <a:cs typeface="Arial" panose="020B0604020202020204" pitchFamily="34" charset="0"/>
              </a:rPr>
              <a:t>og</a:t>
            </a:r>
            <a:r>
              <a:rPr sz="2200" spc="-34" dirty="0">
                <a:solidFill>
                  <a:prstClr val="black"/>
                </a:solidFill>
                <a:latin typeface="Arial" panose="020B0604020202020204" pitchFamily="34" charset="0"/>
                <a:cs typeface="Arial" panose="020B0604020202020204" pitchFamily="34" charset="0"/>
              </a:rPr>
              <a:t>r</a:t>
            </a:r>
            <a:r>
              <a:rPr sz="2200" dirty="0">
                <a:solidFill>
                  <a:prstClr val="black"/>
                </a:solidFill>
                <a:latin typeface="Arial" panose="020B0604020202020204" pitchFamily="34" charset="0"/>
                <a:cs typeface="Arial" panose="020B0604020202020204" pitchFamily="34" charset="0"/>
              </a:rPr>
              <a:t>am</a:t>
            </a:r>
          </a:p>
          <a:p>
            <a:pPr marL="180975" indent="-171450" defTabSz="685800">
              <a:buFont typeface="Arial"/>
              <a:buChar char="•"/>
              <a:tabLst>
                <a:tab pos="180975" algn="l"/>
              </a:tabLst>
            </a:pPr>
            <a:r>
              <a:rPr sz="2200" b="1" dirty="0">
                <a:solidFill>
                  <a:prstClr val="black"/>
                </a:solidFill>
                <a:latin typeface="Arial" panose="020B0604020202020204" pitchFamily="34" charset="0"/>
                <a:cs typeface="Arial" panose="020B0604020202020204" pitchFamily="34" charset="0"/>
              </a:rPr>
              <a:t>Incl</a:t>
            </a:r>
            <a:r>
              <a:rPr sz="2200" b="1" spc="-11" dirty="0">
                <a:solidFill>
                  <a:prstClr val="black"/>
                </a:solidFill>
                <a:latin typeface="Arial" panose="020B0604020202020204" pitchFamily="34" charset="0"/>
                <a:cs typeface="Arial" panose="020B0604020202020204" pitchFamily="34" charset="0"/>
              </a:rPr>
              <a:t>u</a:t>
            </a:r>
            <a:r>
              <a:rPr sz="2200" b="1" dirty="0">
                <a:solidFill>
                  <a:prstClr val="black"/>
                </a:solidFill>
                <a:latin typeface="Arial" panose="020B0604020202020204" pitchFamily="34" charset="0"/>
                <a:cs typeface="Arial" panose="020B0604020202020204" pitchFamily="34" charset="0"/>
              </a:rPr>
              <a:t>d</a:t>
            </a:r>
            <a:r>
              <a:rPr sz="2200" b="1" spc="-8" dirty="0">
                <a:solidFill>
                  <a:prstClr val="black"/>
                </a:solidFill>
                <a:latin typeface="Arial" panose="020B0604020202020204" pitchFamily="34" charset="0"/>
                <a:cs typeface="Arial" panose="020B0604020202020204" pitchFamily="34" charset="0"/>
              </a:rPr>
              <a:t>i</a:t>
            </a:r>
            <a:r>
              <a:rPr sz="2200" b="1" dirty="0">
                <a:solidFill>
                  <a:prstClr val="black"/>
                </a:solidFill>
                <a:latin typeface="Arial" panose="020B0604020202020204" pitchFamily="34" charset="0"/>
                <a:cs typeface="Arial" panose="020B0604020202020204" pitchFamily="34" charset="0"/>
              </a:rPr>
              <a:t>ng</a:t>
            </a:r>
            <a:r>
              <a:rPr sz="2200" b="1" spc="15" dirty="0">
                <a:solidFill>
                  <a:prstClr val="black"/>
                </a:solidFill>
                <a:latin typeface="Arial" panose="020B0604020202020204" pitchFamily="34" charset="0"/>
                <a:cs typeface="Arial" panose="020B0604020202020204" pitchFamily="34" charset="0"/>
              </a:rPr>
              <a:t> </a:t>
            </a:r>
            <a:r>
              <a:rPr sz="2200" b="1" dirty="0">
                <a:solidFill>
                  <a:prstClr val="black"/>
                </a:solidFill>
                <a:latin typeface="Arial" panose="020B0604020202020204" pitchFamily="34" charset="0"/>
                <a:cs typeface="Arial" panose="020B0604020202020204" pitchFamily="34" charset="0"/>
              </a:rPr>
              <a:t>p</a:t>
            </a:r>
            <a:r>
              <a:rPr sz="2200" b="1" spc="-34" dirty="0">
                <a:solidFill>
                  <a:prstClr val="black"/>
                </a:solidFill>
                <a:latin typeface="Arial" panose="020B0604020202020204" pitchFamily="34" charset="0"/>
                <a:cs typeface="Arial" panose="020B0604020202020204" pitchFamily="34" charset="0"/>
              </a:rPr>
              <a:t>r</a:t>
            </a:r>
            <a:r>
              <a:rPr sz="2200" b="1" dirty="0">
                <a:solidFill>
                  <a:prstClr val="black"/>
                </a:solidFill>
                <a:latin typeface="Arial" panose="020B0604020202020204" pitchFamily="34" charset="0"/>
                <a:cs typeface="Arial" panose="020B0604020202020204" pitchFamily="34" charset="0"/>
              </a:rPr>
              <a:t>oced</a:t>
            </a:r>
            <a:r>
              <a:rPr sz="2200" b="1" spc="-11" dirty="0">
                <a:solidFill>
                  <a:prstClr val="black"/>
                </a:solidFill>
                <a:latin typeface="Arial" panose="020B0604020202020204" pitchFamily="34" charset="0"/>
                <a:cs typeface="Arial" panose="020B0604020202020204" pitchFamily="34" charset="0"/>
              </a:rPr>
              <a:t>u</a:t>
            </a:r>
            <a:r>
              <a:rPr sz="2200" b="1" spc="-19" dirty="0">
                <a:solidFill>
                  <a:prstClr val="black"/>
                </a:solidFill>
                <a:latin typeface="Arial" panose="020B0604020202020204" pitchFamily="34" charset="0"/>
                <a:cs typeface="Arial" panose="020B0604020202020204" pitchFamily="34" charset="0"/>
              </a:rPr>
              <a:t>r</a:t>
            </a:r>
            <a:r>
              <a:rPr sz="2200" b="1" spc="-4" dirty="0">
                <a:solidFill>
                  <a:prstClr val="black"/>
                </a:solidFill>
                <a:latin typeface="Arial" panose="020B0604020202020204" pitchFamily="34" charset="0"/>
                <a:cs typeface="Arial" panose="020B0604020202020204" pitchFamily="34" charset="0"/>
              </a:rPr>
              <a:t>e</a:t>
            </a:r>
            <a:r>
              <a:rPr sz="2200" b="1" dirty="0">
                <a:solidFill>
                  <a:prstClr val="black"/>
                </a:solidFill>
                <a:latin typeface="Arial" panose="020B0604020202020204" pitchFamily="34" charset="0"/>
                <a:cs typeface="Arial" panose="020B0604020202020204" pitchFamily="34" charset="0"/>
              </a:rPr>
              <a:t>s</a:t>
            </a:r>
            <a:r>
              <a:rPr sz="2200" b="1" spc="19" dirty="0">
                <a:solidFill>
                  <a:prstClr val="black"/>
                </a:solidFill>
                <a:latin typeface="Arial" panose="020B0604020202020204" pitchFamily="34" charset="0"/>
                <a:cs typeface="Arial" panose="020B0604020202020204" pitchFamily="34" charset="0"/>
              </a:rPr>
              <a:t> </a:t>
            </a:r>
            <a:r>
              <a:rPr sz="2200" b="1" spc="-26" dirty="0">
                <a:solidFill>
                  <a:prstClr val="black"/>
                </a:solidFill>
                <a:latin typeface="Arial" panose="020B0604020202020204" pitchFamily="34" charset="0"/>
                <a:cs typeface="Arial" panose="020B0604020202020204" pitchFamily="34" charset="0"/>
              </a:rPr>
              <a:t>f</a:t>
            </a:r>
            <a:r>
              <a:rPr sz="2200" b="1" dirty="0">
                <a:solidFill>
                  <a:prstClr val="black"/>
                </a:solidFill>
                <a:latin typeface="Arial" panose="020B0604020202020204" pitchFamily="34" charset="0"/>
                <a:cs typeface="Arial" panose="020B0604020202020204" pitchFamily="34" charset="0"/>
              </a:rPr>
              <a:t>or</a:t>
            </a:r>
            <a:r>
              <a:rPr sz="2200" b="1" spc="-11" dirty="0">
                <a:solidFill>
                  <a:prstClr val="black"/>
                </a:solidFill>
                <a:latin typeface="Arial" panose="020B0604020202020204" pitchFamily="34" charset="0"/>
                <a:cs typeface="Arial" panose="020B0604020202020204" pitchFamily="34" charset="0"/>
              </a:rPr>
              <a:t> </a:t>
            </a:r>
            <a:r>
              <a:rPr sz="2200" b="1" dirty="0">
                <a:solidFill>
                  <a:prstClr val="black"/>
                </a:solidFill>
                <a:latin typeface="Arial" panose="020B0604020202020204" pitchFamily="34" charset="0"/>
                <a:cs typeface="Arial" panose="020B0604020202020204" pitchFamily="34" charset="0"/>
              </a:rPr>
              <a:t>d</a:t>
            </a:r>
            <a:r>
              <a:rPr sz="2200" b="1" spc="-26" dirty="0">
                <a:solidFill>
                  <a:prstClr val="black"/>
                </a:solidFill>
                <a:latin typeface="Arial" panose="020B0604020202020204" pitchFamily="34" charset="0"/>
                <a:cs typeface="Arial" panose="020B0604020202020204" pitchFamily="34" charset="0"/>
              </a:rPr>
              <a:t>a</a:t>
            </a:r>
            <a:r>
              <a:rPr sz="2200" b="1" spc="-23" dirty="0">
                <a:solidFill>
                  <a:prstClr val="black"/>
                </a:solidFill>
                <a:latin typeface="Arial" panose="020B0604020202020204" pitchFamily="34" charset="0"/>
                <a:cs typeface="Arial" panose="020B0604020202020204" pitchFamily="34" charset="0"/>
              </a:rPr>
              <a:t>t</a:t>
            </a:r>
            <a:r>
              <a:rPr sz="2200" b="1" dirty="0">
                <a:solidFill>
                  <a:prstClr val="black"/>
                </a:solidFill>
                <a:latin typeface="Arial" panose="020B0604020202020204" pitchFamily="34" charset="0"/>
                <a:cs typeface="Arial" panose="020B0604020202020204" pitchFamily="34" charset="0"/>
              </a:rPr>
              <a:t>a</a:t>
            </a:r>
            <a:r>
              <a:rPr sz="2200" b="1" spc="4" dirty="0">
                <a:solidFill>
                  <a:prstClr val="black"/>
                </a:solidFill>
                <a:latin typeface="Arial" panose="020B0604020202020204" pitchFamily="34" charset="0"/>
                <a:cs typeface="Arial" panose="020B0604020202020204" pitchFamily="34" charset="0"/>
              </a:rPr>
              <a:t> </a:t>
            </a:r>
            <a:r>
              <a:rPr sz="2200" b="1" spc="-8" dirty="0">
                <a:solidFill>
                  <a:prstClr val="black"/>
                </a:solidFill>
                <a:latin typeface="Arial" panose="020B0604020202020204" pitchFamily="34" charset="0"/>
                <a:cs typeface="Arial" panose="020B0604020202020204" pitchFamily="34" charset="0"/>
              </a:rPr>
              <a:t>c</a:t>
            </a:r>
            <a:r>
              <a:rPr sz="2200" b="1" dirty="0">
                <a:solidFill>
                  <a:prstClr val="black"/>
                </a:solidFill>
                <a:latin typeface="Arial" panose="020B0604020202020204" pitchFamily="34" charset="0"/>
                <a:cs typeface="Arial" panose="020B0604020202020204" pitchFamily="34" charset="0"/>
              </a:rPr>
              <a:t>oll</a:t>
            </a:r>
            <a:r>
              <a:rPr sz="2200" b="1" spc="-8" dirty="0">
                <a:solidFill>
                  <a:prstClr val="black"/>
                </a:solidFill>
                <a:latin typeface="Arial" panose="020B0604020202020204" pitchFamily="34" charset="0"/>
                <a:cs typeface="Arial" panose="020B0604020202020204" pitchFamily="34" charset="0"/>
              </a:rPr>
              <a:t>e</a:t>
            </a:r>
            <a:r>
              <a:rPr sz="2200" b="1" spc="-4" dirty="0">
                <a:solidFill>
                  <a:prstClr val="black"/>
                </a:solidFill>
                <a:latin typeface="Arial" panose="020B0604020202020204" pitchFamily="34" charset="0"/>
                <a:cs typeface="Arial" panose="020B0604020202020204" pitchFamily="34" charset="0"/>
              </a:rPr>
              <a:t>ctio</a:t>
            </a:r>
            <a:r>
              <a:rPr sz="2200" b="1" dirty="0">
                <a:solidFill>
                  <a:prstClr val="black"/>
                </a:solidFill>
                <a:latin typeface="Arial" panose="020B0604020202020204" pitchFamily="34" charset="0"/>
                <a:cs typeface="Arial" panose="020B0604020202020204" pitchFamily="34" charset="0"/>
              </a:rPr>
              <a:t>n a</a:t>
            </a:r>
            <a:r>
              <a:rPr sz="2200" b="1" spc="-8" dirty="0">
                <a:solidFill>
                  <a:prstClr val="black"/>
                </a:solidFill>
                <a:latin typeface="Arial" panose="020B0604020202020204" pitchFamily="34" charset="0"/>
                <a:cs typeface="Arial" panose="020B0604020202020204" pitchFamily="34" charset="0"/>
              </a:rPr>
              <a:t>n</a:t>
            </a:r>
            <a:r>
              <a:rPr sz="2200" b="1" dirty="0">
                <a:solidFill>
                  <a:prstClr val="black"/>
                </a:solidFill>
                <a:latin typeface="Arial" panose="020B0604020202020204" pitchFamily="34" charset="0"/>
                <a:cs typeface="Arial" panose="020B0604020202020204" pitchFamily="34" charset="0"/>
              </a:rPr>
              <a:t>d </a:t>
            </a:r>
            <a:r>
              <a:rPr sz="2200" b="1" spc="-8" dirty="0">
                <a:solidFill>
                  <a:prstClr val="black"/>
                </a:solidFill>
                <a:latin typeface="Arial" panose="020B0604020202020204" pitchFamily="34" charset="0"/>
                <a:cs typeface="Arial" panose="020B0604020202020204" pitchFamily="34" charset="0"/>
              </a:rPr>
              <a:t>e</a:t>
            </a:r>
            <a:r>
              <a:rPr sz="2200" b="1" spc="-26" dirty="0">
                <a:solidFill>
                  <a:prstClr val="black"/>
                </a:solidFill>
                <a:latin typeface="Arial" panose="020B0604020202020204" pitchFamily="34" charset="0"/>
                <a:cs typeface="Arial" panose="020B0604020202020204" pitchFamily="34" charset="0"/>
              </a:rPr>
              <a:t>v</a:t>
            </a:r>
            <a:r>
              <a:rPr sz="2200" b="1" dirty="0">
                <a:solidFill>
                  <a:prstClr val="black"/>
                </a:solidFill>
                <a:latin typeface="Arial" panose="020B0604020202020204" pitchFamily="34" charset="0"/>
                <a:cs typeface="Arial" panose="020B0604020202020204" pitchFamily="34" charset="0"/>
              </a:rPr>
              <a:t>al</a:t>
            </a:r>
            <a:r>
              <a:rPr sz="2200" b="1" spc="-11" dirty="0">
                <a:solidFill>
                  <a:prstClr val="black"/>
                </a:solidFill>
                <a:latin typeface="Arial" panose="020B0604020202020204" pitchFamily="34" charset="0"/>
                <a:cs typeface="Arial" panose="020B0604020202020204" pitchFamily="34" charset="0"/>
              </a:rPr>
              <a:t>u</a:t>
            </a:r>
            <a:r>
              <a:rPr sz="2200" b="1" spc="-23" dirty="0">
                <a:solidFill>
                  <a:prstClr val="black"/>
                </a:solidFill>
                <a:latin typeface="Arial" panose="020B0604020202020204" pitchFamily="34" charset="0"/>
                <a:cs typeface="Arial" panose="020B0604020202020204" pitchFamily="34" charset="0"/>
              </a:rPr>
              <a:t>a</a:t>
            </a:r>
            <a:r>
              <a:rPr sz="2200" b="1" dirty="0">
                <a:solidFill>
                  <a:prstClr val="black"/>
                </a:solidFill>
                <a:latin typeface="Arial" panose="020B0604020202020204" pitchFamily="34" charset="0"/>
                <a:cs typeface="Arial" panose="020B0604020202020204" pitchFamily="34" charset="0"/>
              </a:rPr>
              <a:t>t</a:t>
            </a:r>
            <a:r>
              <a:rPr sz="2200" b="1" spc="-8" dirty="0">
                <a:solidFill>
                  <a:prstClr val="black"/>
                </a:solidFill>
                <a:latin typeface="Arial" panose="020B0604020202020204" pitchFamily="34" charset="0"/>
                <a:cs typeface="Arial" panose="020B0604020202020204" pitchFamily="34" charset="0"/>
              </a:rPr>
              <a:t>i</a:t>
            </a:r>
            <a:r>
              <a:rPr sz="2200" b="1" dirty="0">
                <a:solidFill>
                  <a:prstClr val="black"/>
                </a:solidFill>
                <a:latin typeface="Arial" panose="020B0604020202020204" pitchFamily="34" charset="0"/>
                <a:cs typeface="Arial" panose="020B0604020202020204" pitchFamily="34" charset="0"/>
              </a:rPr>
              <a:t>on</a:t>
            </a:r>
            <a:r>
              <a:rPr sz="2200" b="1" spc="11" dirty="0">
                <a:solidFill>
                  <a:prstClr val="black"/>
                </a:solidFill>
                <a:latin typeface="Arial" panose="020B0604020202020204" pitchFamily="34" charset="0"/>
                <a:cs typeface="Arial" panose="020B0604020202020204" pitchFamily="34" charset="0"/>
              </a:rPr>
              <a:t> </a:t>
            </a:r>
            <a:r>
              <a:rPr sz="2200" spc="-19" dirty="0">
                <a:solidFill>
                  <a:prstClr val="black"/>
                </a:solidFill>
                <a:latin typeface="Arial" panose="020B0604020202020204" pitchFamily="34" charset="0"/>
                <a:cs typeface="Arial" panose="020B0604020202020204" pitchFamily="34" charset="0"/>
              </a:rPr>
              <a:t>t</a:t>
            </a:r>
            <a:r>
              <a:rPr sz="2200" dirty="0">
                <a:solidFill>
                  <a:prstClr val="black"/>
                </a:solidFill>
                <a:latin typeface="Arial" panose="020B0604020202020204" pitchFamily="34" charset="0"/>
                <a:cs typeface="Arial" panose="020B0604020202020204" pitchFamily="34" charset="0"/>
              </a:rPr>
              <a:t>o measu</a:t>
            </a:r>
            <a:r>
              <a:rPr sz="2200" spc="-23" dirty="0">
                <a:solidFill>
                  <a:prstClr val="black"/>
                </a:solidFill>
                <a:latin typeface="Arial" panose="020B0604020202020204" pitchFamily="34" charset="0"/>
                <a:cs typeface="Arial" panose="020B0604020202020204" pitchFamily="34" charset="0"/>
              </a:rPr>
              <a:t>r</a:t>
            </a:r>
            <a:r>
              <a:rPr sz="2200" dirty="0">
                <a:solidFill>
                  <a:prstClr val="black"/>
                </a:solidFill>
                <a:latin typeface="Arial" panose="020B0604020202020204" pitchFamily="34" charset="0"/>
                <a:cs typeface="Arial" panose="020B0604020202020204" pitchFamily="34" charset="0"/>
              </a:rPr>
              <a:t>e</a:t>
            </a:r>
            <a:r>
              <a:rPr sz="2200" spc="-26" dirty="0">
                <a:solidFill>
                  <a:prstClr val="black"/>
                </a:solidFill>
                <a:latin typeface="Arial" panose="020B0604020202020204" pitchFamily="34" charset="0"/>
                <a:cs typeface="Arial" panose="020B0604020202020204" pitchFamily="34" charset="0"/>
              </a:rPr>
              <a:t> r</a:t>
            </a:r>
            <a:r>
              <a:rPr sz="2200" dirty="0">
                <a:solidFill>
                  <a:prstClr val="black"/>
                </a:solidFill>
                <a:latin typeface="Arial" panose="020B0604020202020204" pitchFamily="34" charset="0"/>
                <a:cs typeface="Arial" panose="020B0604020202020204" pitchFamily="34" charset="0"/>
              </a:rPr>
              <a:t>each</a:t>
            </a:r>
            <a:r>
              <a:rPr sz="2200" spc="-15"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and</a:t>
            </a:r>
            <a:r>
              <a:rPr lang="en-US" sz="2200"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impact</a:t>
            </a:r>
            <a:r>
              <a:rPr sz="2200" spc="-19" dirty="0">
                <a:solidFill>
                  <a:prstClr val="black"/>
                </a:solidFill>
                <a:latin typeface="Arial" panose="020B0604020202020204" pitchFamily="34" charset="0"/>
                <a:cs typeface="Arial" panose="020B0604020202020204" pitchFamily="34" charset="0"/>
              </a:rPr>
              <a:t> </a:t>
            </a:r>
            <a:r>
              <a:rPr sz="2200" spc="-4" dirty="0">
                <a:solidFill>
                  <a:prstClr val="black"/>
                </a:solidFill>
                <a:latin typeface="Arial" panose="020B0604020202020204" pitchFamily="34" charset="0"/>
                <a:cs typeface="Arial" panose="020B0604020202020204" pitchFamily="34" charset="0"/>
              </a:rPr>
              <a:t>o</a:t>
            </a:r>
            <a:r>
              <a:rPr sz="2200" dirty="0">
                <a:solidFill>
                  <a:prstClr val="black"/>
                </a:solidFill>
                <a:latin typeface="Arial" panose="020B0604020202020204" pitchFamily="34" charset="0"/>
                <a:cs typeface="Arial" panose="020B0604020202020204" pitchFamily="34" charset="0"/>
              </a:rPr>
              <a:t>f</a:t>
            </a:r>
            <a:r>
              <a:rPr sz="2200" spc="-8"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the</a:t>
            </a:r>
            <a:r>
              <a:rPr sz="2200" spc="-11" dirty="0">
                <a:solidFill>
                  <a:prstClr val="black"/>
                </a:solidFill>
                <a:latin typeface="Arial" panose="020B0604020202020204" pitchFamily="34" charset="0"/>
                <a:cs typeface="Arial" panose="020B0604020202020204" pitchFamily="34" charset="0"/>
              </a:rPr>
              <a:t> </a:t>
            </a:r>
            <a:r>
              <a:rPr sz="2200" spc="-4" dirty="0">
                <a:solidFill>
                  <a:prstClr val="black"/>
                </a:solidFill>
                <a:latin typeface="Arial" panose="020B0604020202020204" pitchFamily="34" charset="0"/>
                <a:cs typeface="Arial" panose="020B0604020202020204" pitchFamily="34" charset="0"/>
              </a:rPr>
              <a:t>p</a:t>
            </a:r>
            <a:r>
              <a:rPr sz="2200" spc="-26" dirty="0">
                <a:solidFill>
                  <a:prstClr val="black"/>
                </a:solidFill>
                <a:latin typeface="Arial" panose="020B0604020202020204" pitchFamily="34" charset="0"/>
                <a:cs typeface="Arial" panose="020B0604020202020204" pitchFamily="34" charset="0"/>
              </a:rPr>
              <a:t>r</a:t>
            </a:r>
            <a:r>
              <a:rPr sz="2200" spc="-4" dirty="0">
                <a:solidFill>
                  <a:prstClr val="black"/>
                </a:solidFill>
                <a:latin typeface="Arial" panose="020B0604020202020204" pitchFamily="34" charset="0"/>
                <a:cs typeface="Arial" panose="020B0604020202020204" pitchFamily="34" charset="0"/>
              </a:rPr>
              <a:t>o</a:t>
            </a:r>
            <a:r>
              <a:rPr sz="2200" spc="-8" dirty="0">
                <a:solidFill>
                  <a:prstClr val="black"/>
                </a:solidFill>
                <a:latin typeface="Arial" panose="020B0604020202020204" pitchFamily="34" charset="0"/>
                <a:cs typeface="Arial" panose="020B0604020202020204" pitchFamily="34" charset="0"/>
              </a:rPr>
              <a:t>g</a:t>
            </a:r>
            <a:r>
              <a:rPr sz="2200" spc="-38" dirty="0">
                <a:solidFill>
                  <a:prstClr val="black"/>
                </a:solidFill>
                <a:latin typeface="Arial" panose="020B0604020202020204" pitchFamily="34" charset="0"/>
                <a:cs typeface="Arial" panose="020B0604020202020204" pitchFamily="34" charset="0"/>
              </a:rPr>
              <a:t>r</a:t>
            </a:r>
            <a:r>
              <a:rPr sz="2200" dirty="0">
                <a:solidFill>
                  <a:prstClr val="black"/>
                </a:solidFill>
                <a:latin typeface="Arial" panose="020B0604020202020204" pitchFamily="34" charset="0"/>
                <a:cs typeface="Arial" panose="020B0604020202020204" pitchFamily="34" charset="0"/>
              </a:rPr>
              <a:t>am</a:t>
            </a:r>
          </a:p>
          <a:p>
            <a:pPr marL="180975" marR="418624" indent="-171450" defTabSz="685800">
              <a:buFont typeface="Arial"/>
              <a:buChar char="•"/>
              <a:tabLst>
                <a:tab pos="180975" algn="l"/>
              </a:tabLst>
            </a:pPr>
            <a:r>
              <a:rPr sz="2200" b="1" dirty="0">
                <a:solidFill>
                  <a:prstClr val="black"/>
                </a:solidFill>
                <a:latin typeface="Arial" panose="020B0604020202020204" pitchFamily="34" charset="0"/>
                <a:cs typeface="Arial" panose="020B0604020202020204" pitchFamily="34" charset="0"/>
              </a:rPr>
              <a:t>Ide</a:t>
            </a:r>
            <a:r>
              <a:rPr sz="2200" b="1" spc="-34" dirty="0">
                <a:solidFill>
                  <a:prstClr val="black"/>
                </a:solidFill>
                <a:latin typeface="Arial" panose="020B0604020202020204" pitchFamily="34" charset="0"/>
                <a:cs typeface="Arial" panose="020B0604020202020204" pitchFamily="34" charset="0"/>
              </a:rPr>
              <a:t>n</a:t>
            </a:r>
            <a:r>
              <a:rPr sz="2200" b="1" dirty="0">
                <a:solidFill>
                  <a:prstClr val="black"/>
                </a:solidFill>
                <a:latin typeface="Arial" panose="020B0604020202020204" pitchFamily="34" charset="0"/>
                <a:cs typeface="Arial" panose="020B0604020202020204" pitchFamily="34" charset="0"/>
              </a:rPr>
              <a:t>t</a:t>
            </a:r>
            <a:r>
              <a:rPr sz="2200" b="1" spc="-8" dirty="0">
                <a:solidFill>
                  <a:prstClr val="black"/>
                </a:solidFill>
                <a:latin typeface="Arial" panose="020B0604020202020204" pitchFamily="34" charset="0"/>
                <a:cs typeface="Arial" panose="020B0604020202020204" pitchFamily="34" charset="0"/>
              </a:rPr>
              <a:t>i</a:t>
            </a:r>
            <a:r>
              <a:rPr sz="2200" b="1" spc="8" dirty="0">
                <a:solidFill>
                  <a:prstClr val="black"/>
                </a:solidFill>
                <a:latin typeface="Arial" panose="020B0604020202020204" pitchFamily="34" charset="0"/>
                <a:cs typeface="Arial" panose="020B0604020202020204" pitchFamily="34" charset="0"/>
              </a:rPr>
              <a:t>f</a:t>
            </a:r>
            <a:r>
              <a:rPr sz="2200" b="1" dirty="0">
                <a:solidFill>
                  <a:prstClr val="black"/>
                </a:solidFill>
                <a:latin typeface="Arial" panose="020B0604020202020204" pitchFamily="34" charset="0"/>
                <a:cs typeface="Arial" panose="020B0604020202020204" pitchFamily="34" charset="0"/>
              </a:rPr>
              <a:t>yi</a:t>
            </a:r>
            <a:r>
              <a:rPr sz="2200" b="1" spc="-8" dirty="0">
                <a:solidFill>
                  <a:prstClr val="black"/>
                </a:solidFill>
                <a:latin typeface="Arial" panose="020B0604020202020204" pitchFamily="34" charset="0"/>
                <a:cs typeface="Arial" panose="020B0604020202020204" pitchFamily="34" charset="0"/>
              </a:rPr>
              <a:t>n</a:t>
            </a:r>
            <a:r>
              <a:rPr sz="2200" b="1" dirty="0">
                <a:solidFill>
                  <a:prstClr val="black"/>
                </a:solidFill>
                <a:latin typeface="Arial" panose="020B0604020202020204" pitchFamily="34" charset="0"/>
                <a:cs typeface="Arial" panose="020B0604020202020204" pitchFamily="34" charset="0"/>
              </a:rPr>
              <a:t>g</a:t>
            </a:r>
            <a:r>
              <a:rPr sz="2200" b="1" spc="15" dirty="0">
                <a:solidFill>
                  <a:prstClr val="black"/>
                </a:solidFill>
                <a:latin typeface="Arial" panose="020B0604020202020204" pitchFamily="34" charset="0"/>
                <a:cs typeface="Arial" panose="020B0604020202020204" pitchFamily="34" charset="0"/>
              </a:rPr>
              <a:t> </a:t>
            </a:r>
            <a:r>
              <a:rPr sz="2200" b="1" dirty="0">
                <a:solidFill>
                  <a:prstClr val="black"/>
                </a:solidFill>
                <a:latin typeface="Arial" panose="020B0604020202020204" pitchFamily="34" charset="0"/>
                <a:cs typeface="Arial" panose="020B0604020202020204" pitchFamily="34" charset="0"/>
              </a:rPr>
              <a:t>lo</a:t>
            </a:r>
            <a:r>
              <a:rPr sz="2200" b="1" spc="-8" dirty="0">
                <a:solidFill>
                  <a:prstClr val="black"/>
                </a:solidFill>
                <a:latin typeface="Arial" panose="020B0604020202020204" pitchFamily="34" charset="0"/>
                <a:cs typeface="Arial" panose="020B0604020202020204" pitchFamily="34" charset="0"/>
              </a:rPr>
              <a:t>n</a:t>
            </a:r>
            <a:r>
              <a:rPr sz="2200" b="1" spc="4" dirty="0">
                <a:solidFill>
                  <a:prstClr val="black"/>
                </a:solidFill>
                <a:latin typeface="Arial" panose="020B0604020202020204" pitchFamily="34" charset="0"/>
                <a:cs typeface="Arial" panose="020B0604020202020204" pitchFamily="34" charset="0"/>
              </a:rPr>
              <a:t>g</a:t>
            </a:r>
            <a:r>
              <a:rPr sz="2200" b="1" spc="-8" dirty="0">
                <a:solidFill>
                  <a:prstClr val="black"/>
                </a:solidFill>
                <a:latin typeface="Arial" panose="020B0604020202020204" pitchFamily="34" charset="0"/>
                <a:cs typeface="Arial" panose="020B0604020202020204" pitchFamily="34" charset="0"/>
              </a:rPr>
              <a:t>-</a:t>
            </a:r>
            <a:r>
              <a:rPr sz="2200" b="1" spc="-30" dirty="0">
                <a:solidFill>
                  <a:prstClr val="black"/>
                </a:solidFill>
                <a:latin typeface="Arial" panose="020B0604020202020204" pitchFamily="34" charset="0"/>
                <a:cs typeface="Arial" panose="020B0604020202020204" pitchFamily="34" charset="0"/>
              </a:rPr>
              <a:t>t</a:t>
            </a:r>
            <a:r>
              <a:rPr sz="2200" b="1" spc="-4" dirty="0">
                <a:solidFill>
                  <a:prstClr val="black"/>
                </a:solidFill>
                <a:latin typeface="Arial" panose="020B0604020202020204" pitchFamily="34" charset="0"/>
                <a:cs typeface="Arial" panose="020B0604020202020204" pitchFamily="34" charset="0"/>
              </a:rPr>
              <a:t>er</a:t>
            </a:r>
            <a:r>
              <a:rPr sz="2200" b="1" dirty="0">
                <a:solidFill>
                  <a:prstClr val="black"/>
                </a:solidFill>
                <a:latin typeface="Arial" panose="020B0604020202020204" pitchFamily="34" charset="0"/>
                <a:cs typeface="Arial" panose="020B0604020202020204" pitchFamily="34" charset="0"/>
              </a:rPr>
              <a:t>m</a:t>
            </a:r>
            <a:r>
              <a:rPr sz="2200" b="1" spc="8" dirty="0">
                <a:solidFill>
                  <a:prstClr val="black"/>
                </a:solidFill>
                <a:latin typeface="Arial" panose="020B0604020202020204" pitchFamily="34" charset="0"/>
                <a:cs typeface="Arial" panose="020B0604020202020204" pitchFamily="34" charset="0"/>
              </a:rPr>
              <a:t> </a:t>
            </a:r>
            <a:r>
              <a:rPr sz="2200" b="1" spc="-4" dirty="0">
                <a:solidFill>
                  <a:prstClr val="black"/>
                </a:solidFill>
                <a:latin typeface="Arial" panose="020B0604020202020204" pitchFamily="34" charset="0"/>
                <a:cs typeface="Arial" panose="020B0604020202020204" pitchFamily="34" charset="0"/>
              </a:rPr>
              <a:t>fun</a:t>
            </a:r>
            <a:r>
              <a:rPr sz="2200" b="1" spc="-8" dirty="0">
                <a:solidFill>
                  <a:prstClr val="black"/>
                </a:solidFill>
                <a:latin typeface="Arial" panose="020B0604020202020204" pitchFamily="34" charset="0"/>
                <a:cs typeface="Arial" panose="020B0604020202020204" pitchFamily="34" charset="0"/>
              </a:rPr>
              <a:t>d</a:t>
            </a:r>
            <a:r>
              <a:rPr sz="2200" b="1" dirty="0">
                <a:solidFill>
                  <a:prstClr val="black"/>
                </a:solidFill>
                <a:latin typeface="Arial" panose="020B0604020202020204" pitchFamily="34" charset="0"/>
                <a:cs typeface="Arial" panose="020B0604020202020204" pitchFamily="34" charset="0"/>
              </a:rPr>
              <a:t>i</a:t>
            </a:r>
            <a:r>
              <a:rPr sz="2200" b="1" spc="-8" dirty="0">
                <a:solidFill>
                  <a:prstClr val="black"/>
                </a:solidFill>
                <a:latin typeface="Arial" panose="020B0604020202020204" pitchFamily="34" charset="0"/>
                <a:cs typeface="Arial" panose="020B0604020202020204" pitchFamily="34" charset="0"/>
              </a:rPr>
              <a:t>n</a:t>
            </a:r>
            <a:r>
              <a:rPr sz="2200" b="1" dirty="0">
                <a:solidFill>
                  <a:prstClr val="black"/>
                </a:solidFill>
                <a:latin typeface="Arial" panose="020B0604020202020204" pitchFamily="34" charset="0"/>
                <a:cs typeface="Arial" panose="020B0604020202020204" pitchFamily="34" charset="0"/>
              </a:rPr>
              <a:t>g</a:t>
            </a:r>
            <a:r>
              <a:rPr sz="2200" b="1" spc="23" dirty="0">
                <a:solidFill>
                  <a:prstClr val="black"/>
                </a:solidFill>
                <a:latin typeface="Arial" panose="020B0604020202020204" pitchFamily="34" charset="0"/>
                <a:cs typeface="Arial" panose="020B0604020202020204" pitchFamily="34" charset="0"/>
              </a:rPr>
              <a:t> </a:t>
            </a:r>
            <a:r>
              <a:rPr sz="2200" b="1" dirty="0">
                <a:solidFill>
                  <a:prstClr val="black"/>
                </a:solidFill>
                <a:latin typeface="Arial" panose="020B0604020202020204" pitchFamily="34" charset="0"/>
                <a:cs typeface="Arial" panose="020B0604020202020204" pitchFamily="34" charset="0"/>
              </a:rPr>
              <a:t>s</a:t>
            </a:r>
            <a:r>
              <a:rPr sz="2200" b="1" spc="4" dirty="0">
                <a:solidFill>
                  <a:prstClr val="black"/>
                </a:solidFill>
                <a:latin typeface="Arial" panose="020B0604020202020204" pitchFamily="34" charset="0"/>
                <a:cs typeface="Arial" panose="020B0604020202020204" pitchFamily="34" charset="0"/>
              </a:rPr>
              <a:t>o</a:t>
            </a:r>
            <a:r>
              <a:rPr sz="2200" b="1" dirty="0">
                <a:solidFill>
                  <a:prstClr val="black"/>
                </a:solidFill>
                <a:latin typeface="Arial" panose="020B0604020202020204" pitchFamily="34" charset="0"/>
                <a:cs typeface="Arial" panose="020B0604020202020204" pitchFamily="34" charset="0"/>
              </a:rPr>
              <a:t>u</a:t>
            </a:r>
            <a:r>
              <a:rPr sz="2200" b="1" spc="-34" dirty="0">
                <a:solidFill>
                  <a:prstClr val="black"/>
                </a:solidFill>
                <a:latin typeface="Arial" panose="020B0604020202020204" pitchFamily="34" charset="0"/>
                <a:cs typeface="Arial" panose="020B0604020202020204" pitchFamily="34" charset="0"/>
              </a:rPr>
              <a:t>r</a:t>
            </a:r>
            <a:r>
              <a:rPr sz="2200" b="1" spc="-4" dirty="0">
                <a:solidFill>
                  <a:prstClr val="black"/>
                </a:solidFill>
                <a:latin typeface="Arial" panose="020B0604020202020204" pitchFamily="34" charset="0"/>
                <a:cs typeface="Arial" panose="020B0604020202020204" pitchFamily="34" charset="0"/>
              </a:rPr>
              <a:t>ce</a:t>
            </a:r>
            <a:r>
              <a:rPr sz="2200" b="1" dirty="0">
                <a:solidFill>
                  <a:prstClr val="black"/>
                </a:solidFill>
                <a:latin typeface="Arial" panose="020B0604020202020204" pitchFamily="34" charset="0"/>
                <a:cs typeface="Arial" panose="020B0604020202020204" pitchFamily="34" charset="0"/>
              </a:rPr>
              <a:t>s </a:t>
            </a:r>
            <a:r>
              <a:rPr sz="2200" b="1" spc="-15" dirty="0">
                <a:solidFill>
                  <a:prstClr val="black"/>
                </a:solidFill>
                <a:latin typeface="Arial" panose="020B0604020202020204" pitchFamily="34" charset="0"/>
                <a:cs typeface="Arial" panose="020B0604020202020204" pitchFamily="34" charset="0"/>
              </a:rPr>
              <a:t>i</a:t>
            </a:r>
            <a:r>
              <a:rPr sz="2200" b="1" dirty="0">
                <a:solidFill>
                  <a:prstClr val="black"/>
                </a:solidFill>
                <a:latin typeface="Arial" panose="020B0604020202020204" pitchFamily="34" charset="0"/>
                <a:cs typeface="Arial" panose="020B0604020202020204" pitchFamily="34" charset="0"/>
              </a:rPr>
              <a:t>s </a:t>
            </a:r>
            <a:r>
              <a:rPr sz="2200" b="1" spc="-11" dirty="0">
                <a:solidFill>
                  <a:prstClr val="black"/>
                </a:solidFill>
                <a:latin typeface="Arial" panose="020B0604020202020204" pitchFamily="34" charset="0"/>
                <a:cs typeface="Arial" panose="020B0604020202020204" pitchFamily="34" charset="0"/>
              </a:rPr>
              <a:t>n</a:t>
            </a:r>
            <a:r>
              <a:rPr sz="2200" b="1" spc="-4" dirty="0">
                <a:solidFill>
                  <a:prstClr val="black"/>
                </a:solidFill>
                <a:latin typeface="Arial" panose="020B0604020202020204" pitchFamily="34" charset="0"/>
                <a:cs typeface="Arial" panose="020B0604020202020204" pitchFamily="34" charset="0"/>
              </a:rPr>
              <a:t>eces</a:t>
            </a:r>
            <a:r>
              <a:rPr sz="2200" b="1" spc="4" dirty="0">
                <a:solidFill>
                  <a:prstClr val="black"/>
                </a:solidFill>
                <a:latin typeface="Arial" panose="020B0604020202020204" pitchFamily="34" charset="0"/>
                <a:cs typeface="Arial" panose="020B0604020202020204" pitchFamily="34" charset="0"/>
              </a:rPr>
              <a:t>s</a:t>
            </a:r>
            <a:r>
              <a:rPr sz="2200" b="1" dirty="0">
                <a:solidFill>
                  <a:prstClr val="black"/>
                </a:solidFill>
                <a:latin typeface="Arial" panose="020B0604020202020204" pitchFamily="34" charset="0"/>
                <a:cs typeface="Arial" panose="020B0604020202020204" pitchFamily="34" charset="0"/>
              </a:rPr>
              <a:t>a</a:t>
            </a:r>
            <a:r>
              <a:rPr sz="2200" b="1" spc="4" dirty="0">
                <a:solidFill>
                  <a:prstClr val="black"/>
                </a:solidFill>
                <a:latin typeface="Arial" panose="020B0604020202020204" pitchFamily="34" charset="0"/>
                <a:cs typeface="Arial" panose="020B0604020202020204" pitchFamily="34" charset="0"/>
              </a:rPr>
              <a:t>r</a:t>
            </a:r>
            <a:r>
              <a:rPr sz="2200" b="1" dirty="0">
                <a:solidFill>
                  <a:prstClr val="black"/>
                </a:solidFill>
                <a:latin typeface="Arial" panose="020B0604020202020204" pitchFamily="34" charset="0"/>
                <a:cs typeface="Arial" panose="020B0604020202020204" pitchFamily="34" charset="0"/>
              </a:rPr>
              <a:t>y</a:t>
            </a:r>
            <a:r>
              <a:rPr sz="2200" b="1" spc="8" dirty="0">
                <a:solidFill>
                  <a:prstClr val="black"/>
                </a:solidFill>
                <a:latin typeface="Arial" panose="020B0604020202020204" pitchFamily="34" charset="0"/>
                <a:cs typeface="Arial" panose="020B0604020202020204" pitchFamily="34" charset="0"/>
              </a:rPr>
              <a:t> </a:t>
            </a:r>
            <a:r>
              <a:rPr sz="2200" b="1" spc="-26" dirty="0">
                <a:solidFill>
                  <a:prstClr val="black"/>
                </a:solidFill>
                <a:latin typeface="Arial" panose="020B0604020202020204" pitchFamily="34" charset="0"/>
                <a:cs typeface="Arial" panose="020B0604020202020204" pitchFamily="34" charset="0"/>
              </a:rPr>
              <a:t>f</a:t>
            </a:r>
            <a:r>
              <a:rPr sz="2200" b="1" dirty="0">
                <a:solidFill>
                  <a:prstClr val="black"/>
                </a:solidFill>
                <a:latin typeface="Arial" panose="020B0604020202020204" pitchFamily="34" charset="0"/>
                <a:cs typeface="Arial" panose="020B0604020202020204" pitchFamily="34" charset="0"/>
              </a:rPr>
              <a:t>or</a:t>
            </a:r>
            <a:r>
              <a:rPr sz="2200" b="1" spc="-11" dirty="0">
                <a:solidFill>
                  <a:prstClr val="black"/>
                </a:solidFill>
                <a:latin typeface="Arial" panose="020B0604020202020204" pitchFamily="34" charset="0"/>
                <a:cs typeface="Arial" panose="020B0604020202020204" pitchFamily="34" charset="0"/>
              </a:rPr>
              <a:t> </a:t>
            </a:r>
            <a:r>
              <a:rPr sz="2200" b="1" dirty="0">
                <a:solidFill>
                  <a:prstClr val="black"/>
                </a:solidFill>
                <a:latin typeface="Arial" panose="020B0604020202020204" pitchFamily="34" charset="0"/>
                <a:cs typeface="Arial" panose="020B0604020202020204" pitchFamily="34" charset="0"/>
              </a:rPr>
              <a:t>su</a:t>
            </a:r>
            <a:r>
              <a:rPr sz="2200" b="1" spc="-15" dirty="0">
                <a:solidFill>
                  <a:prstClr val="black"/>
                </a:solidFill>
                <a:latin typeface="Arial" panose="020B0604020202020204" pitchFamily="34" charset="0"/>
                <a:cs typeface="Arial" panose="020B0604020202020204" pitchFamily="34" charset="0"/>
              </a:rPr>
              <a:t>s</a:t>
            </a:r>
            <a:r>
              <a:rPr sz="2200" b="1" spc="-23" dirty="0">
                <a:solidFill>
                  <a:prstClr val="black"/>
                </a:solidFill>
                <a:latin typeface="Arial" panose="020B0604020202020204" pitchFamily="34" charset="0"/>
                <a:cs typeface="Arial" panose="020B0604020202020204" pitchFamily="34" charset="0"/>
              </a:rPr>
              <a:t>t</a:t>
            </a:r>
            <a:r>
              <a:rPr sz="2200" b="1" dirty="0">
                <a:solidFill>
                  <a:prstClr val="black"/>
                </a:solidFill>
                <a:latin typeface="Arial" panose="020B0604020202020204" pitchFamily="34" charset="0"/>
                <a:cs typeface="Arial" panose="020B0604020202020204" pitchFamily="34" charset="0"/>
              </a:rPr>
              <a:t>ai</a:t>
            </a:r>
            <a:r>
              <a:rPr sz="2200" b="1" spc="-11" dirty="0">
                <a:solidFill>
                  <a:prstClr val="black"/>
                </a:solidFill>
                <a:latin typeface="Arial" panose="020B0604020202020204" pitchFamily="34" charset="0"/>
                <a:cs typeface="Arial" panose="020B0604020202020204" pitchFamily="34" charset="0"/>
              </a:rPr>
              <a:t>n</a:t>
            </a:r>
            <a:r>
              <a:rPr sz="2200" b="1" dirty="0">
                <a:solidFill>
                  <a:prstClr val="black"/>
                </a:solidFill>
                <a:latin typeface="Arial" panose="020B0604020202020204" pitchFamily="34" charset="0"/>
                <a:cs typeface="Arial" panose="020B0604020202020204" pitchFamily="34" charset="0"/>
              </a:rPr>
              <a:t>a</a:t>
            </a:r>
            <a:r>
              <a:rPr sz="2200" b="1" spc="-8" dirty="0">
                <a:solidFill>
                  <a:prstClr val="black"/>
                </a:solidFill>
                <a:latin typeface="Arial" panose="020B0604020202020204" pitchFamily="34" charset="0"/>
                <a:cs typeface="Arial" panose="020B0604020202020204" pitchFamily="34" charset="0"/>
              </a:rPr>
              <a:t>bi</a:t>
            </a:r>
            <a:r>
              <a:rPr sz="2200" b="1" spc="-15" dirty="0">
                <a:solidFill>
                  <a:prstClr val="black"/>
                </a:solidFill>
                <a:latin typeface="Arial" panose="020B0604020202020204" pitchFamily="34" charset="0"/>
                <a:cs typeface="Arial" panose="020B0604020202020204" pitchFamily="34" charset="0"/>
              </a:rPr>
              <a:t>l</a:t>
            </a:r>
            <a:r>
              <a:rPr sz="2200" b="1" dirty="0">
                <a:solidFill>
                  <a:prstClr val="black"/>
                </a:solidFill>
                <a:latin typeface="Arial" panose="020B0604020202020204" pitchFamily="34" charset="0"/>
                <a:cs typeface="Arial" panose="020B0604020202020204" pitchFamily="34" charset="0"/>
              </a:rPr>
              <a:t>i</a:t>
            </a:r>
            <a:r>
              <a:rPr sz="2200" b="1" spc="-8" dirty="0">
                <a:solidFill>
                  <a:prstClr val="black"/>
                </a:solidFill>
                <a:latin typeface="Arial" panose="020B0604020202020204" pitchFamily="34" charset="0"/>
                <a:cs typeface="Arial" panose="020B0604020202020204" pitchFamily="34" charset="0"/>
              </a:rPr>
              <a:t>t</a:t>
            </a:r>
            <a:r>
              <a:rPr sz="2200" b="1" dirty="0">
                <a:solidFill>
                  <a:prstClr val="black"/>
                </a:solidFill>
                <a:latin typeface="Arial" panose="020B0604020202020204" pitchFamily="34" charset="0"/>
                <a:cs typeface="Arial" panose="020B0604020202020204" pitchFamily="34" charset="0"/>
              </a:rPr>
              <a:t>y</a:t>
            </a:r>
            <a:r>
              <a:rPr sz="2200" b="1" spc="26" dirty="0">
                <a:solidFill>
                  <a:prstClr val="black"/>
                </a:solidFill>
                <a:latin typeface="Arial" panose="020B0604020202020204" pitchFamily="34" charset="0"/>
                <a:cs typeface="Arial" panose="020B0604020202020204" pitchFamily="34" charset="0"/>
              </a:rPr>
              <a:t> </a:t>
            </a:r>
            <a:r>
              <a:rPr sz="2200" spc="-4" dirty="0">
                <a:solidFill>
                  <a:prstClr val="black"/>
                </a:solidFill>
                <a:latin typeface="Arial" panose="020B0604020202020204" pitchFamily="34" charset="0"/>
                <a:cs typeface="Arial" panose="020B0604020202020204" pitchFamily="34" charset="0"/>
              </a:rPr>
              <a:t>o</a:t>
            </a:r>
            <a:r>
              <a:rPr sz="2200" dirty="0">
                <a:solidFill>
                  <a:prstClr val="black"/>
                </a:solidFill>
                <a:latin typeface="Arial" panose="020B0604020202020204" pitchFamily="34" charset="0"/>
                <a:cs typeface="Arial" panose="020B0604020202020204" pitchFamily="34" charset="0"/>
              </a:rPr>
              <a:t>f an </a:t>
            </a:r>
            <a:r>
              <a:rPr sz="2200" spc="4" dirty="0">
                <a:solidFill>
                  <a:prstClr val="black"/>
                </a:solidFill>
                <a:latin typeface="Arial" panose="020B0604020202020204" pitchFamily="34" charset="0"/>
                <a:cs typeface="Arial" panose="020B0604020202020204" pitchFamily="34" charset="0"/>
              </a:rPr>
              <a:t>M</a:t>
            </a:r>
            <a:r>
              <a:rPr sz="2200" spc="-4" dirty="0">
                <a:solidFill>
                  <a:prstClr val="black"/>
                </a:solidFill>
                <a:latin typeface="Arial" panose="020B0604020202020204" pitchFamily="34" charset="0"/>
                <a:cs typeface="Arial" panose="020B0604020202020204" pitchFamily="34" charset="0"/>
              </a:rPr>
              <a:t>OU</a:t>
            </a:r>
            <a:r>
              <a:rPr sz="2200" dirty="0">
                <a:solidFill>
                  <a:prstClr val="black"/>
                </a:solidFill>
                <a:latin typeface="Arial" panose="020B0604020202020204" pitchFamily="34" charset="0"/>
                <a:cs typeface="Arial" panose="020B0604020202020204" pitchFamily="34" charset="0"/>
              </a:rPr>
              <a:t>D</a:t>
            </a:r>
            <a:r>
              <a:rPr sz="2200" spc="-15" dirty="0">
                <a:solidFill>
                  <a:prstClr val="black"/>
                </a:solidFill>
                <a:latin typeface="Arial" panose="020B0604020202020204" pitchFamily="34" charset="0"/>
                <a:cs typeface="Arial" panose="020B0604020202020204" pitchFamily="34" charset="0"/>
              </a:rPr>
              <a:t> </a:t>
            </a:r>
            <a:r>
              <a:rPr sz="2200" spc="-4" dirty="0">
                <a:solidFill>
                  <a:prstClr val="black"/>
                </a:solidFill>
                <a:latin typeface="Arial" panose="020B0604020202020204" pitchFamily="34" charset="0"/>
                <a:cs typeface="Arial" panose="020B0604020202020204" pitchFamily="34" charset="0"/>
              </a:rPr>
              <a:t>p</a:t>
            </a:r>
            <a:r>
              <a:rPr sz="2200" spc="-26" dirty="0">
                <a:solidFill>
                  <a:prstClr val="black"/>
                </a:solidFill>
                <a:latin typeface="Arial" panose="020B0604020202020204" pitchFamily="34" charset="0"/>
                <a:cs typeface="Arial" panose="020B0604020202020204" pitchFamily="34" charset="0"/>
              </a:rPr>
              <a:t>r</a:t>
            </a:r>
            <a:r>
              <a:rPr sz="2200" spc="-4" dirty="0">
                <a:solidFill>
                  <a:prstClr val="black"/>
                </a:solidFill>
                <a:latin typeface="Arial" panose="020B0604020202020204" pitchFamily="34" charset="0"/>
                <a:cs typeface="Arial" panose="020B0604020202020204" pitchFamily="34" charset="0"/>
              </a:rPr>
              <a:t>og</a:t>
            </a:r>
            <a:r>
              <a:rPr sz="2200" spc="-38" dirty="0">
                <a:solidFill>
                  <a:prstClr val="black"/>
                </a:solidFill>
                <a:latin typeface="Arial" panose="020B0604020202020204" pitchFamily="34" charset="0"/>
                <a:cs typeface="Arial" panose="020B0604020202020204" pitchFamily="34" charset="0"/>
              </a:rPr>
              <a:t>r</a:t>
            </a:r>
            <a:r>
              <a:rPr sz="2200" dirty="0">
                <a:solidFill>
                  <a:prstClr val="black"/>
                </a:solidFill>
                <a:latin typeface="Arial" panose="020B0604020202020204" pitchFamily="34" charset="0"/>
                <a:cs typeface="Arial" panose="020B0604020202020204" pitchFamily="34" charset="0"/>
              </a:rPr>
              <a:t>am</a:t>
            </a:r>
          </a:p>
        </p:txBody>
      </p:sp>
      <p:sp>
        <p:nvSpPr>
          <p:cNvPr id="4" name="object 4"/>
          <p:cNvSpPr txBox="1">
            <a:spLocks noGrp="1"/>
          </p:cNvSpPr>
          <p:nvPr>
            <p:ph type="sldNum" sz="quarter" idx="7"/>
          </p:nvPr>
        </p:nvSpPr>
        <p:spPr>
          <a:xfrm>
            <a:off x="6659047" y="5723208"/>
            <a:ext cx="57150" cy="92333"/>
          </a:xfrm>
          <a:prstGeom prst="rect">
            <a:avLst/>
          </a:prstGeom>
        </p:spPr>
        <p:txBody>
          <a:bodyPr vert="horz" wrap="square" lIns="0" tIns="0" rIns="0" bIns="0" rtlCol="0">
            <a:spAutoFit/>
          </a:bodyPr>
          <a:lstStyle/>
          <a:p>
            <a:pPr marL="19050" defTabSz="685800"/>
            <a:fld id="{81D60167-4931-47E6-BA6A-407CBD079E47}" type="slidenum">
              <a:rPr spc="-4" dirty="0"/>
              <a:pPr marL="19050" defTabSz="685800"/>
              <a:t>49</a:t>
            </a:fld>
            <a:endParaRPr spc="-4" dirty="0"/>
          </a:p>
        </p:txBody>
      </p:sp>
      <p:sp>
        <p:nvSpPr>
          <p:cNvPr id="3" name="object 3"/>
          <p:cNvSpPr txBox="1">
            <a:spLocks noGrp="1"/>
          </p:cNvSpPr>
          <p:nvPr>
            <p:ph type="title"/>
          </p:nvPr>
        </p:nvSpPr>
        <p:spPr>
          <a:xfrm>
            <a:off x="320040" y="41046"/>
            <a:ext cx="8962187" cy="400110"/>
          </a:xfrm>
          <a:prstGeom prst="rect">
            <a:avLst/>
          </a:prstGeom>
        </p:spPr>
        <p:txBody>
          <a:bodyPr vert="horz" wrap="square" lIns="0" tIns="0" rIns="0" bIns="0" rtlCol="0">
            <a:spAutoFit/>
          </a:bodyPr>
          <a:lstStyle/>
          <a:p>
            <a:pPr marL="9525"/>
            <a:r>
              <a:rPr sz="2600" spc="-49" dirty="0">
                <a:latin typeface="Arial" panose="020B0604020202020204" pitchFamily="34" charset="0"/>
                <a:cs typeface="Arial" panose="020B0604020202020204" pitchFamily="34" charset="0"/>
              </a:rPr>
              <a:t>D</a:t>
            </a:r>
            <a:r>
              <a:rPr sz="2600" spc="-38" dirty="0">
                <a:latin typeface="Arial" panose="020B0604020202020204" pitchFamily="34" charset="0"/>
                <a:cs typeface="Arial" panose="020B0604020202020204" pitchFamily="34" charset="0"/>
              </a:rPr>
              <a:t>u</a:t>
            </a:r>
            <a:r>
              <a:rPr sz="2600" spc="-11" dirty="0">
                <a:latin typeface="Arial" panose="020B0604020202020204" pitchFamily="34" charset="0"/>
                <a:cs typeface="Arial" panose="020B0604020202020204" pitchFamily="34" charset="0"/>
              </a:rPr>
              <a:t>r</a:t>
            </a:r>
            <a:r>
              <a:rPr sz="2600" spc="-53" dirty="0">
                <a:latin typeface="Arial" panose="020B0604020202020204" pitchFamily="34" charset="0"/>
                <a:cs typeface="Arial" panose="020B0604020202020204" pitchFamily="34" charset="0"/>
              </a:rPr>
              <a:t>h</a:t>
            </a:r>
            <a:r>
              <a:rPr sz="2600" spc="-41" dirty="0">
                <a:latin typeface="Arial" panose="020B0604020202020204" pitchFamily="34" charset="0"/>
                <a:cs typeface="Arial" panose="020B0604020202020204" pitchFamily="34" charset="0"/>
              </a:rPr>
              <a:t>a</a:t>
            </a:r>
            <a:r>
              <a:rPr sz="2600" spc="-26" dirty="0">
                <a:latin typeface="Arial" panose="020B0604020202020204" pitchFamily="34" charset="0"/>
                <a:cs typeface="Arial" panose="020B0604020202020204" pitchFamily="34" charset="0"/>
              </a:rPr>
              <a:t>m</a:t>
            </a:r>
            <a:r>
              <a:rPr sz="2600" spc="-79" dirty="0">
                <a:latin typeface="Arial" panose="020B0604020202020204" pitchFamily="34" charset="0"/>
                <a:cs typeface="Arial" panose="020B0604020202020204" pitchFamily="34" charset="0"/>
              </a:rPr>
              <a:t> </a:t>
            </a:r>
            <a:r>
              <a:rPr sz="2600" spc="-49" dirty="0">
                <a:latin typeface="Arial" panose="020B0604020202020204" pitchFamily="34" charset="0"/>
                <a:cs typeface="Arial" panose="020B0604020202020204" pitchFamily="34" charset="0"/>
              </a:rPr>
              <a:t>De</a:t>
            </a:r>
            <a:r>
              <a:rPr sz="2600" spc="-53" dirty="0">
                <a:latin typeface="Arial" panose="020B0604020202020204" pitchFamily="34" charset="0"/>
                <a:cs typeface="Arial" panose="020B0604020202020204" pitchFamily="34" charset="0"/>
              </a:rPr>
              <a:t>t</a:t>
            </a:r>
            <a:r>
              <a:rPr sz="2600" spc="-38" dirty="0">
                <a:latin typeface="Arial" panose="020B0604020202020204" pitchFamily="34" charset="0"/>
                <a:cs typeface="Arial" panose="020B0604020202020204" pitchFamily="34" charset="0"/>
              </a:rPr>
              <a:t>e</a:t>
            </a:r>
            <a:r>
              <a:rPr sz="2600" spc="-83" dirty="0">
                <a:latin typeface="Arial" panose="020B0604020202020204" pitchFamily="34" charset="0"/>
                <a:cs typeface="Arial" panose="020B0604020202020204" pitchFamily="34" charset="0"/>
              </a:rPr>
              <a:t>n</a:t>
            </a:r>
            <a:r>
              <a:rPr sz="2600" spc="-23" dirty="0">
                <a:latin typeface="Arial" panose="020B0604020202020204" pitchFamily="34" charset="0"/>
                <a:cs typeface="Arial" panose="020B0604020202020204" pitchFamily="34" charset="0"/>
              </a:rPr>
              <a:t>ti</a:t>
            </a:r>
            <a:r>
              <a:rPr sz="2600" spc="-34" dirty="0">
                <a:latin typeface="Arial" panose="020B0604020202020204" pitchFamily="34" charset="0"/>
                <a:cs typeface="Arial" panose="020B0604020202020204" pitchFamily="34" charset="0"/>
              </a:rPr>
              <a:t>o</a:t>
            </a:r>
            <a:r>
              <a:rPr sz="2600" spc="-19" dirty="0">
                <a:latin typeface="Arial" panose="020B0604020202020204" pitchFamily="34" charset="0"/>
                <a:cs typeface="Arial" panose="020B0604020202020204" pitchFamily="34" charset="0"/>
              </a:rPr>
              <a:t>n</a:t>
            </a:r>
            <a:r>
              <a:rPr sz="2600" spc="-64" dirty="0">
                <a:latin typeface="Arial" panose="020B0604020202020204" pitchFamily="34" charset="0"/>
                <a:cs typeface="Arial" panose="020B0604020202020204" pitchFamily="34" charset="0"/>
              </a:rPr>
              <a:t> </a:t>
            </a:r>
            <a:r>
              <a:rPr sz="2600" spc="-38" dirty="0">
                <a:latin typeface="Arial" panose="020B0604020202020204" pitchFamily="34" charset="0"/>
                <a:cs typeface="Arial" panose="020B0604020202020204" pitchFamily="34" charset="0"/>
              </a:rPr>
              <a:t>C</a:t>
            </a:r>
            <a:r>
              <a:rPr sz="2600" spc="-30" dirty="0">
                <a:latin typeface="Arial" panose="020B0604020202020204" pitchFamily="34" charset="0"/>
                <a:cs typeface="Arial" panose="020B0604020202020204" pitchFamily="34" charset="0"/>
              </a:rPr>
              <a:t>e</a:t>
            </a:r>
            <a:r>
              <a:rPr sz="2600" spc="-71" dirty="0">
                <a:latin typeface="Arial" panose="020B0604020202020204" pitchFamily="34" charset="0"/>
                <a:cs typeface="Arial" panose="020B0604020202020204" pitchFamily="34" charset="0"/>
              </a:rPr>
              <a:t>n</a:t>
            </a:r>
            <a:r>
              <a:rPr sz="2600" spc="-60" dirty="0">
                <a:latin typeface="Arial" panose="020B0604020202020204" pitchFamily="34" charset="0"/>
                <a:cs typeface="Arial" panose="020B0604020202020204" pitchFamily="34" charset="0"/>
              </a:rPr>
              <a:t>t</a:t>
            </a:r>
            <a:r>
              <a:rPr sz="2600" spc="-38" dirty="0">
                <a:latin typeface="Arial" panose="020B0604020202020204" pitchFamily="34" charset="0"/>
                <a:cs typeface="Arial" panose="020B0604020202020204" pitchFamily="34" charset="0"/>
              </a:rPr>
              <a:t>e</a:t>
            </a:r>
            <a:r>
              <a:rPr sz="2600" spc="-11" dirty="0">
                <a:latin typeface="Arial" panose="020B0604020202020204" pitchFamily="34" charset="0"/>
                <a:cs typeface="Arial" panose="020B0604020202020204" pitchFamily="34" charset="0"/>
              </a:rPr>
              <a:t>r</a:t>
            </a:r>
            <a:r>
              <a:rPr sz="2600" spc="-60" dirty="0">
                <a:latin typeface="Arial" panose="020B0604020202020204" pitchFamily="34" charset="0"/>
                <a:cs typeface="Arial" panose="020B0604020202020204" pitchFamily="34" charset="0"/>
              </a:rPr>
              <a:t> </a:t>
            </a:r>
            <a:r>
              <a:rPr sz="2600" spc="-68" dirty="0">
                <a:latin typeface="Arial" panose="020B0604020202020204" pitchFamily="34" charset="0"/>
                <a:cs typeface="Arial" panose="020B0604020202020204" pitchFamily="34" charset="0"/>
              </a:rPr>
              <a:t>M</a:t>
            </a:r>
            <a:r>
              <a:rPr sz="2600" spc="-26" dirty="0">
                <a:latin typeface="Arial" panose="020B0604020202020204" pitchFamily="34" charset="0"/>
                <a:cs typeface="Arial" panose="020B0604020202020204" pitchFamily="34" charset="0"/>
              </a:rPr>
              <a:t>O</a:t>
            </a:r>
            <a:r>
              <a:rPr sz="2600" spc="-49" dirty="0">
                <a:latin typeface="Arial" panose="020B0604020202020204" pitchFamily="34" charset="0"/>
                <a:cs typeface="Arial" panose="020B0604020202020204" pitchFamily="34" charset="0"/>
              </a:rPr>
              <a:t>U</a:t>
            </a:r>
            <a:r>
              <a:rPr sz="2600" spc="-19" dirty="0">
                <a:latin typeface="Arial" panose="020B0604020202020204" pitchFamily="34" charset="0"/>
                <a:cs typeface="Arial" panose="020B0604020202020204" pitchFamily="34" charset="0"/>
              </a:rPr>
              <a:t>D</a:t>
            </a:r>
            <a:r>
              <a:rPr sz="2600" spc="-131" dirty="0">
                <a:latin typeface="Arial" panose="020B0604020202020204" pitchFamily="34" charset="0"/>
                <a:cs typeface="Arial" panose="020B0604020202020204" pitchFamily="34" charset="0"/>
              </a:rPr>
              <a:t> </a:t>
            </a:r>
            <a:r>
              <a:rPr sz="2600" b="0" dirty="0">
                <a:latin typeface="Arial" panose="020B0604020202020204" pitchFamily="34" charset="0"/>
                <a:cs typeface="Arial" panose="020B0604020202020204" pitchFamily="34" charset="0"/>
              </a:rPr>
              <a:t>-</a:t>
            </a:r>
            <a:r>
              <a:rPr sz="2600" spc="-34" dirty="0">
                <a:latin typeface="Arial" panose="020B0604020202020204" pitchFamily="34" charset="0"/>
                <a:cs typeface="Arial" panose="020B0604020202020204" pitchFamily="34" charset="0"/>
              </a:rPr>
              <a:t> </a:t>
            </a:r>
            <a:r>
              <a:rPr sz="2600" spc="-75" dirty="0">
                <a:latin typeface="Arial" panose="020B0604020202020204" pitchFamily="34" charset="0"/>
                <a:cs typeface="Arial" panose="020B0604020202020204" pitchFamily="34" charset="0"/>
              </a:rPr>
              <a:t>K</a:t>
            </a:r>
            <a:r>
              <a:rPr sz="2600" spc="-49" dirty="0">
                <a:latin typeface="Arial" panose="020B0604020202020204" pitchFamily="34" charset="0"/>
                <a:cs typeface="Arial" panose="020B0604020202020204" pitchFamily="34" charset="0"/>
              </a:rPr>
              <a:t>e</a:t>
            </a:r>
            <a:r>
              <a:rPr sz="2600" spc="-15" dirty="0">
                <a:latin typeface="Arial" panose="020B0604020202020204" pitchFamily="34" charset="0"/>
                <a:cs typeface="Arial" panose="020B0604020202020204" pitchFamily="34" charset="0"/>
              </a:rPr>
              <a:t>y</a:t>
            </a:r>
            <a:r>
              <a:rPr sz="2600" spc="-75" dirty="0">
                <a:latin typeface="Arial" panose="020B0604020202020204" pitchFamily="34" charset="0"/>
                <a:cs typeface="Arial" panose="020B0604020202020204" pitchFamily="34" charset="0"/>
              </a:rPr>
              <a:t> </a:t>
            </a:r>
            <a:r>
              <a:rPr sz="2600" spc="-79" dirty="0">
                <a:latin typeface="Arial" panose="020B0604020202020204" pitchFamily="34" charset="0"/>
                <a:cs typeface="Arial" panose="020B0604020202020204" pitchFamily="34" charset="0"/>
              </a:rPr>
              <a:t>R</a:t>
            </a:r>
            <a:r>
              <a:rPr sz="2600" spc="-34" dirty="0">
                <a:latin typeface="Arial" panose="020B0604020202020204" pitchFamily="34" charset="0"/>
                <a:cs typeface="Arial" panose="020B0604020202020204" pitchFamily="34" charset="0"/>
              </a:rPr>
              <a:t>e</a:t>
            </a:r>
            <a:r>
              <a:rPr sz="2600" spc="-45" dirty="0">
                <a:latin typeface="Arial" panose="020B0604020202020204" pitchFamily="34" charset="0"/>
                <a:cs typeface="Arial" panose="020B0604020202020204" pitchFamily="34" charset="0"/>
              </a:rPr>
              <a:t>c</a:t>
            </a:r>
            <a:r>
              <a:rPr sz="2600" spc="-26" dirty="0">
                <a:latin typeface="Arial" panose="020B0604020202020204" pitchFamily="34" charset="0"/>
                <a:cs typeface="Arial" panose="020B0604020202020204" pitchFamily="34" charset="0"/>
              </a:rPr>
              <a:t>o</a:t>
            </a:r>
            <a:r>
              <a:rPr sz="2600" spc="-79" dirty="0">
                <a:latin typeface="Arial" panose="020B0604020202020204" pitchFamily="34" charset="0"/>
                <a:cs typeface="Arial" panose="020B0604020202020204" pitchFamily="34" charset="0"/>
              </a:rPr>
              <a:t>mm</a:t>
            </a:r>
            <a:r>
              <a:rPr sz="2600" spc="-41" dirty="0">
                <a:latin typeface="Arial" panose="020B0604020202020204" pitchFamily="34" charset="0"/>
                <a:cs typeface="Arial" panose="020B0604020202020204" pitchFamily="34" charset="0"/>
              </a:rPr>
              <a:t>e</a:t>
            </a:r>
            <a:r>
              <a:rPr sz="2600" spc="-60" dirty="0">
                <a:latin typeface="Arial" panose="020B0604020202020204" pitchFamily="34" charset="0"/>
                <a:cs typeface="Arial" panose="020B0604020202020204" pitchFamily="34" charset="0"/>
              </a:rPr>
              <a:t>n</a:t>
            </a:r>
            <a:r>
              <a:rPr sz="2600" spc="-49" dirty="0">
                <a:latin typeface="Arial" panose="020B0604020202020204" pitchFamily="34" charset="0"/>
                <a:cs typeface="Arial" panose="020B0604020202020204" pitchFamily="34" charset="0"/>
              </a:rPr>
              <a:t>d</a:t>
            </a:r>
            <a:r>
              <a:rPr sz="2600" spc="-71" dirty="0">
                <a:latin typeface="Arial" panose="020B0604020202020204" pitchFamily="34" charset="0"/>
                <a:cs typeface="Arial" panose="020B0604020202020204" pitchFamily="34" charset="0"/>
              </a:rPr>
              <a:t>a</a:t>
            </a:r>
            <a:r>
              <a:rPr sz="2600" spc="-38" dirty="0">
                <a:latin typeface="Arial" panose="020B0604020202020204" pitchFamily="34" charset="0"/>
                <a:cs typeface="Arial" panose="020B0604020202020204" pitchFamily="34" charset="0"/>
              </a:rPr>
              <a:t>t</a:t>
            </a:r>
            <a:r>
              <a:rPr sz="2600" spc="-23" dirty="0">
                <a:latin typeface="Arial" panose="020B0604020202020204" pitchFamily="34" charset="0"/>
                <a:cs typeface="Arial" panose="020B0604020202020204" pitchFamily="34" charset="0"/>
              </a:rPr>
              <a:t>i</a:t>
            </a:r>
            <a:r>
              <a:rPr sz="2600" spc="-26" dirty="0">
                <a:latin typeface="Arial" panose="020B0604020202020204" pitchFamily="34" charset="0"/>
                <a:cs typeface="Arial" panose="020B0604020202020204" pitchFamily="34" charset="0"/>
              </a:rPr>
              <a:t>o</a:t>
            </a:r>
            <a:r>
              <a:rPr sz="2600" spc="-49" dirty="0">
                <a:latin typeface="Arial" panose="020B0604020202020204" pitchFamily="34" charset="0"/>
                <a:cs typeface="Arial" panose="020B0604020202020204" pitchFamily="34" charset="0"/>
              </a:rPr>
              <a:t>n</a:t>
            </a:r>
            <a:r>
              <a:rPr sz="2600" spc="-15" dirty="0">
                <a:latin typeface="Arial" panose="020B0604020202020204" pitchFamily="34" charset="0"/>
                <a:cs typeface="Arial" panose="020B0604020202020204" pitchFamily="34" charset="0"/>
              </a:rPr>
              <a: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9"/>
        <p:cNvGrpSpPr/>
        <p:nvPr/>
      </p:nvGrpSpPr>
      <p:grpSpPr>
        <a:xfrm>
          <a:off x="0" y="0"/>
          <a:ext cx="0" cy="0"/>
          <a:chOff x="0" y="0"/>
          <a:chExt cx="0" cy="0"/>
        </a:xfrm>
      </p:grpSpPr>
      <p:sp>
        <p:nvSpPr>
          <p:cNvPr id="180" name="Google Shape;180;p35"/>
          <p:cNvSpPr txBox="1">
            <a:spLocks noGrp="1"/>
          </p:cNvSpPr>
          <p:nvPr>
            <p:ph type="title"/>
          </p:nvPr>
        </p:nvSpPr>
        <p:spPr>
          <a:xfrm>
            <a:off x="320040" y="640080"/>
            <a:ext cx="4808625" cy="446100"/>
          </a:xfrm>
          <a:prstGeom prst="rect">
            <a:avLst/>
          </a:prstGeom>
        </p:spPr>
        <p:txBody>
          <a:bodyPr spcFirstLastPara="1" wrap="square" lIns="91425" tIns="91425" rIns="91425" bIns="91425" anchor="t" anchorCtr="0">
            <a:noAutofit/>
          </a:bodyPr>
          <a:lstStyle/>
          <a:p>
            <a:r>
              <a:rPr lang="en" sz="3200" dirty="0">
                <a:solidFill>
                  <a:schemeClr val="tx1"/>
                </a:solidFill>
                <a:latin typeface="+mj-lt"/>
              </a:rPr>
              <a:t>Methods</a:t>
            </a:r>
            <a:endParaRPr lang="en-US" sz="3200" dirty="0">
              <a:solidFill>
                <a:schemeClr val="tx1"/>
              </a:solidFill>
              <a:latin typeface="+mj-lt"/>
            </a:endParaRPr>
          </a:p>
        </p:txBody>
      </p:sp>
      <p:sp>
        <p:nvSpPr>
          <p:cNvPr id="181" name="Google Shape;181;p35"/>
          <p:cNvSpPr txBox="1">
            <a:spLocks noGrp="1"/>
          </p:cNvSpPr>
          <p:nvPr>
            <p:ph type="body" idx="1"/>
          </p:nvPr>
        </p:nvSpPr>
        <p:spPr>
          <a:xfrm>
            <a:off x="512064" y="1463040"/>
            <a:ext cx="8092800" cy="4277021"/>
          </a:xfrm>
          <a:prstGeom prst="rect">
            <a:avLst/>
          </a:prstGeom>
        </p:spPr>
        <p:txBody>
          <a:bodyPr spcFirstLastPara="1" wrap="square" lIns="91425" tIns="91425" rIns="91425" bIns="91425" anchor="t" anchorCtr="0">
            <a:noAutofit/>
          </a:bodyPr>
          <a:lstStyle/>
          <a:p>
            <a:pPr marL="0" indent="0">
              <a:lnSpc>
                <a:spcPct val="150000"/>
              </a:lnSpc>
              <a:buClr>
                <a:schemeClr val="dk1"/>
              </a:buClr>
              <a:buSzPts val="1100"/>
              <a:buNone/>
            </a:pPr>
            <a:r>
              <a:rPr lang="en" sz="2400" b="1" dirty="0">
                <a:solidFill>
                  <a:schemeClr val="tx1"/>
                </a:solidFill>
                <a:latin typeface="+mj-lt"/>
              </a:rPr>
              <a:t>Aim</a:t>
            </a:r>
            <a:r>
              <a:rPr lang="en" sz="2200" b="1" dirty="0">
                <a:solidFill>
                  <a:schemeClr val="tx1"/>
                </a:solidFill>
                <a:latin typeface="+mj-lt"/>
              </a:rPr>
              <a:t>: </a:t>
            </a:r>
            <a:endParaRPr lang="en-US" sz="2200" dirty="0">
              <a:solidFill>
                <a:schemeClr val="tx1"/>
              </a:solidFill>
              <a:latin typeface="+mj-lt"/>
            </a:endParaRPr>
          </a:p>
          <a:p>
            <a:pPr marL="714375" lvl="1" indent="-257175">
              <a:lnSpc>
                <a:spcPct val="150000"/>
              </a:lnSpc>
              <a:spcBef>
                <a:spcPts val="0"/>
              </a:spcBef>
              <a:buClrTx/>
              <a:buSzPct val="100000"/>
              <a:buFont typeface="Arial"/>
              <a:buChar char="•"/>
            </a:pPr>
            <a:r>
              <a:rPr lang="en" sz="2200" dirty="0">
                <a:solidFill>
                  <a:schemeClr val="tx1"/>
                </a:solidFill>
                <a:latin typeface="+mj-lt"/>
              </a:rPr>
              <a:t>Identify and examine substance-use related pre- and post-arrest diversion programs in all 100 counties in NC</a:t>
            </a:r>
            <a:endParaRPr lang="en" sz="2200" i="1" dirty="0">
              <a:solidFill>
                <a:schemeClr val="tx1"/>
              </a:solidFill>
              <a:latin typeface="+mj-lt"/>
            </a:endParaRPr>
          </a:p>
          <a:p>
            <a:pPr marL="0" indent="0">
              <a:lnSpc>
                <a:spcPct val="150000"/>
              </a:lnSpc>
              <a:buSzPts val="1100"/>
              <a:buNone/>
            </a:pPr>
            <a:r>
              <a:rPr lang="en" sz="2400" b="1" dirty="0">
                <a:solidFill>
                  <a:schemeClr val="tx1"/>
                </a:solidFill>
                <a:latin typeface="+mj-lt"/>
              </a:rPr>
              <a:t>Data collection: </a:t>
            </a:r>
            <a:endParaRPr lang="en" sz="2400" dirty="0">
              <a:solidFill>
                <a:schemeClr val="tx1"/>
              </a:solidFill>
              <a:latin typeface="+mj-lt"/>
            </a:endParaRPr>
          </a:p>
          <a:p>
            <a:pPr marL="800100" lvl="1" indent="-342900">
              <a:lnSpc>
                <a:spcPct val="150000"/>
              </a:lnSpc>
              <a:spcBef>
                <a:spcPts val="0"/>
              </a:spcBef>
              <a:buClrTx/>
              <a:buSzPct val="100000"/>
              <a:buFont typeface="Arial" panose="020B0604020202020204" pitchFamily="34" charset="0"/>
              <a:buChar char="•"/>
            </a:pPr>
            <a:r>
              <a:rPr lang="en" sz="2200" dirty="0">
                <a:solidFill>
                  <a:schemeClr val="tx1"/>
                </a:solidFill>
                <a:latin typeface="+mj-lt"/>
              </a:rPr>
              <a:t>Developed survey, created database of contacts with the help of NC DPH</a:t>
            </a:r>
          </a:p>
          <a:p>
            <a:pPr marL="800100" lvl="1" indent="-342900">
              <a:lnSpc>
                <a:spcPct val="150000"/>
              </a:lnSpc>
              <a:spcBef>
                <a:spcPts val="0"/>
              </a:spcBef>
              <a:buClrTx/>
              <a:buSzPct val="100000"/>
              <a:buFont typeface="Arial" panose="020B0604020202020204" pitchFamily="34" charset="0"/>
              <a:buChar char="•"/>
            </a:pPr>
            <a:r>
              <a:rPr lang="en" sz="2200" dirty="0">
                <a:solidFill>
                  <a:schemeClr val="tx1"/>
                </a:solidFill>
                <a:latin typeface="+mj-lt"/>
              </a:rPr>
              <a:t>Reached out via email and phone to a minimum of 3 contacts 3-4 times per county</a:t>
            </a:r>
          </a:p>
          <a:p>
            <a:pPr marL="800100" lvl="1" indent="-342900">
              <a:lnSpc>
                <a:spcPct val="150000"/>
              </a:lnSpc>
              <a:spcBef>
                <a:spcPts val="0"/>
              </a:spcBef>
              <a:buClrTx/>
              <a:buSzPct val="100000"/>
              <a:buFont typeface="Arial" panose="020B0604020202020204" pitchFamily="34" charset="0"/>
              <a:buChar char="•"/>
            </a:pPr>
            <a:r>
              <a:rPr lang="en" sz="2200" dirty="0">
                <a:solidFill>
                  <a:schemeClr val="tx1"/>
                </a:solidFill>
                <a:latin typeface="+mj-lt"/>
              </a:rPr>
              <a:t>Asked programs for data on participant enrollment, completion, and any other evaluation measures. </a:t>
            </a:r>
          </a:p>
          <a:p>
            <a:pPr marL="714375" lvl="1" indent="-257175">
              <a:lnSpc>
                <a:spcPct val="150000"/>
              </a:lnSpc>
              <a:buSzPts val="1100"/>
              <a:buFont typeface="Arial"/>
              <a:buChar char="•"/>
            </a:pPr>
            <a:endParaRPr lang="en" sz="2200" i="1" dirty="0">
              <a:latin typeface="+mj-lt"/>
            </a:endParaRPr>
          </a:p>
          <a:p>
            <a:pPr marL="0" indent="0">
              <a:lnSpc>
                <a:spcPct val="150000"/>
              </a:lnSpc>
              <a:buSzPts val="1100"/>
              <a:buNone/>
            </a:pPr>
            <a:r>
              <a:rPr lang="en" sz="2200" i="1" dirty="0">
                <a:latin typeface="+mj-lt"/>
              </a:rPr>
              <a:t>         </a:t>
            </a:r>
          </a:p>
          <a:p>
            <a:pPr marL="0" indent="0">
              <a:lnSpc>
                <a:spcPct val="150000"/>
              </a:lnSpc>
              <a:buSzPts val="1100"/>
              <a:buNone/>
            </a:pPr>
            <a:endParaRPr lang="en" sz="1650" dirty="0"/>
          </a:p>
          <a:p>
            <a:pPr marL="0" indent="0">
              <a:lnSpc>
                <a:spcPct val="150000"/>
              </a:lnSpc>
              <a:buSzPts val="1100"/>
              <a:buNone/>
            </a:pPr>
            <a:endParaRPr lang="en" sz="1650" dirty="0"/>
          </a:p>
        </p:txBody>
      </p:sp>
      <p:cxnSp>
        <p:nvCxnSpPr>
          <p:cNvPr id="2" name="Straight Arrow Connector 1">
            <a:extLst>
              <a:ext uri="{FF2B5EF4-FFF2-40B4-BE49-F238E27FC236}">
                <a16:creationId xmlns:a16="http://schemas.microsoft.com/office/drawing/2014/main" id="{927259C7-EBF9-3FAC-89B5-AA868154EF52}"/>
              </a:ext>
            </a:extLst>
          </p:cNvPr>
          <p:cNvCxnSpPr/>
          <p:nvPr/>
        </p:nvCxnSpPr>
        <p:spPr>
          <a:xfrm flipV="1">
            <a:off x="-17493" y="1481838"/>
            <a:ext cx="9139603" cy="17584"/>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4091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2064" y="1005840"/>
            <a:ext cx="8061484" cy="5090624"/>
          </a:xfrm>
          <a:prstGeom prst="rect">
            <a:avLst/>
          </a:prstGeom>
        </p:spPr>
        <p:txBody>
          <a:bodyPr vert="horz" wrap="square" lIns="0" tIns="0" rIns="0" bIns="0" rtlCol="0">
            <a:spAutoFit/>
          </a:bodyPr>
          <a:lstStyle/>
          <a:p>
            <a:pPr marL="180975" indent="-171450" defTabSz="685800">
              <a:buFont typeface="Arial"/>
              <a:buChar char="•"/>
              <a:tabLst>
                <a:tab pos="180975" algn="l"/>
              </a:tabLst>
            </a:pPr>
            <a:r>
              <a:rPr sz="2200" u="heavy" spc="-19" dirty="0">
                <a:solidFill>
                  <a:srgbClr val="0462C1"/>
                </a:solidFill>
                <a:latin typeface="Arial" panose="020B0604020202020204" pitchFamily="34" charset="0"/>
                <a:cs typeface="Arial" panose="020B0604020202020204" pitchFamily="34" charset="0"/>
                <a:hlinkClick r:id="rId3"/>
              </a:rPr>
              <a:t>O</a:t>
            </a:r>
            <a:r>
              <a:rPr sz="2200" u="heavy" spc="-34" dirty="0">
                <a:solidFill>
                  <a:srgbClr val="0462C1"/>
                </a:solidFill>
                <a:latin typeface="Arial" panose="020B0604020202020204" pitchFamily="34" charset="0"/>
                <a:cs typeface="Arial" panose="020B0604020202020204" pitchFamily="34" charset="0"/>
                <a:hlinkClick r:id="rId3"/>
              </a:rPr>
              <a:t>v</a:t>
            </a:r>
            <a:r>
              <a:rPr sz="2200" u="heavy" spc="-11" dirty="0">
                <a:solidFill>
                  <a:srgbClr val="0462C1"/>
                </a:solidFill>
                <a:latin typeface="Arial" panose="020B0604020202020204" pitchFamily="34" charset="0"/>
                <a:cs typeface="Arial" panose="020B0604020202020204" pitchFamily="34" charset="0"/>
                <a:hlinkClick r:id="rId3"/>
              </a:rPr>
              <a:t>e</a:t>
            </a:r>
            <a:r>
              <a:rPr sz="2200" u="heavy" spc="-38" dirty="0">
                <a:solidFill>
                  <a:srgbClr val="0462C1"/>
                </a:solidFill>
                <a:latin typeface="Arial" panose="020B0604020202020204" pitchFamily="34" charset="0"/>
                <a:cs typeface="Arial" panose="020B0604020202020204" pitchFamily="34" charset="0"/>
                <a:hlinkClick r:id="rId3"/>
              </a:rPr>
              <a:t>r</a:t>
            </a:r>
            <a:r>
              <a:rPr sz="2200" u="heavy" spc="-15" dirty="0">
                <a:solidFill>
                  <a:srgbClr val="0462C1"/>
                </a:solidFill>
                <a:latin typeface="Arial" panose="020B0604020202020204" pitchFamily="34" charset="0"/>
                <a:cs typeface="Arial" panose="020B0604020202020204" pitchFamily="34" charset="0"/>
                <a:hlinkClick r:id="rId3"/>
              </a:rPr>
              <a:t>dose</a:t>
            </a:r>
            <a:r>
              <a:rPr sz="2200" u="heavy" dirty="0">
                <a:solidFill>
                  <a:srgbClr val="0462C1"/>
                </a:solidFill>
                <a:latin typeface="Arial" panose="020B0604020202020204" pitchFamily="34" charset="0"/>
                <a:cs typeface="Arial" panose="020B0604020202020204" pitchFamily="34" charset="0"/>
                <a:hlinkClick r:id="rId3"/>
              </a:rPr>
              <a:t> </a:t>
            </a:r>
            <a:r>
              <a:rPr sz="2200" u="heavy" spc="-11" dirty="0">
                <a:solidFill>
                  <a:srgbClr val="0462C1"/>
                </a:solidFill>
                <a:latin typeface="Arial" panose="020B0604020202020204" pitchFamily="34" charset="0"/>
                <a:cs typeface="Arial" panose="020B0604020202020204" pitchFamily="34" charset="0"/>
                <a:hlinkClick r:id="rId3"/>
              </a:rPr>
              <a:t>P</a:t>
            </a:r>
            <a:r>
              <a:rPr sz="2200" u="heavy" spc="-41" dirty="0">
                <a:solidFill>
                  <a:srgbClr val="0462C1"/>
                </a:solidFill>
                <a:latin typeface="Arial" panose="020B0604020202020204" pitchFamily="34" charset="0"/>
                <a:cs typeface="Arial" panose="020B0604020202020204" pitchFamily="34" charset="0"/>
                <a:hlinkClick r:id="rId3"/>
              </a:rPr>
              <a:t>r</a:t>
            </a:r>
            <a:r>
              <a:rPr sz="2200" u="heavy" spc="-19" dirty="0">
                <a:solidFill>
                  <a:srgbClr val="0462C1"/>
                </a:solidFill>
                <a:latin typeface="Arial" panose="020B0604020202020204" pitchFamily="34" charset="0"/>
                <a:cs typeface="Arial" panose="020B0604020202020204" pitchFamily="34" charset="0"/>
                <a:hlinkClick r:id="rId3"/>
              </a:rPr>
              <a:t>e</a:t>
            </a:r>
            <a:r>
              <a:rPr sz="2200" u="heavy" spc="-34" dirty="0">
                <a:solidFill>
                  <a:srgbClr val="0462C1"/>
                </a:solidFill>
                <a:latin typeface="Arial" panose="020B0604020202020204" pitchFamily="34" charset="0"/>
                <a:cs typeface="Arial" panose="020B0604020202020204" pitchFamily="34" charset="0"/>
                <a:hlinkClick r:id="rId3"/>
              </a:rPr>
              <a:t>v</a:t>
            </a:r>
            <a:r>
              <a:rPr sz="2200" u="heavy" spc="-11" dirty="0">
                <a:solidFill>
                  <a:srgbClr val="0462C1"/>
                </a:solidFill>
                <a:latin typeface="Arial" panose="020B0604020202020204" pitchFamily="34" charset="0"/>
                <a:cs typeface="Arial" panose="020B0604020202020204" pitchFamily="34" charset="0"/>
                <a:hlinkClick r:id="rId3"/>
              </a:rPr>
              <a:t>e</a:t>
            </a:r>
            <a:r>
              <a:rPr sz="2200" u="heavy" spc="-34" dirty="0">
                <a:solidFill>
                  <a:srgbClr val="0462C1"/>
                </a:solidFill>
                <a:latin typeface="Arial" panose="020B0604020202020204" pitchFamily="34" charset="0"/>
                <a:cs typeface="Arial" panose="020B0604020202020204" pitchFamily="34" charset="0"/>
                <a:hlinkClick r:id="rId3"/>
              </a:rPr>
              <a:t>n</a:t>
            </a:r>
            <a:r>
              <a:rPr sz="2200" u="heavy" spc="-11" dirty="0">
                <a:solidFill>
                  <a:srgbClr val="0462C1"/>
                </a:solidFill>
                <a:latin typeface="Arial" panose="020B0604020202020204" pitchFamily="34" charset="0"/>
                <a:cs typeface="Arial" panose="020B0604020202020204" pitchFamily="34" charset="0"/>
                <a:hlinkClick r:id="rId3"/>
              </a:rPr>
              <a:t>tion</a:t>
            </a:r>
            <a:r>
              <a:rPr sz="2200" u="heavy" dirty="0">
                <a:solidFill>
                  <a:srgbClr val="0462C1"/>
                </a:solidFill>
                <a:latin typeface="Arial" panose="020B0604020202020204" pitchFamily="34" charset="0"/>
                <a:cs typeface="Arial" panose="020B0604020202020204" pitchFamily="34" charset="0"/>
                <a:hlinkClick r:id="rId3"/>
              </a:rPr>
              <a:t> </a:t>
            </a:r>
            <a:r>
              <a:rPr sz="2200" u="heavy" spc="-11" dirty="0">
                <a:solidFill>
                  <a:srgbClr val="0462C1"/>
                </a:solidFill>
                <a:latin typeface="Arial" panose="020B0604020202020204" pitchFamily="34" charset="0"/>
                <a:cs typeface="Arial" panose="020B0604020202020204" pitchFamily="34" charset="0"/>
                <a:hlinkClick r:id="rId3"/>
              </a:rPr>
              <a:t>in</a:t>
            </a:r>
            <a:r>
              <a:rPr sz="2200" u="heavy" spc="-8" dirty="0">
                <a:solidFill>
                  <a:srgbClr val="0462C1"/>
                </a:solidFill>
                <a:latin typeface="Arial" panose="020B0604020202020204" pitchFamily="34" charset="0"/>
                <a:cs typeface="Arial" panose="020B0604020202020204" pitchFamily="34" charset="0"/>
                <a:hlinkClick r:id="rId3"/>
              </a:rPr>
              <a:t> </a:t>
            </a:r>
            <a:r>
              <a:rPr sz="2200" u="heavy" spc="-101" dirty="0">
                <a:solidFill>
                  <a:srgbClr val="0462C1"/>
                </a:solidFill>
                <a:latin typeface="Arial" panose="020B0604020202020204" pitchFamily="34" charset="0"/>
                <a:cs typeface="Arial" panose="020B0604020202020204" pitchFamily="34" charset="0"/>
                <a:hlinkClick r:id="rId3"/>
              </a:rPr>
              <a:t>T</a:t>
            </a:r>
            <a:r>
              <a:rPr sz="2200" u="heavy" spc="-30" dirty="0">
                <a:solidFill>
                  <a:srgbClr val="0462C1"/>
                </a:solidFill>
                <a:latin typeface="Arial" panose="020B0604020202020204" pitchFamily="34" charset="0"/>
                <a:cs typeface="Arial" panose="020B0604020202020204" pitchFamily="34" charset="0"/>
                <a:hlinkClick r:id="rId3"/>
              </a:rPr>
              <a:t>w</a:t>
            </a:r>
            <a:r>
              <a:rPr sz="2200" u="heavy" spc="-11" dirty="0">
                <a:solidFill>
                  <a:srgbClr val="0462C1"/>
                </a:solidFill>
                <a:latin typeface="Arial" panose="020B0604020202020204" pitchFamily="34" charset="0"/>
                <a:cs typeface="Arial" panose="020B0604020202020204" pitchFamily="34" charset="0"/>
                <a:hlinkClick r:id="rId3"/>
              </a:rPr>
              <a:t>o </a:t>
            </a:r>
            <a:r>
              <a:rPr sz="2200" u="heavy" spc="-15" dirty="0">
                <a:solidFill>
                  <a:srgbClr val="0462C1"/>
                </a:solidFill>
                <a:latin typeface="Arial" panose="020B0604020202020204" pitchFamily="34" charset="0"/>
                <a:cs typeface="Arial" panose="020B0604020202020204" pitchFamily="34" charset="0"/>
                <a:hlinkClick r:id="rId3"/>
              </a:rPr>
              <a:t>Co</a:t>
            </a:r>
            <a:r>
              <a:rPr sz="2200" u="heavy" spc="-19" dirty="0">
                <a:solidFill>
                  <a:srgbClr val="0462C1"/>
                </a:solidFill>
                <a:latin typeface="Arial" panose="020B0604020202020204" pitchFamily="34" charset="0"/>
                <a:cs typeface="Arial" panose="020B0604020202020204" pitchFamily="34" charset="0"/>
                <a:hlinkClick r:id="rId3"/>
              </a:rPr>
              <a:t>u</a:t>
            </a:r>
            <a:r>
              <a:rPr sz="2200" u="heavy" spc="-34" dirty="0">
                <a:solidFill>
                  <a:srgbClr val="0462C1"/>
                </a:solidFill>
                <a:latin typeface="Arial" panose="020B0604020202020204" pitchFamily="34" charset="0"/>
                <a:cs typeface="Arial" panose="020B0604020202020204" pitchFamily="34" charset="0"/>
                <a:hlinkClick r:id="rId3"/>
              </a:rPr>
              <a:t>n</a:t>
            </a:r>
            <a:r>
              <a:rPr sz="2200" u="heavy" spc="-11" dirty="0">
                <a:solidFill>
                  <a:srgbClr val="0462C1"/>
                </a:solidFill>
                <a:latin typeface="Arial" panose="020B0604020202020204" pitchFamily="34" charset="0"/>
                <a:cs typeface="Arial" panose="020B0604020202020204" pitchFamily="34" charset="0"/>
                <a:hlinkClick r:id="rId3"/>
              </a:rPr>
              <a:t>ty</a:t>
            </a:r>
            <a:r>
              <a:rPr sz="2200" u="heavy" dirty="0">
                <a:solidFill>
                  <a:srgbClr val="0462C1"/>
                </a:solidFill>
                <a:latin typeface="Arial" panose="020B0604020202020204" pitchFamily="34" charset="0"/>
                <a:cs typeface="Arial" panose="020B0604020202020204" pitchFamily="34" charset="0"/>
                <a:hlinkClick r:id="rId3"/>
              </a:rPr>
              <a:t> </a:t>
            </a:r>
            <a:r>
              <a:rPr sz="2200" u="heavy" spc="-8" dirty="0">
                <a:solidFill>
                  <a:srgbClr val="0462C1"/>
                </a:solidFill>
                <a:latin typeface="Arial" panose="020B0604020202020204" pitchFamily="34" charset="0"/>
                <a:cs typeface="Arial" panose="020B0604020202020204" pitchFamily="34" charset="0"/>
                <a:hlinkClick r:id="rId3"/>
              </a:rPr>
              <a:t>Jai</a:t>
            </a:r>
            <a:r>
              <a:rPr sz="2200" u="heavy" spc="-19" dirty="0">
                <a:solidFill>
                  <a:srgbClr val="0462C1"/>
                </a:solidFill>
                <a:latin typeface="Arial" panose="020B0604020202020204" pitchFamily="34" charset="0"/>
                <a:cs typeface="Arial" panose="020B0604020202020204" pitchFamily="34" charset="0"/>
                <a:hlinkClick r:id="rId3"/>
              </a:rPr>
              <a:t>l</a:t>
            </a:r>
            <a:r>
              <a:rPr sz="2200" u="heavy" spc="-11" dirty="0">
                <a:solidFill>
                  <a:srgbClr val="0462C1"/>
                </a:solidFill>
                <a:latin typeface="Arial" panose="020B0604020202020204" pitchFamily="34" charset="0"/>
                <a:cs typeface="Arial" panose="020B0604020202020204" pitchFamily="34" charset="0"/>
                <a:hlinkClick r:id="rId3"/>
              </a:rPr>
              <a:t>s</a:t>
            </a:r>
            <a:r>
              <a:rPr sz="2200" u="heavy" dirty="0">
                <a:solidFill>
                  <a:srgbClr val="0462C1"/>
                </a:solidFill>
                <a:latin typeface="Arial" panose="020B0604020202020204" pitchFamily="34" charset="0"/>
                <a:cs typeface="Arial" panose="020B0604020202020204" pitchFamily="34" charset="0"/>
                <a:hlinkClick r:id="rId3"/>
              </a:rPr>
              <a:t> </a:t>
            </a:r>
            <a:r>
              <a:rPr sz="2200" u="heavy" spc="-11" dirty="0">
                <a:solidFill>
                  <a:srgbClr val="0462C1"/>
                </a:solidFill>
                <a:latin typeface="Arial" panose="020B0604020202020204" pitchFamily="34" charset="0"/>
                <a:cs typeface="Arial" panose="020B0604020202020204" pitchFamily="34" charset="0"/>
                <a:hlinkClick r:id="rId3"/>
              </a:rPr>
              <a:t>in</a:t>
            </a:r>
            <a:r>
              <a:rPr sz="2200" u="heavy" spc="-8" dirty="0">
                <a:solidFill>
                  <a:srgbClr val="0462C1"/>
                </a:solidFill>
                <a:latin typeface="Arial" panose="020B0604020202020204" pitchFamily="34" charset="0"/>
                <a:cs typeface="Arial" panose="020B0604020202020204" pitchFamily="34" charset="0"/>
                <a:hlinkClick r:id="rId3"/>
              </a:rPr>
              <a:t> </a:t>
            </a:r>
            <a:r>
              <a:rPr sz="2200" u="heavy" spc="-11" dirty="0">
                <a:solidFill>
                  <a:srgbClr val="0462C1"/>
                </a:solidFill>
                <a:latin typeface="Arial" panose="020B0604020202020204" pitchFamily="34" charset="0"/>
                <a:cs typeface="Arial" panose="020B0604020202020204" pitchFamily="34" charset="0"/>
                <a:hlinkClick r:id="rId3"/>
              </a:rPr>
              <a:t>North</a:t>
            </a:r>
            <a:r>
              <a:rPr sz="2200" u="heavy" spc="-4" dirty="0">
                <a:solidFill>
                  <a:srgbClr val="0462C1"/>
                </a:solidFill>
                <a:latin typeface="Arial" panose="020B0604020202020204" pitchFamily="34" charset="0"/>
                <a:cs typeface="Arial" panose="020B0604020202020204" pitchFamily="34" charset="0"/>
                <a:hlinkClick r:id="rId3"/>
              </a:rPr>
              <a:t> </a:t>
            </a:r>
            <a:r>
              <a:rPr sz="2200" u="heavy" spc="-15" dirty="0">
                <a:solidFill>
                  <a:srgbClr val="0462C1"/>
                </a:solidFill>
                <a:latin typeface="Arial" panose="020B0604020202020204" pitchFamily="34" charset="0"/>
                <a:cs typeface="Arial" panose="020B0604020202020204" pitchFamily="34" charset="0"/>
                <a:hlinkClick r:id="rId3"/>
              </a:rPr>
              <a:t>Ca</a:t>
            </a:r>
            <a:r>
              <a:rPr sz="2200" u="heavy" spc="-45" dirty="0">
                <a:solidFill>
                  <a:srgbClr val="0462C1"/>
                </a:solidFill>
                <a:latin typeface="Arial" panose="020B0604020202020204" pitchFamily="34" charset="0"/>
                <a:cs typeface="Arial" panose="020B0604020202020204" pitchFamily="34" charset="0"/>
                <a:hlinkClick r:id="rId3"/>
              </a:rPr>
              <a:t>r</a:t>
            </a:r>
            <a:r>
              <a:rPr sz="2200" u="heavy" spc="-15" dirty="0">
                <a:solidFill>
                  <a:srgbClr val="0462C1"/>
                </a:solidFill>
                <a:latin typeface="Arial" panose="020B0604020202020204" pitchFamily="34" charset="0"/>
                <a:cs typeface="Arial" panose="020B0604020202020204" pitchFamily="34" charset="0"/>
                <a:hlinkClick r:id="rId3"/>
              </a:rPr>
              <a:t>olina</a:t>
            </a:r>
            <a:endParaRPr sz="2200" dirty="0">
              <a:solidFill>
                <a:prstClr val="black"/>
              </a:solidFill>
              <a:latin typeface="Arial" panose="020B0604020202020204" pitchFamily="34" charset="0"/>
              <a:cs typeface="Arial" panose="020B0604020202020204" pitchFamily="34" charset="0"/>
            </a:endParaRPr>
          </a:p>
          <a:p>
            <a:pPr marL="9525" marR="3810" defTabSz="685800">
              <a:lnSpc>
                <a:spcPts val="2265"/>
              </a:lnSpc>
              <a:spcBef>
                <a:spcPts val="791"/>
              </a:spcBef>
            </a:pPr>
            <a:r>
              <a:rPr sz="2200" spc="-15" dirty="0">
                <a:solidFill>
                  <a:prstClr val="black"/>
                </a:solidFill>
                <a:latin typeface="Arial" panose="020B0604020202020204" pitchFamily="34" charset="0"/>
                <a:cs typeface="Arial" panose="020B0604020202020204" pitchFamily="34" charset="0"/>
              </a:rPr>
              <a:t>5-pa</a:t>
            </a:r>
            <a:r>
              <a:rPr sz="2200" spc="-26" dirty="0">
                <a:solidFill>
                  <a:prstClr val="black"/>
                </a:solidFill>
                <a:latin typeface="Arial" panose="020B0604020202020204" pitchFamily="34" charset="0"/>
                <a:cs typeface="Arial" panose="020B0604020202020204" pitchFamily="34" charset="0"/>
              </a:rPr>
              <a:t>g</a:t>
            </a:r>
            <a:r>
              <a:rPr sz="2200" spc="-11" dirty="0">
                <a:solidFill>
                  <a:prstClr val="black"/>
                </a:solidFill>
                <a:latin typeface="Arial" panose="020B0604020202020204" pitchFamily="34" charset="0"/>
                <a:cs typeface="Arial" panose="020B0604020202020204" pitchFamily="34" charset="0"/>
              </a:rPr>
              <a:t>e</a:t>
            </a:r>
            <a:r>
              <a:rPr sz="2200" spc="8" dirty="0">
                <a:solidFill>
                  <a:prstClr val="black"/>
                </a:solidFill>
                <a:latin typeface="Arial" panose="020B0604020202020204" pitchFamily="34" charset="0"/>
                <a:cs typeface="Arial" panose="020B0604020202020204" pitchFamily="34" charset="0"/>
              </a:rPr>
              <a:t> </a:t>
            </a:r>
            <a:r>
              <a:rPr sz="2200" spc="-19" dirty="0">
                <a:solidFill>
                  <a:prstClr val="black"/>
                </a:solidFill>
                <a:latin typeface="Arial" panose="020B0604020202020204" pitchFamily="34" charset="0"/>
                <a:cs typeface="Arial" panose="020B0604020202020204" pitchFamily="34" charset="0"/>
              </a:rPr>
              <a:t>summa</a:t>
            </a:r>
            <a:r>
              <a:rPr sz="2200" spc="-4" dirty="0">
                <a:solidFill>
                  <a:prstClr val="black"/>
                </a:solidFill>
                <a:latin typeface="Arial" panose="020B0604020202020204" pitchFamily="34" charset="0"/>
                <a:cs typeface="Arial" panose="020B0604020202020204" pitchFamily="34" charset="0"/>
              </a:rPr>
              <a:t>r</a:t>
            </a:r>
            <a:r>
              <a:rPr sz="2200" spc="-11" dirty="0">
                <a:solidFill>
                  <a:prstClr val="black"/>
                </a:solidFill>
                <a:latin typeface="Arial" panose="020B0604020202020204" pitchFamily="34" charset="0"/>
                <a:cs typeface="Arial" panose="020B0604020202020204" pitchFamily="34" charset="0"/>
              </a:rPr>
              <a:t>y</a:t>
            </a:r>
            <a:r>
              <a:rPr sz="2200" spc="23" dirty="0">
                <a:solidFill>
                  <a:prstClr val="black"/>
                </a:solidFill>
                <a:latin typeface="Arial" panose="020B0604020202020204" pitchFamily="34" charset="0"/>
                <a:cs typeface="Arial" panose="020B0604020202020204" pitchFamily="34" charset="0"/>
              </a:rPr>
              <a:t> </a:t>
            </a:r>
            <a:r>
              <a:rPr sz="2200" spc="-15" dirty="0">
                <a:solidFill>
                  <a:prstClr val="black"/>
                </a:solidFill>
                <a:latin typeface="Arial" panose="020B0604020202020204" pitchFamily="34" charset="0"/>
                <a:cs typeface="Arial" panose="020B0604020202020204" pitchFamily="34" charset="0"/>
              </a:rPr>
              <a:t>o</a:t>
            </a:r>
            <a:r>
              <a:rPr sz="2200" spc="-8" dirty="0">
                <a:solidFill>
                  <a:prstClr val="black"/>
                </a:solidFill>
                <a:latin typeface="Arial" panose="020B0604020202020204" pitchFamily="34" charset="0"/>
                <a:cs typeface="Arial" panose="020B0604020202020204" pitchFamily="34" charset="0"/>
              </a:rPr>
              <a:t>f</a:t>
            </a:r>
            <a:r>
              <a:rPr sz="2200" spc="-4" dirty="0">
                <a:solidFill>
                  <a:prstClr val="black"/>
                </a:solidFill>
                <a:latin typeface="Arial" panose="020B0604020202020204" pitchFamily="34" charset="0"/>
                <a:cs typeface="Arial" panose="020B0604020202020204" pitchFamily="34" charset="0"/>
              </a:rPr>
              <a:t> </a:t>
            </a:r>
            <a:r>
              <a:rPr sz="2200" spc="-8" dirty="0">
                <a:solidFill>
                  <a:prstClr val="black"/>
                </a:solidFill>
                <a:latin typeface="Arial" panose="020B0604020202020204" pitchFamily="34" charset="0"/>
                <a:cs typeface="Arial" panose="020B0604020202020204" pitchFamily="34" charset="0"/>
              </a:rPr>
              <a:t>i</a:t>
            </a:r>
            <a:r>
              <a:rPr sz="2200" spc="-34" dirty="0">
                <a:solidFill>
                  <a:prstClr val="black"/>
                </a:solidFill>
                <a:latin typeface="Arial" panose="020B0604020202020204" pitchFamily="34" charset="0"/>
                <a:cs typeface="Arial" panose="020B0604020202020204" pitchFamily="34" charset="0"/>
              </a:rPr>
              <a:t>n</a:t>
            </a:r>
            <a:r>
              <a:rPr sz="2200" spc="-26" dirty="0">
                <a:solidFill>
                  <a:prstClr val="black"/>
                </a:solidFill>
                <a:latin typeface="Arial" panose="020B0604020202020204" pitchFamily="34" charset="0"/>
                <a:cs typeface="Arial" panose="020B0604020202020204" pitchFamily="34" charset="0"/>
              </a:rPr>
              <a:t>t</a:t>
            </a:r>
            <a:r>
              <a:rPr sz="2200" spc="-11" dirty="0">
                <a:solidFill>
                  <a:prstClr val="black"/>
                </a:solidFill>
                <a:latin typeface="Arial" panose="020B0604020202020204" pitchFamily="34" charset="0"/>
                <a:cs typeface="Arial" panose="020B0604020202020204" pitchFamily="34" charset="0"/>
              </a:rPr>
              <a:t>e</a:t>
            </a:r>
            <a:r>
              <a:rPr sz="2200" dirty="0">
                <a:solidFill>
                  <a:prstClr val="black"/>
                </a:solidFill>
                <a:latin typeface="Arial" panose="020B0604020202020204" pitchFamily="34" charset="0"/>
                <a:cs typeface="Arial" panose="020B0604020202020204" pitchFamily="34" charset="0"/>
              </a:rPr>
              <a:t>r</a:t>
            </a:r>
            <a:r>
              <a:rPr sz="2200" spc="-11" dirty="0">
                <a:solidFill>
                  <a:prstClr val="black"/>
                </a:solidFill>
                <a:latin typeface="Arial" panose="020B0604020202020204" pitchFamily="34" charset="0"/>
                <a:cs typeface="Arial" panose="020B0604020202020204" pitchFamily="34" charset="0"/>
              </a:rPr>
              <a:t>v</a:t>
            </a:r>
            <a:r>
              <a:rPr sz="2200" spc="-15" dirty="0">
                <a:solidFill>
                  <a:prstClr val="black"/>
                </a:solidFill>
                <a:latin typeface="Arial" panose="020B0604020202020204" pitchFamily="34" charset="0"/>
                <a:cs typeface="Arial" panose="020B0604020202020204" pitchFamily="34" charset="0"/>
              </a:rPr>
              <a:t>i</a:t>
            </a:r>
            <a:r>
              <a:rPr sz="2200" spc="-19" dirty="0">
                <a:solidFill>
                  <a:prstClr val="black"/>
                </a:solidFill>
                <a:latin typeface="Arial" panose="020B0604020202020204" pitchFamily="34" charset="0"/>
                <a:cs typeface="Arial" panose="020B0604020202020204" pitchFamily="34" charset="0"/>
              </a:rPr>
              <a:t>e</a:t>
            </a:r>
            <a:r>
              <a:rPr sz="2200" spc="-15" dirty="0">
                <a:solidFill>
                  <a:prstClr val="black"/>
                </a:solidFill>
                <a:latin typeface="Arial" panose="020B0604020202020204" pitchFamily="34" charset="0"/>
                <a:cs typeface="Arial" panose="020B0604020202020204" pitchFamily="34" charset="0"/>
              </a:rPr>
              <a:t>w</a:t>
            </a:r>
            <a:r>
              <a:rPr sz="2200" spc="4" dirty="0">
                <a:solidFill>
                  <a:prstClr val="black"/>
                </a:solidFill>
                <a:latin typeface="Arial" panose="020B0604020202020204" pitchFamily="34" charset="0"/>
                <a:cs typeface="Arial" panose="020B0604020202020204" pitchFamily="34" charset="0"/>
              </a:rPr>
              <a:t> </a:t>
            </a:r>
            <a:r>
              <a:rPr sz="2200" spc="-11" dirty="0">
                <a:solidFill>
                  <a:prstClr val="black"/>
                </a:solidFill>
                <a:latin typeface="Arial" panose="020B0604020202020204" pitchFamily="34" charset="0"/>
                <a:cs typeface="Arial" panose="020B0604020202020204" pitchFamily="34" charset="0"/>
              </a:rPr>
              <a:t>fi</a:t>
            </a:r>
            <a:r>
              <a:rPr sz="2200" spc="-23" dirty="0">
                <a:solidFill>
                  <a:prstClr val="black"/>
                </a:solidFill>
                <a:latin typeface="Arial" panose="020B0604020202020204" pitchFamily="34" charset="0"/>
                <a:cs typeface="Arial" panose="020B0604020202020204" pitchFamily="34" charset="0"/>
              </a:rPr>
              <a:t>n</a:t>
            </a:r>
            <a:r>
              <a:rPr sz="2200" spc="-15" dirty="0">
                <a:solidFill>
                  <a:prstClr val="black"/>
                </a:solidFill>
                <a:latin typeface="Arial" panose="020B0604020202020204" pitchFamily="34" charset="0"/>
                <a:cs typeface="Arial" panose="020B0604020202020204" pitchFamily="34" charset="0"/>
              </a:rPr>
              <a:t>dings</a:t>
            </a:r>
            <a:r>
              <a:rPr sz="2200" spc="-8" dirty="0">
                <a:solidFill>
                  <a:prstClr val="black"/>
                </a:solidFill>
                <a:latin typeface="Arial" panose="020B0604020202020204" pitchFamily="34" charset="0"/>
                <a:cs typeface="Arial" panose="020B0604020202020204" pitchFamily="34" charset="0"/>
              </a:rPr>
              <a:t>,</a:t>
            </a:r>
            <a:r>
              <a:rPr sz="2200" spc="30" dirty="0">
                <a:solidFill>
                  <a:prstClr val="black"/>
                </a:solidFill>
                <a:latin typeface="Arial" panose="020B0604020202020204" pitchFamily="34" charset="0"/>
                <a:cs typeface="Arial" panose="020B0604020202020204" pitchFamily="34" charset="0"/>
              </a:rPr>
              <a:t> </a:t>
            </a:r>
            <a:r>
              <a:rPr sz="2200" spc="-8" dirty="0">
                <a:solidFill>
                  <a:prstClr val="black"/>
                </a:solidFill>
                <a:latin typeface="Arial" panose="020B0604020202020204" pitchFamily="34" charset="0"/>
                <a:cs typeface="Arial" panose="020B0604020202020204" pitchFamily="34" charset="0"/>
              </a:rPr>
              <a:t>i</a:t>
            </a:r>
            <a:r>
              <a:rPr sz="2200" spc="-23" dirty="0">
                <a:solidFill>
                  <a:prstClr val="black"/>
                </a:solidFill>
                <a:latin typeface="Arial" panose="020B0604020202020204" pitchFamily="34" charset="0"/>
                <a:cs typeface="Arial" panose="020B0604020202020204" pitchFamily="34" charset="0"/>
              </a:rPr>
              <a:t>n</a:t>
            </a:r>
            <a:r>
              <a:rPr sz="2200" spc="-11" dirty="0">
                <a:solidFill>
                  <a:prstClr val="black"/>
                </a:solidFill>
                <a:latin typeface="Arial" panose="020B0604020202020204" pitchFamily="34" charset="0"/>
                <a:cs typeface="Arial" panose="020B0604020202020204" pitchFamily="34" charset="0"/>
              </a:rPr>
              <a:t>clu</a:t>
            </a:r>
            <a:r>
              <a:rPr sz="2200" spc="-19" dirty="0">
                <a:solidFill>
                  <a:prstClr val="black"/>
                </a:solidFill>
                <a:latin typeface="Arial" panose="020B0604020202020204" pitchFamily="34" charset="0"/>
                <a:cs typeface="Arial" panose="020B0604020202020204" pitchFamily="34" charset="0"/>
              </a:rPr>
              <a:t>d</a:t>
            </a:r>
            <a:r>
              <a:rPr sz="2200" spc="-8" dirty="0">
                <a:solidFill>
                  <a:prstClr val="black"/>
                </a:solidFill>
                <a:latin typeface="Arial" panose="020B0604020202020204" pitchFamily="34" charset="0"/>
                <a:cs typeface="Arial" panose="020B0604020202020204" pitchFamily="34" charset="0"/>
              </a:rPr>
              <a:t>i</a:t>
            </a:r>
            <a:r>
              <a:rPr sz="2200" spc="-23" dirty="0">
                <a:solidFill>
                  <a:prstClr val="black"/>
                </a:solidFill>
                <a:latin typeface="Arial" panose="020B0604020202020204" pitchFamily="34" charset="0"/>
                <a:cs typeface="Arial" panose="020B0604020202020204" pitchFamily="34" charset="0"/>
              </a:rPr>
              <a:t>n</a:t>
            </a:r>
            <a:r>
              <a:rPr sz="2200" spc="-11" dirty="0">
                <a:solidFill>
                  <a:prstClr val="black"/>
                </a:solidFill>
                <a:latin typeface="Arial" panose="020B0604020202020204" pitchFamily="34" charset="0"/>
                <a:cs typeface="Arial" panose="020B0604020202020204" pitchFamily="34" charset="0"/>
              </a:rPr>
              <a:t>g</a:t>
            </a:r>
            <a:r>
              <a:rPr sz="2200" spc="38" dirty="0">
                <a:solidFill>
                  <a:prstClr val="black"/>
                </a:solidFill>
                <a:latin typeface="Arial" panose="020B0604020202020204" pitchFamily="34" charset="0"/>
                <a:cs typeface="Arial" panose="020B0604020202020204" pitchFamily="34" charset="0"/>
              </a:rPr>
              <a:t> </a:t>
            </a:r>
            <a:r>
              <a:rPr sz="2200" spc="-56" dirty="0">
                <a:solidFill>
                  <a:prstClr val="black"/>
                </a:solidFill>
                <a:latin typeface="Arial" panose="020B0604020202020204" pitchFamily="34" charset="0"/>
                <a:cs typeface="Arial" panose="020B0604020202020204" pitchFamily="34" charset="0"/>
              </a:rPr>
              <a:t>f</a:t>
            </a:r>
            <a:r>
              <a:rPr sz="2200" spc="-11" dirty="0">
                <a:solidFill>
                  <a:prstClr val="black"/>
                </a:solidFill>
                <a:latin typeface="Arial" panose="020B0604020202020204" pitchFamily="34" charset="0"/>
                <a:cs typeface="Arial" panose="020B0604020202020204" pitchFamily="34" charset="0"/>
              </a:rPr>
              <a:t>a</a:t>
            </a:r>
            <a:r>
              <a:rPr sz="2200" spc="-8" dirty="0">
                <a:solidFill>
                  <a:prstClr val="black"/>
                </a:solidFill>
                <a:latin typeface="Arial" panose="020B0604020202020204" pitchFamily="34" charset="0"/>
                <a:cs typeface="Arial" panose="020B0604020202020204" pitchFamily="34" charset="0"/>
              </a:rPr>
              <a:t>c</a:t>
            </a:r>
            <a:r>
              <a:rPr sz="2200" dirty="0">
                <a:solidFill>
                  <a:prstClr val="black"/>
                </a:solidFill>
                <a:latin typeface="Arial" panose="020B0604020202020204" pitchFamily="34" charset="0"/>
                <a:cs typeface="Arial" panose="020B0604020202020204" pitchFamily="34" charset="0"/>
              </a:rPr>
              <a:t>i</a:t>
            </a:r>
            <a:r>
              <a:rPr sz="2200" spc="-11" dirty="0">
                <a:solidFill>
                  <a:prstClr val="black"/>
                </a:solidFill>
                <a:latin typeface="Arial" panose="020B0604020202020204" pitchFamily="34" charset="0"/>
                <a:cs typeface="Arial" panose="020B0604020202020204" pitchFamily="34" charset="0"/>
              </a:rPr>
              <a:t>l</a:t>
            </a:r>
            <a:r>
              <a:rPr sz="2200" spc="-8" dirty="0">
                <a:solidFill>
                  <a:prstClr val="black"/>
                </a:solidFill>
                <a:latin typeface="Arial" panose="020B0604020202020204" pitchFamily="34" charset="0"/>
                <a:cs typeface="Arial" panose="020B0604020202020204" pitchFamily="34" charset="0"/>
              </a:rPr>
              <a:t>i</a:t>
            </a:r>
            <a:r>
              <a:rPr sz="2200" spc="-41" dirty="0">
                <a:solidFill>
                  <a:prstClr val="black"/>
                </a:solidFill>
                <a:latin typeface="Arial" panose="020B0604020202020204" pitchFamily="34" charset="0"/>
                <a:cs typeface="Arial" panose="020B0604020202020204" pitchFamily="34" charset="0"/>
              </a:rPr>
              <a:t>t</a:t>
            </a:r>
            <a:r>
              <a:rPr sz="2200" spc="-26" dirty="0">
                <a:solidFill>
                  <a:prstClr val="black"/>
                </a:solidFill>
                <a:latin typeface="Arial" panose="020B0604020202020204" pitchFamily="34" charset="0"/>
                <a:cs typeface="Arial" panose="020B0604020202020204" pitchFamily="34" charset="0"/>
              </a:rPr>
              <a:t>at</a:t>
            </a:r>
            <a:r>
              <a:rPr sz="2200" spc="-15" dirty="0">
                <a:solidFill>
                  <a:prstClr val="black"/>
                </a:solidFill>
                <a:latin typeface="Arial" panose="020B0604020202020204" pitchFamily="34" charset="0"/>
                <a:cs typeface="Arial" panose="020B0604020202020204" pitchFamily="34" charset="0"/>
              </a:rPr>
              <a:t>o</a:t>
            </a:r>
            <a:r>
              <a:rPr sz="2200" spc="-45" dirty="0">
                <a:solidFill>
                  <a:prstClr val="black"/>
                </a:solidFill>
                <a:latin typeface="Arial" panose="020B0604020202020204" pitchFamily="34" charset="0"/>
                <a:cs typeface="Arial" panose="020B0604020202020204" pitchFamily="34" charset="0"/>
              </a:rPr>
              <a:t>r</a:t>
            </a:r>
            <a:r>
              <a:rPr sz="2200" spc="-11" dirty="0">
                <a:solidFill>
                  <a:prstClr val="black"/>
                </a:solidFill>
                <a:latin typeface="Arial" panose="020B0604020202020204" pitchFamily="34" charset="0"/>
                <a:cs typeface="Arial" panose="020B0604020202020204" pitchFamily="34" charset="0"/>
              </a:rPr>
              <a:t>s</a:t>
            </a:r>
            <a:r>
              <a:rPr sz="2200" spc="-4" dirty="0">
                <a:solidFill>
                  <a:prstClr val="black"/>
                </a:solidFill>
                <a:latin typeface="Arial" panose="020B0604020202020204" pitchFamily="34" charset="0"/>
                <a:cs typeface="Arial" panose="020B0604020202020204" pitchFamily="34" charset="0"/>
              </a:rPr>
              <a:t> </a:t>
            </a:r>
            <a:r>
              <a:rPr sz="2200" spc="-11" dirty="0">
                <a:solidFill>
                  <a:prstClr val="black"/>
                </a:solidFill>
                <a:latin typeface="Arial" panose="020B0604020202020204" pitchFamily="34" charset="0"/>
                <a:cs typeface="Arial" panose="020B0604020202020204" pitchFamily="34" charset="0"/>
              </a:rPr>
              <a:t>and</a:t>
            </a:r>
            <a:r>
              <a:rPr sz="2200" spc="15" dirty="0">
                <a:solidFill>
                  <a:prstClr val="black"/>
                </a:solidFill>
                <a:latin typeface="Arial" panose="020B0604020202020204" pitchFamily="34" charset="0"/>
                <a:cs typeface="Arial" panose="020B0604020202020204" pitchFamily="34" charset="0"/>
              </a:rPr>
              <a:t> </a:t>
            </a:r>
            <a:r>
              <a:rPr sz="2200" spc="-15" dirty="0">
                <a:solidFill>
                  <a:prstClr val="black"/>
                </a:solidFill>
                <a:latin typeface="Arial" panose="020B0604020202020204" pitchFamily="34" charset="0"/>
                <a:cs typeface="Arial" panose="020B0604020202020204" pitchFamily="34" charset="0"/>
              </a:rPr>
              <a:t>barri</a:t>
            </a:r>
            <a:r>
              <a:rPr sz="2200" spc="-11" dirty="0">
                <a:solidFill>
                  <a:prstClr val="black"/>
                </a:solidFill>
                <a:latin typeface="Arial" panose="020B0604020202020204" pitchFamily="34" charset="0"/>
                <a:cs typeface="Arial" panose="020B0604020202020204" pitchFamily="34" charset="0"/>
              </a:rPr>
              <a:t>e</a:t>
            </a:r>
            <a:r>
              <a:rPr sz="2200" spc="-49" dirty="0">
                <a:solidFill>
                  <a:prstClr val="black"/>
                </a:solidFill>
                <a:latin typeface="Arial" panose="020B0604020202020204" pitchFamily="34" charset="0"/>
                <a:cs typeface="Arial" panose="020B0604020202020204" pitchFamily="34" charset="0"/>
              </a:rPr>
              <a:t>r</a:t>
            </a:r>
            <a:r>
              <a:rPr sz="2200" spc="-11" dirty="0">
                <a:solidFill>
                  <a:prstClr val="black"/>
                </a:solidFill>
                <a:latin typeface="Arial" panose="020B0604020202020204" pitchFamily="34" charset="0"/>
                <a:cs typeface="Arial" panose="020B0604020202020204" pitchFamily="34" charset="0"/>
              </a:rPr>
              <a:t>s</a:t>
            </a:r>
            <a:r>
              <a:rPr sz="2200" spc="8" dirty="0">
                <a:solidFill>
                  <a:prstClr val="black"/>
                </a:solidFill>
                <a:latin typeface="Arial" panose="020B0604020202020204" pitchFamily="34" charset="0"/>
                <a:cs typeface="Arial" panose="020B0604020202020204" pitchFamily="34" charset="0"/>
              </a:rPr>
              <a:t> </a:t>
            </a:r>
            <a:r>
              <a:rPr sz="2200" spc="-26" dirty="0">
                <a:solidFill>
                  <a:prstClr val="black"/>
                </a:solidFill>
                <a:latin typeface="Arial" panose="020B0604020202020204" pitchFamily="34" charset="0"/>
                <a:cs typeface="Arial" panose="020B0604020202020204" pitchFamily="34" charset="0"/>
              </a:rPr>
              <a:t>t</a:t>
            </a:r>
            <a:r>
              <a:rPr sz="2200" spc="-11" dirty="0">
                <a:solidFill>
                  <a:prstClr val="black"/>
                </a:solidFill>
                <a:latin typeface="Arial" panose="020B0604020202020204" pitchFamily="34" charset="0"/>
                <a:cs typeface="Arial" panose="020B0604020202020204" pitchFamily="34" charset="0"/>
              </a:rPr>
              <a:t>o</a:t>
            </a:r>
            <a:r>
              <a:rPr sz="2200" spc="-8" dirty="0">
                <a:solidFill>
                  <a:prstClr val="black"/>
                </a:solidFill>
                <a:latin typeface="Arial" panose="020B0604020202020204" pitchFamily="34" charset="0"/>
                <a:cs typeface="Arial" panose="020B0604020202020204" pitchFamily="34" charset="0"/>
              </a:rPr>
              <a:t> </a:t>
            </a:r>
            <a:r>
              <a:rPr sz="2200" spc="-19" dirty="0">
                <a:solidFill>
                  <a:prstClr val="black"/>
                </a:solidFill>
                <a:latin typeface="Arial" panose="020B0604020202020204" pitchFamily="34" charset="0"/>
                <a:cs typeface="Arial" panose="020B0604020202020204" pitchFamily="34" charset="0"/>
              </a:rPr>
              <a:t>o</a:t>
            </a:r>
            <a:r>
              <a:rPr sz="2200" spc="-34" dirty="0">
                <a:solidFill>
                  <a:prstClr val="black"/>
                </a:solidFill>
                <a:latin typeface="Arial" panose="020B0604020202020204" pitchFamily="34" charset="0"/>
                <a:cs typeface="Arial" panose="020B0604020202020204" pitchFamily="34" charset="0"/>
              </a:rPr>
              <a:t>v</a:t>
            </a:r>
            <a:r>
              <a:rPr sz="2200" spc="-11" dirty="0">
                <a:solidFill>
                  <a:prstClr val="black"/>
                </a:solidFill>
                <a:latin typeface="Arial" panose="020B0604020202020204" pitchFamily="34" charset="0"/>
                <a:cs typeface="Arial" panose="020B0604020202020204" pitchFamily="34" charset="0"/>
              </a:rPr>
              <a:t>e</a:t>
            </a:r>
            <a:r>
              <a:rPr sz="2200" spc="-38" dirty="0">
                <a:solidFill>
                  <a:prstClr val="black"/>
                </a:solidFill>
                <a:latin typeface="Arial" panose="020B0604020202020204" pitchFamily="34" charset="0"/>
                <a:cs typeface="Arial" panose="020B0604020202020204" pitchFamily="34" charset="0"/>
              </a:rPr>
              <a:t>r</a:t>
            </a:r>
            <a:r>
              <a:rPr sz="2200" spc="-15" dirty="0">
                <a:solidFill>
                  <a:prstClr val="black"/>
                </a:solidFill>
                <a:latin typeface="Arial" panose="020B0604020202020204" pitchFamily="34" charset="0"/>
                <a:cs typeface="Arial" panose="020B0604020202020204" pitchFamily="34" charset="0"/>
              </a:rPr>
              <a:t>dos</a:t>
            </a:r>
            <a:r>
              <a:rPr sz="2200" spc="-11" dirty="0">
                <a:solidFill>
                  <a:prstClr val="black"/>
                </a:solidFill>
                <a:latin typeface="Arial" panose="020B0604020202020204" pitchFamily="34" charset="0"/>
                <a:cs typeface="Arial" panose="020B0604020202020204" pitchFamily="34" charset="0"/>
              </a:rPr>
              <a:t>e</a:t>
            </a:r>
            <a:r>
              <a:rPr sz="2200" spc="11" dirty="0">
                <a:solidFill>
                  <a:prstClr val="black"/>
                </a:solidFill>
                <a:latin typeface="Arial" panose="020B0604020202020204" pitchFamily="34" charset="0"/>
                <a:cs typeface="Arial" panose="020B0604020202020204" pitchFamily="34" charset="0"/>
              </a:rPr>
              <a:t> </a:t>
            </a:r>
            <a:r>
              <a:rPr sz="2200" spc="-15" dirty="0">
                <a:solidFill>
                  <a:prstClr val="black"/>
                </a:solidFill>
                <a:latin typeface="Arial" panose="020B0604020202020204" pitchFamily="34" charset="0"/>
                <a:cs typeface="Arial" panose="020B0604020202020204" pitchFamily="34" charset="0"/>
              </a:rPr>
              <a:t>p</a:t>
            </a:r>
            <a:r>
              <a:rPr sz="2200" spc="-41" dirty="0">
                <a:solidFill>
                  <a:prstClr val="black"/>
                </a:solidFill>
                <a:latin typeface="Arial" panose="020B0604020202020204" pitchFamily="34" charset="0"/>
                <a:cs typeface="Arial" panose="020B0604020202020204" pitchFamily="34" charset="0"/>
              </a:rPr>
              <a:t>r</a:t>
            </a:r>
            <a:r>
              <a:rPr sz="2200" spc="-19" dirty="0">
                <a:solidFill>
                  <a:prstClr val="black"/>
                </a:solidFill>
                <a:latin typeface="Arial" panose="020B0604020202020204" pitchFamily="34" charset="0"/>
                <a:cs typeface="Arial" panose="020B0604020202020204" pitchFamily="34" charset="0"/>
              </a:rPr>
              <a:t>e</a:t>
            </a:r>
            <a:r>
              <a:rPr sz="2200" spc="-34" dirty="0">
                <a:solidFill>
                  <a:prstClr val="black"/>
                </a:solidFill>
                <a:latin typeface="Arial" panose="020B0604020202020204" pitchFamily="34" charset="0"/>
                <a:cs typeface="Arial" panose="020B0604020202020204" pitchFamily="34" charset="0"/>
              </a:rPr>
              <a:t>v</a:t>
            </a:r>
            <a:r>
              <a:rPr sz="2200" spc="-11" dirty="0">
                <a:solidFill>
                  <a:prstClr val="black"/>
                </a:solidFill>
                <a:latin typeface="Arial" panose="020B0604020202020204" pitchFamily="34" charset="0"/>
                <a:cs typeface="Arial" panose="020B0604020202020204" pitchFamily="34" charset="0"/>
              </a:rPr>
              <a:t>e</a:t>
            </a:r>
            <a:r>
              <a:rPr sz="2200" spc="-34" dirty="0">
                <a:solidFill>
                  <a:prstClr val="black"/>
                </a:solidFill>
                <a:latin typeface="Arial" panose="020B0604020202020204" pitchFamily="34" charset="0"/>
                <a:cs typeface="Arial" panose="020B0604020202020204" pitchFamily="34" charset="0"/>
              </a:rPr>
              <a:t>n</a:t>
            </a:r>
            <a:r>
              <a:rPr sz="2200" spc="-11" dirty="0">
                <a:solidFill>
                  <a:prstClr val="black"/>
                </a:solidFill>
                <a:latin typeface="Arial" panose="020B0604020202020204" pitchFamily="34" charset="0"/>
                <a:cs typeface="Arial" panose="020B0604020202020204" pitchFamily="34" charset="0"/>
              </a:rPr>
              <a:t>tion</a:t>
            </a:r>
            <a:r>
              <a:rPr sz="2200" spc="11" dirty="0">
                <a:solidFill>
                  <a:prstClr val="black"/>
                </a:solidFill>
                <a:latin typeface="Arial" panose="020B0604020202020204" pitchFamily="34" charset="0"/>
                <a:cs typeface="Arial" panose="020B0604020202020204" pitchFamily="34" charset="0"/>
              </a:rPr>
              <a:t> </a:t>
            </a:r>
            <a:r>
              <a:rPr sz="2200" spc="-11" dirty="0">
                <a:solidFill>
                  <a:prstClr val="black"/>
                </a:solidFill>
                <a:latin typeface="Arial" panose="020B0604020202020204" pitchFamily="34" charset="0"/>
                <a:cs typeface="Arial" panose="020B0604020202020204" pitchFamily="34" charset="0"/>
              </a:rPr>
              <a:t>edu</a:t>
            </a:r>
            <a:r>
              <a:rPr sz="2200" spc="-38" dirty="0">
                <a:solidFill>
                  <a:prstClr val="black"/>
                </a:solidFill>
                <a:latin typeface="Arial" panose="020B0604020202020204" pitchFamily="34" charset="0"/>
                <a:cs typeface="Arial" panose="020B0604020202020204" pitchFamily="34" charset="0"/>
              </a:rPr>
              <a:t>c</a:t>
            </a:r>
            <a:r>
              <a:rPr sz="2200" spc="-26" dirty="0">
                <a:solidFill>
                  <a:prstClr val="black"/>
                </a:solidFill>
                <a:latin typeface="Arial" panose="020B0604020202020204" pitchFamily="34" charset="0"/>
                <a:cs typeface="Arial" panose="020B0604020202020204" pitchFamily="34" charset="0"/>
              </a:rPr>
              <a:t>a</a:t>
            </a:r>
            <a:r>
              <a:rPr sz="2200" spc="-11" dirty="0">
                <a:solidFill>
                  <a:prstClr val="black"/>
                </a:solidFill>
                <a:latin typeface="Arial" panose="020B0604020202020204" pitchFamily="34" charset="0"/>
                <a:cs typeface="Arial" panose="020B0604020202020204" pitchFamily="34" charset="0"/>
              </a:rPr>
              <a:t>tion</a:t>
            </a:r>
            <a:r>
              <a:rPr sz="2200" spc="11" dirty="0">
                <a:solidFill>
                  <a:prstClr val="black"/>
                </a:solidFill>
                <a:latin typeface="Arial" panose="020B0604020202020204" pitchFamily="34" charset="0"/>
                <a:cs typeface="Arial" panose="020B0604020202020204" pitchFamily="34" charset="0"/>
              </a:rPr>
              <a:t> </a:t>
            </a:r>
            <a:r>
              <a:rPr sz="2200" spc="-11" dirty="0">
                <a:solidFill>
                  <a:prstClr val="black"/>
                </a:solidFill>
                <a:latin typeface="Arial" panose="020B0604020202020204" pitchFamily="34" charset="0"/>
                <a:cs typeface="Arial" panose="020B0604020202020204" pitchFamily="34" charset="0"/>
              </a:rPr>
              <a:t>and</a:t>
            </a:r>
            <a:r>
              <a:rPr sz="2200" spc="4" dirty="0">
                <a:solidFill>
                  <a:prstClr val="black"/>
                </a:solidFill>
                <a:latin typeface="Arial" panose="020B0604020202020204" pitchFamily="34" charset="0"/>
                <a:cs typeface="Arial" panose="020B0604020202020204" pitchFamily="34" charset="0"/>
              </a:rPr>
              <a:t> </a:t>
            </a:r>
            <a:r>
              <a:rPr sz="2200" spc="-15" dirty="0">
                <a:solidFill>
                  <a:prstClr val="black"/>
                </a:solidFill>
                <a:latin typeface="Arial" panose="020B0604020202020204" pitchFamily="34" charset="0"/>
                <a:cs typeface="Arial" panose="020B0604020202020204" pitchFamily="34" charset="0"/>
              </a:rPr>
              <a:t>nal</a:t>
            </a:r>
            <a:r>
              <a:rPr sz="2200" spc="-60" dirty="0">
                <a:solidFill>
                  <a:prstClr val="black"/>
                </a:solidFill>
                <a:latin typeface="Arial" panose="020B0604020202020204" pitchFamily="34" charset="0"/>
                <a:cs typeface="Arial" panose="020B0604020202020204" pitchFamily="34" charset="0"/>
              </a:rPr>
              <a:t>o</a:t>
            </a:r>
            <a:r>
              <a:rPr sz="2200" spc="-68" dirty="0">
                <a:solidFill>
                  <a:prstClr val="black"/>
                </a:solidFill>
                <a:latin typeface="Arial" panose="020B0604020202020204" pitchFamily="34" charset="0"/>
                <a:cs typeface="Arial" panose="020B0604020202020204" pitchFamily="34" charset="0"/>
              </a:rPr>
              <a:t>x</a:t>
            </a:r>
            <a:r>
              <a:rPr sz="2200" spc="-15" dirty="0">
                <a:solidFill>
                  <a:prstClr val="black"/>
                </a:solidFill>
                <a:latin typeface="Arial" panose="020B0604020202020204" pitchFamily="34" charset="0"/>
                <a:cs typeface="Arial" panose="020B0604020202020204" pitchFamily="34" charset="0"/>
              </a:rPr>
              <a:t>on</a:t>
            </a:r>
            <a:r>
              <a:rPr sz="2200" spc="-11" dirty="0">
                <a:solidFill>
                  <a:prstClr val="black"/>
                </a:solidFill>
                <a:latin typeface="Arial" panose="020B0604020202020204" pitchFamily="34" charset="0"/>
                <a:cs typeface="Arial" panose="020B0604020202020204" pitchFamily="34" charset="0"/>
              </a:rPr>
              <a:t>e</a:t>
            </a:r>
            <a:r>
              <a:rPr sz="2200" spc="8" dirty="0">
                <a:solidFill>
                  <a:prstClr val="black"/>
                </a:solidFill>
                <a:latin typeface="Arial" panose="020B0604020202020204" pitchFamily="34" charset="0"/>
                <a:cs typeface="Arial" panose="020B0604020202020204" pitchFamily="34" charset="0"/>
              </a:rPr>
              <a:t> </a:t>
            </a:r>
            <a:r>
              <a:rPr sz="2200" spc="-15" dirty="0">
                <a:solidFill>
                  <a:prstClr val="black"/>
                </a:solidFill>
                <a:latin typeface="Arial" panose="020B0604020202020204" pitchFamily="34" charset="0"/>
                <a:cs typeface="Arial" panose="020B0604020202020204" pitchFamily="34" charset="0"/>
              </a:rPr>
              <a:t>di</a:t>
            </a:r>
            <a:r>
              <a:rPr sz="2200" spc="-41" dirty="0">
                <a:solidFill>
                  <a:prstClr val="black"/>
                </a:solidFill>
                <a:latin typeface="Arial" panose="020B0604020202020204" pitchFamily="34" charset="0"/>
                <a:cs typeface="Arial" panose="020B0604020202020204" pitchFamily="34" charset="0"/>
              </a:rPr>
              <a:t>s</a:t>
            </a:r>
            <a:r>
              <a:rPr sz="2200" spc="-8" dirty="0">
                <a:solidFill>
                  <a:prstClr val="black"/>
                </a:solidFill>
                <a:latin typeface="Arial" panose="020B0604020202020204" pitchFamily="34" charset="0"/>
                <a:cs typeface="Arial" panose="020B0604020202020204" pitchFamily="34" charset="0"/>
              </a:rPr>
              <a:t>tr</a:t>
            </a:r>
            <a:r>
              <a:rPr sz="2200" spc="-15" dirty="0">
                <a:solidFill>
                  <a:prstClr val="black"/>
                </a:solidFill>
                <a:latin typeface="Arial" panose="020B0604020202020204" pitchFamily="34" charset="0"/>
                <a:cs typeface="Arial" panose="020B0604020202020204" pitchFamily="34" charset="0"/>
              </a:rPr>
              <a:t>ibut</a:t>
            </a:r>
            <a:r>
              <a:rPr sz="2200" spc="-11" dirty="0">
                <a:solidFill>
                  <a:prstClr val="black"/>
                </a:solidFill>
                <a:latin typeface="Arial" panose="020B0604020202020204" pitchFamily="34" charset="0"/>
                <a:cs typeface="Arial" panose="020B0604020202020204" pitchFamily="34" charset="0"/>
              </a:rPr>
              <a:t>ion</a:t>
            </a:r>
            <a:r>
              <a:rPr sz="2200" spc="41" dirty="0">
                <a:solidFill>
                  <a:prstClr val="black"/>
                </a:solidFill>
                <a:latin typeface="Arial" panose="020B0604020202020204" pitchFamily="34" charset="0"/>
                <a:cs typeface="Arial" panose="020B0604020202020204" pitchFamily="34" charset="0"/>
              </a:rPr>
              <a:t> </a:t>
            </a:r>
            <a:r>
              <a:rPr sz="2200" spc="-15" dirty="0">
                <a:solidFill>
                  <a:prstClr val="black"/>
                </a:solidFill>
                <a:latin typeface="Arial" panose="020B0604020202020204" pitchFamily="34" charset="0"/>
                <a:cs typeface="Arial" panose="020B0604020202020204" pitchFamily="34" charset="0"/>
              </a:rPr>
              <a:t>p</a:t>
            </a:r>
            <a:r>
              <a:rPr sz="2200" spc="-49" dirty="0">
                <a:solidFill>
                  <a:prstClr val="black"/>
                </a:solidFill>
                <a:latin typeface="Arial" panose="020B0604020202020204" pitchFamily="34" charset="0"/>
                <a:cs typeface="Arial" panose="020B0604020202020204" pitchFamily="34" charset="0"/>
              </a:rPr>
              <a:t>r</a:t>
            </a:r>
            <a:r>
              <a:rPr sz="2200" spc="-15" dirty="0">
                <a:solidFill>
                  <a:prstClr val="black"/>
                </a:solidFill>
                <a:latin typeface="Arial" panose="020B0604020202020204" pitchFamily="34" charset="0"/>
                <a:cs typeface="Arial" panose="020B0604020202020204" pitchFamily="34" charset="0"/>
              </a:rPr>
              <a:t>og</a:t>
            </a:r>
            <a:r>
              <a:rPr sz="2200" spc="-53" dirty="0">
                <a:solidFill>
                  <a:prstClr val="black"/>
                </a:solidFill>
                <a:latin typeface="Arial" panose="020B0604020202020204" pitchFamily="34" charset="0"/>
                <a:cs typeface="Arial" panose="020B0604020202020204" pitchFamily="34" charset="0"/>
              </a:rPr>
              <a:t>r</a:t>
            </a:r>
            <a:r>
              <a:rPr sz="2200" spc="-15" dirty="0">
                <a:solidFill>
                  <a:prstClr val="black"/>
                </a:solidFill>
                <a:latin typeface="Arial" panose="020B0604020202020204" pitchFamily="34" charset="0"/>
                <a:cs typeface="Arial" panose="020B0604020202020204" pitchFamily="34" charset="0"/>
              </a:rPr>
              <a:t>am</a:t>
            </a:r>
            <a:r>
              <a:rPr sz="2200" spc="-8" dirty="0">
                <a:solidFill>
                  <a:prstClr val="black"/>
                </a:solidFill>
                <a:latin typeface="Arial" panose="020B0604020202020204" pitchFamily="34" charset="0"/>
                <a:cs typeface="Arial" panose="020B0604020202020204" pitchFamily="34" charset="0"/>
              </a:rPr>
              <a:t> i</a:t>
            </a:r>
            <a:r>
              <a:rPr sz="2200" spc="-30" dirty="0">
                <a:solidFill>
                  <a:prstClr val="black"/>
                </a:solidFill>
                <a:latin typeface="Arial" panose="020B0604020202020204" pitchFamily="34" charset="0"/>
                <a:cs typeface="Arial" panose="020B0604020202020204" pitchFamily="34" charset="0"/>
              </a:rPr>
              <a:t>m</a:t>
            </a:r>
            <a:r>
              <a:rPr sz="2200" spc="-4" dirty="0">
                <a:solidFill>
                  <a:prstClr val="black"/>
                </a:solidFill>
                <a:latin typeface="Arial" panose="020B0604020202020204" pitchFamily="34" charset="0"/>
                <a:cs typeface="Arial" panose="020B0604020202020204" pitchFamily="34" charset="0"/>
              </a:rPr>
              <a:t>p</a:t>
            </a:r>
            <a:r>
              <a:rPr sz="2200" spc="-11" dirty="0">
                <a:solidFill>
                  <a:prstClr val="black"/>
                </a:solidFill>
                <a:latin typeface="Arial" panose="020B0604020202020204" pitchFamily="34" charset="0"/>
                <a:cs typeface="Arial" panose="020B0604020202020204" pitchFamily="34" charset="0"/>
              </a:rPr>
              <a:t>l</a:t>
            </a:r>
            <a:r>
              <a:rPr sz="2200" spc="-15" dirty="0">
                <a:solidFill>
                  <a:prstClr val="black"/>
                </a:solidFill>
                <a:latin typeface="Arial" panose="020B0604020202020204" pitchFamily="34" charset="0"/>
                <a:cs typeface="Arial" panose="020B0604020202020204" pitchFamily="34" charset="0"/>
              </a:rPr>
              <a:t>eme</a:t>
            </a:r>
            <a:r>
              <a:rPr sz="2200" spc="-41" dirty="0">
                <a:solidFill>
                  <a:prstClr val="black"/>
                </a:solidFill>
                <a:latin typeface="Arial" panose="020B0604020202020204" pitchFamily="34" charset="0"/>
                <a:cs typeface="Arial" panose="020B0604020202020204" pitchFamily="34" charset="0"/>
              </a:rPr>
              <a:t>n</a:t>
            </a:r>
            <a:r>
              <a:rPr sz="2200" spc="-38" dirty="0">
                <a:solidFill>
                  <a:prstClr val="black"/>
                </a:solidFill>
                <a:latin typeface="Arial" panose="020B0604020202020204" pitchFamily="34" charset="0"/>
                <a:cs typeface="Arial" panose="020B0604020202020204" pitchFamily="34" charset="0"/>
              </a:rPr>
              <a:t>t</a:t>
            </a:r>
            <a:r>
              <a:rPr sz="2200" spc="-26" dirty="0">
                <a:solidFill>
                  <a:prstClr val="black"/>
                </a:solidFill>
                <a:latin typeface="Arial" panose="020B0604020202020204" pitchFamily="34" charset="0"/>
                <a:cs typeface="Arial" panose="020B0604020202020204" pitchFamily="34" charset="0"/>
              </a:rPr>
              <a:t>a</a:t>
            </a:r>
            <a:r>
              <a:rPr sz="2200" dirty="0">
                <a:solidFill>
                  <a:prstClr val="black"/>
                </a:solidFill>
                <a:latin typeface="Arial" panose="020B0604020202020204" pitchFamily="34" charset="0"/>
                <a:cs typeface="Arial" panose="020B0604020202020204" pitchFamily="34" charset="0"/>
              </a:rPr>
              <a:t>t</a:t>
            </a:r>
            <a:r>
              <a:rPr sz="2200" spc="-8" dirty="0">
                <a:solidFill>
                  <a:prstClr val="black"/>
                </a:solidFill>
                <a:latin typeface="Arial" panose="020B0604020202020204" pitchFamily="34" charset="0"/>
                <a:cs typeface="Arial" panose="020B0604020202020204" pitchFamily="34" charset="0"/>
              </a:rPr>
              <a:t>i</a:t>
            </a:r>
            <a:r>
              <a:rPr sz="2200" spc="-4" dirty="0">
                <a:solidFill>
                  <a:prstClr val="black"/>
                </a:solidFill>
                <a:latin typeface="Arial" panose="020B0604020202020204" pitchFamily="34" charset="0"/>
                <a:cs typeface="Arial" panose="020B0604020202020204" pitchFamily="34" charset="0"/>
              </a:rPr>
              <a:t>o</a:t>
            </a:r>
            <a:r>
              <a:rPr sz="2200" dirty="0">
                <a:solidFill>
                  <a:prstClr val="black"/>
                </a:solidFill>
                <a:latin typeface="Arial" panose="020B0604020202020204" pitchFamily="34" charset="0"/>
                <a:cs typeface="Arial" panose="020B0604020202020204" pitchFamily="34" charset="0"/>
              </a:rPr>
              <a:t>n</a:t>
            </a:r>
            <a:r>
              <a:rPr sz="2200" spc="23" dirty="0">
                <a:solidFill>
                  <a:prstClr val="black"/>
                </a:solidFill>
                <a:latin typeface="Arial" panose="020B0604020202020204" pitchFamily="34" charset="0"/>
                <a:cs typeface="Arial" panose="020B0604020202020204" pitchFamily="34" charset="0"/>
              </a:rPr>
              <a:t> </a:t>
            </a:r>
            <a:r>
              <a:rPr sz="2200" spc="-11" dirty="0">
                <a:solidFill>
                  <a:prstClr val="black"/>
                </a:solidFill>
                <a:latin typeface="Arial" panose="020B0604020202020204" pitchFamily="34" charset="0"/>
                <a:cs typeface="Arial" panose="020B0604020202020204" pitchFamily="34" charset="0"/>
              </a:rPr>
              <a:t>and</a:t>
            </a:r>
            <a:r>
              <a:rPr sz="2200" dirty="0">
                <a:solidFill>
                  <a:prstClr val="black"/>
                </a:solidFill>
                <a:latin typeface="Arial" panose="020B0604020202020204" pitchFamily="34" charset="0"/>
                <a:cs typeface="Arial" panose="020B0604020202020204" pitchFamily="34" charset="0"/>
              </a:rPr>
              <a:t> </a:t>
            </a:r>
            <a:r>
              <a:rPr sz="2200" spc="-41" dirty="0">
                <a:solidFill>
                  <a:prstClr val="black"/>
                </a:solidFill>
                <a:latin typeface="Arial" panose="020B0604020202020204" pitchFamily="34" charset="0"/>
                <a:cs typeface="Arial" panose="020B0604020202020204" pitchFamily="34" charset="0"/>
              </a:rPr>
              <a:t>r</a:t>
            </a:r>
            <a:r>
              <a:rPr sz="2200" spc="-11" dirty="0">
                <a:solidFill>
                  <a:prstClr val="black"/>
                </a:solidFill>
                <a:latin typeface="Arial" panose="020B0604020202020204" pitchFamily="34" charset="0"/>
                <a:cs typeface="Arial" panose="020B0604020202020204" pitchFamily="34" charset="0"/>
              </a:rPr>
              <a:t>e</a:t>
            </a:r>
            <a:r>
              <a:rPr sz="2200" spc="-30" dirty="0">
                <a:solidFill>
                  <a:prstClr val="black"/>
                </a:solidFill>
                <a:latin typeface="Arial" panose="020B0604020202020204" pitchFamily="34" charset="0"/>
                <a:cs typeface="Arial" panose="020B0604020202020204" pitchFamily="34" charset="0"/>
              </a:rPr>
              <a:t>c</a:t>
            </a:r>
            <a:r>
              <a:rPr sz="2200" spc="-19" dirty="0">
                <a:solidFill>
                  <a:prstClr val="black"/>
                </a:solidFill>
                <a:latin typeface="Arial" panose="020B0604020202020204" pitchFamily="34" charset="0"/>
                <a:cs typeface="Arial" panose="020B0604020202020204" pitchFamily="34" charset="0"/>
              </a:rPr>
              <a:t>ommen</a:t>
            </a:r>
            <a:r>
              <a:rPr sz="2200" spc="-15" dirty="0">
                <a:solidFill>
                  <a:prstClr val="black"/>
                </a:solidFill>
                <a:latin typeface="Arial" panose="020B0604020202020204" pitchFamily="34" charset="0"/>
                <a:cs typeface="Arial" panose="020B0604020202020204" pitchFamily="34" charset="0"/>
              </a:rPr>
              <a:t>d</a:t>
            </a:r>
            <a:r>
              <a:rPr sz="2200" spc="-34" dirty="0">
                <a:solidFill>
                  <a:prstClr val="black"/>
                </a:solidFill>
                <a:latin typeface="Arial" panose="020B0604020202020204" pitchFamily="34" charset="0"/>
                <a:cs typeface="Arial" panose="020B0604020202020204" pitchFamily="34" charset="0"/>
              </a:rPr>
              <a:t>a</a:t>
            </a:r>
            <a:r>
              <a:rPr sz="2200" dirty="0">
                <a:solidFill>
                  <a:prstClr val="black"/>
                </a:solidFill>
                <a:latin typeface="Arial" panose="020B0604020202020204" pitchFamily="34" charset="0"/>
                <a:cs typeface="Arial" panose="020B0604020202020204" pitchFamily="34" charset="0"/>
              </a:rPr>
              <a:t>t</a:t>
            </a:r>
            <a:r>
              <a:rPr sz="2200" spc="-8" dirty="0">
                <a:solidFill>
                  <a:prstClr val="black"/>
                </a:solidFill>
                <a:latin typeface="Arial" panose="020B0604020202020204" pitchFamily="34" charset="0"/>
                <a:cs typeface="Arial" panose="020B0604020202020204" pitchFamily="34" charset="0"/>
              </a:rPr>
              <a:t>i</a:t>
            </a:r>
            <a:r>
              <a:rPr sz="2200" spc="-4" dirty="0">
                <a:solidFill>
                  <a:prstClr val="black"/>
                </a:solidFill>
                <a:latin typeface="Arial" panose="020B0604020202020204" pitchFamily="34" charset="0"/>
                <a:cs typeface="Arial" panose="020B0604020202020204" pitchFamily="34" charset="0"/>
              </a:rPr>
              <a:t>on</a:t>
            </a:r>
            <a:r>
              <a:rPr sz="2200" dirty="0">
                <a:solidFill>
                  <a:prstClr val="black"/>
                </a:solidFill>
                <a:latin typeface="Arial" panose="020B0604020202020204" pitchFamily="34" charset="0"/>
                <a:cs typeface="Arial" panose="020B0604020202020204" pitchFamily="34" charset="0"/>
              </a:rPr>
              <a:t>s</a:t>
            </a:r>
            <a:r>
              <a:rPr sz="2200" spc="30" dirty="0">
                <a:solidFill>
                  <a:prstClr val="black"/>
                </a:solidFill>
                <a:latin typeface="Arial" panose="020B0604020202020204" pitchFamily="34" charset="0"/>
                <a:cs typeface="Arial" panose="020B0604020202020204" pitchFamily="34" charset="0"/>
              </a:rPr>
              <a:t> </a:t>
            </a:r>
            <a:r>
              <a:rPr sz="2200" spc="-49" dirty="0">
                <a:solidFill>
                  <a:prstClr val="black"/>
                </a:solidFill>
                <a:latin typeface="Arial" panose="020B0604020202020204" pitchFamily="34" charset="0"/>
                <a:cs typeface="Arial" panose="020B0604020202020204" pitchFamily="34" charset="0"/>
              </a:rPr>
              <a:t>f</a:t>
            </a:r>
            <a:r>
              <a:rPr sz="2200" spc="-15" dirty="0">
                <a:solidFill>
                  <a:prstClr val="black"/>
                </a:solidFill>
                <a:latin typeface="Arial" panose="020B0604020202020204" pitchFamily="34" charset="0"/>
                <a:cs typeface="Arial" panose="020B0604020202020204" pitchFamily="34" charset="0"/>
              </a:rPr>
              <a:t>o</a:t>
            </a:r>
            <a:r>
              <a:rPr sz="2200" spc="-8" dirty="0">
                <a:solidFill>
                  <a:prstClr val="black"/>
                </a:solidFill>
                <a:latin typeface="Arial" panose="020B0604020202020204" pitchFamily="34" charset="0"/>
                <a:cs typeface="Arial" panose="020B0604020202020204" pitchFamily="34" charset="0"/>
              </a:rPr>
              <a:t>r</a:t>
            </a:r>
            <a:r>
              <a:rPr sz="2200" dirty="0">
                <a:solidFill>
                  <a:prstClr val="black"/>
                </a:solidFill>
                <a:latin typeface="Arial" panose="020B0604020202020204" pitchFamily="34" charset="0"/>
                <a:cs typeface="Arial" panose="020B0604020202020204" pitchFamily="34" charset="0"/>
              </a:rPr>
              <a:t> </a:t>
            </a:r>
            <a:r>
              <a:rPr sz="2200" spc="-15" dirty="0">
                <a:solidFill>
                  <a:prstClr val="black"/>
                </a:solidFill>
                <a:latin typeface="Arial" panose="020B0604020202020204" pitchFamily="34" charset="0"/>
                <a:cs typeface="Arial" panose="020B0604020202020204" pitchFamily="34" charset="0"/>
              </a:rPr>
              <a:t>p</a:t>
            </a:r>
            <a:r>
              <a:rPr sz="2200" spc="-53" dirty="0">
                <a:solidFill>
                  <a:prstClr val="black"/>
                </a:solidFill>
                <a:latin typeface="Arial" panose="020B0604020202020204" pitchFamily="34" charset="0"/>
                <a:cs typeface="Arial" panose="020B0604020202020204" pitchFamily="34" charset="0"/>
              </a:rPr>
              <a:t>r</a:t>
            </a:r>
            <a:r>
              <a:rPr sz="2200" spc="-15" dirty="0">
                <a:solidFill>
                  <a:prstClr val="black"/>
                </a:solidFill>
                <a:latin typeface="Arial" panose="020B0604020202020204" pitchFamily="34" charset="0"/>
                <a:cs typeface="Arial" panose="020B0604020202020204" pitchFamily="34" charset="0"/>
              </a:rPr>
              <a:t>og</a:t>
            </a:r>
            <a:r>
              <a:rPr sz="2200" spc="-53" dirty="0">
                <a:solidFill>
                  <a:prstClr val="black"/>
                </a:solidFill>
                <a:latin typeface="Arial" panose="020B0604020202020204" pitchFamily="34" charset="0"/>
                <a:cs typeface="Arial" panose="020B0604020202020204" pitchFamily="34" charset="0"/>
              </a:rPr>
              <a:t>r</a:t>
            </a:r>
            <a:r>
              <a:rPr sz="2200" spc="-15" dirty="0">
                <a:solidFill>
                  <a:prstClr val="black"/>
                </a:solidFill>
                <a:latin typeface="Arial" panose="020B0604020202020204" pitchFamily="34" charset="0"/>
                <a:cs typeface="Arial" panose="020B0604020202020204" pitchFamily="34" charset="0"/>
              </a:rPr>
              <a:t>am</a:t>
            </a:r>
            <a:r>
              <a:rPr sz="2200" spc="8" dirty="0">
                <a:solidFill>
                  <a:prstClr val="black"/>
                </a:solidFill>
                <a:latin typeface="Arial" panose="020B0604020202020204" pitchFamily="34" charset="0"/>
                <a:cs typeface="Arial" panose="020B0604020202020204" pitchFamily="34" charset="0"/>
              </a:rPr>
              <a:t> </a:t>
            </a:r>
            <a:r>
              <a:rPr sz="2200" spc="-8" dirty="0">
                <a:solidFill>
                  <a:prstClr val="black"/>
                </a:solidFill>
                <a:latin typeface="Arial" panose="020B0604020202020204" pitchFamily="34" charset="0"/>
                <a:cs typeface="Arial" panose="020B0604020202020204" pitchFamily="34" charset="0"/>
              </a:rPr>
              <a:t>i</a:t>
            </a:r>
            <a:r>
              <a:rPr sz="2200" spc="-30" dirty="0">
                <a:solidFill>
                  <a:prstClr val="black"/>
                </a:solidFill>
                <a:latin typeface="Arial" panose="020B0604020202020204" pitchFamily="34" charset="0"/>
                <a:cs typeface="Arial" panose="020B0604020202020204" pitchFamily="34" charset="0"/>
              </a:rPr>
              <a:t>m</a:t>
            </a:r>
            <a:r>
              <a:rPr sz="2200" spc="-15" dirty="0">
                <a:solidFill>
                  <a:prstClr val="black"/>
                </a:solidFill>
                <a:latin typeface="Arial" panose="020B0604020202020204" pitchFamily="34" charset="0"/>
                <a:cs typeface="Arial" panose="020B0604020202020204" pitchFamily="34" charset="0"/>
              </a:rPr>
              <a:t>p</a:t>
            </a:r>
            <a:r>
              <a:rPr sz="2200" spc="-53" dirty="0">
                <a:solidFill>
                  <a:prstClr val="black"/>
                </a:solidFill>
                <a:latin typeface="Arial" panose="020B0604020202020204" pitchFamily="34" charset="0"/>
                <a:cs typeface="Arial" panose="020B0604020202020204" pitchFamily="34" charset="0"/>
              </a:rPr>
              <a:t>r</a:t>
            </a:r>
            <a:r>
              <a:rPr sz="2200" spc="-11" dirty="0">
                <a:solidFill>
                  <a:prstClr val="black"/>
                </a:solidFill>
                <a:latin typeface="Arial" panose="020B0604020202020204" pitchFamily="34" charset="0"/>
                <a:cs typeface="Arial" panose="020B0604020202020204" pitchFamily="34" charset="0"/>
              </a:rPr>
              <a:t>o</a:t>
            </a:r>
            <a:r>
              <a:rPr sz="2200" spc="-34" dirty="0">
                <a:solidFill>
                  <a:prstClr val="black"/>
                </a:solidFill>
                <a:latin typeface="Arial" panose="020B0604020202020204" pitchFamily="34" charset="0"/>
                <a:cs typeface="Arial" panose="020B0604020202020204" pitchFamily="34" charset="0"/>
              </a:rPr>
              <a:t>v</a:t>
            </a:r>
            <a:r>
              <a:rPr sz="2200" spc="-15" dirty="0">
                <a:solidFill>
                  <a:prstClr val="black"/>
                </a:solidFill>
                <a:latin typeface="Arial" panose="020B0604020202020204" pitchFamily="34" charset="0"/>
                <a:cs typeface="Arial" panose="020B0604020202020204" pitchFamily="34" charset="0"/>
              </a:rPr>
              <a:t>eme</a:t>
            </a:r>
            <a:r>
              <a:rPr sz="2200" spc="-41" dirty="0">
                <a:solidFill>
                  <a:prstClr val="black"/>
                </a:solidFill>
                <a:latin typeface="Arial" panose="020B0604020202020204" pitchFamily="34" charset="0"/>
                <a:cs typeface="Arial" panose="020B0604020202020204" pitchFamily="34" charset="0"/>
              </a:rPr>
              <a:t>n</a:t>
            </a:r>
            <a:r>
              <a:rPr sz="2200" spc="-11" dirty="0">
                <a:solidFill>
                  <a:prstClr val="black"/>
                </a:solidFill>
                <a:latin typeface="Arial" panose="020B0604020202020204" pitchFamily="34" charset="0"/>
                <a:cs typeface="Arial" panose="020B0604020202020204" pitchFamily="34" charset="0"/>
              </a:rPr>
              <a:t>ts</a:t>
            </a:r>
            <a:endParaRPr sz="2200" dirty="0">
              <a:solidFill>
                <a:prstClr val="black"/>
              </a:solidFill>
              <a:latin typeface="Arial" panose="020B0604020202020204" pitchFamily="34" charset="0"/>
              <a:cs typeface="Arial" panose="020B0604020202020204" pitchFamily="34" charset="0"/>
            </a:endParaRPr>
          </a:p>
          <a:p>
            <a:pPr marL="180975" indent="-171450" defTabSz="685800">
              <a:spcBef>
                <a:spcPts val="461"/>
              </a:spcBef>
              <a:buFont typeface="Arial"/>
              <a:buChar char="•"/>
              <a:tabLst>
                <a:tab pos="180975" algn="l"/>
              </a:tabLst>
            </a:pPr>
            <a:r>
              <a:rPr sz="2200" u="heavy" spc="-49" dirty="0">
                <a:solidFill>
                  <a:srgbClr val="0462C1"/>
                </a:solidFill>
                <a:latin typeface="Arial" panose="020B0604020202020204" pitchFamily="34" charset="0"/>
                <a:cs typeface="Arial" panose="020B0604020202020204" pitchFamily="34" charset="0"/>
                <a:hlinkClick r:id="rId4"/>
              </a:rPr>
              <a:t>R</a:t>
            </a:r>
            <a:r>
              <a:rPr sz="2200" u="heavy" spc="-11" dirty="0">
                <a:solidFill>
                  <a:srgbClr val="0462C1"/>
                </a:solidFill>
                <a:latin typeface="Arial" panose="020B0604020202020204" pitchFamily="34" charset="0"/>
                <a:cs typeface="Arial" panose="020B0604020202020204" pitchFamily="34" charset="0"/>
                <a:hlinkClick r:id="rId4"/>
              </a:rPr>
              <a:t>e</a:t>
            </a:r>
            <a:r>
              <a:rPr sz="2200" u="heavy" spc="-26" dirty="0">
                <a:solidFill>
                  <a:srgbClr val="0462C1"/>
                </a:solidFill>
                <a:latin typeface="Arial" panose="020B0604020202020204" pitchFamily="34" charset="0"/>
                <a:cs typeface="Arial" panose="020B0604020202020204" pitchFamily="34" charset="0"/>
                <a:hlinkClick r:id="rId4"/>
              </a:rPr>
              <a:t>c</a:t>
            </a:r>
            <a:r>
              <a:rPr sz="2200" u="heavy" spc="-19" dirty="0">
                <a:solidFill>
                  <a:srgbClr val="0462C1"/>
                </a:solidFill>
                <a:latin typeface="Arial" panose="020B0604020202020204" pitchFamily="34" charset="0"/>
                <a:cs typeface="Arial" panose="020B0604020202020204" pitchFamily="34" charset="0"/>
                <a:hlinkClick r:id="rId4"/>
              </a:rPr>
              <a:t>ommend</a:t>
            </a:r>
            <a:r>
              <a:rPr sz="2200" u="heavy" spc="-30" dirty="0">
                <a:solidFill>
                  <a:srgbClr val="0462C1"/>
                </a:solidFill>
                <a:latin typeface="Arial" panose="020B0604020202020204" pitchFamily="34" charset="0"/>
                <a:cs typeface="Arial" panose="020B0604020202020204" pitchFamily="34" charset="0"/>
                <a:hlinkClick r:id="rId4"/>
              </a:rPr>
              <a:t>a</a:t>
            </a:r>
            <a:r>
              <a:rPr sz="2200" u="heavy" spc="-11" dirty="0">
                <a:solidFill>
                  <a:srgbClr val="0462C1"/>
                </a:solidFill>
                <a:latin typeface="Arial" panose="020B0604020202020204" pitchFamily="34" charset="0"/>
                <a:cs typeface="Arial" panose="020B0604020202020204" pitchFamily="34" charset="0"/>
                <a:hlinkClick r:id="rId4"/>
              </a:rPr>
              <a:t>tio</a:t>
            </a:r>
            <a:r>
              <a:rPr sz="2200" u="heavy" spc="-19" dirty="0">
                <a:solidFill>
                  <a:srgbClr val="0462C1"/>
                </a:solidFill>
                <a:latin typeface="Arial" panose="020B0604020202020204" pitchFamily="34" charset="0"/>
                <a:cs typeface="Arial" panose="020B0604020202020204" pitchFamily="34" charset="0"/>
                <a:hlinkClick r:id="rId4"/>
              </a:rPr>
              <a:t>n</a:t>
            </a:r>
            <a:r>
              <a:rPr sz="2200" u="heavy" spc="-11" dirty="0">
                <a:solidFill>
                  <a:srgbClr val="0462C1"/>
                </a:solidFill>
                <a:latin typeface="Arial" panose="020B0604020202020204" pitchFamily="34" charset="0"/>
                <a:cs typeface="Arial" panose="020B0604020202020204" pitchFamily="34" charset="0"/>
                <a:hlinkClick r:id="rId4"/>
              </a:rPr>
              <a:t>s</a:t>
            </a:r>
            <a:r>
              <a:rPr sz="2200" u="heavy" spc="19" dirty="0">
                <a:solidFill>
                  <a:srgbClr val="0462C1"/>
                </a:solidFill>
                <a:latin typeface="Arial" panose="020B0604020202020204" pitchFamily="34" charset="0"/>
                <a:cs typeface="Arial" panose="020B0604020202020204" pitchFamily="34" charset="0"/>
                <a:hlinkClick r:id="rId4"/>
              </a:rPr>
              <a:t> </a:t>
            </a:r>
            <a:r>
              <a:rPr sz="2200" u="heavy" spc="-11" dirty="0">
                <a:solidFill>
                  <a:srgbClr val="0462C1"/>
                </a:solidFill>
                <a:latin typeface="Arial" panose="020B0604020202020204" pitchFamily="34" charset="0"/>
                <a:cs typeface="Arial" panose="020B0604020202020204" pitchFamily="34" charset="0"/>
                <a:hlinkClick r:id="rId4"/>
              </a:rPr>
              <a:t>f</a:t>
            </a:r>
            <a:r>
              <a:rPr sz="2200" u="heavy" spc="-49" dirty="0">
                <a:solidFill>
                  <a:srgbClr val="0462C1"/>
                </a:solidFill>
                <a:latin typeface="Arial" panose="020B0604020202020204" pitchFamily="34" charset="0"/>
                <a:cs typeface="Arial" panose="020B0604020202020204" pitchFamily="34" charset="0"/>
                <a:hlinkClick r:id="rId4"/>
              </a:rPr>
              <a:t>r</a:t>
            </a:r>
            <a:r>
              <a:rPr sz="2200" u="heavy" spc="-19" dirty="0">
                <a:solidFill>
                  <a:srgbClr val="0462C1"/>
                </a:solidFill>
                <a:latin typeface="Arial" panose="020B0604020202020204" pitchFamily="34" charset="0"/>
                <a:cs typeface="Arial" panose="020B0604020202020204" pitchFamily="34" charset="0"/>
                <a:hlinkClick r:id="rId4"/>
              </a:rPr>
              <a:t>om</a:t>
            </a:r>
            <a:r>
              <a:rPr sz="2200" u="heavy" spc="4" dirty="0">
                <a:solidFill>
                  <a:srgbClr val="0462C1"/>
                </a:solidFill>
                <a:latin typeface="Arial" panose="020B0604020202020204" pitchFamily="34" charset="0"/>
                <a:cs typeface="Arial" panose="020B0604020202020204" pitchFamily="34" charset="0"/>
                <a:hlinkClick r:id="rId4"/>
              </a:rPr>
              <a:t> </a:t>
            </a:r>
            <a:r>
              <a:rPr sz="2200" u="heavy" spc="-15" dirty="0">
                <a:solidFill>
                  <a:srgbClr val="0462C1"/>
                </a:solidFill>
                <a:latin typeface="Arial" panose="020B0604020202020204" pitchFamily="34" charset="0"/>
                <a:cs typeface="Arial" panose="020B0604020202020204" pitchFamily="34" charset="0"/>
                <a:hlinkClick r:id="rId4"/>
              </a:rPr>
              <a:t>S</a:t>
            </a:r>
            <a:r>
              <a:rPr sz="2200" u="heavy" spc="-38" dirty="0">
                <a:solidFill>
                  <a:srgbClr val="0462C1"/>
                </a:solidFill>
                <a:latin typeface="Arial" panose="020B0604020202020204" pitchFamily="34" charset="0"/>
                <a:cs typeface="Arial" panose="020B0604020202020204" pitchFamily="34" charset="0"/>
                <a:hlinkClick r:id="rId4"/>
              </a:rPr>
              <a:t>t</a:t>
            </a:r>
            <a:r>
              <a:rPr sz="2200" u="heavy" spc="-11" dirty="0">
                <a:solidFill>
                  <a:srgbClr val="0462C1"/>
                </a:solidFill>
                <a:latin typeface="Arial" panose="020B0604020202020204" pitchFamily="34" charset="0"/>
                <a:cs typeface="Arial" panose="020B0604020202020204" pitchFamily="34" charset="0"/>
                <a:hlinkClick r:id="rId4"/>
              </a:rPr>
              <a:t>a</a:t>
            </a:r>
            <a:r>
              <a:rPr sz="2200" u="heavy" spc="-71" dirty="0">
                <a:solidFill>
                  <a:srgbClr val="0462C1"/>
                </a:solidFill>
                <a:latin typeface="Arial" panose="020B0604020202020204" pitchFamily="34" charset="0"/>
                <a:cs typeface="Arial" panose="020B0604020202020204" pitchFamily="34" charset="0"/>
                <a:hlinkClick r:id="rId4"/>
              </a:rPr>
              <a:t>k</a:t>
            </a:r>
            <a:r>
              <a:rPr sz="2200" u="heavy" spc="-11" dirty="0">
                <a:solidFill>
                  <a:srgbClr val="0462C1"/>
                </a:solidFill>
                <a:latin typeface="Arial" panose="020B0604020202020204" pitchFamily="34" charset="0"/>
                <a:cs typeface="Arial" panose="020B0604020202020204" pitchFamily="34" charset="0"/>
                <a:hlinkClick r:id="rId4"/>
              </a:rPr>
              <a:t>eho</a:t>
            </a:r>
            <a:r>
              <a:rPr sz="2200" u="heavy" spc="-19" dirty="0">
                <a:solidFill>
                  <a:srgbClr val="0462C1"/>
                </a:solidFill>
                <a:latin typeface="Arial" panose="020B0604020202020204" pitchFamily="34" charset="0"/>
                <a:cs typeface="Arial" panose="020B0604020202020204" pitchFamily="34" charset="0"/>
                <a:hlinkClick r:id="rId4"/>
              </a:rPr>
              <a:t>l</a:t>
            </a:r>
            <a:r>
              <a:rPr sz="2200" u="heavy" spc="-15" dirty="0">
                <a:solidFill>
                  <a:srgbClr val="0462C1"/>
                </a:solidFill>
                <a:latin typeface="Arial" panose="020B0604020202020204" pitchFamily="34" charset="0"/>
                <a:cs typeface="Arial" panose="020B0604020202020204" pitchFamily="34" charset="0"/>
                <a:hlinkClick r:id="rId4"/>
              </a:rPr>
              <a:t>der</a:t>
            </a:r>
            <a:r>
              <a:rPr sz="2200" u="heavy" spc="-4" dirty="0">
                <a:solidFill>
                  <a:srgbClr val="0462C1"/>
                </a:solidFill>
                <a:latin typeface="Arial" panose="020B0604020202020204" pitchFamily="34" charset="0"/>
                <a:cs typeface="Arial" panose="020B0604020202020204" pitchFamily="34" charset="0"/>
                <a:hlinkClick r:id="rId4"/>
              </a:rPr>
              <a:t> I</a:t>
            </a:r>
            <a:r>
              <a:rPr sz="2200" u="heavy" spc="-34" dirty="0">
                <a:solidFill>
                  <a:srgbClr val="0462C1"/>
                </a:solidFill>
                <a:latin typeface="Arial" panose="020B0604020202020204" pitchFamily="34" charset="0"/>
                <a:cs typeface="Arial" panose="020B0604020202020204" pitchFamily="34" charset="0"/>
                <a:hlinkClick r:id="rId4"/>
              </a:rPr>
              <a:t>n</a:t>
            </a:r>
            <a:r>
              <a:rPr sz="2200" u="heavy" spc="-26" dirty="0">
                <a:solidFill>
                  <a:srgbClr val="0462C1"/>
                </a:solidFill>
                <a:latin typeface="Arial" panose="020B0604020202020204" pitchFamily="34" charset="0"/>
                <a:cs typeface="Arial" panose="020B0604020202020204" pitchFamily="34" charset="0"/>
                <a:hlinkClick r:id="rId4"/>
              </a:rPr>
              <a:t>t</a:t>
            </a:r>
            <a:r>
              <a:rPr sz="2200" u="heavy" spc="-11" dirty="0">
                <a:solidFill>
                  <a:srgbClr val="0462C1"/>
                </a:solidFill>
                <a:latin typeface="Arial" panose="020B0604020202020204" pitchFamily="34" charset="0"/>
                <a:cs typeface="Arial" panose="020B0604020202020204" pitchFamily="34" charset="0"/>
                <a:hlinkClick r:id="rId4"/>
              </a:rPr>
              <a:t>e</a:t>
            </a:r>
            <a:r>
              <a:rPr sz="2200" u="heavy" dirty="0">
                <a:solidFill>
                  <a:srgbClr val="0462C1"/>
                </a:solidFill>
                <a:latin typeface="Arial" panose="020B0604020202020204" pitchFamily="34" charset="0"/>
                <a:cs typeface="Arial" panose="020B0604020202020204" pitchFamily="34" charset="0"/>
                <a:hlinkClick r:id="rId4"/>
              </a:rPr>
              <a:t>r</a:t>
            </a:r>
            <a:r>
              <a:rPr sz="2200" u="heavy" spc="-11" dirty="0">
                <a:solidFill>
                  <a:srgbClr val="0462C1"/>
                </a:solidFill>
                <a:latin typeface="Arial" panose="020B0604020202020204" pitchFamily="34" charset="0"/>
                <a:cs typeface="Arial" panose="020B0604020202020204" pitchFamily="34" charset="0"/>
                <a:hlinkClick r:id="rId4"/>
              </a:rPr>
              <a:t>v</a:t>
            </a:r>
            <a:r>
              <a:rPr sz="2200" u="heavy" spc="-15" dirty="0">
                <a:solidFill>
                  <a:srgbClr val="0462C1"/>
                </a:solidFill>
                <a:latin typeface="Arial" panose="020B0604020202020204" pitchFamily="34" charset="0"/>
                <a:cs typeface="Arial" panose="020B0604020202020204" pitchFamily="34" charset="0"/>
                <a:hlinkClick r:id="rId4"/>
              </a:rPr>
              <a:t>i</a:t>
            </a:r>
            <a:r>
              <a:rPr sz="2200" u="heavy" spc="-19" dirty="0">
                <a:solidFill>
                  <a:srgbClr val="0462C1"/>
                </a:solidFill>
                <a:latin typeface="Arial" panose="020B0604020202020204" pitchFamily="34" charset="0"/>
                <a:cs typeface="Arial" panose="020B0604020202020204" pitchFamily="34" charset="0"/>
                <a:hlinkClick r:id="rId4"/>
              </a:rPr>
              <a:t>e</a:t>
            </a:r>
            <a:r>
              <a:rPr sz="2200" u="heavy" spc="-30" dirty="0">
                <a:solidFill>
                  <a:srgbClr val="0462C1"/>
                </a:solidFill>
                <a:latin typeface="Arial" panose="020B0604020202020204" pitchFamily="34" charset="0"/>
                <a:cs typeface="Arial" panose="020B0604020202020204" pitchFamily="34" charset="0"/>
                <a:hlinkClick r:id="rId4"/>
              </a:rPr>
              <a:t>w</a:t>
            </a:r>
            <a:r>
              <a:rPr sz="2200" u="heavy" spc="-11" dirty="0">
                <a:solidFill>
                  <a:srgbClr val="0462C1"/>
                </a:solidFill>
                <a:latin typeface="Arial" panose="020B0604020202020204" pitchFamily="34" charset="0"/>
                <a:cs typeface="Arial" panose="020B0604020202020204" pitchFamily="34" charset="0"/>
                <a:hlinkClick r:id="rId4"/>
              </a:rPr>
              <a:t>s</a:t>
            </a:r>
            <a:endParaRPr sz="2200" dirty="0">
              <a:solidFill>
                <a:prstClr val="black"/>
              </a:solidFill>
              <a:latin typeface="Arial" panose="020B0604020202020204" pitchFamily="34" charset="0"/>
              <a:cs typeface="Arial" panose="020B0604020202020204" pitchFamily="34" charset="0"/>
            </a:endParaRPr>
          </a:p>
          <a:p>
            <a:pPr marL="9525" defTabSz="685800">
              <a:lnSpc>
                <a:spcPts val="2393"/>
              </a:lnSpc>
              <a:spcBef>
                <a:spcPts val="495"/>
              </a:spcBef>
            </a:pPr>
            <a:r>
              <a:rPr sz="2200" spc="-15" dirty="0">
                <a:solidFill>
                  <a:prstClr val="black"/>
                </a:solidFill>
                <a:latin typeface="Arial" panose="020B0604020202020204" pitchFamily="34" charset="0"/>
                <a:cs typeface="Arial" panose="020B0604020202020204" pitchFamily="34" charset="0"/>
              </a:rPr>
              <a:t>2-pa</a:t>
            </a:r>
            <a:r>
              <a:rPr sz="2200" spc="-26" dirty="0">
                <a:solidFill>
                  <a:prstClr val="black"/>
                </a:solidFill>
                <a:latin typeface="Arial" panose="020B0604020202020204" pitchFamily="34" charset="0"/>
                <a:cs typeface="Arial" panose="020B0604020202020204" pitchFamily="34" charset="0"/>
              </a:rPr>
              <a:t>g</a:t>
            </a:r>
            <a:r>
              <a:rPr sz="2200" spc="-11" dirty="0">
                <a:solidFill>
                  <a:prstClr val="black"/>
                </a:solidFill>
                <a:latin typeface="Arial" panose="020B0604020202020204" pitchFamily="34" charset="0"/>
                <a:cs typeface="Arial" panose="020B0604020202020204" pitchFamily="34" charset="0"/>
              </a:rPr>
              <a:t>e</a:t>
            </a:r>
            <a:r>
              <a:rPr sz="2200" spc="8" dirty="0">
                <a:solidFill>
                  <a:prstClr val="black"/>
                </a:solidFill>
                <a:latin typeface="Arial" panose="020B0604020202020204" pitchFamily="34" charset="0"/>
                <a:cs typeface="Arial" panose="020B0604020202020204" pitchFamily="34" charset="0"/>
              </a:rPr>
              <a:t> </a:t>
            </a:r>
            <a:r>
              <a:rPr sz="2200" spc="-19" dirty="0">
                <a:solidFill>
                  <a:prstClr val="black"/>
                </a:solidFill>
                <a:latin typeface="Arial" panose="020B0604020202020204" pitchFamily="34" charset="0"/>
                <a:cs typeface="Arial" panose="020B0604020202020204" pitchFamily="34" charset="0"/>
              </a:rPr>
              <a:t>o</a:t>
            </a:r>
            <a:r>
              <a:rPr sz="2200" spc="-34" dirty="0">
                <a:solidFill>
                  <a:prstClr val="black"/>
                </a:solidFill>
                <a:latin typeface="Arial" panose="020B0604020202020204" pitchFamily="34" charset="0"/>
                <a:cs typeface="Arial" panose="020B0604020202020204" pitchFamily="34" charset="0"/>
              </a:rPr>
              <a:t>v</a:t>
            </a:r>
            <a:r>
              <a:rPr sz="2200" spc="-11" dirty="0">
                <a:solidFill>
                  <a:prstClr val="black"/>
                </a:solidFill>
                <a:latin typeface="Arial" panose="020B0604020202020204" pitchFamily="34" charset="0"/>
                <a:cs typeface="Arial" panose="020B0604020202020204" pitchFamily="34" charset="0"/>
              </a:rPr>
              <a:t>e</a:t>
            </a:r>
            <a:r>
              <a:rPr sz="2200" dirty="0">
                <a:solidFill>
                  <a:prstClr val="black"/>
                </a:solidFill>
                <a:latin typeface="Arial" panose="020B0604020202020204" pitchFamily="34" charset="0"/>
                <a:cs typeface="Arial" panose="020B0604020202020204" pitchFamily="34" charset="0"/>
              </a:rPr>
              <a:t>r</a:t>
            </a:r>
            <a:r>
              <a:rPr sz="2200" spc="-11" dirty="0">
                <a:solidFill>
                  <a:prstClr val="black"/>
                </a:solidFill>
                <a:latin typeface="Arial" panose="020B0604020202020204" pitchFamily="34" charset="0"/>
                <a:cs typeface="Arial" panose="020B0604020202020204" pitchFamily="34" charset="0"/>
              </a:rPr>
              <a:t>v</a:t>
            </a:r>
            <a:r>
              <a:rPr sz="2200" spc="-15" dirty="0">
                <a:solidFill>
                  <a:prstClr val="black"/>
                </a:solidFill>
                <a:latin typeface="Arial" panose="020B0604020202020204" pitchFamily="34" charset="0"/>
                <a:cs typeface="Arial" panose="020B0604020202020204" pitchFamily="34" charset="0"/>
              </a:rPr>
              <a:t>i</a:t>
            </a:r>
            <a:r>
              <a:rPr sz="2200" spc="-19" dirty="0">
                <a:solidFill>
                  <a:prstClr val="black"/>
                </a:solidFill>
                <a:latin typeface="Arial" panose="020B0604020202020204" pitchFamily="34" charset="0"/>
                <a:cs typeface="Arial" panose="020B0604020202020204" pitchFamily="34" charset="0"/>
              </a:rPr>
              <a:t>e</a:t>
            </a:r>
            <a:r>
              <a:rPr sz="2200" spc="-15" dirty="0">
                <a:solidFill>
                  <a:prstClr val="black"/>
                </a:solidFill>
                <a:latin typeface="Arial" panose="020B0604020202020204" pitchFamily="34" charset="0"/>
                <a:cs typeface="Arial" panose="020B0604020202020204" pitchFamily="34" charset="0"/>
              </a:rPr>
              <a:t>w</a:t>
            </a:r>
            <a:r>
              <a:rPr sz="2200" spc="4" dirty="0">
                <a:solidFill>
                  <a:prstClr val="black"/>
                </a:solidFill>
                <a:latin typeface="Arial" panose="020B0604020202020204" pitchFamily="34" charset="0"/>
                <a:cs typeface="Arial" panose="020B0604020202020204" pitchFamily="34" charset="0"/>
              </a:rPr>
              <a:t> </a:t>
            </a:r>
            <a:r>
              <a:rPr sz="2200" spc="-15" dirty="0">
                <a:solidFill>
                  <a:prstClr val="black"/>
                </a:solidFill>
                <a:latin typeface="Arial" panose="020B0604020202020204" pitchFamily="34" charset="0"/>
                <a:cs typeface="Arial" panose="020B0604020202020204" pitchFamily="34" charset="0"/>
              </a:rPr>
              <a:t>o</a:t>
            </a:r>
            <a:r>
              <a:rPr sz="2200" spc="-8" dirty="0">
                <a:solidFill>
                  <a:prstClr val="black"/>
                </a:solidFill>
                <a:latin typeface="Arial" panose="020B0604020202020204" pitchFamily="34" charset="0"/>
                <a:cs typeface="Arial" panose="020B0604020202020204" pitchFamily="34" charset="0"/>
              </a:rPr>
              <a:t>f</a:t>
            </a:r>
            <a:r>
              <a:rPr sz="2200" spc="-4" dirty="0">
                <a:solidFill>
                  <a:prstClr val="black"/>
                </a:solidFill>
                <a:latin typeface="Arial" panose="020B0604020202020204" pitchFamily="34" charset="0"/>
                <a:cs typeface="Arial" panose="020B0604020202020204" pitchFamily="34" charset="0"/>
              </a:rPr>
              <a:t> </a:t>
            </a:r>
            <a:r>
              <a:rPr sz="2200" spc="-71" dirty="0">
                <a:solidFill>
                  <a:prstClr val="black"/>
                </a:solidFill>
                <a:latin typeface="Arial" panose="020B0604020202020204" pitchFamily="34" charset="0"/>
                <a:cs typeface="Arial" panose="020B0604020202020204" pitchFamily="34" charset="0"/>
              </a:rPr>
              <a:t>k</a:t>
            </a:r>
            <a:r>
              <a:rPr sz="2200" spc="-19" dirty="0">
                <a:solidFill>
                  <a:prstClr val="black"/>
                </a:solidFill>
                <a:latin typeface="Arial" panose="020B0604020202020204" pitchFamily="34" charset="0"/>
                <a:cs typeface="Arial" panose="020B0604020202020204" pitchFamily="34" charset="0"/>
              </a:rPr>
              <a:t>e</a:t>
            </a:r>
            <a:r>
              <a:rPr sz="2200" spc="-11" dirty="0">
                <a:solidFill>
                  <a:prstClr val="black"/>
                </a:solidFill>
                <a:latin typeface="Arial" panose="020B0604020202020204" pitchFamily="34" charset="0"/>
                <a:cs typeface="Arial" panose="020B0604020202020204" pitchFamily="34" charset="0"/>
              </a:rPr>
              <a:t>y </a:t>
            </a:r>
            <a:r>
              <a:rPr sz="2200" spc="-38" dirty="0">
                <a:solidFill>
                  <a:prstClr val="black"/>
                </a:solidFill>
                <a:latin typeface="Arial" panose="020B0604020202020204" pitchFamily="34" charset="0"/>
                <a:cs typeface="Arial" panose="020B0604020202020204" pitchFamily="34" charset="0"/>
              </a:rPr>
              <a:t>t</a:t>
            </a:r>
            <a:r>
              <a:rPr sz="2200" spc="-11" dirty="0">
                <a:solidFill>
                  <a:prstClr val="black"/>
                </a:solidFill>
                <a:latin typeface="Arial" panose="020B0604020202020204" pitchFamily="34" charset="0"/>
                <a:cs typeface="Arial" panose="020B0604020202020204" pitchFamily="34" charset="0"/>
              </a:rPr>
              <a:t>a</a:t>
            </a:r>
            <a:r>
              <a:rPr sz="2200" spc="-71" dirty="0">
                <a:solidFill>
                  <a:prstClr val="black"/>
                </a:solidFill>
                <a:latin typeface="Arial" panose="020B0604020202020204" pitchFamily="34" charset="0"/>
                <a:cs typeface="Arial" panose="020B0604020202020204" pitchFamily="34" charset="0"/>
              </a:rPr>
              <a:t>k</a:t>
            </a:r>
            <a:r>
              <a:rPr sz="2200" spc="-11" dirty="0">
                <a:solidFill>
                  <a:prstClr val="black"/>
                </a:solidFill>
                <a:latin typeface="Arial" panose="020B0604020202020204" pitchFamily="34" charset="0"/>
                <a:cs typeface="Arial" panose="020B0604020202020204" pitchFamily="34" charset="0"/>
              </a:rPr>
              <a:t>e</a:t>
            </a:r>
            <a:r>
              <a:rPr sz="2200" spc="-26" dirty="0">
                <a:solidFill>
                  <a:prstClr val="black"/>
                </a:solidFill>
                <a:latin typeface="Arial" panose="020B0604020202020204" pitchFamily="34" charset="0"/>
                <a:cs typeface="Arial" panose="020B0604020202020204" pitchFamily="34" charset="0"/>
              </a:rPr>
              <a:t>a</a:t>
            </a:r>
            <a:r>
              <a:rPr sz="2200" spc="-38" dirty="0">
                <a:solidFill>
                  <a:prstClr val="black"/>
                </a:solidFill>
                <a:latin typeface="Arial" panose="020B0604020202020204" pitchFamily="34" charset="0"/>
                <a:cs typeface="Arial" panose="020B0604020202020204" pitchFamily="34" charset="0"/>
              </a:rPr>
              <a:t>w</a:t>
            </a:r>
            <a:r>
              <a:rPr sz="2200" spc="-45" dirty="0">
                <a:solidFill>
                  <a:prstClr val="black"/>
                </a:solidFill>
                <a:latin typeface="Arial" panose="020B0604020202020204" pitchFamily="34" charset="0"/>
                <a:cs typeface="Arial" panose="020B0604020202020204" pitchFamily="34" charset="0"/>
              </a:rPr>
              <a:t>a</a:t>
            </a:r>
            <a:r>
              <a:rPr sz="2200" spc="-34" dirty="0">
                <a:solidFill>
                  <a:prstClr val="black"/>
                </a:solidFill>
                <a:latin typeface="Arial" panose="020B0604020202020204" pitchFamily="34" charset="0"/>
                <a:cs typeface="Arial" panose="020B0604020202020204" pitchFamily="34" charset="0"/>
              </a:rPr>
              <a:t>y</a:t>
            </a:r>
            <a:r>
              <a:rPr sz="2200" spc="-11" dirty="0">
                <a:solidFill>
                  <a:prstClr val="black"/>
                </a:solidFill>
                <a:latin typeface="Arial" panose="020B0604020202020204" pitchFamily="34" charset="0"/>
                <a:cs typeface="Arial" panose="020B0604020202020204" pitchFamily="34" charset="0"/>
              </a:rPr>
              <a:t>s</a:t>
            </a:r>
            <a:r>
              <a:rPr sz="2200" spc="-8" dirty="0">
                <a:solidFill>
                  <a:prstClr val="black"/>
                </a:solidFill>
                <a:latin typeface="Arial" panose="020B0604020202020204" pitchFamily="34" charset="0"/>
                <a:cs typeface="Arial" panose="020B0604020202020204" pitchFamily="34" charset="0"/>
              </a:rPr>
              <a:t> </a:t>
            </a:r>
            <a:r>
              <a:rPr sz="2200" spc="-11" dirty="0">
                <a:solidFill>
                  <a:prstClr val="black"/>
                </a:solidFill>
                <a:latin typeface="Arial" panose="020B0604020202020204" pitchFamily="34" charset="0"/>
                <a:cs typeface="Arial" panose="020B0604020202020204" pitchFamily="34" charset="0"/>
              </a:rPr>
              <a:t>and</a:t>
            </a:r>
            <a:r>
              <a:rPr sz="2200" spc="4" dirty="0">
                <a:solidFill>
                  <a:prstClr val="black"/>
                </a:solidFill>
                <a:latin typeface="Arial" panose="020B0604020202020204" pitchFamily="34" charset="0"/>
                <a:cs typeface="Arial" panose="020B0604020202020204" pitchFamily="34" charset="0"/>
              </a:rPr>
              <a:t> </a:t>
            </a:r>
            <a:r>
              <a:rPr sz="2200" spc="-26" dirty="0">
                <a:solidFill>
                  <a:prstClr val="black"/>
                </a:solidFill>
                <a:latin typeface="Arial" panose="020B0604020202020204" pitchFamily="34" charset="0"/>
                <a:cs typeface="Arial" panose="020B0604020202020204" pitchFamily="34" charset="0"/>
              </a:rPr>
              <a:t>c</a:t>
            </a:r>
            <a:r>
              <a:rPr sz="2200" spc="-19" dirty="0">
                <a:solidFill>
                  <a:prstClr val="black"/>
                </a:solidFill>
                <a:latin typeface="Arial" panose="020B0604020202020204" pitchFamily="34" charset="0"/>
                <a:cs typeface="Arial" panose="020B0604020202020204" pitchFamily="34" charset="0"/>
              </a:rPr>
              <a:t>ommo</a:t>
            </a:r>
            <a:r>
              <a:rPr sz="2200" spc="-11" dirty="0">
                <a:solidFill>
                  <a:prstClr val="black"/>
                </a:solidFill>
                <a:latin typeface="Arial" panose="020B0604020202020204" pitchFamily="34" charset="0"/>
                <a:cs typeface="Arial" panose="020B0604020202020204" pitchFamily="34" charset="0"/>
              </a:rPr>
              <a:t>n</a:t>
            </a:r>
            <a:r>
              <a:rPr sz="2200" spc="23" dirty="0">
                <a:solidFill>
                  <a:prstClr val="black"/>
                </a:solidFill>
                <a:latin typeface="Arial" panose="020B0604020202020204" pitchFamily="34" charset="0"/>
                <a:cs typeface="Arial" panose="020B0604020202020204" pitchFamily="34" charset="0"/>
              </a:rPr>
              <a:t> </a:t>
            </a:r>
            <a:r>
              <a:rPr sz="2200" spc="-11" dirty="0">
                <a:solidFill>
                  <a:prstClr val="black"/>
                </a:solidFill>
                <a:latin typeface="Arial" panose="020B0604020202020204" pitchFamily="34" charset="0"/>
                <a:cs typeface="Arial" panose="020B0604020202020204" pitchFamily="34" charset="0"/>
              </a:rPr>
              <a:t>chall</a:t>
            </a:r>
            <a:r>
              <a:rPr sz="2200" spc="-19" dirty="0">
                <a:solidFill>
                  <a:prstClr val="black"/>
                </a:solidFill>
                <a:latin typeface="Arial" panose="020B0604020202020204" pitchFamily="34" charset="0"/>
                <a:cs typeface="Arial" panose="020B0604020202020204" pitchFamily="34" charset="0"/>
              </a:rPr>
              <a:t>e</a:t>
            </a:r>
            <a:r>
              <a:rPr sz="2200" spc="-15" dirty="0">
                <a:solidFill>
                  <a:prstClr val="black"/>
                </a:solidFill>
                <a:latin typeface="Arial" panose="020B0604020202020204" pitchFamily="34" charset="0"/>
                <a:cs typeface="Arial" panose="020B0604020202020204" pitchFamily="34" charset="0"/>
              </a:rPr>
              <a:t>n</a:t>
            </a:r>
            <a:r>
              <a:rPr sz="2200" spc="-30" dirty="0">
                <a:solidFill>
                  <a:prstClr val="black"/>
                </a:solidFill>
                <a:latin typeface="Arial" panose="020B0604020202020204" pitchFamily="34" charset="0"/>
                <a:cs typeface="Arial" panose="020B0604020202020204" pitchFamily="34" charset="0"/>
              </a:rPr>
              <a:t>g</a:t>
            </a:r>
            <a:r>
              <a:rPr sz="2200" spc="-11" dirty="0">
                <a:solidFill>
                  <a:prstClr val="black"/>
                </a:solidFill>
                <a:latin typeface="Arial" panose="020B0604020202020204" pitchFamily="34" charset="0"/>
                <a:cs typeface="Arial" panose="020B0604020202020204" pitchFamily="34" charset="0"/>
              </a:rPr>
              <a:t>es</a:t>
            </a:r>
            <a:r>
              <a:rPr sz="2200" spc="4" dirty="0">
                <a:solidFill>
                  <a:prstClr val="black"/>
                </a:solidFill>
                <a:latin typeface="Arial" panose="020B0604020202020204" pitchFamily="34" charset="0"/>
                <a:cs typeface="Arial" panose="020B0604020202020204" pitchFamily="34" charset="0"/>
              </a:rPr>
              <a:t> </a:t>
            </a:r>
            <a:r>
              <a:rPr sz="2200" spc="-11" dirty="0">
                <a:solidFill>
                  <a:prstClr val="black"/>
                </a:solidFill>
                <a:latin typeface="Arial" panose="020B0604020202020204" pitchFamily="34" charset="0"/>
                <a:cs typeface="Arial" panose="020B0604020202020204" pitchFamily="34" charset="0"/>
              </a:rPr>
              <a:t>and</a:t>
            </a:r>
            <a:r>
              <a:rPr sz="2200" spc="4" dirty="0">
                <a:solidFill>
                  <a:prstClr val="black"/>
                </a:solidFill>
                <a:latin typeface="Arial" panose="020B0604020202020204" pitchFamily="34" charset="0"/>
                <a:cs typeface="Arial" panose="020B0604020202020204" pitchFamily="34" charset="0"/>
              </a:rPr>
              <a:t> </a:t>
            </a:r>
            <a:r>
              <a:rPr sz="2200" spc="-15" dirty="0">
                <a:solidFill>
                  <a:prstClr val="black"/>
                </a:solidFill>
                <a:latin typeface="Arial" panose="020B0604020202020204" pitchFamily="34" charset="0"/>
                <a:cs typeface="Arial" panose="020B0604020202020204" pitchFamily="34" charset="0"/>
              </a:rPr>
              <a:t>po</a:t>
            </a:r>
            <a:r>
              <a:rPr sz="2200" spc="-26" dirty="0">
                <a:solidFill>
                  <a:prstClr val="black"/>
                </a:solidFill>
                <a:latin typeface="Arial" panose="020B0604020202020204" pitchFamily="34" charset="0"/>
                <a:cs typeface="Arial" panose="020B0604020202020204" pitchFamily="34" charset="0"/>
              </a:rPr>
              <a:t>t</a:t>
            </a:r>
            <a:r>
              <a:rPr sz="2200" spc="-11" dirty="0">
                <a:solidFill>
                  <a:prstClr val="black"/>
                </a:solidFill>
                <a:latin typeface="Arial" panose="020B0604020202020204" pitchFamily="34" charset="0"/>
                <a:cs typeface="Arial" panose="020B0604020202020204" pitchFamily="34" charset="0"/>
              </a:rPr>
              <a:t>e</a:t>
            </a:r>
            <a:r>
              <a:rPr sz="2200" spc="-34" dirty="0">
                <a:solidFill>
                  <a:prstClr val="black"/>
                </a:solidFill>
                <a:latin typeface="Arial" panose="020B0604020202020204" pitchFamily="34" charset="0"/>
                <a:cs typeface="Arial" panose="020B0604020202020204" pitchFamily="34" charset="0"/>
              </a:rPr>
              <a:t>n</a:t>
            </a:r>
            <a:r>
              <a:rPr sz="2200" spc="-8" dirty="0">
                <a:solidFill>
                  <a:prstClr val="black"/>
                </a:solidFill>
                <a:latin typeface="Arial" panose="020B0604020202020204" pitchFamily="34" charset="0"/>
                <a:cs typeface="Arial" panose="020B0604020202020204" pitchFamily="34" charset="0"/>
              </a:rPr>
              <a:t>tial</a:t>
            </a:r>
            <a:r>
              <a:rPr lang="en-US" sz="2200" dirty="0">
                <a:solidFill>
                  <a:prstClr val="black"/>
                </a:solidFill>
                <a:latin typeface="Arial" panose="020B0604020202020204" pitchFamily="34" charset="0"/>
                <a:cs typeface="Arial" panose="020B0604020202020204" pitchFamily="34" charset="0"/>
              </a:rPr>
              <a:t> </a:t>
            </a:r>
            <a:r>
              <a:rPr sz="2200" spc="-4" dirty="0">
                <a:solidFill>
                  <a:prstClr val="black"/>
                </a:solidFill>
                <a:latin typeface="Arial" panose="020B0604020202020204" pitchFamily="34" charset="0"/>
                <a:cs typeface="Arial" panose="020B0604020202020204" pitchFamily="34" charset="0"/>
              </a:rPr>
              <a:t>so</a:t>
            </a:r>
            <a:r>
              <a:rPr sz="2200" spc="-8" dirty="0">
                <a:solidFill>
                  <a:prstClr val="black"/>
                </a:solidFill>
                <a:latin typeface="Arial" panose="020B0604020202020204" pitchFamily="34" charset="0"/>
                <a:cs typeface="Arial" panose="020B0604020202020204" pitchFamily="34" charset="0"/>
              </a:rPr>
              <a:t>l</a:t>
            </a:r>
            <a:r>
              <a:rPr sz="2200" spc="-4" dirty="0">
                <a:solidFill>
                  <a:prstClr val="black"/>
                </a:solidFill>
                <a:latin typeface="Arial" panose="020B0604020202020204" pitchFamily="34" charset="0"/>
                <a:cs typeface="Arial" panose="020B0604020202020204" pitchFamily="34" charset="0"/>
              </a:rPr>
              <a:t>ut</a:t>
            </a:r>
            <a:r>
              <a:rPr sz="2200" spc="-11" dirty="0">
                <a:solidFill>
                  <a:prstClr val="black"/>
                </a:solidFill>
                <a:latin typeface="Arial" panose="020B0604020202020204" pitchFamily="34" charset="0"/>
                <a:cs typeface="Arial" panose="020B0604020202020204" pitchFamily="34" charset="0"/>
              </a:rPr>
              <a:t>i</a:t>
            </a:r>
            <a:r>
              <a:rPr sz="2200" spc="-4" dirty="0">
                <a:solidFill>
                  <a:prstClr val="black"/>
                </a:solidFill>
                <a:latin typeface="Arial" panose="020B0604020202020204" pitchFamily="34" charset="0"/>
                <a:cs typeface="Arial" panose="020B0604020202020204" pitchFamily="34" charset="0"/>
              </a:rPr>
              <a:t>on</a:t>
            </a:r>
            <a:r>
              <a:rPr sz="2200" dirty="0">
                <a:solidFill>
                  <a:prstClr val="black"/>
                </a:solidFill>
                <a:latin typeface="Arial" panose="020B0604020202020204" pitchFamily="34" charset="0"/>
                <a:cs typeface="Arial" panose="020B0604020202020204" pitchFamily="34" charset="0"/>
              </a:rPr>
              <a:t>s</a:t>
            </a:r>
            <a:r>
              <a:rPr sz="2200" spc="23" dirty="0">
                <a:solidFill>
                  <a:prstClr val="black"/>
                </a:solidFill>
                <a:latin typeface="Arial" panose="020B0604020202020204" pitchFamily="34" charset="0"/>
                <a:cs typeface="Arial" panose="020B0604020202020204" pitchFamily="34" charset="0"/>
              </a:rPr>
              <a:t> </a:t>
            </a:r>
            <a:r>
              <a:rPr sz="2200" spc="-15" dirty="0">
                <a:solidFill>
                  <a:prstClr val="black"/>
                </a:solidFill>
                <a:latin typeface="Arial" panose="020B0604020202020204" pitchFamily="34" charset="0"/>
                <a:cs typeface="Arial" panose="020B0604020202020204" pitchFamily="34" charset="0"/>
              </a:rPr>
              <a:t>on</a:t>
            </a:r>
            <a:r>
              <a:rPr sz="2200" spc="-11" dirty="0">
                <a:solidFill>
                  <a:prstClr val="black"/>
                </a:solidFill>
                <a:latin typeface="Arial" panose="020B0604020202020204" pitchFamily="34" charset="0"/>
                <a:cs typeface="Arial" panose="020B0604020202020204" pitchFamily="34" charset="0"/>
              </a:rPr>
              <a:t>e</a:t>
            </a:r>
            <a:r>
              <a:rPr sz="2200" spc="8" dirty="0">
                <a:solidFill>
                  <a:prstClr val="black"/>
                </a:solidFill>
                <a:latin typeface="Arial" panose="020B0604020202020204" pitchFamily="34" charset="0"/>
                <a:cs typeface="Arial" panose="020B0604020202020204" pitchFamily="34" charset="0"/>
              </a:rPr>
              <a:t> </a:t>
            </a:r>
            <a:r>
              <a:rPr sz="2200" spc="-19" dirty="0">
                <a:solidFill>
                  <a:prstClr val="black"/>
                </a:solidFill>
                <a:latin typeface="Arial" panose="020B0604020202020204" pitchFamily="34" charset="0"/>
                <a:cs typeface="Arial" panose="020B0604020202020204" pitchFamily="34" charset="0"/>
              </a:rPr>
              <a:t>m</a:t>
            </a:r>
            <a:r>
              <a:rPr sz="2200" spc="-15" dirty="0">
                <a:solidFill>
                  <a:prstClr val="black"/>
                </a:solidFill>
                <a:latin typeface="Arial" panose="020B0604020202020204" pitchFamily="34" charset="0"/>
                <a:cs typeface="Arial" panose="020B0604020202020204" pitchFamily="34" charset="0"/>
              </a:rPr>
              <a:t>i</a:t>
            </a:r>
            <a:r>
              <a:rPr sz="2200" spc="-11" dirty="0">
                <a:solidFill>
                  <a:prstClr val="black"/>
                </a:solidFill>
                <a:latin typeface="Arial" panose="020B0604020202020204" pitchFamily="34" charset="0"/>
                <a:cs typeface="Arial" panose="020B0604020202020204" pitchFamily="34" charset="0"/>
              </a:rPr>
              <a:t>g</a:t>
            </a:r>
            <a:r>
              <a:rPr sz="2200" spc="-34" dirty="0">
                <a:solidFill>
                  <a:prstClr val="black"/>
                </a:solidFill>
                <a:latin typeface="Arial" panose="020B0604020202020204" pitchFamily="34" charset="0"/>
                <a:cs typeface="Arial" panose="020B0604020202020204" pitchFamily="34" charset="0"/>
              </a:rPr>
              <a:t>h</a:t>
            </a:r>
            <a:r>
              <a:rPr sz="2200" spc="-8" dirty="0">
                <a:solidFill>
                  <a:prstClr val="black"/>
                </a:solidFill>
                <a:latin typeface="Arial" panose="020B0604020202020204" pitchFamily="34" charset="0"/>
                <a:cs typeface="Arial" panose="020B0604020202020204" pitchFamily="34" charset="0"/>
              </a:rPr>
              <a:t>t</a:t>
            </a:r>
            <a:r>
              <a:rPr sz="2200" spc="8" dirty="0">
                <a:solidFill>
                  <a:prstClr val="black"/>
                </a:solidFill>
                <a:latin typeface="Arial" panose="020B0604020202020204" pitchFamily="34" charset="0"/>
                <a:cs typeface="Arial" panose="020B0604020202020204" pitchFamily="34" charset="0"/>
              </a:rPr>
              <a:t> </a:t>
            </a:r>
            <a:r>
              <a:rPr sz="2200" spc="-49" dirty="0">
                <a:solidFill>
                  <a:prstClr val="black"/>
                </a:solidFill>
                <a:latin typeface="Arial" panose="020B0604020202020204" pitchFamily="34" charset="0"/>
                <a:cs typeface="Arial" panose="020B0604020202020204" pitchFamily="34" charset="0"/>
              </a:rPr>
              <a:t>e</a:t>
            </a:r>
            <a:r>
              <a:rPr sz="2200" spc="-15" dirty="0">
                <a:solidFill>
                  <a:prstClr val="black"/>
                </a:solidFill>
                <a:latin typeface="Arial" panose="020B0604020202020204" pitchFamily="34" charset="0"/>
                <a:cs typeface="Arial" panose="020B0604020202020204" pitchFamily="34" charset="0"/>
              </a:rPr>
              <a:t>xper</a:t>
            </a:r>
            <a:r>
              <a:rPr sz="2200" spc="-8" dirty="0">
                <a:solidFill>
                  <a:prstClr val="black"/>
                </a:solidFill>
                <a:latin typeface="Arial" panose="020B0604020202020204" pitchFamily="34" charset="0"/>
                <a:cs typeface="Arial" panose="020B0604020202020204" pitchFamily="34" charset="0"/>
              </a:rPr>
              <a:t>i</a:t>
            </a:r>
            <a:r>
              <a:rPr sz="2200" spc="-19" dirty="0">
                <a:solidFill>
                  <a:prstClr val="black"/>
                </a:solidFill>
                <a:latin typeface="Arial" panose="020B0604020202020204" pitchFamily="34" charset="0"/>
                <a:cs typeface="Arial" panose="020B0604020202020204" pitchFamily="34" charset="0"/>
              </a:rPr>
              <a:t>e</a:t>
            </a:r>
            <a:r>
              <a:rPr sz="2200" spc="-15" dirty="0">
                <a:solidFill>
                  <a:prstClr val="black"/>
                </a:solidFill>
                <a:latin typeface="Arial" panose="020B0604020202020204" pitchFamily="34" charset="0"/>
                <a:cs typeface="Arial" panose="020B0604020202020204" pitchFamily="34" charset="0"/>
              </a:rPr>
              <a:t>nc</a:t>
            </a:r>
            <a:r>
              <a:rPr sz="2200" spc="-11" dirty="0">
                <a:solidFill>
                  <a:prstClr val="black"/>
                </a:solidFill>
                <a:latin typeface="Arial" panose="020B0604020202020204" pitchFamily="34" charset="0"/>
                <a:cs typeface="Arial" panose="020B0604020202020204" pitchFamily="34" charset="0"/>
              </a:rPr>
              <a:t>e</a:t>
            </a:r>
            <a:r>
              <a:rPr sz="2200" spc="11" dirty="0">
                <a:solidFill>
                  <a:prstClr val="black"/>
                </a:solidFill>
                <a:latin typeface="Arial" panose="020B0604020202020204" pitchFamily="34" charset="0"/>
                <a:cs typeface="Arial" panose="020B0604020202020204" pitchFamily="34" charset="0"/>
              </a:rPr>
              <a:t> </a:t>
            </a:r>
            <a:r>
              <a:rPr sz="2200" spc="-15" dirty="0">
                <a:solidFill>
                  <a:prstClr val="black"/>
                </a:solidFill>
                <a:latin typeface="Arial" panose="020B0604020202020204" pitchFamily="34" charset="0"/>
                <a:cs typeface="Arial" panose="020B0604020202020204" pitchFamily="34" charset="0"/>
              </a:rPr>
              <a:t>when</a:t>
            </a:r>
            <a:r>
              <a:rPr sz="2200" spc="8" dirty="0">
                <a:solidFill>
                  <a:prstClr val="black"/>
                </a:solidFill>
                <a:latin typeface="Arial" panose="020B0604020202020204" pitchFamily="34" charset="0"/>
                <a:cs typeface="Arial" panose="020B0604020202020204" pitchFamily="34" charset="0"/>
              </a:rPr>
              <a:t> </a:t>
            </a:r>
            <a:r>
              <a:rPr sz="2200" spc="-8" dirty="0">
                <a:solidFill>
                  <a:prstClr val="black"/>
                </a:solidFill>
                <a:latin typeface="Arial" panose="020B0604020202020204" pitchFamily="34" charset="0"/>
                <a:cs typeface="Arial" panose="020B0604020202020204" pitchFamily="34" charset="0"/>
              </a:rPr>
              <a:t>i</a:t>
            </a:r>
            <a:r>
              <a:rPr sz="2200" spc="-30" dirty="0">
                <a:solidFill>
                  <a:prstClr val="black"/>
                </a:solidFill>
                <a:latin typeface="Arial" panose="020B0604020202020204" pitchFamily="34" charset="0"/>
                <a:cs typeface="Arial" panose="020B0604020202020204" pitchFamily="34" charset="0"/>
              </a:rPr>
              <a:t>m</a:t>
            </a:r>
            <a:r>
              <a:rPr sz="2200" spc="-4" dirty="0">
                <a:solidFill>
                  <a:prstClr val="black"/>
                </a:solidFill>
                <a:latin typeface="Arial" panose="020B0604020202020204" pitchFamily="34" charset="0"/>
                <a:cs typeface="Arial" panose="020B0604020202020204" pitchFamily="34" charset="0"/>
              </a:rPr>
              <a:t>p</a:t>
            </a:r>
            <a:r>
              <a:rPr sz="2200" spc="-11" dirty="0">
                <a:solidFill>
                  <a:prstClr val="black"/>
                </a:solidFill>
                <a:latin typeface="Arial" panose="020B0604020202020204" pitchFamily="34" charset="0"/>
                <a:cs typeface="Arial" panose="020B0604020202020204" pitchFamily="34" charset="0"/>
              </a:rPr>
              <a:t>l</a:t>
            </a:r>
            <a:r>
              <a:rPr sz="2200" spc="-15" dirty="0">
                <a:solidFill>
                  <a:prstClr val="black"/>
                </a:solidFill>
                <a:latin typeface="Arial" panose="020B0604020202020204" pitchFamily="34" charset="0"/>
                <a:cs typeface="Arial" panose="020B0604020202020204" pitchFamily="34" charset="0"/>
              </a:rPr>
              <a:t>eme</a:t>
            </a:r>
            <a:r>
              <a:rPr sz="2200" spc="-41" dirty="0">
                <a:solidFill>
                  <a:prstClr val="black"/>
                </a:solidFill>
                <a:latin typeface="Arial" panose="020B0604020202020204" pitchFamily="34" charset="0"/>
                <a:cs typeface="Arial" panose="020B0604020202020204" pitchFamily="34" charset="0"/>
              </a:rPr>
              <a:t>n</a:t>
            </a:r>
            <a:r>
              <a:rPr sz="2200" dirty="0">
                <a:solidFill>
                  <a:prstClr val="black"/>
                </a:solidFill>
                <a:latin typeface="Arial" panose="020B0604020202020204" pitchFamily="34" charset="0"/>
                <a:cs typeface="Arial" panose="020B0604020202020204" pitchFamily="34" charset="0"/>
              </a:rPr>
              <a:t>t</a:t>
            </a:r>
            <a:r>
              <a:rPr sz="2200" spc="-8" dirty="0">
                <a:solidFill>
                  <a:prstClr val="black"/>
                </a:solidFill>
                <a:latin typeface="Arial" panose="020B0604020202020204" pitchFamily="34" charset="0"/>
                <a:cs typeface="Arial" panose="020B0604020202020204" pitchFamily="34" charset="0"/>
              </a:rPr>
              <a:t>i</a:t>
            </a:r>
            <a:r>
              <a:rPr sz="2200" spc="-15" dirty="0">
                <a:solidFill>
                  <a:prstClr val="black"/>
                </a:solidFill>
                <a:latin typeface="Arial" panose="020B0604020202020204" pitchFamily="34" charset="0"/>
                <a:cs typeface="Arial" panose="020B0604020202020204" pitchFamily="34" charset="0"/>
              </a:rPr>
              <a:t>n</a:t>
            </a:r>
            <a:r>
              <a:rPr sz="2200" spc="-11" dirty="0">
                <a:solidFill>
                  <a:prstClr val="black"/>
                </a:solidFill>
                <a:latin typeface="Arial" panose="020B0604020202020204" pitchFamily="34" charset="0"/>
                <a:cs typeface="Arial" panose="020B0604020202020204" pitchFamily="34" charset="0"/>
              </a:rPr>
              <a:t>g</a:t>
            </a:r>
            <a:r>
              <a:rPr sz="2200" spc="15" dirty="0">
                <a:solidFill>
                  <a:prstClr val="black"/>
                </a:solidFill>
                <a:latin typeface="Arial" panose="020B0604020202020204" pitchFamily="34" charset="0"/>
                <a:cs typeface="Arial" panose="020B0604020202020204" pitchFamily="34" charset="0"/>
              </a:rPr>
              <a:t> </a:t>
            </a:r>
            <a:r>
              <a:rPr sz="2200" spc="-19" dirty="0">
                <a:solidFill>
                  <a:prstClr val="black"/>
                </a:solidFill>
                <a:latin typeface="Arial" panose="020B0604020202020204" pitchFamily="34" charset="0"/>
                <a:cs typeface="Arial" panose="020B0604020202020204" pitchFamily="34" charset="0"/>
              </a:rPr>
              <a:t>M</a:t>
            </a:r>
            <a:r>
              <a:rPr sz="2200" spc="-23" dirty="0">
                <a:solidFill>
                  <a:prstClr val="black"/>
                </a:solidFill>
                <a:latin typeface="Arial" panose="020B0604020202020204" pitchFamily="34" charset="0"/>
                <a:cs typeface="Arial" panose="020B0604020202020204" pitchFamily="34" charset="0"/>
              </a:rPr>
              <a:t>O</a:t>
            </a:r>
            <a:r>
              <a:rPr sz="2200" spc="-15" dirty="0">
                <a:solidFill>
                  <a:prstClr val="black"/>
                </a:solidFill>
                <a:latin typeface="Arial" panose="020B0604020202020204" pitchFamily="34" charset="0"/>
                <a:cs typeface="Arial" panose="020B0604020202020204" pitchFamily="34" charset="0"/>
              </a:rPr>
              <a:t>UD</a:t>
            </a:r>
            <a:r>
              <a:rPr sz="2200" spc="15"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in</a:t>
            </a:r>
            <a:r>
              <a:rPr sz="2200" spc="4" dirty="0">
                <a:solidFill>
                  <a:prstClr val="black"/>
                </a:solidFill>
                <a:latin typeface="Arial" panose="020B0604020202020204" pitchFamily="34" charset="0"/>
                <a:cs typeface="Arial" panose="020B0604020202020204" pitchFamily="34" charset="0"/>
              </a:rPr>
              <a:t> </a:t>
            </a:r>
            <a:r>
              <a:rPr sz="2200" spc="-11" dirty="0">
                <a:solidFill>
                  <a:prstClr val="black"/>
                </a:solidFill>
                <a:latin typeface="Arial" panose="020B0604020202020204" pitchFamily="34" charset="0"/>
                <a:cs typeface="Arial" panose="020B0604020202020204" pitchFamily="34" charset="0"/>
              </a:rPr>
              <a:t>a</a:t>
            </a:r>
            <a:r>
              <a:rPr sz="2200" spc="-4" dirty="0">
                <a:solidFill>
                  <a:prstClr val="black"/>
                </a:solidFill>
                <a:latin typeface="Arial" panose="020B0604020202020204" pitchFamily="34" charset="0"/>
                <a:cs typeface="Arial" panose="020B0604020202020204" pitchFamily="34" charset="0"/>
              </a:rPr>
              <a:t> </a:t>
            </a:r>
            <a:r>
              <a:rPr sz="2200" spc="-19" dirty="0">
                <a:solidFill>
                  <a:prstClr val="black"/>
                </a:solidFill>
                <a:latin typeface="Arial" panose="020B0604020202020204" pitchFamily="34" charset="0"/>
                <a:cs typeface="Arial" panose="020B0604020202020204" pitchFamily="34" charset="0"/>
              </a:rPr>
              <a:t>C</a:t>
            </a:r>
            <a:r>
              <a:rPr sz="2200" spc="-4" dirty="0">
                <a:solidFill>
                  <a:prstClr val="black"/>
                </a:solidFill>
                <a:latin typeface="Arial" panose="020B0604020202020204" pitchFamily="34" charset="0"/>
                <a:cs typeface="Arial" panose="020B0604020202020204" pitchFamily="34" charset="0"/>
              </a:rPr>
              <a:t>LS</a:t>
            </a:r>
            <a:endParaRPr sz="2200" dirty="0">
              <a:solidFill>
                <a:prstClr val="black"/>
              </a:solidFill>
              <a:latin typeface="Arial" panose="020B0604020202020204" pitchFamily="34" charset="0"/>
              <a:cs typeface="Arial" panose="020B0604020202020204" pitchFamily="34" charset="0"/>
            </a:endParaRPr>
          </a:p>
          <a:p>
            <a:pPr marL="9525" marR="267653" defTabSz="685800">
              <a:lnSpc>
                <a:spcPct val="119600"/>
              </a:lnSpc>
              <a:spcBef>
                <a:spcPts val="11"/>
              </a:spcBef>
              <a:buFont typeface="Arial"/>
              <a:buChar char="•"/>
              <a:tabLst>
                <a:tab pos="180975" algn="l"/>
              </a:tabLst>
            </a:pPr>
            <a:r>
              <a:rPr sz="2200" u="heavy" spc="-49" dirty="0">
                <a:solidFill>
                  <a:srgbClr val="0462C1"/>
                </a:solidFill>
                <a:latin typeface="Arial" panose="020B0604020202020204" pitchFamily="34" charset="0"/>
                <a:cs typeface="Arial" panose="020B0604020202020204" pitchFamily="34" charset="0"/>
                <a:hlinkClick r:id="rId5"/>
              </a:rPr>
              <a:t>R</a:t>
            </a:r>
            <a:r>
              <a:rPr sz="2200" u="heavy" spc="-11" dirty="0">
                <a:solidFill>
                  <a:srgbClr val="0462C1"/>
                </a:solidFill>
                <a:latin typeface="Arial" panose="020B0604020202020204" pitchFamily="34" charset="0"/>
                <a:cs typeface="Arial" panose="020B0604020202020204" pitchFamily="34" charset="0"/>
                <a:hlinkClick r:id="rId5"/>
              </a:rPr>
              <a:t>e</a:t>
            </a:r>
            <a:r>
              <a:rPr sz="2200" u="heavy" spc="-26" dirty="0">
                <a:solidFill>
                  <a:srgbClr val="0462C1"/>
                </a:solidFill>
                <a:latin typeface="Arial" panose="020B0604020202020204" pitchFamily="34" charset="0"/>
                <a:cs typeface="Arial" panose="020B0604020202020204" pitchFamily="34" charset="0"/>
                <a:hlinkClick r:id="rId5"/>
              </a:rPr>
              <a:t>c</a:t>
            </a:r>
            <a:r>
              <a:rPr sz="2200" u="heavy" spc="-19" dirty="0">
                <a:solidFill>
                  <a:srgbClr val="0462C1"/>
                </a:solidFill>
                <a:latin typeface="Arial" panose="020B0604020202020204" pitchFamily="34" charset="0"/>
                <a:cs typeface="Arial" panose="020B0604020202020204" pitchFamily="34" charset="0"/>
                <a:hlinkClick r:id="rId5"/>
              </a:rPr>
              <a:t>ommend</a:t>
            </a:r>
            <a:r>
              <a:rPr sz="2200" u="heavy" spc="-30" dirty="0">
                <a:solidFill>
                  <a:srgbClr val="0462C1"/>
                </a:solidFill>
                <a:latin typeface="Arial" panose="020B0604020202020204" pitchFamily="34" charset="0"/>
                <a:cs typeface="Arial" panose="020B0604020202020204" pitchFamily="34" charset="0"/>
                <a:hlinkClick r:id="rId5"/>
              </a:rPr>
              <a:t>a</a:t>
            </a:r>
            <a:r>
              <a:rPr sz="2200" u="heavy" spc="-11" dirty="0">
                <a:solidFill>
                  <a:srgbClr val="0462C1"/>
                </a:solidFill>
                <a:latin typeface="Arial" panose="020B0604020202020204" pitchFamily="34" charset="0"/>
                <a:cs typeface="Arial" panose="020B0604020202020204" pitchFamily="34" charset="0"/>
                <a:hlinkClick r:id="rId5"/>
              </a:rPr>
              <a:t>tio</a:t>
            </a:r>
            <a:r>
              <a:rPr sz="2200" u="heavy" spc="-19" dirty="0">
                <a:solidFill>
                  <a:srgbClr val="0462C1"/>
                </a:solidFill>
                <a:latin typeface="Arial" panose="020B0604020202020204" pitchFamily="34" charset="0"/>
                <a:cs typeface="Arial" panose="020B0604020202020204" pitchFamily="34" charset="0"/>
                <a:hlinkClick r:id="rId5"/>
              </a:rPr>
              <a:t>n</a:t>
            </a:r>
            <a:r>
              <a:rPr sz="2200" u="heavy" spc="-11" dirty="0">
                <a:solidFill>
                  <a:srgbClr val="0462C1"/>
                </a:solidFill>
                <a:latin typeface="Arial" panose="020B0604020202020204" pitchFamily="34" charset="0"/>
                <a:cs typeface="Arial" panose="020B0604020202020204" pitchFamily="34" charset="0"/>
                <a:hlinkClick r:id="rId5"/>
              </a:rPr>
              <a:t>s</a:t>
            </a:r>
            <a:r>
              <a:rPr sz="2200" u="heavy" spc="19" dirty="0">
                <a:solidFill>
                  <a:srgbClr val="0462C1"/>
                </a:solidFill>
                <a:latin typeface="Arial" panose="020B0604020202020204" pitchFamily="34" charset="0"/>
                <a:cs typeface="Arial" panose="020B0604020202020204" pitchFamily="34" charset="0"/>
                <a:hlinkClick r:id="rId5"/>
              </a:rPr>
              <a:t> </a:t>
            </a:r>
            <a:r>
              <a:rPr sz="2200" u="heavy" spc="-11" dirty="0">
                <a:solidFill>
                  <a:srgbClr val="0462C1"/>
                </a:solidFill>
                <a:latin typeface="Arial" panose="020B0604020202020204" pitchFamily="34" charset="0"/>
                <a:cs typeface="Arial" panose="020B0604020202020204" pitchFamily="34" charset="0"/>
                <a:hlinkClick r:id="rId5"/>
              </a:rPr>
              <a:t>f</a:t>
            </a:r>
            <a:r>
              <a:rPr sz="2200" u="heavy" spc="-49" dirty="0">
                <a:solidFill>
                  <a:srgbClr val="0462C1"/>
                </a:solidFill>
                <a:latin typeface="Arial" panose="020B0604020202020204" pitchFamily="34" charset="0"/>
                <a:cs typeface="Arial" panose="020B0604020202020204" pitchFamily="34" charset="0"/>
                <a:hlinkClick r:id="rId5"/>
              </a:rPr>
              <a:t>r</a:t>
            </a:r>
            <a:r>
              <a:rPr sz="2200" u="heavy" spc="-19" dirty="0">
                <a:solidFill>
                  <a:srgbClr val="0462C1"/>
                </a:solidFill>
                <a:latin typeface="Arial" panose="020B0604020202020204" pitchFamily="34" charset="0"/>
                <a:cs typeface="Arial" panose="020B0604020202020204" pitchFamily="34" charset="0"/>
                <a:hlinkClick r:id="rId5"/>
              </a:rPr>
              <a:t>om</a:t>
            </a:r>
            <a:r>
              <a:rPr sz="2200" u="heavy" spc="4" dirty="0">
                <a:solidFill>
                  <a:srgbClr val="0462C1"/>
                </a:solidFill>
                <a:latin typeface="Arial" panose="020B0604020202020204" pitchFamily="34" charset="0"/>
                <a:cs typeface="Arial" panose="020B0604020202020204" pitchFamily="34" charset="0"/>
                <a:hlinkClick r:id="rId5"/>
              </a:rPr>
              <a:t> </a:t>
            </a:r>
            <a:r>
              <a:rPr sz="2200" u="heavy" spc="-11" dirty="0">
                <a:solidFill>
                  <a:srgbClr val="0462C1"/>
                </a:solidFill>
                <a:latin typeface="Arial" panose="020B0604020202020204" pitchFamily="34" charset="0"/>
                <a:cs typeface="Arial" panose="020B0604020202020204" pitchFamily="34" charset="0"/>
                <a:hlinkClick r:id="rId5"/>
              </a:rPr>
              <a:t>a</a:t>
            </a:r>
            <a:r>
              <a:rPr sz="2200" u="heavy" spc="-4" dirty="0">
                <a:solidFill>
                  <a:srgbClr val="0462C1"/>
                </a:solidFill>
                <a:latin typeface="Arial" panose="020B0604020202020204" pitchFamily="34" charset="0"/>
                <a:cs typeface="Arial" panose="020B0604020202020204" pitchFamily="34" charset="0"/>
                <a:hlinkClick r:id="rId5"/>
              </a:rPr>
              <a:t> </a:t>
            </a:r>
            <a:r>
              <a:rPr sz="2200" u="heavy" spc="-11" dirty="0">
                <a:solidFill>
                  <a:srgbClr val="0462C1"/>
                </a:solidFill>
                <a:latin typeface="Arial" panose="020B0604020202020204" pitchFamily="34" charset="0"/>
                <a:cs typeface="Arial" panose="020B0604020202020204" pitchFamily="34" charset="0"/>
                <a:hlinkClick r:id="rId5"/>
              </a:rPr>
              <a:t>North</a:t>
            </a:r>
            <a:r>
              <a:rPr sz="2200" u="heavy" spc="-4" dirty="0">
                <a:solidFill>
                  <a:srgbClr val="0462C1"/>
                </a:solidFill>
                <a:latin typeface="Arial" panose="020B0604020202020204" pitchFamily="34" charset="0"/>
                <a:cs typeface="Arial" panose="020B0604020202020204" pitchFamily="34" charset="0"/>
                <a:hlinkClick r:id="rId5"/>
              </a:rPr>
              <a:t> </a:t>
            </a:r>
            <a:r>
              <a:rPr sz="2200" u="heavy" spc="-15" dirty="0">
                <a:solidFill>
                  <a:srgbClr val="0462C1"/>
                </a:solidFill>
                <a:latin typeface="Arial" panose="020B0604020202020204" pitchFamily="34" charset="0"/>
                <a:cs typeface="Arial" panose="020B0604020202020204" pitchFamily="34" charset="0"/>
                <a:hlinkClick r:id="rId5"/>
              </a:rPr>
              <a:t>Ca</a:t>
            </a:r>
            <a:r>
              <a:rPr sz="2200" u="heavy" spc="-45" dirty="0">
                <a:solidFill>
                  <a:srgbClr val="0462C1"/>
                </a:solidFill>
                <a:latin typeface="Arial" panose="020B0604020202020204" pitchFamily="34" charset="0"/>
                <a:cs typeface="Arial" panose="020B0604020202020204" pitchFamily="34" charset="0"/>
                <a:hlinkClick r:id="rId5"/>
              </a:rPr>
              <a:t>r</a:t>
            </a:r>
            <a:r>
              <a:rPr sz="2200" u="heavy" spc="-15" dirty="0">
                <a:solidFill>
                  <a:srgbClr val="0462C1"/>
                </a:solidFill>
                <a:latin typeface="Arial" panose="020B0604020202020204" pitchFamily="34" charset="0"/>
                <a:cs typeface="Arial" panose="020B0604020202020204" pitchFamily="34" charset="0"/>
                <a:hlinkClick r:id="rId5"/>
              </a:rPr>
              <a:t>olina</a:t>
            </a:r>
            <a:r>
              <a:rPr sz="2200" u="heavy" dirty="0">
                <a:solidFill>
                  <a:srgbClr val="0462C1"/>
                </a:solidFill>
                <a:latin typeface="Arial" panose="020B0604020202020204" pitchFamily="34" charset="0"/>
                <a:cs typeface="Arial" panose="020B0604020202020204" pitchFamily="34" charset="0"/>
                <a:hlinkClick r:id="rId5"/>
              </a:rPr>
              <a:t> </a:t>
            </a:r>
            <a:r>
              <a:rPr sz="2200" u="heavy" spc="-26" dirty="0">
                <a:solidFill>
                  <a:srgbClr val="0462C1"/>
                </a:solidFill>
                <a:latin typeface="Arial" panose="020B0604020202020204" pitchFamily="34" charset="0"/>
                <a:cs typeface="Arial" panose="020B0604020202020204" pitchFamily="34" charset="0"/>
                <a:hlinkClick r:id="rId5"/>
              </a:rPr>
              <a:t>c</a:t>
            </a:r>
            <a:r>
              <a:rPr sz="2200" u="heavy" spc="-11" dirty="0">
                <a:solidFill>
                  <a:srgbClr val="0462C1"/>
                </a:solidFill>
                <a:latin typeface="Arial" panose="020B0604020202020204" pitchFamily="34" charset="0"/>
                <a:cs typeface="Arial" panose="020B0604020202020204" pitchFamily="34" charset="0"/>
                <a:hlinkClick r:id="rId5"/>
              </a:rPr>
              <a:t>ase</a:t>
            </a:r>
            <a:r>
              <a:rPr sz="2200" u="heavy" spc="-8" dirty="0">
                <a:solidFill>
                  <a:srgbClr val="0462C1"/>
                </a:solidFill>
                <a:latin typeface="Arial" panose="020B0604020202020204" pitchFamily="34" charset="0"/>
                <a:cs typeface="Arial" panose="020B0604020202020204" pitchFamily="34" charset="0"/>
                <a:hlinkClick r:id="rId5"/>
              </a:rPr>
              <a:t> </a:t>
            </a:r>
            <a:r>
              <a:rPr sz="2200" u="heavy" spc="-45" dirty="0">
                <a:solidFill>
                  <a:srgbClr val="0462C1"/>
                </a:solidFill>
                <a:latin typeface="Arial" panose="020B0604020202020204" pitchFamily="34" charset="0"/>
                <a:cs typeface="Arial" panose="020B0604020202020204" pitchFamily="34" charset="0"/>
                <a:hlinkClick r:id="rId5"/>
              </a:rPr>
              <a:t>s</a:t>
            </a:r>
            <a:r>
              <a:rPr sz="2200" u="heavy" spc="-11" dirty="0">
                <a:solidFill>
                  <a:srgbClr val="0462C1"/>
                </a:solidFill>
                <a:latin typeface="Arial" panose="020B0604020202020204" pitchFamily="34" charset="0"/>
                <a:cs typeface="Arial" panose="020B0604020202020204" pitchFamily="34" charset="0"/>
                <a:hlinkClick r:id="rId5"/>
              </a:rPr>
              <a:t>tu</a:t>
            </a:r>
            <a:r>
              <a:rPr sz="2200" u="heavy" spc="-23" dirty="0">
                <a:solidFill>
                  <a:srgbClr val="0462C1"/>
                </a:solidFill>
                <a:latin typeface="Arial" panose="020B0604020202020204" pitchFamily="34" charset="0"/>
                <a:cs typeface="Arial" panose="020B0604020202020204" pitchFamily="34" charset="0"/>
                <a:hlinkClick r:id="rId5"/>
              </a:rPr>
              <a:t>d</a:t>
            </a:r>
            <a:r>
              <a:rPr sz="2200" u="heavy" spc="-11" dirty="0">
                <a:solidFill>
                  <a:srgbClr val="0462C1"/>
                </a:solidFill>
                <a:latin typeface="Arial" panose="020B0604020202020204" pitchFamily="34" charset="0"/>
                <a:cs typeface="Arial" panose="020B0604020202020204" pitchFamily="34" charset="0"/>
                <a:hlinkClick r:id="rId5"/>
              </a:rPr>
              <a:t>y</a:t>
            </a:r>
            <a:r>
              <a:rPr sz="2200" spc="-8" dirty="0">
                <a:solidFill>
                  <a:srgbClr val="0462C1"/>
                </a:solidFill>
                <a:latin typeface="Arial" panose="020B0604020202020204" pitchFamily="34" charset="0"/>
                <a:cs typeface="Arial" panose="020B0604020202020204" pitchFamily="34" charset="0"/>
              </a:rPr>
              <a:t> </a:t>
            </a:r>
            <a:r>
              <a:rPr sz="2200" spc="-49" dirty="0">
                <a:solidFill>
                  <a:prstClr val="black"/>
                </a:solidFill>
                <a:latin typeface="Arial" panose="020B0604020202020204" pitchFamily="34" charset="0"/>
                <a:cs typeface="Arial" panose="020B0604020202020204" pitchFamily="34" charset="0"/>
              </a:rPr>
              <a:t>R</a:t>
            </a:r>
            <a:r>
              <a:rPr sz="2200" spc="-11" dirty="0">
                <a:solidFill>
                  <a:prstClr val="black"/>
                </a:solidFill>
                <a:latin typeface="Arial" panose="020B0604020202020204" pitchFamily="34" charset="0"/>
                <a:cs typeface="Arial" panose="020B0604020202020204" pitchFamily="34" charset="0"/>
              </a:rPr>
              <a:t>e</a:t>
            </a:r>
            <a:r>
              <a:rPr sz="2200" spc="-26" dirty="0">
                <a:solidFill>
                  <a:prstClr val="black"/>
                </a:solidFill>
                <a:latin typeface="Arial" panose="020B0604020202020204" pitchFamily="34" charset="0"/>
                <a:cs typeface="Arial" panose="020B0604020202020204" pitchFamily="34" charset="0"/>
              </a:rPr>
              <a:t>c</a:t>
            </a:r>
            <a:r>
              <a:rPr sz="2200" spc="-19" dirty="0">
                <a:solidFill>
                  <a:prstClr val="black"/>
                </a:solidFill>
                <a:latin typeface="Arial" panose="020B0604020202020204" pitchFamily="34" charset="0"/>
                <a:cs typeface="Arial" panose="020B0604020202020204" pitchFamily="34" charset="0"/>
              </a:rPr>
              <a:t>ommend</a:t>
            </a:r>
            <a:r>
              <a:rPr sz="2200" spc="-26" dirty="0">
                <a:solidFill>
                  <a:prstClr val="black"/>
                </a:solidFill>
                <a:latin typeface="Arial" panose="020B0604020202020204" pitchFamily="34" charset="0"/>
                <a:cs typeface="Arial" panose="020B0604020202020204" pitchFamily="34" charset="0"/>
              </a:rPr>
              <a:t>a</a:t>
            </a:r>
            <a:r>
              <a:rPr sz="2200" spc="-11" dirty="0">
                <a:solidFill>
                  <a:prstClr val="black"/>
                </a:solidFill>
                <a:latin typeface="Arial" panose="020B0604020202020204" pitchFamily="34" charset="0"/>
                <a:cs typeface="Arial" panose="020B0604020202020204" pitchFamily="34" charset="0"/>
              </a:rPr>
              <a:t>tio</a:t>
            </a:r>
            <a:r>
              <a:rPr sz="2200" spc="-19" dirty="0">
                <a:solidFill>
                  <a:prstClr val="black"/>
                </a:solidFill>
                <a:latin typeface="Arial" panose="020B0604020202020204" pitchFamily="34" charset="0"/>
                <a:cs typeface="Arial" panose="020B0604020202020204" pitchFamily="34" charset="0"/>
              </a:rPr>
              <a:t>n</a:t>
            </a:r>
            <a:r>
              <a:rPr sz="2200" spc="-11" dirty="0">
                <a:solidFill>
                  <a:prstClr val="black"/>
                </a:solidFill>
                <a:latin typeface="Arial" panose="020B0604020202020204" pitchFamily="34" charset="0"/>
                <a:cs typeface="Arial" panose="020B0604020202020204" pitchFamily="34" charset="0"/>
              </a:rPr>
              <a:t>s</a:t>
            </a:r>
            <a:r>
              <a:rPr sz="2200" spc="26" dirty="0">
                <a:solidFill>
                  <a:prstClr val="black"/>
                </a:solidFill>
                <a:latin typeface="Arial" panose="020B0604020202020204" pitchFamily="34" charset="0"/>
                <a:cs typeface="Arial" panose="020B0604020202020204" pitchFamily="34" charset="0"/>
              </a:rPr>
              <a:t> </a:t>
            </a:r>
            <a:r>
              <a:rPr sz="2200" spc="-11" dirty="0">
                <a:solidFill>
                  <a:prstClr val="black"/>
                </a:solidFill>
                <a:latin typeface="Arial" panose="020B0604020202020204" pitchFamily="34" charset="0"/>
                <a:cs typeface="Arial" panose="020B0604020202020204" pitchFamily="34" charset="0"/>
              </a:rPr>
              <a:t>and</a:t>
            </a:r>
            <a:r>
              <a:rPr sz="2200" spc="11" dirty="0">
                <a:solidFill>
                  <a:prstClr val="black"/>
                </a:solidFill>
                <a:latin typeface="Arial" panose="020B0604020202020204" pitchFamily="34" charset="0"/>
                <a:cs typeface="Arial" panose="020B0604020202020204" pitchFamily="34" charset="0"/>
              </a:rPr>
              <a:t> </a:t>
            </a:r>
            <a:r>
              <a:rPr sz="2200" spc="-26" dirty="0">
                <a:solidFill>
                  <a:prstClr val="black"/>
                </a:solidFill>
                <a:latin typeface="Arial" panose="020B0604020202020204" pitchFamily="34" charset="0"/>
                <a:cs typeface="Arial" panose="020B0604020202020204" pitchFamily="34" charset="0"/>
              </a:rPr>
              <a:t>c</a:t>
            </a:r>
            <a:r>
              <a:rPr sz="2200" spc="-15" dirty="0">
                <a:solidFill>
                  <a:prstClr val="black"/>
                </a:solidFill>
                <a:latin typeface="Arial" panose="020B0604020202020204" pitchFamily="34" charset="0"/>
                <a:cs typeface="Arial" panose="020B0604020202020204" pitchFamily="34" charset="0"/>
              </a:rPr>
              <a:t>onside</a:t>
            </a:r>
            <a:r>
              <a:rPr sz="2200" spc="-56" dirty="0">
                <a:solidFill>
                  <a:prstClr val="black"/>
                </a:solidFill>
                <a:latin typeface="Arial" panose="020B0604020202020204" pitchFamily="34" charset="0"/>
                <a:cs typeface="Arial" panose="020B0604020202020204" pitchFamily="34" charset="0"/>
              </a:rPr>
              <a:t>r</a:t>
            </a:r>
            <a:r>
              <a:rPr sz="2200" spc="-26" dirty="0">
                <a:solidFill>
                  <a:prstClr val="black"/>
                </a:solidFill>
                <a:latin typeface="Arial" panose="020B0604020202020204" pitchFamily="34" charset="0"/>
                <a:cs typeface="Arial" panose="020B0604020202020204" pitchFamily="34" charset="0"/>
              </a:rPr>
              <a:t>a</a:t>
            </a:r>
            <a:r>
              <a:rPr sz="2200" spc="-11" dirty="0">
                <a:solidFill>
                  <a:prstClr val="black"/>
                </a:solidFill>
                <a:latin typeface="Arial" panose="020B0604020202020204" pitchFamily="34" charset="0"/>
                <a:cs typeface="Arial" panose="020B0604020202020204" pitchFamily="34" charset="0"/>
              </a:rPr>
              <a:t>tio</a:t>
            </a:r>
            <a:r>
              <a:rPr sz="2200" spc="-19" dirty="0">
                <a:solidFill>
                  <a:prstClr val="black"/>
                </a:solidFill>
                <a:latin typeface="Arial" panose="020B0604020202020204" pitchFamily="34" charset="0"/>
                <a:cs typeface="Arial" panose="020B0604020202020204" pitchFamily="34" charset="0"/>
              </a:rPr>
              <a:t>n</a:t>
            </a:r>
            <a:r>
              <a:rPr sz="2200" spc="-11" dirty="0">
                <a:solidFill>
                  <a:prstClr val="black"/>
                </a:solidFill>
                <a:latin typeface="Arial" panose="020B0604020202020204" pitchFamily="34" charset="0"/>
                <a:cs typeface="Arial" panose="020B0604020202020204" pitchFamily="34" charset="0"/>
              </a:rPr>
              <a:t>s</a:t>
            </a:r>
            <a:r>
              <a:rPr sz="2200" spc="26" dirty="0">
                <a:solidFill>
                  <a:prstClr val="black"/>
                </a:solidFill>
                <a:latin typeface="Arial" panose="020B0604020202020204" pitchFamily="34" charset="0"/>
                <a:cs typeface="Arial" panose="020B0604020202020204" pitchFamily="34" charset="0"/>
              </a:rPr>
              <a:t> </a:t>
            </a:r>
            <a:r>
              <a:rPr sz="2200" spc="-56" dirty="0">
                <a:solidFill>
                  <a:prstClr val="black"/>
                </a:solidFill>
                <a:latin typeface="Arial" panose="020B0604020202020204" pitchFamily="34" charset="0"/>
                <a:cs typeface="Arial" panose="020B0604020202020204" pitchFamily="34" charset="0"/>
              </a:rPr>
              <a:t>f</a:t>
            </a:r>
            <a:r>
              <a:rPr sz="2200" spc="-15" dirty="0">
                <a:solidFill>
                  <a:prstClr val="black"/>
                </a:solidFill>
                <a:latin typeface="Arial" panose="020B0604020202020204" pitchFamily="34" charset="0"/>
                <a:cs typeface="Arial" panose="020B0604020202020204" pitchFamily="34" charset="0"/>
              </a:rPr>
              <a:t>o</a:t>
            </a:r>
            <a:r>
              <a:rPr sz="2200" spc="-8" dirty="0">
                <a:solidFill>
                  <a:prstClr val="black"/>
                </a:solidFill>
                <a:latin typeface="Arial" panose="020B0604020202020204" pitchFamily="34" charset="0"/>
                <a:cs typeface="Arial" panose="020B0604020202020204" pitchFamily="34" charset="0"/>
              </a:rPr>
              <a:t>r</a:t>
            </a:r>
            <a:r>
              <a:rPr sz="2200" spc="8" dirty="0">
                <a:solidFill>
                  <a:prstClr val="black"/>
                </a:solidFill>
                <a:latin typeface="Arial" panose="020B0604020202020204" pitchFamily="34" charset="0"/>
                <a:cs typeface="Arial" panose="020B0604020202020204" pitchFamily="34" charset="0"/>
              </a:rPr>
              <a:t> </a:t>
            </a:r>
            <a:r>
              <a:rPr sz="2200" spc="-11" dirty="0">
                <a:solidFill>
                  <a:prstClr val="black"/>
                </a:solidFill>
                <a:latin typeface="Arial" panose="020B0604020202020204" pitchFamily="34" charset="0"/>
                <a:cs typeface="Arial" panose="020B0604020202020204" pitchFamily="34" charset="0"/>
              </a:rPr>
              <a:t>each</a:t>
            </a:r>
            <a:r>
              <a:rPr sz="2200" spc="-4" dirty="0">
                <a:solidFill>
                  <a:prstClr val="black"/>
                </a:solidFill>
                <a:latin typeface="Arial" panose="020B0604020202020204" pitchFamily="34" charset="0"/>
                <a:cs typeface="Arial" panose="020B0604020202020204" pitchFamily="34" charset="0"/>
              </a:rPr>
              <a:t> </a:t>
            </a:r>
            <a:r>
              <a:rPr sz="2200" spc="-41" dirty="0">
                <a:solidFill>
                  <a:prstClr val="black"/>
                </a:solidFill>
                <a:latin typeface="Arial" panose="020B0604020202020204" pitchFamily="34" charset="0"/>
                <a:cs typeface="Arial" panose="020B0604020202020204" pitchFamily="34" charset="0"/>
              </a:rPr>
              <a:t>s</a:t>
            </a:r>
            <a:r>
              <a:rPr sz="2200" spc="-26" dirty="0">
                <a:solidFill>
                  <a:prstClr val="black"/>
                </a:solidFill>
                <a:latin typeface="Arial" panose="020B0604020202020204" pitchFamily="34" charset="0"/>
                <a:cs typeface="Arial" panose="020B0604020202020204" pitchFamily="34" charset="0"/>
              </a:rPr>
              <a:t>t</a:t>
            </a:r>
            <a:r>
              <a:rPr sz="2200" spc="-11" dirty="0">
                <a:solidFill>
                  <a:prstClr val="black"/>
                </a:solidFill>
                <a:latin typeface="Arial" panose="020B0604020202020204" pitchFamily="34" charset="0"/>
                <a:cs typeface="Arial" panose="020B0604020202020204" pitchFamily="34" charset="0"/>
              </a:rPr>
              <a:t>ep</a:t>
            </a:r>
            <a:r>
              <a:rPr sz="2200" spc="4" dirty="0">
                <a:solidFill>
                  <a:prstClr val="black"/>
                </a:solidFill>
                <a:latin typeface="Arial" panose="020B0604020202020204" pitchFamily="34" charset="0"/>
                <a:cs typeface="Arial" panose="020B0604020202020204" pitchFamily="34" charset="0"/>
              </a:rPr>
              <a:t> </a:t>
            </a:r>
            <a:r>
              <a:rPr sz="2200" spc="-15" dirty="0">
                <a:solidFill>
                  <a:prstClr val="black"/>
                </a:solidFill>
                <a:latin typeface="Arial" panose="020B0604020202020204" pitchFamily="34" charset="0"/>
                <a:cs typeface="Arial" panose="020B0604020202020204" pitchFamily="34" charset="0"/>
              </a:rPr>
              <a:t>o</a:t>
            </a:r>
            <a:r>
              <a:rPr sz="2200" spc="-8" dirty="0">
                <a:solidFill>
                  <a:prstClr val="black"/>
                </a:solidFill>
                <a:latin typeface="Arial" panose="020B0604020202020204" pitchFamily="34" charset="0"/>
                <a:cs typeface="Arial" panose="020B0604020202020204" pitchFamily="34" charset="0"/>
              </a:rPr>
              <a:t>f</a:t>
            </a:r>
            <a:r>
              <a:rPr sz="2200" spc="-4" dirty="0">
                <a:solidFill>
                  <a:prstClr val="black"/>
                </a:solidFill>
                <a:latin typeface="Arial" panose="020B0604020202020204" pitchFamily="34" charset="0"/>
                <a:cs typeface="Arial" panose="020B0604020202020204" pitchFamily="34" charset="0"/>
              </a:rPr>
              <a:t> </a:t>
            </a:r>
            <a:r>
              <a:rPr sz="2200" spc="-11" dirty="0">
                <a:solidFill>
                  <a:prstClr val="black"/>
                </a:solidFill>
                <a:latin typeface="Arial" panose="020B0604020202020204" pitchFamily="34" charset="0"/>
                <a:cs typeface="Arial" panose="020B0604020202020204" pitchFamily="34" charset="0"/>
              </a:rPr>
              <a:t>the</a:t>
            </a:r>
            <a:endParaRPr sz="2200" dirty="0">
              <a:solidFill>
                <a:prstClr val="black"/>
              </a:solidFill>
              <a:latin typeface="Arial" panose="020B0604020202020204" pitchFamily="34" charset="0"/>
              <a:cs typeface="Arial" panose="020B0604020202020204" pitchFamily="34" charset="0"/>
            </a:endParaRPr>
          </a:p>
          <a:p>
            <a:pPr marL="9525" defTabSz="685800">
              <a:lnSpc>
                <a:spcPts val="2269"/>
              </a:lnSpc>
            </a:pPr>
            <a:r>
              <a:rPr sz="2200" spc="-8" dirty="0">
                <a:solidFill>
                  <a:prstClr val="black"/>
                </a:solidFill>
                <a:latin typeface="Arial" panose="020B0604020202020204" pitchFamily="34" charset="0"/>
                <a:cs typeface="Arial" panose="020B0604020202020204" pitchFamily="34" charset="0"/>
              </a:rPr>
              <a:t>i</a:t>
            </a:r>
            <a:r>
              <a:rPr sz="2200" spc="-30" dirty="0">
                <a:solidFill>
                  <a:prstClr val="black"/>
                </a:solidFill>
                <a:latin typeface="Arial" panose="020B0604020202020204" pitchFamily="34" charset="0"/>
                <a:cs typeface="Arial" panose="020B0604020202020204" pitchFamily="34" charset="0"/>
              </a:rPr>
              <a:t>m</a:t>
            </a:r>
            <a:r>
              <a:rPr sz="2200" spc="-4" dirty="0">
                <a:solidFill>
                  <a:prstClr val="black"/>
                </a:solidFill>
                <a:latin typeface="Arial" panose="020B0604020202020204" pitchFamily="34" charset="0"/>
                <a:cs typeface="Arial" panose="020B0604020202020204" pitchFamily="34" charset="0"/>
              </a:rPr>
              <a:t>p</a:t>
            </a:r>
            <a:r>
              <a:rPr sz="2200" spc="-11" dirty="0">
                <a:solidFill>
                  <a:prstClr val="black"/>
                </a:solidFill>
                <a:latin typeface="Arial" panose="020B0604020202020204" pitchFamily="34" charset="0"/>
                <a:cs typeface="Arial" panose="020B0604020202020204" pitchFamily="34" charset="0"/>
              </a:rPr>
              <a:t>l</a:t>
            </a:r>
            <a:r>
              <a:rPr sz="2200" spc="-15" dirty="0">
                <a:solidFill>
                  <a:prstClr val="black"/>
                </a:solidFill>
                <a:latin typeface="Arial" panose="020B0604020202020204" pitchFamily="34" charset="0"/>
                <a:cs typeface="Arial" panose="020B0604020202020204" pitchFamily="34" charset="0"/>
              </a:rPr>
              <a:t>eme</a:t>
            </a:r>
            <a:r>
              <a:rPr sz="2200" spc="-41" dirty="0">
                <a:solidFill>
                  <a:prstClr val="black"/>
                </a:solidFill>
                <a:latin typeface="Arial" panose="020B0604020202020204" pitchFamily="34" charset="0"/>
                <a:cs typeface="Arial" panose="020B0604020202020204" pitchFamily="34" charset="0"/>
              </a:rPr>
              <a:t>nt</a:t>
            </a:r>
            <a:r>
              <a:rPr sz="2200" spc="-26" dirty="0">
                <a:solidFill>
                  <a:prstClr val="black"/>
                </a:solidFill>
                <a:latin typeface="Arial" panose="020B0604020202020204" pitchFamily="34" charset="0"/>
                <a:cs typeface="Arial" panose="020B0604020202020204" pitchFamily="34" charset="0"/>
              </a:rPr>
              <a:t>a</a:t>
            </a:r>
            <a:r>
              <a:rPr sz="2200" dirty="0">
                <a:solidFill>
                  <a:prstClr val="black"/>
                </a:solidFill>
                <a:latin typeface="Arial" panose="020B0604020202020204" pitchFamily="34" charset="0"/>
                <a:cs typeface="Arial" panose="020B0604020202020204" pitchFamily="34" charset="0"/>
              </a:rPr>
              <a:t>t</a:t>
            </a:r>
            <a:r>
              <a:rPr sz="2200" spc="-8" dirty="0">
                <a:solidFill>
                  <a:prstClr val="black"/>
                </a:solidFill>
                <a:latin typeface="Arial" panose="020B0604020202020204" pitchFamily="34" charset="0"/>
                <a:cs typeface="Arial" panose="020B0604020202020204" pitchFamily="34" charset="0"/>
              </a:rPr>
              <a:t>i</a:t>
            </a:r>
            <a:r>
              <a:rPr sz="2200" spc="-4" dirty="0">
                <a:solidFill>
                  <a:prstClr val="black"/>
                </a:solidFill>
                <a:latin typeface="Arial" panose="020B0604020202020204" pitchFamily="34" charset="0"/>
                <a:cs typeface="Arial" panose="020B0604020202020204" pitchFamily="34" charset="0"/>
              </a:rPr>
              <a:t>o</a:t>
            </a:r>
            <a:r>
              <a:rPr sz="2200" dirty="0">
                <a:solidFill>
                  <a:prstClr val="black"/>
                </a:solidFill>
                <a:latin typeface="Arial" panose="020B0604020202020204" pitchFamily="34" charset="0"/>
                <a:cs typeface="Arial" panose="020B0604020202020204" pitchFamily="34" charset="0"/>
              </a:rPr>
              <a:t>n</a:t>
            </a:r>
            <a:r>
              <a:rPr sz="2200" spc="23" dirty="0">
                <a:solidFill>
                  <a:prstClr val="black"/>
                </a:solidFill>
                <a:latin typeface="Arial" panose="020B0604020202020204" pitchFamily="34" charset="0"/>
                <a:cs typeface="Arial" panose="020B0604020202020204" pitchFamily="34" charset="0"/>
              </a:rPr>
              <a:t> </a:t>
            </a:r>
            <a:r>
              <a:rPr sz="2200" spc="-15" dirty="0">
                <a:solidFill>
                  <a:prstClr val="black"/>
                </a:solidFill>
                <a:latin typeface="Arial" panose="020B0604020202020204" pitchFamily="34" charset="0"/>
                <a:cs typeface="Arial" panose="020B0604020202020204" pitchFamily="34" charset="0"/>
              </a:rPr>
              <a:t>p</a:t>
            </a:r>
            <a:r>
              <a:rPr sz="2200" spc="-53" dirty="0">
                <a:solidFill>
                  <a:prstClr val="black"/>
                </a:solidFill>
                <a:latin typeface="Arial" panose="020B0604020202020204" pitchFamily="34" charset="0"/>
                <a:cs typeface="Arial" panose="020B0604020202020204" pitchFamily="34" charset="0"/>
              </a:rPr>
              <a:t>r</a:t>
            </a:r>
            <a:r>
              <a:rPr sz="2200" spc="-15" dirty="0">
                <a:solidFill>
                  <a:prstClr val="black"/>
                </a:solidFill>
                <a:latin typeface="Arial" panose="020B0604020202020204" pitchFamily="34" charset="0"/>
                <a:cs typeface="Arial" panose="020B0604020202020204" pitchFamily="34" charset="0"/>
              </a:rPr>
              <a:t>oces</a:t>
            </a:r>
            <a:r>
              <a:rPr sz="2200" spc="-11" dirty="0">
                <a:solidFill>
                  <a:prstClr val="black"/>
                </a:solidFill>
                <a:latin typeface="Arial" panose="020B0604020202020204" pitchFamily="34" charset="0"/>
                <a:cs typeface="Arial" panose="020B0604020202020204" pitchFamily="34" charset="0"/>
              </a:rPr>
              <a:t>s</a:t>
            </a:r>
            <a:r>
              <a:rPr sz="2200" spc="23"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i</a:t>
            </a:r>
            <a:r>
              <a:rPr sz="2200" spc="-11" dirty="0">
                <a:solidFill>
                  <a:prstClr val="black"/>
                </a:solidFill>
                <a:latin typeface="Arial" panose="020B0604020202020204" pitchFamily="34" charset="0"/>
                <a:cs typeface="Arial" panose="020B0604020202020204" pitchFamily="34" charset="0"/>
              </a:rPr>
              <a:t>n</a:t>
            </a:r>
            <a:r>
              <a:rPr sz="2200" dirty="0">
                <a:solidFill>
                  <a:prstClr val="black"/>
                </a:solidFill>
                <a:latin typeface="Arial" panose="020B0604020202020204" pitchFamily="34" charset="0"/>
                <a:cs typeface="Arial" panose="020B0604020202020204" pitchFamily="34" charset="0"/>
              </a:rPr>
              <a:t>cl</a:t>
            </a:r>
            <a:r>
              <a:rPr sz="2200" spc="-8" dirty="0">
                <a:solidFill>
                  <a:prstClr val="black"/>
                </a:solidFill>
                <a:latin typeface="Arial" panose="020B0604020202020204" pitchFamily="34" charset="0"/>
                <a:cs typeface="Arial" panose="020B0604020202020204" pitchFamily="34" charset="0"/>
              </a:rPr>
              <a:t>u</a:t>
            </a:r>
            <a:r>
              <a:rPr sz="2200" spc="-4" dirty="0">
                <a:solidFill>
                  <a:prstClr val="black"/>
                </a:solidFill>
                <a:latin typeface="Arial" panose="020B0604020202020204" pitchFamily="34" charset="0"/>
                <a:cs typeface="Arial" panose="020B0604020202020204" pitchFamily="34" charset="0"/>
              </a:rPr>
              <a:t>d</a:t>
            </a:r>
            <a:r>
              <a:rPr sz="2200" spc="-11" dirty="0">
                <a:solidFill>
                  <a:prstClr val="black"/>
                </a:solidFill>
                <a:latin typeface="Arial" panose="020B0604020202020204" pitchFamily="34" charset="0"/>
                <a:cs typeface="Arial" panose="020B0604020202020204" pitchFamily="34" charset="0"/>
              </a:rPr>
              <a:t>i</a:t>
            </a:r>
            <a:r>
              <a:rPr sz="2200" spc="-15" dirty="0">
                <a:solidFill>
                  <a:prstClr val="black"/>
                </a:solidFill>
                <a:latin typeface="Arial" panose="020B0604020202020204" pitchFamily="34" charset="0"/>
                <a:cs typeface="Arial" panose="020B0604020202020204" pitchFamily="34" charset="0"/>
              </a:rPr>
              <a:t>n</a:t>
            </a:r>
            <a:r>
              <a:rPr sz="2200" spc="-11" dirty="0">
                <a:solidFill>
                  <a:prstClr val="black"/>
                </a:solidFill>
                <a:latin typeface="Arial" panose="020B0604020202020204" pitchFamily="34" charset="0"/>
                <a:cs typeface="Arial" panose="020B0604020202020204" pitchFamily="34" charset="0"/>
              </a:rPr>
              <a:t>g</a:t>
            </a:r>
            <a:r>
              <a:rPr sz="2200" spc="34" dirty="0">
                <a:solidFill>
                  <a:prstClr val="black"/>
                </a:solidFill>
                <a:latin typeface="Arial" panose="020B0604020202020204" pitchFamily="34" charset="0"/>
                <a:cs typeface="Arial" panose="020B0604020202020204" pitchFamily="34" charset="0"/>
              </a:rPr>
              <a:t> </a:t>
            </a:r>
            <a:r>
              <a:rPr sz="2200" spc="-4" dirty="0">
                <a:solidFill>
                  <a:prstClr val="black"/>
                </a:solidFill>
                <a:latin typeface="Arial" panose="020B0604020202020204" pitchFamily="34" charset="0"/>
                <a:cs typeface="Arial" panose="020B0604020202020204" pitchFamily="34" charset="0"/>
              </a:rPr>
              <a:t>q</a:t>
            </a:r>
            <a:r>
              <a:rPr sz="2200" spc="-11" dirty="0">
                <a:solidFill>
                  <a:prstClr val="black"/>
                </a:solidFill>
                <a:latin typeface="Arial" panose="020B0604020202020204" pitchFamily="34" charset="0"/>
                <a:cs typeface="Arial" panose="020B0604020202020204" pitchFamily="34" charset="0"/>
              </a:rPr>
              <a:t>u</a:t>
            </a:r>
            <a:r>
              <a:rPr sz="2200" spc="-15" dirty="0">
                <a:solidFill>
                  <a:prstClr val="black"/>
                </a:solidFill>
                <a:latin typeface="Arial" panose="020B0604020202020204" pitchFamily="34" charset="0"/>
                <a:cs typeface="Arial" panose="020B0604020202020204" pitchFamily="34" charset="0"/>
              </a:rPr>
              <a:t>o</a:t>
            </a:r>
            <a:r>
              <a:rPr sz="2200" spc="-26" dirty="0">
                <a:solidFill>
                  <a:prstClr val="black"/>
                </a:solidFill>
                <a:latin typeface="Arial" panose="020B0604020202020204" pitchFamily="34" charset="0"/>
                <a:cs typeface="Arial" panose="020B0604020202020204" pitchFamily="34" charset="0"/>
              </a:rPr>
              <a:t>t</a:t>
            </a:r>
            <a:r>
              <a:rPr sz="2200" spc="-11" dirty="0">
                <a:solidFill>
                  <a:prstClr val="black"/>
                </a:solidFill>
                <a:latin typeface="Arial" panose="020B0604020202020204" pitchFamily="34" charset="0"/>
                <a:cs typeface="Arial" panose="020B0604020202020204" pitchFamily="34" charset="0"/>
              </a:rPr>
              <a:t>es</a:t>
            </a:r>
            <a:r>
              <a:rPr sz="2200" spc="11" dirty="0">
                <a:solidFill>
                  <a:prstClr val="black"/>
                </a:solidFill>
                <a:latin typeface="Arial" panose="020B0604020202020204" pitchFamily="34" charset="0"/>
                <a:cs typeface="Arial" panose="020B0604020202020204" pitchFamily="34" charset="0"/>
              </a:rPr>
              <a:t> </a:t>
            </a:r>
            <a:r>
              <a:rPr sz="2200" spc="-11" dirty="0">
                <a:solidFill>
                  <a:prstClr val="black"/>
                </a:solidFill>
                <a:latin typeface="Arial" panose="020B0604020202020204" pitchFamily="34" charset="0"/>
                <a:cs typeface="Arial" panose="020B0604020202020204" pitchFamily="34" charset="0"/>
              </a:rPr>
              <a:t>f</a:t>
            </a:r>
            <a:r>
              <a:rPr sz="2200" spc="-49" dirty="0">
                <a:solidFill>
                  <a:prstClr val="black"/>
                </a:solidFill>
                <a:latin typeface="Arial" panose="020B0604020202020204" pitchFamily="34" charset="0"/>
                <a:cs typeface="Arial" panose="020B0604020202020204" pitchFamily="34" charset="0"/>
              </a:rPr>
              <a:t>r</a:t>
            </a:r>
            <a:r>
              <a:rPr sz="2200" spc="-15" dirty="0">
                <a:solidFill>
                  <a:prstClr val="black"/>
                </a:solidFill>
                <a:latin typeface="Arial" panose="020B0604020202020204" pitchFamily="34" charset="0"/>
                <a:cs typeface="Arial" panose="020B0604020202020204" pitchFamily="34" charset="0"/>
              </a:rPr>
              <a:t>o</a:t>
            </a:r>
            <a:r>
              <a:rPr sz="2200" spc="-19" dirty="0">
                <a:solidFill>
                  <a:prstClr val="black"/>
                </a:solidFill>
                <a:latin typeface="Arial" panose="020B0604020202020204" pitchFamily="34" charset="0"/>
                <a:cs typeface="Arial" panose="020B0604020202020204" pitchFamily="34" charset="0"/>
              </a:rPr>
              <a:t>m</a:t>
            </a:r>
            <a:r>
              <a:rPr sz="2200" dirty="0">
                <a:solidFill>
                  <a:prstClr val="black"/>
                </a:solidFill>
                <a:latin typeface="Arial" panose="020B0604020202020204" pitchFamily="34" charset="0"/>
                <a:cs typeface="Arial" panose="020B0604020202020204" pitchFamily="34" charset="0"/>
              </a:rPr>
              <a:t> </a:t>
            </a:r>
            <a:r>
              <a:rPr sz="2200" spc="-11" dirty="0">
                <a:solidFill>
                  <a:prstClr val="black"/>
                </a:solidFill>
                <a:latin typeface="Arial" panose="020B0604020202020204" pitchFamily="34" charset="0"/>
                <a:cs typeface="Arial" panose="020B0604020202020204" pitchFamily="34" charset="0"/>
              </a:rPr>
              <a:t>the</a:t>
            </a:r>
            <a:r>
              <a:rPr sz="2200" spc="-4" dirty="0">
                <a:solidFill>
                  <a:prstClr val="black"/>
                </a:solidFill>
                <a:latin typeface="Arial" panose="020B0604020202020204" pitchFamily="34" charset="0"/>
                <a:cs typeface="Arial" panose="020B0604020202020204" pitchFamily="34" charset="0"/>
              </a:rPr>
              <a:t> </a:t>
            </a:r>
            <a:r>
              <a:rPr lang="en-US" sz="2200" spc="-45" dirty="0">
                <a:solidFill>
                  <a:prstClr val="black"/>
                </a:solidFill>
                <a:latin typeface="Arial" panose="020B0604020202020204" pitchFamily="34" charset="0"/>
                <a:cs typeface="Arial" panose="020B0604020202020204" pitchFamily="34" charset="0"/>
              </a:rPr>
              <a:t>experts'</a:t>
            </a:r>
            <a:r>
              <a:rPr sz="2200" spc="15"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i</a:t>
            </a:r>
            <a:r>
              <a:rPr sz="2200" spc="-30" dirty="0">
                <a:solidFill>
                  <a:prstClr val="black"/>
                </a:solidFill>
                <a:latin typeface="Arial" panose="020B0604020202020204" pitchFamily="34" charset="0"/>
                <a:cs typeface="Arial" panose="020B0604020202020204" pitchFamily="34" charset="0"/>
              </a:rPr>
              <a:t>n</a:t>
            </a:r>
            <a:r>
              <a:rPr sz="2200" spc="-26" dirty="0">
                <a:solidFill>
                  <a:prstClr val="black"/>
                </a:solidFill>
                <a:latin typeface="Arial" panose="020B0604020202020204" pitchFamily="34" charset="0"/>
                <a:cs typeface="Arial" panose="020B0604020202020204" pitchFamily="34" charset="0"/>
              </a:rPr>
              <a:t>t</a:t>
            </a:r>
            <a:r>
              <a:rPr sz="2200" spc="-11" dirty="0">
                <a:solidFill>
                  <a:prstClr val="black"/>
                </a:solidFill>
                <a:latin typeface="Arial" panose="020B0604020202020204" pitchFamily="34" charset="0"/>
                <a:cs typeface="Arial" panose="020B0604020202020204" pitchFamily="34" charset="0"/>
              </a:rPr>
              <a:t>e</a:t>
            </a:r>
            <a:r>
              <a:rPr sz="2200" dirty="0">
                <a:solidFill>
                  <a:prstClr val="black"/>
                </a:solidFill>
                <a:latin typeface="Arial" panose="020B0604020202020204" pitchFamily="34" charset="0"/>
                <a:cs typeface="Arial" panose="020B0604020202020204" pitchFamily="34" charset="0"/>
              </a:rPr>
              <a:t>r</a:t>
            </a:r>
            <a:r>
              <a:rPr sz="2200" spc="-11" dirty="0">
                <a:solidFill>
                  <a:prstClr val="black"/>
                </a:solidFill>
                <a:latin typeface="Arial" panose="020B0604020202020204" pitchFamily="34" charset="0"/>
                <a:cs typeface="Arial" panose="020B0604020202020204" pitchFamily="34" charset="0"/>
              </a:rPr>
              <a:t>v</a:t>
            </a:r>
            <a:r>
              <a:rPr sz="2200" spc="-15" dirty="0">
                <a:solidFill>
                  <a:prstClr val="black"/>
                </a:solidFill>
                <a:latin typeface="Arial" panose="020B0604020202020204" pitchFamily="34" charset="0"/>
                <a:cs typeface="Arial" panose="020B0604020202020204" pitchFamily="34" charset="0"/>
              </a:rPr>
              <a:t>i</a:t>
            </a:r>
            <a:r>
              <a:rPr sz="2200" spc="-23" dirty="0">
                <a:solidFill>
                  <a:prstClr val="black"/>
                </a:solidFill>
                <a:latin typeface="Arial" panose="020B0604020202020204" pitchFamily="34" charset="0"/>
                <a:cs typeface="Arial" panose="020B0604020202020204" pitchFamily="34" charset="0"/>
              </a:rPr>
              <a:t>e</a:t>
            </a:r>
            <a:r>
              <a:rPr sz="2200" spc="-30" dirty="0">
                <a:solidFill>
                  <a:prstClr val="black"/>
                </a:solidFill>
                <a:latin typeface="Arial" panose="020B0604020202020204" pitchFamily="34" charset="0"/>
                <a:cs typeface="Arial" panose="020B0604020202020204" pitchFamily="34" charset="0"/>
              </a:rPr>
              <a:t>w</a:t>
            </a:r>
            <a:r>
              <a:rPr sz="2200" spc="-11" dirty="0">
                <a:solidFill>
                  <a:prstClr val="black"/>
                </a:solidFill>
                <a:latin typeface="Arial" panose="020B0604020202020204" pitchFamily="34" charset="0"/>
                <a:cs typeface="Arial" panose="020B0604020202020204" pitchFamily="34" charset="0"/>
              </a:rPr>
              <a:t>ees</a:t>
            </a:r>
            <a:endParaRPr sz="2200" dirty="0">
              <a:solidFill>
                <a:prstClr val="black"/>
              </a:solidFill>
              <a:latin typeface="Arial" panose="020B0604020202020204" pitchFamily="34" charset="0"/>
              <a:cs typeface="Arial" panose="020B0604020202020204" pitchFamily="34" charset="0"/>
            </a:endParaRPr>
          </a:p>
          <a:p>
            <a:pPr defTabSz="685800">
              <a:spcBef>
                <a:spcPts val="28"/>
              </a:spcBef>
            </a:pPr>
            <a:endParaRPr sz="2200" dirty="0">
              <a:solidFill>
                <a:prstClr val="black"/>
              </a:solidFill>
              <a:latin typeface="Arial" panose="020B0604020202020204" pitchFamily="34" charset="0"/>
              <a:cs typeface="Arial" panose="020B0604020202020204" pitchFamily="34" charset="0"/>
            </a:endParaRPr>
          </a:p>
          <a:p>
            <a:pPr marL="9525" defTabSz="685800"/>
            <a:r>
              <a:rPr sz="2200" spc="-30" dirty="0">
                <a:solidFill>
                  <a:prstClr val="black"/>
                </a:solidFill>
                <a:latin typeface="Arial" panose="020B0604020202020204" pitchFamily="34" charset="0"/>
                <a:cs typeface="Arial" panose="020B0604020202020204" pitchFamily="34" charset="0"/>
              </a:rPr>
              <a:t>F</a:t>
            </a:r>
            <a:r>
              <a:rPr sz="2200" spc="-15" dirty="0">
                <a:solidFill>
                  <a:prstClr val="black"/>
                </a:solidFill>
                <a:latin typeface="Arial" panose="020B0604020202020204" pitchFamily="34" charset="0"/>
                <a:cs typeface="Arial" panose="020B0604020202020204" pitchFamily="34" charset="0"/>
              </a:rPr>
              <a:t>o</a:t>
            </a:r>
            <a:r>
              <a:rPr sz="2200" spc="-8" dirty="0">
                <a:solidFill>
                  <a:prstClr val="black"/>
                </a:solidFill>
                <a:latin typeface="Arial" panose="020B0604020202020204" pitchFamily="34" charset="0"/>
                <a:cs typeface="Arial" panose="020B0604020202020204" pitchFamily="34" charset="0"/>
              </a:rPr>
              <a:t>r</a:t>
            </a:r>
            <a:r>
              <a:rPr sz="2200" dirty="0">
                <a:solidFill>
                  <a:prstClr val="black"/>
                </a:solidFill>
                <a:latin typeface="Arial" panose="020B0604020202020204" pitchFamily="34" charset="0"/>
                <a:cs typeface="Arial" panose="020B0604020202020204" pitchFamily="34" charset="0"/>
              </a:rPr>
              <a:t> </a:t>
            </a:r>
            <a:r>
              <a:rPr sz="2200" spc="-11" dirty="0">
                <a:solidFill>
                  <a:prstClr val="black"/>
                </a:solidFill>
                <a:latin typeface="Arial" panose="020B0604020202020204" pitchFamily="34" charset="0"/>
                <a:cs typeface="Arial" panose="020B0604020202020204" pitchFamily="34" charset="0"/>
              </a:rPr>
              <a:t>a</a:t>
            </a:r>
            <a:r>
              <a:rPr sz="2200" spc="-53" dirty="0">
                <a:solidFill>
                  <a:prstClr val="black"/>
                </a:solidFill>
                <a:latin typeface="Arial" panose="020B0604020202020204" pitchFamily="34" charset="0"/>
                <a:cs typeface="Arial" panose="020B0604020202020204" pitchFamily="34" charset="0"/>
              </a:rPr>
              <a:t>n</a:t>
            </a:r>
            <a:r>
              <a:rPr sz="2200" spc="-11" dirty="0">
                <a:solidFill>
                  <a:prstClr val="black"/>
                </a:solidFill>
                <a:latin typeface="Arial" panose="020B0604020202020204" pitchFamily="34" charset="0"/>
                <a:cs typeface="Arial" panose="020B0604020202020204" pitchFamily="34" charset="0"/>
              </a:rPr>
              <a:t>y</a:t>
            </a:r>
            <a:r>
              <a:rPr sz="2200" dirty="0">
                <a:solidFill>
                  <a:prstClr val="black"/>
                </a:solidFill>
                <a:latin typeface="Arial" panose="020B0604020202020204" pitchFamily="34" charset="0"/>
                <a:cs typeface="Arial" panose="020B0604020202020204" pitchFamily="34" charset="0"/>
              </a:rPr>
              <a:t> </a:t>
            </a:r>
            <a:r>
              <a:rPr sz="2200" spc="-15" dirty="0">
                <a:solidFill>
                  <a:prstClr val="black"/>
                </a:solidFill>
                <a:latin typeface="Arial" panose="020B0604020202020204" pitchFamily="34" charset="0"/>
                <a:cs typeface="Arial" panose="020B0604020202020204" pitchFamily="34" charset="0"/>
              </a:rPr>
              <a:t>que</a:t>
            </a:r>
            <a:r>
              <a:rPr sz="2200" spc="-41" dirty="0">
                <a:solidFill>
                  <a:prstClr val="black"/>
                </a:solidFill>
                <a:latin typeface="Arial" panose="020B0604020202020204" pitchFamily="34" charset="0"/>
                <a:cs typeface="Arial" panose="020B0604020202020204" pitchFamily="34" charset="0"/>
              </a:rPr>
              <a:t>s</a:t>
            </a:r>
            <a:r>
              <a:rPr sz="2200" dirty="0">
                <a:solidFill>
                  <a:prstClr val="black"/>
                </a:solidFill>
                <a:latin typeface="Arial" panose="020B0604020202020204" pitchFamily="34" charset="0"/>
                <a:cs typeface="Arial" panose="020B0604020202020204" pitchFamily="34" charset="0"/>
              </a:rPr>
              <a:t>t</a:t>
            </a:r>
            <a:r>
              <a:rPr sz="2200" spc="-8" dirty="0">
                <a:solidFill>
                  <a:prstClr val="black"/>
                </a:solidFill>
                <a:latin typeface="Arial" panose="020B0604020202020204" pitchFamily="34" charset="0"/>
                <a:cs typeface="Arial" panose="020B0604020202020204" pitchFamily="34" charset="0"/>
              </a:rPr>
              <a:t>i</a:t>
            </a:r>
            <a:r>
              <a:rPr sz="2200" spc="-4" dirty="0">
                <a:solidFill>
                  <a:prstClr val="black"/>
                </a:solidFill>
                <a:latin typeface="Arial" panose="020B0604020202020204" pitchFamily="34" charset="0"/>
                <a:cs typeface="Arial" panose="020B0604020202020204" pitchFamily="34" charset="0"/>
              </a:rPr>
              <a:t>on</a:t>
            </a:r>
            <a:r>
              <a:rPr sz="2200" dirty="0">
                <a:solidFill>
                  <a:prstClr val="black"/>
                </a:solidFill>
                <a:latin typeface="Arial" panose="020B0604020202020204" pitchFamily="34" charset="0"/>
                <a:cs typeface="Arial" panose="020B0604020202020204" pitchFamily="34" charset="0"/>
              </a:rPr>
              <a:t>s</a:t>
            </a:r>
            <a:r>
              <a:rPr sz="2200" spc="30" dirty="0">
                <a:solidFill>
                  <a:prstClr val="black"/>
                </a:solidFill>
                <a:latin typeface="Arial" panose="020B0604020202020204" pitchFamily="34" charset="0"/>
                <a:cs typeface="Arial" panose="020B0604020202020204" pitchFamily="34" charset="0"/>
              </a:rPr>
              <a:t> </a:t>
            </a:r>
            <a:r>
              <a:rPr sz="2200" spc="-15" dirty="0">
                <a:solidFill>
                  <a:prstClr val="black"/>
                </a:solidFill>
                <a:latin typeface="Arial" panose="020B0604020202020204" pitchFamily="34" charset="0"/>
                <a:cs typeface="Arial" panose="020B0604020202020204" pitchFamily="34" charset="0"/>
              </a:rPr>
              <a:t>o</a:t>
            </a:r>
            <a:r>
              <a:rPr sz="2200" spc="-8" dirty="0">
                <a:solidFill>
                  <a:prstClr val="black"/>
                </a:solidFill>
                <a:latin typeface="Arial" panose="020B0604020202020204" pitchFamily="34" charset="0"/>
                <a:cs typeface="Arial" panose="020B0604020202020204" pitchFamily="34" charset="0"/>
              </a:rPr>
              <a:t>r</a:t>
            </a:r>
            <a:r>
              <a:rPr sz="2200" dirty="0">
                <a:solidFill>
                  <a:prstClr val="black"/>
                </a:solidFill>
                <a:latin typeface="Arial" panose="020B0604020202020204" pitchFamily="34" charset="0"/>
                <a:cs typeface="Arial" panose="020B0604020202020204" pitchFamily="34" charset="0"/>
              </a:rPr>
              <a:t> </a:t>
            </a:r>
            <a:r>
              <a:rPr sz="2200" spc="-26" dirty="0">
                <a:solidFill>
                  <a:prstClr val="black"/>
                </a:solidFill>
                <a:latin typeface="Arial" panose="020B0604020202020204" pitchFamily="34" charset="0"/>
                <a:cs typeface="Arial" panose="020B0604020202020204" pitchFamily="34" charset="0"/>
              </a:rPr>
              <a:t>c</a:t>
            </a:r>
            <a:r>
              <a:rPr sz="2200" spc="-19" dirty="0">
                <a:solidFill>
                  <a:prstClr val="black"/>
                </a:solidFill>
                <a:latin typeface="Arial" panose="020B0604020202020204" pitchFamily="34" charset="0"/>
                <a:cs typeface="Arial" panose="020B0604020202020204" pitchFamily="34" charset="0"/>
              </a:rPr>
              <a:t>omme</a:t>
            </a:r>
            <a:r>
              <a:rPr sz="2200" spc="-38" dirty="0">
                <a:solidFill>
                  <a:prstClr val="black"/>
                </a:solidFill>
                <a:latin typeface="Arial" panose="020B0604020202020204" pitchFamily="34" charset="0"/>
                <a:cs typeface="Arial" panose="020B0604020202020204" pitchFamily="34" charset="0"/>
              </a:rPr>
              <a:t>n</a:t>
            </a:r>
            <a:r>
              <a:rPr sz="2200" spc="-8" dirty="0">
                <a:solidFill>
                  <a:prstClr val="black"/>
                </a:solidFill>
                <a:latin typeface="Arial" panose="020B0604020202020204" pitchFamily="34" charset="0"/>
                <a:cs typeface="Arial" panose="020B0604020202020204" pitchFamily="34" charset="0"/>
              </a:rPr>
              <a:t>ts:</a:t>
            </a:r>
            <a:r>
              <a:rPr sz="2200" spc="26" dirty="0">
                <a:solidFill>
                  <a:prstClr val="black"/>
                </a:solidFill>
                <a:latin typeface="Arial" panose="020B0604020202020204" pitchFamily="34" charset="0"/>
                <a:cs typeface="Arial" panose="020B0604020202020204" pitchFamily="34" charset="0"/>
              </a:rPr>
              <a:t> </a:t>
            </a:r>
            <a:r>
              <a:rPr sz="2200" u="heavy" spc="-15" dirty="0">
                <a:solidFill>
                  <a:srgbClr val="0462C1"/>
                </a:solidFill>
                <a:latin typeface="Arial" panose="020B0604020202020204" pitchFamily="34" charset="0"/>
                <a:cs typeface="Arial" panose="020B0604020202020204" pitchFamily="34" charset="0"/>
                <a:hlinkClick r:id="rId6"/>
              </a:rPr>
              <a:t>Har</a:t>
            </a:r>
            <a:r>
              <a:rPr sz="2200" u="heavy" spc="-26" dirty="0">
                <a:solidFill>
                  <a:srgbClr val="0462C1"/>
                </a:solidFill>
                <a:latin typeface="Arial" panose="020B0604020202020204" pitchFamily="34" charset="0"/>
                <a:cs typeface="Arial" panose="020B0604020202020204" pitchFamily="34" charset="0"/>
                <a:hlinkClick r:id="rId6"/>
              </a:rPr>
              <a:t>m</a:t>
            </a:r>
            <a:r>
              <a:rPr sz="2200" u="heavy" spc="-49" dirty="0">
                <a:solidFill>
                  <a:srgbClr val="0462C1"/>
                </a:solidFill>
                <a:latin typeface="Arial" panose="020B0604020202020204" pitchFamily="34" charset="0"/>
                <a:cs typeface="Arial" panose="020B0604020202020204" pitchFamily="34" charset="0"/>
                <a:hlinkClick r:id="rId6"/>
              </a:rPr>
              <a:t>R</a:t>
            </a:r>
            <a:r>
              <a:rPr sz="2200" u="heavy" spc="-11" dirty="0">
                <a:solidFill>
                  <a:srgbClr val="0462C1"/>
                </a:solidFill>
                <a:latin typeface="Arial" panose="020B0604020202020204" pitchFamily="34" charset="0"/>
                <a:cs typeface="Arial" panose="020B0604020202020204" pitchFamily="34" charset="0"/>
                <a:hlinkClick r:id="rId6"/>
              </a:rPr>
              <a:t>ed</a:t>
            </a:r>
            <a:r>
              <a:rPr sz="2200" u="heavy" spc="-23" dirty="0">
                <a:solidFill>
                  <a:srgbClr val="0462C1"/>
                </a:solidFill>
                <a:latin typeface="Arial" panose="020B0604020202020204" pitchFamily="34" charset="0"/>
                <a:cs typeface="Arial" panose="020B0604020202020204" pitchFamily="34" charset="0"/>
                <a:hlinkClick r:id="rId6"/>
              </a:rPr>
              <a:t>u</a:t>
            </a:r>
            <a:r>
              <a:rPr sz="2200" u="heavy" spc="-11" dirty="0">
                <a:solidFill>
                  <a:srgbClr val="0462C1"/>
                </a:solidFill>
                <a:latin typeface="Arial" panose="020B0604020202020204" pitchFamily="34" charset="0"/>
                <a:cs typeface="Arial" panose="020B0604020202020204" pitchFamily="34" charset="0"/>
                <a:hlinkClick r:id="rId6"/>
              </a:rPr>
              <a:t>ctio</a:t>
            </a:r>
            <a:r>
              <a:rPr sz="2200" u="heavy" spc="-23" dirty="0">
                <a:solidFill>
                  <a:srgbClr val="0462C1"/>
                </a:solidFill>
                <a:latin typeface="Arial" panose="020B0604020202020204" pitchFamily="34" charset="0"/>
                <a:cs typeface="Arial" panose="020B0604020202020204" pitchFamily="34" charset="0"/>
                <a:hlinkClick r:id="rId6"/>
              </a:rPr>
              <a:t>n</a:t>
            </a:r>
            <a:r>
              <a:rPr sz="2200" u="heavy" spc="-19" dirty="0">
                <a:solidFill>
                  <a:srgbClr val="0462C1"/>
                </a:solidFill>
                <a:latin typeface="Arial" panose="020B0604020202020204" pitchFamily="34" charset="0"/>
                <a:cs typeface="Arial" panose="020B0604020202020204" pitchFamily="34" charset="0"/>
                <a:hlinkClick r:id="rId6"/>
              </a:rPr>
              <a:t>@Du</a:t>
            </a:r>
            <a:r>
              <a:rPr sz="2200" u="heavy" spc="-79" dirty="0">
                <a:solidFill>
                  <a:srgbClr val="0462C1"/>
                </a:solidFill>
                <a:latin typeface="Arial" panose="020B0604020202020204" pitchFamily="34" charset="0"/>
                <a:cs typeface="Arial" panose="020B0604020202020204" pitchFamily="34" charset="0"/>
                <a:hlinkClick r:id="rId6"/>
              </a:rPr>
              <a:t>k</a:t>
            </a:r>
            <a:r>
              <a:rPr sz="2200" u="heavy" spc="-11" dirty="0">
                <a:solidFill>
                  <a:srgbClr val="0462C1"/>
                </a:solidFill>
                <a:latin typeface="Arial" panose="020B0604020202020204" pitchFamily="34" charset="0"/>
                <a:cs typeface="Arial" panose="020B0604020202020204" pitchFamily="34" charset="0"/>
                <a:hlinkClick r:id="rId6"/>
              </a:rPr>
              <a:t>e.edu</a:t>
            </a:r>
            <a:endParaRPr sz="2200" dirty="0">
              <a:solidFill>
                <a:prstClr val="black"/>
              </a:solidFill>
              <a:latin typeface="Arial" panose="020B0604020202020204" pitchFamily="34" charset="0"/>
              <a:cs typeface="Arial" panose="020B0604020202020204" pitchFamily="34" charset="0"/>
            </a:endParaRPr>
          </a:p>
        </p:txBody>
      </p:sp>
      <p:sp>
        <p:nvSpPr>
          <p:cNvPr id="4" name="object 4"/>
          <p:cNvSpPr txBox="1">
            <a:spLocks noGrp="1"/>
          </p:cNvSpPr>
          <p:nvPr>
            <p:ph type="sldNum" sz="quarter" idx="7"/>
          </p:nvPr>
        </p:nvSpPr>
        <p:spPr>
          <a:xfrm>
            <a:off x="6659047" y="5723208"/>
            <a:ext cx="57150" cy="92333"/>
          </a:xfrm>
          <a:prstGeom prst="rect">
            <a:avLst/>
          </a:prstGeom>
        </p:spPr>
        <p:txBody>
          <a:bodyPr vert="horz" wrap="square" lIns="0" tIns="0" rIns="0" bIns="0" rtlCol="0">
            <a:spAutoFit/>
          </a:bodyPr>
          <a:lstStyle/>
          <a:p>
            <a:pPr marL="19050" defTabSz="685800"/>
            <a:fld id="{81D60167-4931-47E6-BA6A-407CBD079E47}" type="slidenum">
              <a:rPr spc="-4" dirty="0"/>
              <a:pPr marL="19050" defTabSz="685800"/>
              <a:t>50</a:t>
            </a:fld>
            <a:endParaRPr spc="-4" dirty="0"/>
          </a:p>
        </p:txBody>
      </p:sp>
      <p:sp>
        <p:nvSpPr>
          <p:cNvPr id="3" name="object 3"/>
          <p:cNvSpPr txBox="1">
            <a:spLocks noGrp="1"/>
          </p:cNvSpPr>
          <p:nvPr>
            <p:ph type="title"/>
          </p:nvPr>
        </p:nvSpPr>
        <p:spPr>
          <a:xfrm>
            <a:off x="181813" y="41046"/>
            <a:ext cx="8780373" cy="430887"/>
          </a:xfrm>
          <a:prstGeom prst="rect">
            <a:avLst/>
          </a:prstGeom>
        </p:spPr>
        <p:txBody>
          <a:bodyPr vert="horz" wrap="square" lIns="0" tIns="0" rIns="0" bIns="0" rtlCol="0">
            <a:spAutoFit/>
          </a:bodyPr>
          <a:lstStyle/>
          <a:p>
            <a:pPr marL="343853"/>
            <a:r>
              <a:rPr sz="2800" spc="-26" dirty="0">
                <a:latin typeface="Arial" panose="020B0604020202020204" pitchFamily="34" charset="0"/>
                <a:cs typeface="Arial" panose="020B0604020202020204" pitchFamily="34" charset="0"/>
              </a:rPr>
              <a:t>O</a:t>
            </a:r>
            <a:r>
              <a:rPr sz="2800" spc="-53" dirty="0">
                <a:latin typeface="Arial" panose="020B0604020202020204" pitchFamily="34" charset="0"/>
                <a:cs typeface="Arial" panose="020B0604020202020204" pitchFamily="34" charset="0"/>
              </a:rPr>
              <a:t>v</a:t>
            </a:r>
            <a:r>
              <a:rPr sz="2800" spc="-15" dirty="0">
                <a:latin typeface="Arial" panose="020B0604020202020204" pitchFamily="34" charset="0"/>
                <a:cs typeface="Arial" panose="020B0604020202020204" pitchFamily="34" charset="0"/>
              </a:rPr>
              <a:t>e</a:t>
            </a:r>
            <a:r>
              <a:rPr sz="2800" spc="-56" dirty="0">
                <a:latin typeface="Arial" panose="020B0604020202020204" pitchFamily="34" charset="0"/>
                <a:cs typeface="Arial" panose="020B0604020202020204" pitchFamily="34" charset="0"/>
              </a:rPr>
              <a:t>r</a:t>
            </a:r>
            <a:r>
              <a:rPr sz="2800" spc="-19" dirty="0">
                <a:latin typeface="Arial" panose="020B0604020202020204" pitchFamily="34" charset="0"/>
                <a:cs typeface="Arial" panose="020B0604020202020204" pitchFamily="34" charset="0"/>
              </a:rPr>
              <a:t>dos</a:t>
            </a:r>
            <a:r>
              <a:rPr sz="2800" spc="-15" dirty="0">
                <a:latin typeface="Arial" panose="020B0604020202020204" pitchFamily="34" charset="0"/>
                <a:cs typeface="Arial" panose="020B0604020202020204" pitchFamily="34" charset="0"/>
              </a:rPr>
              <a:t>e</a:t>
            </a:r>
            <a:r>
              <a:rPr sz="2800" spc="23" dirty="0">
                <a:latin typeface="Arial" panose="020B0604020202020204" pitchFamily="34" charset="0"/>
                <a:cs typeface="Arial" panose="020B0604020202020204" pitchFamily="34" charset="0"/>
              </a:rPr>
              <a:t> </a:t>
            </a:r>
            <a:r>
              <a:rPr sz="2800" spc="-19" dirty="0">
                <a:latin typeface="Arial" panose="020B0604020202020204" pitchFamily="34" charset="0"/>
                <a:cs typeface="Arial" panose="020B0604020202020204" pitchFamily="34" charset="0"/>
              </a:rPr>
              <a:t>P</a:t>
            </a:r>
            <a:r>
              <a:rPr sz="2800" spc="-53" dirty="0">
                <a:latin typeface="Arial" panose="020B0604020202020204" pitchFamily="34" charset="0"/>
                <a:cs typeface="Arial" panose="020B0604020202020204" pitchFamily="34" charset="0"/>
              </a:rPr>
              <a:t>r</a:t>
            </a:r>
            <a:r>
              <a:rPr sz="2800" spc="-34" dirty="0">
                <a:latin typeface="Arial" panose="020B0604020202020204" pitchFamily="34" charset="0"/>
                <a:cs typeface="Arial" panose="020B0604020202020204" pitchFamily="34" charset="0"/>
              </a:rPr>
              <a:t>e</a:t>
            </a:r>
            <a:r>
              <a:rPr sz="2800" spc="-49" dirty="0">
                <a:latin typeface="Arial" panose="020B0604020202020204" pitchFamily="34" charset="0"/>
                <a:cs typeface="Arial" panose="020B0604020202020204" pitchFamily="34" charset="0"/>
              </a:rPr>
              <a:t>v</a:t>
            </a:r>
            <a:r>
              <a:rPr sz="2800" spc="-15" dirty="0">
                <a:latin typeface="Arial" panose="020B0604020202020204" pitchFamily="34" charset="0"/>
                <a:cs typeface="Arial" panose="020B0604020202020204" pitchFamily="34" charset="0"/>
              </a:rPr>
              <a:t>e</a:t>
            </a:r>
            <a:r>
              <a:rPr sz="2800" spc="-45" dirty="0">
                <a:latin typeface="Arial" panose="020B0604020202020204" pitchFamily="34" charset="0"/>
                <a:cs typeface="Arial" panose="020B0604020202020204" pitchFamily="34" charset="0"/>
              </a:rPr>
              <a:t>n</a:t>
            </a:r>
            <a:r>
              <a:rPr sz="2800" spc="-15" dirty="0">
                <a:latin typeface="Arial" panose="020B0604020202020204" pitchFamily="34" charset="0"/>
                <a:cs typeface="Arial" panose="020B0604020202020204" pitchFamily="34" charset="0"/>
              </a:rPr>
              <a:t>tion</a:t>
            </a:r>
            <a:r>
              <a:rPr sz="2800" spc="-4" dirty="0">
                <a:latin typeface="Arial" panose="020B0604020202020204" pitchFamily="34" charset="0"/>
                <a:cs typeface="Arial" panose="020B0604020202020204" pitchFamily="34" charset="0"/>
              </a:rPr>
              <a:t> </a:t>
            </a:r>
            <a:r>
              <a:rPr sz="2800" spc="-101" dirty="0">
                <a:latin typeface="Arial" panose="020B0604020202020204" pitchFamily="34" charset="0"/>
                <a:cs typeface="Arial" panose="020B0604020202020204" pitchFamily="34" charset="0"/>
              </a:rPr>
              <a:t>E</a:t>
            </a:r>
            <a:r>
              <a:rPr sz="2800" spc="-38" dirty="0">
                <a:latin typeface="Arial" panose="020B0604020202020204" pitchFamily="34" charset="0"/>
                <a:cs typeface="Arial" panose="020B0604020202020204" pitchFamily="34" charset="0"/>
              </a:rPr>
              <a:t>f</a:t>
            </a:r>
            <a:r>
              <a:rPr sz="2800" spc="-75" dirty="0">
                <a:latin typeface="Arial" panose="020B0604020202020204" pitchFamily="34" charset="0"/>
                <a:cs typeface="Arial" panose="020B0604020202020204" pitchFamily="34" charset="0"/>
              </a:rPr>
              <a:t>f</a:t>
            </a:r>
            <a:r>
              <a:rPr sz="2800" spc="-19" dirty="0">
                <a:latin typeface="Arial" panose="020B0604020202020204" pitchFamily="34" charset="0"/>
                <a:cs typeface="Arial" panose="020B0604020202020204" pitchFamily="34" charset="0"/>
              </a:rPr>
              <a:t>ort</a:t>
            </a:r>
            <a:r>
              <a:rPr sz="2800" spc="-15" dirty="0">
                <a:latin typeface="Arial" panose="020B0604020202020204" pitchFamily="34" charset="0"/>
                <a:cs typeface="Arial" panose="020B0604020202020204" pitchFamily="34" charset="0"/>
              </a:rPr>
              <a:t>s</a:t>
            </a:r>
            <a:r>
              <a:rPr sz="2800" spc="4"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in</a:t>
            </a:r>
            <a:r>
              <a:rPr sz="2800" spc="-4" dirty="0">
                <a:latin typeface="Arial" panose="020B0604020202020204" pitchFamily="34" charset="0"/>
                <a:cs typeface="Arial" panose="020B0604020202020204" pitchFamily="34" charset="0"/>
              </a:rPr>
              <a:t> </a:t>
            </a:r>
            <a:r>
              <a:rPr sz="2800" spc="-19" dirty="0">
                <a:latin typeface="Arial" panose="020B0604020202020204" pitchFamily="34" charset="0"/>
                <a:cs typeface="Arial" panose="020B0604020202020204" pitchFamily="34" charset="0"/>
              </a:rPr>
              <a:t>CL</a:t>
            </a:r>
            <a:r>
              <a:rPr sz="2800" spc="-15" dirty="0">
                <a:latin typeface="Arial" panose="020B0604020202020204" pitchFamily="34" charset="0"/>
                <a:cs typeface="Arial" panose="020B0604020202020204" pitchFamily="34" charset="0"/>
              </a:rPr>
              <a:t>S</a:t>
            </a:r>
            <a:r>
              <a:rPr sz="2800" spc="23" dirty="0">
                <a:latin typeface="Arial" panose="020B0604020202020204" pitchFamily="34" charset="0"/>
                <a:cs typeface="Arial" panose="020B0604020202020204" pitchFamily="34" charset="0"/>
              </a:rPr>
              <a:t> </a:t>
            </a:r>
            <a:r>
              <a:rPr sz="2800" spc="-15" dirty="0">
                <a:latin typeface="Arial" panose="020B0604020202020204" pitchFamily="34" charset="0"/>
                <a:cs typeface="Arial" panose="020B0604020202020204" pitchFamily="34" charset="0"/>
              </a:rPr>
              <a:t>–</a:t>
            </a:r>
            <a:r>
              <a:rPr sz="2800" spc="-49" dirty="0">
                <a:latin typeface="Arial" panose="020B0604020202020204" pitchFamily="34" charset="0"/>
                <a:cs typeface="Arial" panose="020B0604020202020204" pitchFamily="34" charset="0"/>
              </a:rPr>
              <a:t> </a:t>
            </a:r>
            <a:r>
              <a:rPr sz="2800" spc="-94" dirty="0">
                <a:latin typeface="Arial" panose="020B0604020202020204" pitchFamily="34" charset="0"/>
                <a:cs typeface="Arial" panose="020B0604020202020204" pitchFamily="34" charset="0"/>
              </a:rPr>
              <a:t>R</a:t>
            </a:r>
            <a:r>
              <a:rPr sz="2800" spc="-34" dirty="0">
                <a:latin typeface="Arial" panose="020B0604020202020204" pitchFamily="34" charset="0"/>
                <a:cs typeface="Arial" panose="020B0604020202020204" pitchFamily="34" charset="0"/>
              </a:rPr>
              <a:t>es</a:t>
            </a:r>
            <a:r>
              <a:rPr sz="2800" spc="-41" dirty="0">
                <a:latin typeface="Arial" panose="020B0604020202020204" pitchFamily="34" charset="0"/>
                <a:cs typeface="Arial" panose="020B0604020202020204" pitchFamily="34" charset="0"/>
              </a:rPr>
              <a:t>o</a:t>
            </a:r>
            <a:r>
              <a:rPr sz="2800" spc="-45" dirty="0">
                <a:latin typeface="Arial" panose="020B0604020202020204" pitchFamily="34" charset="0"/>
                <a:cs typeface="Arial" panose="020B0604020202020204" pitchFamily="34" charset="0"/>
              </a:rPr>
              <a:t>u</a:t>
            </a:r>
            <a:r>
              <a:rPr sz="2800" spc="-83" dirty="0">
                <a:latin typeface="Arial" panose="020B0604020202020204" pitchFamily="34" charset="0"/>
                <a:cs typeface="Arial" panose="020B0604020202020204" pitchFamily="34" charset="0"/>
              </a:rPr>
              <a:t>r</a:t>
            </a:r>
            <a:r>
              <a:rPr sz="2800" spc="-41" dirty="0">
                <a:latin typeface="Arial" panose="020B0604020202020204" pitchFamily="34" charset="0"/>
                <a:cs typeface="Arial" panose="020B0604020202020204" pitchFamily="34" charset="0"/>
              </a:rPr>
              <a:t>c</a:t>
            </a:r>
            <a:r>
              <a:rPr sz="2800" spc="-15" dirty="0">
                <a:latin typeface="Arial" panose="020B0604020202020204" pitchFamily="34" charset="0"/>
                <a:cs typeface="Arial" panose="020B0604020202020204" pitchFamily="34" charset="0"/>
              </a:rPr>
              <a:t>e</a:t>
            </a:r>
            <a:r>
              <a:rPr sz="2800" spc="-68" dirty="0">
                <a:latin typeface="Arial" panose="020B0604020202020204" pitchFamily="34" charset="0"/>
                <a:cs typeface="Arial" panose="020B0604020202020204" pitchFamily="34" charset="0"/>
              </a:rPr>
              <a:t> </a:t>
            </a:r>
            <a:r>
              <a:rPr sz="2800" spc="-30" dirty="0">
                <a:latin typeface="Arial" panose="020B0604020202020204" pitchFamily="34" charset="0"/>
                <a:cs typeface="Arial" panose="020B0604020202020204" pitchFamily="34" charset="0"/>
              </a:rPr>
              <a:t>L</a:t>
            </a:r>
            <a:r>
              <a:rPr sz="2800" spc="-8" dirty="0">
                <a:latin typeface="Arial" panose="020B0604020202020204" pitchFamily="34" charset="0"/>
                <a:cs typeface="Arial" panose="020B0604020202020204" pitchFamily="34" charset="0"/>
              </a:rPr>
              <a:t>i</a:t>
            </a:r>
            <a:r>
              <a:rPr sz="2800" spc="-41" dirty="0">
                <a:latin typeface="Arial" panose="020B0604020202020204" pitchFamily="34" charset="0"/>
                <a:cs typeface="Arial" panose="020B0604020202020204" pitchFamily="34" charset="0"/>
              </a:rPr>
              <a:t>n</a:t>
            </a:r>
            <a:r>
              <a:rPr sz="2800" spc="-71" dirty="0">
                <a:latin typeface="Arial" panose="020B0604020202020204" pitchFamily="34" charset="0"/>
                <a:cs typeface="Arial" panose="020B0604020202020204" pitchFamily="34" charset="0"/>
              </a:rPr>
              <a:t>k</a:t>
            </a:r>
            <a:r>
              <a:rPr sz="2800" spc="-15" dirty="0">
                <a:latin typeface="Arial" panose="020B0604020202020204" pitchFamily="34" charset="0"/>
                <a:cs typeface="Arial" panose="020B0604020202020204" pitchFamily="34" charset="0"/>
              </a:rPr>
              <a: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75147" y="2311166"/>
            <a:ext cx="6793706" cy="1661993"/>
          </a:xfrm>
          <a:prstGeom prst="rect">
            <a:avLst/>
          </a:prstGeom>
        </p:spPr>
        <p:txBody>
          <a:bodyPr vert="horz" wrap="square" lIns="0" tIns="0" rIns="0" bIns="0" rtlCol="0">
            <a:spAutoFit/>
          </a:bodyPr>
          <a:lstStyle/>
          <a:p>
            <a:pPr marL="9525" marR="3810" indent="-1905" algn="ctr" defTabSz="685800">
              <a:lnSpc>
                <a:spcPct val="90100"/>
              </a:lnSpc>
            </a:pPr>
            <a:r>
              <a:rPr sz="2400" i="1" spc="-4" dirty="0">
                <a:solidFill>
                  <a:prstClr val="black"/>
                </a:solidFill>
                <a:latin typeface="Arial" panose="020B0604020202020204" pitchFamily="34" charset="0"/>
                <a:cs typeface="Arial" panose="020B0604020202020204" pitchFamily="34" charset="0"/>
              </a:rPr>
              <a:t>Th</a:t>
            </a:r>
            <a:r>
              <a:rPr sz="2400" i="1" spc="4" dirty="0">
                <a:solidFill>
                  <a:prstClr val="black"/>
                </a:solidFill>
                <a:latin typeface="Arial" panose="020B0604020202020204" pitchFamily="34" charset="0"/>
                <a:cs typeface="Arial" panose="020B0604020202020204" pitchFamily="34" charset="0"/>
              </a:rPr>
              <a:t>e</a:t>
            </a:r>
            <a:r>
              <a:rPr sz="2400" i="1" spc="-11" dirty="0">
                <a:solidFill>
                  <a:prstClr val="black"/>
                </a:solidFill>
                <a:latin typeface="Arial" panose="020B0604020202020204" pitchFamily="34" charset="0"/>
                <a:cs typeface="Arial" panose="020B0604020202020204" pitchFamily="34" charset="0"/>
              </a:rPr>
              <a:t>se</a:t>
            </a:r>
            <a:r>
              <a:rPr sz="2400" i="1" spc="11" dirty="0">
                <a:solidFill>
                  <a:prstClr val="black"/>
                </a:solidFill>
                <a:latin typeface="Arial" panose="020B0604020202020204" pitchFamily="34" charset="0"/>
                <a:cs typeface="Arial" panose="020B0604020202020204" pitchFamily="34" charset="0"/>
              </a:rPr>
              <a:t> </a:t>
            </a:r>
            <a:r>
              <a:rPr sz="2400" i="1" spc="-15" dirty="0">
                <a:solidFill>
                  <a:prstClr val="black"/>
                </a:solidFill>
                <a:latin typeface="Arial" panose="020B0604020202020204" pitchFamily="34" charset="0"/>
                <a:cs typeface="Arial" panose="020B0604020202020204" pitchFamily="34" charset="0"/>
              </a:rPr>
              <a:t>p</a:t>
            </a:r>
            <a:r>
              <a:rPr sz="2400" i="1" dirty="0">
                <a:solidFill>
                  <a:prstClr val="black"/>
                </a:solidFill>
                <a:latin typeface="Arial" panose="020B0604020202020204" pitchFamily="34" charset="0"/>
                <a:cs typeface="Arial" panose="020B0604020202020204" pitchFamily="34" charset="0"/>
              </a:rPr>
              <a:t>ro</a:t>
            </a:r>
            <a:r>
              <a:rPr sz="2400" i="1" spc="-11" dirty="0">
                <a:solidFill>
                  <a:prstClr val="black"/>
                </a:solidFill>
                <a:latin typeface="Arial" panose="020B0604020202020204" pitchFamily="34" charset="0"/>
                <a:cs typeface="Arial" panose="020B0604020202020204" pitchFamily="34" charset="0"/>
              </a:rPr>
              <a:t>j</a:t>
            </a:r>
            <a:r>
              <a:rPr sz="2400" i="1" spc="-8" dirty="0">
                <a:solidFill>
                  <a:prstClr val="black"/>
                </a:solidFill>
                <a:latin typeface="Arial" panose="020B0604020202020204" pitchFamily="34" charset="0"/>
                <a:cs typeface="Arial" panose="020B0604020202020204" pitchFamily="34" charset="0"/>
              </a:rPr>
              <a:t>e</a:t>
            </a:r>
            <a:r>
              <a:rPr sz="2400" i="1" dirty="0">
                <a:solidFill>
                  <a:prstClr val="black"/>
                </a:solidFill>
                <a:latin typeface="Arial" panose="020B0604020202020204" pitchFamily="34" charset="0"/>
                <a:cs typeface="Arial" panose="020B0604020202020204" pitchFamily="34" charset="0"/>
              </a:rPr>
              <a:t>cts</a:t>
            </a:r>
            <a:r>
              <a:rPr sz="2400" i="1" spc="-8" dirty="0">
                <a:solidFill>
                  <a:prstClr val="black"/>
                </a:solidFill>
                <a:latin typeface="Arial" panose="020B0604020202020204" pitchFamily="34" charset="0"/>
                <a:cs typeface="Arial" panose="020B0604020202020204" pitchFamily="34" charset="0"/>
              </a:rPr>
              <a:t> </a:t>
            </a:r>
            <a:r>
              <a:rPr sz="2400" i="1" spc="-15" dirty="0">
                <a:solidFill>
                  <a:prstClr val="black"/>
                </a:solidFill>
                <a:latin typeface="Arial" panose="020B0604020202020204" pitchFamily="34" charset="0"/>
                <a:cs typeface="Arial" panose="020B0604020202020204" pitchFamily="34" charset="0"/>
              </a:rPr>
              <a:t>w</a:t>
            </a:r>
            <a:r>
              <a:rPr sz="2400" i="1" spc="-8" dirty="0">
                <a:solidFill>
                  <a:prstClr val="black"/>
                </a:solidFill>
                <a:latin typeface="Arial" panose="020B0604020202020204" pitchFamily="34" charset="0"/>
                <a:cs typeface="Arial" panose="020B0604020202020204" pitchFamily="34" charset="0"/>
              </a:rPr>
              <a:t>ere</a:t>
            </a:r>
            <a:r>
              <a:rPr sz="2400" i="1" spc="-4" dirty="0">
                <a:solidFill>
                  <a:prstClr val="black"/>
                </a:solidFill>
                <a:latin typeface="Arial" panose="020B0604020202020204" pitchFamily="34" charset="0"/>
                <a:cs typeface="Arial" panose="020B0604020202020204" pitchFamily="34" charset="0"/>
              </a:rPr>
              <a:t> p</a:t>
            </a:r>
            <a:r>
              <a:rPr sz="2400" i="1" spc="4" dirty="0">
                <a:solidFill>
                  <a:prstClr val="black"/>
                </a:solidFill>
                <a:latin typeface="Arial" panose="020B0604020202020204" pitchFamily="34" charset="0"/>
                <a:cs typeface="Arial" panose="020B0604020202020204" pitchFamily="34" charset="0"/>
              </a:rPr>
              <a:t>a</a:t>
            </a:r>
            <a:r>
              <a:rPr sz="2400" i="1" spc="-8" dirty="0">
                <a:solidFill>
                  <a:prstClr val="black"/>
                </a:solidFill>
                <a:latin typeface="Arial" panose="020B0604020202020204" pitchFamily="34" charset="0"/>
                <a:cs typeface="Arial" panose="020B0604020202020204" pitchFamily="34" charset="0"/>
              </a:rPr>
              <a:t>rt</a:t>
            </a:r>
            <a:r>
              <a:rPr sz="2400" i="1" spc="4" dirty="0">
                <a:solidFill>
                  <a:prstClr val="black"/>
                </a:solidFill>
                <a:latin typeface="Arial" panose="020B0604020202020204" pitchFamily="34" charset="0"/>
                <a:cs typeface="Arial" panose="020B0604020202020204" pitchFamily="34" charset="0"/>
              </a:rPr>
              <a:t> </a:t>
            </a:r>
            <a:r>
              <a:rPr sz="2400" i="1" spc="-4" dirty="0">
                <a:solidFill>
                  <a:prstClr val="black"/>
                </a:solidFill>
                <a:latin typeface="Arial" panose="020B0604020202020204" pitchFamily="34" charset="0"/>
                <a:cs typeface="Arial" panose="020B0604020202020204" pitchFamily="34" charset="0"/>
              </a:rPr>
              <a:t>o</a:t>
            </a:r>
            <a:r>
              <a:rPr sz="2400" i="1" dirty="0">
                <a:solidFill>
                  <a:prstClr val="black"/>
                </a:solidFill>
                <a:latin typeface="Arial" panose="020B0604020202020204" pitchFamily="34" charset="0"/>
                <a:cs typeface="Arial" panose="020B0604020202020204" pitchFamily="34" charset="0"/>
              </a:rPr>
              <a:t>f </a:t>
            </a:r>
            <a:r>
              <a:rPr sz="2400" i="1" spc="-11" dirty="0">
                <a:solidFill>
                  <a:prstClr val="black"/>
                </a:solidFill>
                <a:latin typeface="Arial" panose="020B0604020202020204" pitchFamily="34" charset="0"/>
                <a:cs typeface="Arial" panose="020B0604020202020204" pitchFamily="34" charset="0"/>
              </a:rPr>
              <a:t>the</a:t>
            </a:r>
            <a:r>
              <a:rPr sz="2400" i="1" spc="-26" dirty="0">
                <a:solidFill>
                  <a:prstClr val="black"/>
                </a:solidFill>
                <a:latin typeface="Arial" panose="020B0604020202020204" pitchFamily="34" charset="0"/>
                <a:cs typeface="Arial" panose="020B0604020202020204" pitchFamily="34" charset="0"/>
              </a:rPr>
              <a:t> </a:t>
            </a:r>
            <a:r>
              <a:rPr sz="2400" i="1" u="heavy" spc="-15" dirty="0">
                <a:solidFill>
                  <a:srgbClr val="0462C1"/>
                </a:solidFill>
                <a:latin typeface="Arial" panose="020B0604020202020204" pitchFamily="34" charset="0"/>
                <a:cs typeface="Arial" panose="020B0604020202020204" pitchFamily="34" charset="0"/>
                <a:hlinkClick r:id="rId3"/>
              </a:rPr>
              <a:t>Du</a:t>
            </a:r>
            <a:r>
              <a:rPr sz="2400" i="1" u="heavy" spc="-75" dirty="0">
                <a:solidFill>
                  <a:srgbClr val="0462C1"/>
                </a:solidFill>
                <a:latin typeface="Arial" panose="020B0604020202020204" pitchFamily="34" charset="0"/>
                <a:cs typeface="Arial" panose="020B0604020202020204" pitchFamily="34" charset="0"/>
                <a:hlinkClick r:id="rId3"/>
              </a:rPr>
              <a:t>k</a:t>
            </a:r>
            <a:r>
              <a:rPr sz="2400" i="1" u="heavy" spc="-11" dirty="0">
                <a:solidFill>
                  <a:srgbClr val="0462C1"/>
                </a:solidFill>
                <a:latin typeface="Arial" panose="020B0604020202020204" pitchFamily="34" charset="0"/>
                <a:cs typeface="Arial" panose="020B0604020202020204" pitchFamily="34" charset="0"/>
                <a:hlinkClick r:id="rId3"/>
              </a:rPr>
              <a:t>e</a:t>
            </a:r>
            <a:r>
              <a:rPr sz="2400" i="1" u="heavy" dirty="0">
                <a:solidFill>
                  <a:srgbClr val="0462C1"/>
                </a:solidFill>
                <a:latin typeface="Arial" panose="020B0604020202020204" pitchFamily="34" charset="0"/>
                <a:cs typeface="Arial" panose="020B0604020202020204" pitchFamily="34" charset="0"/>
                <a:hlinkClick r:id="rId3"/>
              </a:rPr>
              <a:t> </a:t>
            </a:r>
            <a:r>
              <a:rPr sz="2400" i="1" u="heavy" spc="-4" dirty="0">
                <a:solidFill>
                  <a:srgbClr val="0462C1"/>
                </a:solidFill>
                <a:latin typeface="Arial" panose="020B0604020202020204" pitchFamily="34" charset="0"/>
                <a:cs typeface="Arial" panose="020B0604020202020204" pitchFamily="34" charset="0"/>
                <a:hlinkClick r:id="rId3"/>
              </a:rPr>
              <a:t>O</a:t>
            </a:r>
            <a:r>
              <a:rPr sz="2400" i="1" u="heavy" dirty="0">
                <a:solidFill>
                  <a:srgbClr val="0462C1"/>
                </a:solidFill>
                <a:latin typeface="Arial" panose="020B0604020202020204" pitchFamily="34" charset="0"/>
                <a:cs typeface="Arial" panose="020B0604020202020204" pitchFamily="34" charset="0"/>
                <a:hlinkClick r:id="rId3"/>
              </a:rPr>
              <a:t>pioid </a:t>
            </a:r>
            <a:r>
              <a:rPr sz="2400" i="1" u="heavy" spc="-4" dirty="0">
                <a:solidFill>
                  <a:srgbClr val="0462C1"/>
                </a:solidFill>
                <a:latin typeface="Arial" panose="020B0604020202020204" pitchFamily="34" charset="0"/>
                <a:cs typeface="Arial" panose="020B0604020202020204" pitchFamily="34" charset="0"/>
                <a:hlinkClick r:id="rId3"/>
              </a:rPr>
              <a:t>C</a:t>
            </a:r>
            <a:r>
              <a:rPr sz="2400" i="1" u="heavy" spc="4" dirty="0">
                <a:solidFill>
                  <a:srgbClr val="0462C1"/>
                </a:solidFill>
                <a:latin typeface="Arial" panose="020B0604020202020204" pitchFamily="34" charset="0"/>
                <a:cs typeface="Arial" panose="020B0604020202020204" pitchFamily="34" charset="0"/>
                <a:hlinkClick r:id="rId3"/>
              </a:rPr>
              <a:t>o</a:t>
            </a:r>
            <a:r>
              <a:rPr sz="2400" i="1" u="heavy" dirty="0">
                <a:solidFill>
                  <a:srgbClr val="0462C1"/>
                </a:solidFill>
                <a:latin typeface="Arial" panose="020B0604020202020204" pitchFamily="34" charset="0"/>
                <a:cs typeface="Arial" panose="020B0604020202020204" pitchFamily="34" charset="0"/>
                <a:hlinkClick r:id="rId3"/>
              </a:rPr>
              <a:t>llabo</a:t>
            </a:r>
            <a:r>
              <a:rPr sz="2400" i="1" u="heavy" spc="-11" dirty="0">
                <a:solidFill>
                  <a:srgbClr val="0462C1"/>
                </a:solidFill>
                <a:latin typeface="Arial" panose="020B0604020202020204" pitchFamily="34" charset="0"/>
                <a:cs typeface="Arial" panose="020B0604020202020204" pitchFamily="34" charset="0"/>
                <a:hlinkClick r:id="rId3"/>
              </a:rPr>
              <a:t>ra</a:t>
            </a:r>
            <a:r>
              <a:rPr sz="2400" i="1" u="heavy" spc="-26" dirty="0">
                <a:solidFill>
                  <a:srgbClr val="0462C1"/>
                </a:solidFill>
                <a:latin typeface="Arial" panose="020B0604020202020204" pitchFamily="34" charset="0"/>
                <a:cs typeface="Arial" panose="020B0604020202020204" pitchFamily="34" charset="0"/>
                <a:hlinkClick r:id="rId3"/>
              </a:rPr>
              <a:t>t</a:t>
            </a:r>
            <a:r>
              <a:rPr sz="2400" i="1" u="heavy" spc="-15" dirty="0">
                <a:solidFill>
                  <a:srgbClr val="0462C1"/>
                </a:solidFill>
                <a:latin typeface="Arial" panose="020B0604020202020204" pitchFamily="34" charset="0"/>
                <a:cs typeface="Arial" panose="020B0604020202020204" pitchFamily="34" charset="0"/>
                <a:hlinkClick r:id="rId3"/>
              </a:rPr>
              <a:t>o</a:t>
            </a:r>
            <a:r>
              <a:rPr sz="2400" i="1" u="heavy" dirty="0">
                <a:solidFill>
                  <a:srgbClr val="0462C1"/>
                </a:solidFill>
                <a:latin typeface="Arial" panose="020B0604020202020204" pitchFamily="34" charset="0"/>
                <a:cs typeface="Arial" panose="020B0604020202020204" pitchFamily="34" charset="0"/>
                <a:hlinkClick r:id="rId3"/>
              </a:rPr>
              <a:t>r</a:t>
            </a:r>
            <a:r>
              <a:rPr sz="2400" i="1" u="heavy" spc="-101" dirty="0">
                <a:solidFill>
                  <a:srgbClr val="0462C1"/>
                </a:solidFill>
                <a:latin typeface="Arial" panose="020B0604020202020204" pitchFamily="34" charset="0"/>
                <a:cs typeface="Arial" panose="020B0604020202020204" pitchFamily="34" charset="0"/>
                <a:hlinkClick r:id="rId3"/>
              </a:rPr>
              <a:t>y</a:t>
            </a:r>
            <a:r>
              <a:rPr sz="2400" i="1" spc="-8" dirty="0">
                <a:solidFill>
                  <a:prstClr val="black"/>
                </a:solidFill>
                <a:latin typeface="Arial" panose="020B0604020202020204" pitchFamily="34" charset="0"/>
                <a:cs typeface="Arial" panose="020B0604020202020204" pitchFamily="34" charset="0"/>
              </a:rPr>
              <a:t>,</a:t>
            </a:r>
            <a:r>
              <a:rPr sz="2400" i="1" spc="-11" dirty="0">
                <a:solidFill>
                  <a:prstClr val="black"/>
                </a:solidFill>
                <a:latin typeface="Arial" panose="020B0604020202020204" pitchFamily="34" charset="0"/>
                <a:cs typeface="Arial" panose="020B0604020202020204" pitchFamily="34" charset="0"/>
              </a:rPr>
              <a:t> </a:t>
            </a:r>
            <a:r>
              <a:rPr sz="2400" i="1" spc="-4" dirty="0">
                <a:solidFill>
                  <a:prstClr val="black"/>
                </a:solidFill>
                <a:latin typeface="Arial" panose="020B0604020202020204" pitchFamily="34" charset="0"/>
                <a:cs typeface="Arial" panose="020B0604020202020204" pitchFamily="34" charset="0"/>
              </a:rPr>
              <a:t>fun</a:t>
            </a:r>
            <a:r>
              <a:rPr sz="2400" i="1" dirty="0">
                <a:solidFill>
                  <a:prstClr val="black"/>
                </a:solidFill>
                <a:latin typeface="Arial" panose="020B0604020202020204" pitchFamily="34" charset="0"/>
                <a:cs typeface="Arial" panose="020B0604020202020204" pitchFamily="34" charset="0"/>
              </a:rPr>
              <a:t>d</a:t>
            </a:r>
            <a:r>
              <a:rPr sz="2400" i="1" spc="-11" dirty="0">
                <a:solidFill>
                  <a:prstClr val="black"/>
                </a:solidFill>
                <a:latin typeface="Arial" panose="020B0604020202020204" pitchFamily="34" charset="0"/>
                <a:cs typeface="Arial" panose="020B0604020202020204" pitchFamily="34" charset="0"/>
              </a:rPr>
              <a:t>ed</a:t>
            </a:r>
            <a:r>
              <a:rPr sz="2400" i="1" spc="8" dirty="0">
                <a:solidFill>
                  <a:prstClr val="black"/>
                </a:solidFill>
                <a:latin typeface="Arial" panose="020B0604020202020204" pitchFamily="34" charset="0"/>
                <a:cs typeface="Arial" panose="020B0604020202020204" pitchFamily="34" charset="0"/>
              </a:rPr>
              <a:t> </a:t>
            </a:r>
            <a:r>
              <a:rPr sz="2400" i="1" spc="-8" dirty="0">
                <a:solidFill>
                  <a:prstClr val="black"/>
                </a:solidFill>
                <a:latin typeface="Arial" panose="020B0604020202020204" pitchFamily="34" charset="0"/>
                <a:cs typeface="Arial" panose="020B0604020202020204" pitchFamily="34" charset="0"/>
              </a:rPr>
              <a:t>b</a:t>
            </a:r>
            <a:r>
              <a:rPr sz="2400" i="1" dirty="0">
                <a:solidFill>
                  <a:prstClr val="black"/>
                </a:solidFill>
                <a:latin typeface="Arial" panose="020B0604020202020204" pitchFamily="34" charset="0"/>
                <a:cs typeface="Arial" panose="020B0604020202020204" pitchFamily="34" charset="0"/>
              </a:rPr>
              <a:t>y</a:t>
            </a:r>
            <a:r>
              <a:rPr sz="2400" i="1" spc="-8" dirty="0">
                <a:solidFill>
                  <a:prstClr val="black"/>
                </a:solidFill>
                <a:latin typeface="Arial" panose="020B0604020202020204" pitchFamily="34" charset="0"/>
                <a:cs typeface="Arial" panose="020B0604020202020204" pitchFamily="34" charset="0"/>
              </a:rPr>
              <a:t> </a:t>
            </a:r>
            <a:r>
              <a:rPr sz="2400" i="1" spc="-4" dirty="0">
                <a:solidFill>
                  <a:prstClr val="black"/>
                </a:solidFill>
                <a:latin typeface="Arial" panose="020B0604020202020204" pitchFamily="34" charset="0"/>
                <a:cs typeface="Arial" panose="020B0604020202020204" pitchFamily="34" charset="0"/>
              </a:rPr>
              <a:t>The Du</a:t>
            </a:r>
            <a:r>
              <a:rPr sz="2400" i="1" spc="-60" dirty="0">
                <a:solidFill>
                  <a:prstClr val="black"/>
                </a:solidFill>
                <a:latin typeface="Arial" panose="020B0604020202020204" pitchFamily="34" charset="0"/>
                <a:cs typeface="Arial" panose="020B0604020202020204" pitchFamily="34" charset="0"/>
              </a:rPr>
              <a:t>k</a:t>
            </a:r>
            <a:r>
              <a:rPr sz="2400" i="1" dirty="0">
                <a:solidFill>
                  <a:prstClr val="black"/>
                </a:solidFill>
                <a:latin typeface="Arial" panose="020B0604020202020204" pitchFamily="34" charset="0"/>
                <a:cs typeface="Arial" panose="020B0604020202020204" pitchFamily="34" charset="0"/>
              </a:rPr>
              <a:t>e </a:t>
            </a:r>
            <a:r>
              <a:rPr sz="2400" i="1" spc="-11" dirty="0">
                <a:solidFill>
                  <a:prstClr val="black"/>
                </a:solidFill>
                <a:latin typeface="Arial" panose="020B0604020202020204" pitchFamily="34" charset="0"/>
                <a:cs typeface="Arial" panose="020B0604020202020204" pitchFamily="34" charset="0"/>
              </a:rPr>
              <a:t>E</a:t>
            </a:r>
            <a:r>
              <a:rPr sz="2400" i="1" spc="-4" dirty="0">
                <a:solidFill>
                  <a:prstClr val="black"/>
                </a:solidFill>
                <a:latin typeface="Arial" panose="020B0604020202020204" pitchFamily="34" charset="0"/>
                <a:cs typeface="Arial" panose="020B0604020202020204" pitchFamily="34" charset="0"/>
              </a:rPr>
              <a:t>ndowme</a:t>
            </a:r>
            <a:r>
              <a:rPr sz="2400" i="1" spc="-11" dirty="0">
                <a:solidFill>
                  <a:prstClr val="black"/>
                </a:solidFill>
                <a:latin typeface="Arial" panose="020B0604020202020204" pitchFamily="34" charset="0"/>
                <a:cs typeface="Arial" panose="020B0604020202020204" pitchFamily="34" charset="0"/>
              </a:rPr>
              <a:t>n</a:t>
            </a:r>
            <a:r>
              <a:rPr sz="2400" i="1" dirty="0">
                <a:solidFill>
                  <a:prstClr val="black"/>
                </a:solidFill>
                <a:latin typeface="Arial" panose="020B0604020202020204" pitchFamily="34" charset="0"/>
                <a:cs typeface="Arial" panose="020B0604020202020204" pitchFamily="34" charset="0"/>
              </a:rPr>
              <a:t>t </a:t>
            </a:r>
            <a:r>
              <a:rPr sz="2400" i="1" spc="-4" dirty="0">
                <a:solidFill>
                  <a:prstClr val="black"/>
                </a:solidFill>
                <a:latin typeface="Arial" panose="020B0604020202020204" pitchFamily="34" charset="0"/>
                <a:cs typeface="Arial" panose="020B0604020202020204" pitchFamily="34" charset="0"/>
              </a:rPr>
              <a:t>an</a:t>
            </a:r>
            <a:r>
              <a:rPr sz="2400" i="1" dirty="0">
                <a:solidFill>
                  <a:prstClr val="black"/>
                </a:solidFill>
                <a:latin typeface="Arial" panose="020B0604020202020204" pitchFamily="34" charset="0"/>
                <a:cs typeface="Arial" panose="020B0604020202020204" pitchFamily="34" charset="0"/>
              </a:rPr>
              <a:t>d</a:t>
            </a:r>
            <a:r>
              <a:rPr sz="2400" i="1" spc="4" dirty="0">
                <a:solidFill>
                  <a:prstClr val="black"/>
                </a:solidFill>
                <a:latin typeface="Arial" panose="020B0604020202020204" pitchFamily="34" charset="0"/>
                <a:cs typeface="Arial" panose="020B0604020202020204" pitchFamily="34" charset="0"/>
              </a:rPr>
              <a:t> </a:t>
            </a:r>
            <a:r>
              <a:rPr sz="2400" i="1" spc="-4" dirty="0">
                <a:solidFill>
                  <a:prstClr val="black"/>
                </a:solidFill>
                <a:latin typeface="Arial" panose="020B0604020202020204" pitchFamily="34" charset="0"/>
                <a:cs typeface="Arial" panose="020B0604020202020204" pitchFamily="34" charset="0"/>
              </a:rPr>
              <a:t>admini</a:t>
            </a:r>
            <a:r>
              <a:rPr sz="2400" i="1" spc="-11" dirty="0">
                <a:solidFill>
                  <a:prstClr val="black"/>
                </a:solidFill>
                <a:latin typeface="Arial" panose="020B0604020202020204" pitchFamily="34" charset="0"/>
                <a:cs typeface="Arial" panose="020B0604020202020204" pitchFamily="34" charset="0"/>
              </a:rPr>
              <a:t>s</a:t>
            </a:r>
            <a:r>
              <a:rPr sz="2400" i="1" spc="-19" dirty="0">
                <a:solidFill>
                  <a:prstClr val="black"/>
                </a:solidFill>
                <a:latin typeface="Arial" panose="020B0604020202020204" pitchFamily="34" charset="0"/>
                <a:cs typeface="Arial" panose="020B0604020202020204" pitchFamily="34" charset="0"/>
              </a:rPr>
              <a:t>t</a:t>
            </a:r>
            <a:r>
              <a:rPr sz="2400" i="1" dirty="0">
                <a:solidFill>
                  <a:prstClr val="black"/>
                </a:solidFill>
                <a:latin typeface="Arial" panose="020B0604020202020204" pitchFamily="34" charset="0"/>
                <a:cs typeface="Arial" panose="020B0604020202020204" pitchFamily="34" charset="0"/>
              </a:rPr>
              <a:t>e</a:t>
            </a:r>
            <a:r>
              <a:rPr sz="2400" i="1" spc="8" dirty="0">
                <a:solidFill>
                  <a:prstClr val="black"/>
                </a:solidFill>
                <a:latin typeface="Arial" panose="020B0604020202020204" pitchFamily="34" charset="0"/>
                <a:cs typeface="Arial" panose="020B0604020202020204" pitchFamily="34" charset="0"/>
              </a:rPr>
              <a:t>r</a:t>
            </a:r>
            <a:r>
              <a:rPr sz="2400" i="1" dirty="0">
                <a:solidFill>
                  <a:prstClr val="black"/>
                </a:solidFill>
                <a:latin typeface="Arial" panose="020B0604020202020204" pitchFamily="34" charset="0"/>
                <a:cs typeface="Arial" panose="020B0604020202020204" pitchFamily="34" charset="0"/>
              </a:rPr>
              <a:t>ed</a:t>
            </a:r>
            <a:r>
              <a:rPr sz="2400" i="1" spc="-8" dirty="0">
                <a:solidFill>
                  <a:prstClr val="black"/>
                </a:solidFill>
                <a:latin typeface="Arial" panose="020B0604020202020204" pitchFamily="34" charset="0"/>
                <a:cs typeface="Arial" panose="020B0604020202020204" pitchFamily="34" charset="0"/>
              </a:rPr>
              <a:t> </a:t>
            </a:r>
            <a:r>
              <a:rPr sz="2400" i="1" dirty="0">
                <a:solidFill>
                  <a:prstClr val="black"/>
                </a:solidFill>
                <a:latin typeface="Arial" panose="020B0604020202020204" pitchFamily="34" charset="0"/>
                <a:cs typeface="Arial" panose="020B0604020202020204" pitchFamily="34" charset="0"/>
              </a:rPr>
              <a:t>th</a:t>
            </a:r>
            <a:r>
              <a:rPr sz="2400" i="1" spc="4" dirty="0">
                <a:solidFill>
                  <a:prstClr val="black"/>
                </a:solidFill>
                <a:latin typeface="Arial" panose="020B0604020202020204" pitchFamily="34" charset="0"/>
                <a:cs typeface="Arial" panose="020B0604020202020204" pitchFamily="34" charset="0"/>
              </a:rPr>
              <a:t>r</a:t>
            </a:r>
            <a:r>
              <a:rPr sz="2400" i="1" spc="-4" dirty="0">
                <a:solidFill>
                  <a:prstClr val="black"/>
                </a:solidFill>
                <a:latin typeface="Arial" panose="020B0604020202020204" pitchFamily="34" charset="0"/>
                <a:cs typeface="Arial" panose="020B0604020202020204" pitchFamily="34" charset="0"/>
              </a:rPr>
              <a:t>o</a:t>
            </a:r>
            <a:r>
              <a:rPr sz="2400" i="1" spc="4" dirty="0">
                <a:solidFill>
                  <a:prstClr val="black"/>
                </a:solidFill>
                <a:latin typeface="Arial" panose="020B0604020202020204" pitchFamily="34" charset="0"/>
                <a:cs typeface="Arial" panose="020B0604020202020204" pitchFamily="34" charset="0"/>
              </a:rPr>
              <a:t>u</a:t>
            </a:r>
            <a:r>
              <a:rPr sz="2400" i="1" spc="-4" dirty="0">
                <a:solidFill>
                  <a:prstClr val="black"/>
                </a:solidFill>
                <a:latin typeface="Arial" panose="020B0604020202020204" pitchFamily="34" charset="0"/>
                <a:cs typeface="Arial" panose="020B0604020202020204" pitchFamily="34" charset="0"/>
              </a:rPr>
              <a:t>g</a:t>
            </a:r>
            <a:r>
              <a:rPr sz="2400" i="1" dirty="0">
                <a:solidFill>
                  <a:prstClr val="black"/>
                </a:solidFill>
                <a:latin typeface="Arial" panose="020B0604020202020204" pitchFamily="34" charset="0"/>
                <a:cs typeface="Arial" panose="020B0604020202020204" pitchFamily="34" charset="0"/>
              </a:rPr>
              <a:t>h t</a:t>
            </a:r>
            <a:r>
              <a:rPr sz="2400" i="1" spc="4" dirty="0">
                <a:solidFill>
                  <a:prstClr val="black"/>
                </a:solidFill>
                <a:latin typeface="Arial" panose="020B0604020202020204" pitchFamily="34" charset="0"/>
                <a:cs typeface="Arial" panose="020B0604020202020204" pitchFamily="34" charset="0"/>
              </a:rPr>
              <a:t>h</a:t>
            </a:r>
            <a:r>
              <a:rPr sz="2400" i="1" dirty="0">
                <a:solidFill>
                  <a:prstClr val="black"/>
                </a:solidFill>
                <a:latin typeface="Arial" panose="020B0604020202020204" pitchFamily="34" charset="0"/>
                <a:cs typeface="Arial" panose="020B0604020202020204" pitchFamily="34" charset="0"/>
              </a:rPr>
              <a:t>e</a:t>
            </a:r>
            <a:r>
              <a:rPr sz="2400" i="1" spc="-8" dirty="0">
                <a:solidFill>
                  <a:prstClr val="black"/>
                </a:solidFill>
                <a:latin typeface="Arial" panose="020B0604020202020204" pitchFamily="34" charset="0"/>
                <a:cs typeface="Arial" panose="020B0604020202020204" pitchFamily="34" charset="0"/>
              </a:rPr>
              <a:t> </a:t>
            </a:r>
            <a:r>
              <a:rPr sz="2400" i="1" spc="-4" dirty="0">
                <a:solidFill>
                  <a:prstClr val="black"/>
                </a:solidFill>
                <a:latin typeface="Arial" panose="020B0604020202020204" pitchFamily="34" charset="0"/>
                <a:cs typeface="Arial" panose="020B0604020202020204" pitchFamily="34" charset="0"/>
              </a:rPr>
              <a:t>Du</a:t>
            </a:r>
            <a:r>
              <a:rPr sz="2400" i="1" spc="-60" dirty="0">
                <a:solidFill>
                  <a:prstClr val="black"/>
                </a:solidFill>
                <a:latin typeface="Arial" panose="020B0604020202020204" pitchFamily="34" charset="0"/>
                <a:cs typeface="Arial" panose="020B0604020202020204" pitchFamily="34" charset="0"/>
              </a:rPr>
              <a:t>k</a:t>
            </a:r>
            <a:r>
              <a:rPr sz="2400" i="1" dirty="0">
                <a:solidFill>
                  <a:prstClr val="black"/>
                </a:solidFill>
                <a:latin typeface="Arial" panose="020B0604020202020204" pitchFamily="34" charset="0"/>
                <a:cs typeface="Arial" panose="020B0604020202020204" pitchFamily="34" charset="0"/>
              </a:rPr>
              <a:t>e </a:t>
            </a:r>
            <a:r>
              <a:rPr sz="2400" i="1" spc="-4" dirty="0">
                <a:solidFill>
                  <a:prstClr val="black"/>
                </a:solidFill>
                <a:latin typeface="Arial" panose="020B0604020202020204" pitchFamily="34" charset="0"/>
                <a:cs typeface="Arial" panose="020B0604020202020204" pitchFamily="34" charset="0"/>
              </a:rPr>
              <a:t>Sch</a:t>
            </a:r>
            <a:r>
              <a:rPr sz="2400" i="1" dirty="0">
                <a:solidFill>
                  <a:prstClr val="black"/>
                </a:solidFill>
                <a:latin typeface="Arial" panose="020B0604020202020204" pitchFamily="34" charset="0"/>
                <a:cs typeface="Arial" panose="020B0604020202020204" pitchFamily="34" charset="0"/>
              </a:rPr>
              <a:t>o</a:t>
            </a:r>
            <a:r>
              <a:rPr sz="2400" i="1" spc="-4" dirty="0">
                <a:solidFill>
                  <a:prstClr val="black"/>
                </a:solidFill>
                <a:latin typeface="Arial" panose="020B0604020202020204" pitchFamily="34" charset="0"/>
                <a:cs typeface="Arial" panose="020B0604020202020204" pitchFamily="34" charset="0"/>
              </a:rPr>
              <a:t>o</a:t>
            </a:r>
            <a:r>
              <a:rPr sz="2400" i="1" dirty="0">
                <a:solidFill>
                  <a:prstClr val="black"/>
                </a:solidFill>
                <a:latin typeface="Arial" panose="020B0604020202020204" pitchFamily="34" charset="0"/>
                <a:cs typeface="Arial" panose="020B0604020202020204" pitchFamily="34" charset="0"/>
              </a:rPr>
              <a:t>l</a:t>
            </a:r>
            <a:r>
              <a:rPr sz="2400" i="1" spc="8" dirty="0">
                <a:solidFill>
                  <a:prstClr val="black"/>
                </a:solidFill>
                <a:latin typeface="Arial" panose="020B0604020202020204" pitchFamily="34" charset="0"/>
                <a:cs typeface="Arial" panose="020B0604020202020204" pitchFamily="34" charset="0"/>
              </a:rPr>
              <a:t> </a:t>
            </a:r>
            <a:r>
              <a:rPr sz="2400" i="1" spc="-4" dirty="0">
                <a:solidFill>
                  <a:prstClr val="black"/>
                </a:solidFill>
                <a:latin typeface="Arial" panose="020B0604020202020204" pitchFamily="34" charset="0"/>
                <a:cs typeface="Arial" panose="020B0604020202020204" pitchFamily="34" charset="0"/>
              </a:rPr>
              <a:t>o</a:t>
            </a:r>
            <a:r>
              <a:rPr sz="2400" i="1" dirty="0">
                <a:solidFill>
                  <a:prstClr val="black"/>
                </a:solidFill>
                <a:latin typeface="Arial" panose="020B0604020202020204" pitchFamily="34" charset="0"/>
                <a:cs typeface="Arial" panose="020B0604020202020204" pitchFamily="34" charset="0"/>
              </a:rPr>
              <a:t>f</a:t>
            </a:r>
            <a:r>
              <a:rPr sz="2400" i="1" spc="4" dirty="0">
                <a:solidFill>
                  <a:prstClr val="black"/>
                </a:solidFill>
                <a:latin typeface="Arial" panose="020B0604020202020204" pitchFamily="34" charset="0"/>
                <a:cs typeface="Arial" panose="020B0604020202020204" pitchFamily="34" charset="0"/>
              </a:rPr>
              <a:t> </a:t>
            </a:r>
            <a:r>
              <a:rPr sz="2400" i="1" dirty="0">
                <a:solidFill>
                  <a:prstClr val="black"/>
                </a:solidFill>
                <a:latin typeface="Arial" panose="020B0604020202020204" pitchFamily="34" charset="0"/>
                <a:cs typeface="Arial" panose="020B0604020202020204" pitchFamily="34" charset="0"/>
              </a:rPr>
              <a:t>Medici</a:t>
            </a:r>
            <a:r>
              <a:rPr sz="2400" i="1" spc="4" dirty="0">
                <a:solidFill>
                  <a:prstClr val="black"/>
                </a:solidFill>
                <a:latin typeface="Arial" panose="020B0604020202020204" pitchFamily="34" charset="0"/>
                <a:cs typeface="Arial" panose="020B0604020202020204" pitchFamily="34" charset="0"/>
              </a:rPr>
              <a:t>n</a:t>
            </a:r>
            <a:r>
              <a:rPr sz="2400" i="1" dirty="0">
                <a:solidFill>
                  <a:prstClr val="black"/>
                </a:solidFill>
                <a:latin typeface="Arial" panose="020B0604020202020204" pitchFamily="34" charset="0"/>
                <a:cs typeface="Arial" panose="020B0604020202020204" pitchFamily="34" charset="0"/>
              </a:rPr>
              <a:t>e </a:t>
            </a:r>
            <a:r>
              <a:rPr sz="2400" i="1" spc="-15" dirty="0">
                <a:solidFill>
                  <a:prstClr val="black"/>
                </a:solidFill>
                <a:latin typeface="Arial" panose="020B0604020202020204" pitchFamily="34" charset="0"/>
                <a:cs typeface="Arial" panose="020B0604020202020204" pitchFamily="34" charset="0"/>
              </a:rPr>
              <a:t>De</a:t>
            </a:r>
            <a:r>
              <a:rPr sz="2400" i="1" spc="-8" dirty="0">
                <a:solidFill>
                  <a:prstClr val="black"/>
                </a:solidFill>
                <a:latin typeface="Arial" panose="020B0604020202020204" pitchFamily="34" charset="0"/>
                <a:cs typeface="Arial" panose="020B0604020202020204" pitchFamily="34" charset="0"/>
              </a:rPr>
              <a:t>p</a:t>
            </a:r>
            <a:r>
              <a:rPr sz="2400" i="1" spc="-15" dirty="0">
                <a:solidFill>
                  <a:prstClr val="black"/>
                </a:solidFill>
                <a:latin typeface="Arial" panose="020B0604020202020204" pitchFamily="34" charset="0"/>
                <a:cs typeface="Arial" panose="020B0604020202020204" pitchFamily="34" charset="0"/>
              </a:rPr>
              <a:t>a</a:t>
            </a:r>
            <a:r>
              <a:rPr sz="2400" i="1" spc="-4" dirty="0">
                <a:solidFill>
                  <a:prstClr val="black"/>
                </a:solidFill>
                <a:latin typeface="Arial" panose="020B0604020202020204" pitchFamily="34" charset="0"/>
                <a:cs typeface="Arial" panose="020B0604020202020204" pitchFamily="34" charset="0"/>
              </a:rPr>
              <a:t>r</a:t>
            </a:r>
            <a:r>
              <a:rPr sz="2400" i="1" spc="-11" dirty="0">
                <a:solidFill>
                  <a:prstClr val="black"/>
                </a:solidFill>
                <a:latin typeface="Arial" panose="020B0604020202020204" pitchFamily="34" charset="0"/>
                <a:cs typeface="Arial" panose="020B0604020202020204" pitchFamily="34" charset="0"/>
              </a:rPr>
              <a:t>tme</a:t>
            </a:r>
            <a:r>
              <a:rPr sz="2400" i="1" spc="-26" dirty="0">
                <a:solidFill>
                  <a:prstClr val="black"/>
                </a:solidFill>
                <a:latin typeface="Arial" panose="020B0604020202020204" pitchFamily="34" charset="0"/>
                <a:cs typeface="Arial" panose="020B0604020202020204" pitchFamily="34" charset="0"/>
              </a:rPr>
              <a:t>n</a:t>
            </a:r>
            <a:r>
              <a:rPr sz="2400" i="1" spc="-8" dirty="0">
                <a:solidFill>
                  <a:prstClr val="black"/>
                </a:solidFill>
                <a:latin typeface="Arial" panose="020B0604020202020204" pitchFamily="34" charset="0"/>
                <a:cs typeface="Arial" panose="020B0604020202020204" pitchFamily="34" charset="0"/>
              </a:rPr>
              <a:t>t</a:t>
            </a:r>
            <a:r>
              <a:rPr sz="2400" i="1" spc="-11" dirty="0">
                <a:solidFill>
                  <a:prstClr val="black"/>
                </a:solidFill>
                <a:latin typeface="Arial" panose="020B0604020202020204" pitchFamily="34" charset="0"/>
                <a:cs typeface="Arial" panose="020B0604020202020204" pitchFamily="34" charset="0"/>
              </a:rPr>
              <a:t> </a:t>
            </a:r>
            <a:r>
              <a:rPr sz="2400" i="1" spc="-4" dirty="0">
                <a:solidFill>
                  <a:prstClr val="black"/>
                </a:solidFill>
                <a:latin typeface="Arial" panose="020B0604020202020204" pitchFamily="34" charset="0"/>
                <a:cs typeface="Arial" panose="020B0604020202020204" pitchFamily="34" charset="0"/>
              </a:rPr>
              <a:t>o</a:t>
            </a:r>
            <a:r>
              <a:rPr sz="2400" i="1" dirty="0">
                <a:solidFill>
                  <a:prstClr val="black"/>
                </a:solidFill>
                <a:latin typeface="Arial" panose="020B0604020202020204" pitchFamily="34" charset="0"/>
                <a:cs typeface="Arial" panose="020B0604020202020204" pitchFamily="34" charset="0"/>
              </a:rPr>
              <a:t>f</a:t>
            </a:r>
            <a:r>
              <a:rPr sz="2400" i="1" spc="8" dirty="0">
                <a:solidFill>
                  <a:prstClr val="black"/>
                </a:solidFill>
                <a:latin typeface="Arial" panose="020B0604020202020204" pitchFamily="34" charset="0"/>
                <a:cs typeface="Arial" panose="020B0604020202020204" pitchFamily="34" charset="0"/>
              </a:rPr>
              <a:t> </a:t>
            </a:r>
            <a:r>
              <a:rPr sz="2400" i="1" spc="-53" dirty="0">
                <a:solidFill>
                  <a:prstClr val="black"/>
                </a:solidFill>
                <a:latin typeface="Arial" panose="020B0604020202020204" pitchFamily="34" charset="0"/>
                <a:cs typeface="Arial" panose="020B0604020202020204" pitchFamily="34" charset="0"/>
              </a:rPr>
              <a:t>P</a:t>
            </a:r>
            <a:r>
              <a:rPr sz="2400" i="1" spc="-4" dirty="0">
                <a:solidFill>
                  <a:prstClr val="black"/>
                </a:solidFill>
                <a:latin typeface="Arial" panose="020B0604020202020204" pitchFamily="34" charset="0"/>
                <a:cs typeface="Arial" panose="020B0604020202020204" pitchFamily="34" charset="0"/>
              </a:rPr>
              <a:t>o</a:t>
            </a:r>
            <a:r>
              <a:rPr sz="2400" i="1" dirty="0">
                <a:solidFill>
                  <a:prstClr val="black"/>
                </a:solidFill>
                <a:latin typeface="Arial" panose="020B0604020202020204" pitchFamily="34" charset="0"/>
                <a:cs typeface="Arial" panose="020B0604020202020204" pitchFamily="34" charset="0"/>
              </a:rPr>
              <a:t>p</a:t>
            </a:r>
            <a:r>
              <a:rPr sz="2400" i="1" spc="-4" dirty="0">
                <a:solidFill>
                  <a:prstClr val="black"/>
                </a:solidFill>
                <a:latin typeface="Arial" panose="020B0604020202020204" pitchFamily="34" charset="0"/>
                <a:cs typeface="Arial" panose="020B0604020202020204" pitchFamily="34" charset="0"/>
              </a:rPr>
              <a:t>ulati</a:t>
            </a:r>
            <a:r>
              <a:rPr sz="2400" i="1" spc="8" dirty="0">
                <a:solidFill>
                  <a:prstClr val="black"/>
                </a:solidFill>
                <a:latin typeface="Arial" panose="020B0604020202020204" pitchFamily="34" charset="0"/>
                <a:cs typeface="Arial" panose="020B0604020202020204" pitchFamily="34" charset="0"/>
              </a:rPr>
              <a:t>o</a:t>
            </a:r>
            <a:r>
              <a:rPr sz="2400" i="1" dirty="0">
                <a:solidFill>
                  <a:prstClr val="black"/>
                </a:solidFill>
                <a:latin typeface="Arial" panose="020B0604020202020204" pitchFamily="34" charset="0"/>
                <a:cs typeface="Arial" panose="020B0604020202020204" pitchFamily="34" charset="0"/>
              </a:rPr>
              <a:t>n</a:t>
            </a:r>
            <a:r>
              <a:rPr sz="2400" i="1" spc="-4" dirty="0">
                <a:solidFill>
                  <a:prstClr val="black"/>
                </a:solidFill>
                <a:latin typeface="Arial" panose="020B0604020202020204" pitchFamily="34" charset="0"/>
                <a:cs typeface="Arial" panose="020B0604020202020204" pitchFamily="34" charset="0"/>
              </a:rPr>
              <a:t> </a:t>
            </a:r>
            <a:r>
              <a:rPr sz="2400" i="1" spc="-15" dirty="0">
                <a:solidFill>
                  <a:prstClr val="black"/>
                </a:solidFill>
                <a:latin typeface="Arial" panose="020B0604020202020204" pitchFamily="34" charset="0"/>
                <a:cs typeface="Arial" panose="020B0604020202020204" pitchFamily="34" charset="0"/>
              </a:rPr>
              <a:t>H</a:t>
            </a:r>
            <a:r>
              <a:rPr sz="2400" i="1" spc="-8" dirty="0">
                <a:solidFill>
                  <a:prstClr val="black"/>
                </a:solidFill>
                <a:latin typeface="Arial" panose="020B0604020202020204" pitchFamily="34" charset="0"/>
                <a:cs typeface="Arial" panose="020B0604020202020204" pitchFamily="34" charset="0"/>
              </a:rPr>
              <a:t>e</a:t>
            </a:r>
            <a:r>
              <a:rPr sz="2400" i="1" spc="-4" dirty="0">
                <a:solidFill>
                  <a:prstClr val="black"/>
                </a:solidFill>
                <a:latin typeface="Arial" panose="020B0604020202020204" pitchFamily="34" charset="0"/>
                <a:cs typeface="Arial" panose="020B0604020202020204" pitchFamily="34" charset="0"/>
              </a:rPr>
              <a:t>alt</a:t>
            </a:r>
            <a:r>
              <a:rPr sz="2400" i="1" dirty="0">
                <a:solidFill>
                  <a:prstClr val="black"/>
                </a:solidFill>
                <a:latin typeface="Arial" panose="020B0604020202020204" pitchFamily="34" charset="0"/>
                <a:cs typeface="Arial" panose="020B0604020202020204" pitchFamily="34" charset="0"/>
              </a:rPr>
              <a:t>h</a:t>
            </a:r>
            <a:r>
              <a:rPr sz="2400" i="1" spc="-8" dirty="0">
                <a:solidFill>
                  <a:prstClr val="black"/>
                </a:solidFill>
                <a:latin typeface="Arial" panose="020B0604020202020204" pitchFamily="34" charset="0"/>
                <a:cs typeface="Arial" panose="020B0604020202020204" pitchFamily="34" charset="0"/>
              </a:rPr>
              <a:t> </a:t>
            </a:r>
            <a:r>
              <a:rPr sz="2400" i="1" spc="-4" dirty="0">
                <a:solidFill>
                  <a:prstClr val="black"/>
                </a:solidFill>
                <a:latin typeface="Arial" panose="020B0604020202020204" pitchFamily="34" charset="0"/>
                <a:cs typeface="Arial" panose="020B0604020202020204" pitchFamily="34" charset="0"/>
              </a:rPr>
              <a:t>S</a:t>
            </a:r>
            <a:r>
              <a:rPr sz="2400" i="1" spc="-8" dirty="0">
                <a:solidFill>
                  <a:prstClr val="black"/>
                </a:solidFill>
                <a:latin typeface="Arial" panose="020B0604020202020204" pitchFamily="34" charset="0"/>
                <a:cs typeface="Arial" panose="020B0604020202020204" pitchFamily="34" charset="0"/>
              </a:rPr>
              <a:t>c</a:t>
            </a:r>
            <a:r>
              <a:rPr sz="2400" i="1" dirty="0">
                <a:solidFill>
                  <a:prstClr val="black"/>
                </a:solidFill>
                <a:latin typeface="Arial" panose="020B0604020202020204" pitchFamily="34" charset="0"/>
                <a:cs typeface="Arial" panose="020B0604020202020204" pitchFamily="34" charset="0"/>
              </a:rPr>
              <a:t>ien</a:t>
            </a:r>
            <a:r>
              <a:rPr sz="2400" i="1" spc="-8" dirty="0">
                <a:solidFill>
                  <a:prstClr val="black"/>
                </a:solidFill>
                <a:latin typeface="Arial" panose="020B0604020202020204" pitchFamily="34" charset="0"/>
                <a:cs typeface="Arial" panose="020B0604020202020204" pitchFamily="34" charset="0"/>
              </a:rPr>
              <a:t>c</a:t>
            </a:r>
            <a:r>
              <a:rPr sz="2400" i="1" spc="-11" dirty="0">
                <a:solidFill>
                  <a:prstClr val="black"/>
                </a:solidFill>
                <a:latin typeface="Arial" panose="020B0604020202020204" pitchFamily="34" charset="0"/>
                <a:cs typeface="Arial" panose="020B0604020202020204" pitchFamily="34" charset="0"/>
              </a:rPr>
              <a:t>es</a:t>
            </a:r>
            <a:r>
              <a:rPr sz="2400" i="1" dirty="0">
                <a:solidFill>
                  <a:prstClr val="black"/>
                </a:solidFill>
                <a:latin typeface="Arial" panose="020B0604020202020204" pitchFamily="34" charset="0"/>
                <a:cs typeface="Arial" panose="020B0604020202020204" pitchFamily="34" charset="0"/>
              </a:rPr>
              <a:t>.</a:t>
            </a:r>
            <a:endParaRPr sz="2400" dirty="0">
              <a:solidFill>
                <a:prstClr val="black"/>
              </a:solidFill>
              <a:latin typeface="Arial" panose="020B0604020202020204" pitchFamily="34" charset="0"/>
              <a:cs typeface="Arial" panose="020B0604020202020204" pitchFamily="34" charset="0"/>
            </a:endParaRPr>
          </a:p>
        </p:txBody>
      </p:sp>
      <p:sp>
        <p:nvSpPr>
          <p:cNvPr id="3" name="object 3"/>
          <p:cNvSpPr txBox="1"/>
          <p:nvPr/>
        </p:nvSpPr>
        <p:spPr>
          <a:xfrm>
            <a:off x="8868822" y="5723208"/>
            <a:ext cx="94773" cy="92333"/>
          </a:xfrm>
          <a:prstGeom prst="rect">
            <a:avLst/>
          </a:prstGeom>
        </p:spPr>
        <p:txBody>
          <a:bodyPr vert="horz" wrap="square" lIns="0" tIns="0" rIns="0" bIns="0" rtlCol="0">
            <a:spAutoFit/>
          </a:bodyPr>
          <a:lstStyle/>
          <a:p>
            <a:pPr marL="9525" defTabSz="685800"/>
            <a:r>
              <a:rPr sz="600" spc="-8" dirty="0">
                <a:solidFill>
                  <a:srgbClr val="FFD966"/>
                </a:solidFill>
                <a:latin typeface="Palatino Linotype"/>
                <a:cs typeface="Palatino Linotype"/>
              </a:rPr>
              <a:t>10</a:t>
            </a:r>
            <a:endParaRPr sz="600">
              <a:solidFill>
                <a:prstClr val="black"/>
              </a:solidFill>
              <a:latin typeface="Palatino Linotype"/>
              <a:cs typeface="Palatino Linotype"/>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F440CC-7997-4CC6-B658-8E1FF9050E06}"/>
              </a:ext>
            </a:extLst>
          </p:cNvPr>
          <p:cNvSpPr>
            <a:spLocks noGrp="1"/>
          </p:cNvSpPr>
          <p:nvPr>
            <p:ph type="body" sz="quarter" idx="10"/>
          </p:nvPr>
        </p:nvSpPr>
        <p:spPr>
          <a:xfrm>
            <a:off x="512064" y="1351163"/>
            <a:ext cx="7888288" cy="5494713"/>
          </a:xfrm>
        </p:spPr>
        <p:txBody>
          <a:bodyPr/>
          <a:lstStyle/>
          <a:p>
            <a:pPr marL="114300" lvl="2" indent="0">
              <a:buNone/>
            </a:pPr>
            <a:r>
              <a:rPr lang="en-US" sz="2200" dirty="0">
                <a:solidFill>
                  <a:srgbClr val="17375E"/>
                </a:solidFill>
                <a:latin typeface="+mn-lt"/>
              </a:rPr>
              <a:t>Sara Smith, </a:t>
            </a:r>
            <a:r>
              <a:rPr lang="en-US" sz="2200" b="0" dirty="0">
                <a:solidFill>
                  <a:srgbClr val="17375E"/>
                </a:solidFill>
                <a:latin typeface="+mn-lt"/>
              </a:rPr>
              <a:t>Injury and Violence Prevention Branch, Division of Public Health</a:t>
            </a:r>
          </a:p>
          <a:p>
            <a:pPr marL="114300" lvl="2" indent="0">
              <a:buNone/>
            </a:pPr>
            <a:endParaRPr lang="en-US" sz="2200" dirty="0">
              <a:solidFill>
                <a:srgbClr val="17375E"/>
              </a:solidFill>
              <a:latin typeface="+mn-lt"/>
            </a:endParaRPr>
          </a:p>
          <a:p>
            <a:pPr marL="118872" lvl="1" indent="0">
              <a:buNone/>
            </a:pPr>
            <a:r>
              <a:rPr lang="en-US" sz="2200" b="0" dirty="0">
                <a:solidFill>
                  <a:srgbClr val="17375E"/>
                </a:solidFill>
                <a:latin typeface="+mn-lt"/>
              </a:rPr>
              <a:t>The meeting recording, agenda and PowerPoint slides will be added to our NC DHHS Overdose/OPDAAC page within 7 days</a:t>
            </a:r>
          </a:p>
          <a:p>
            <a:pPr lvl="1">
              <a:buClr>
                <a:srgbClr val="17375E"/>
              </a:buClr>
            </a:pPr>
            <a:r>
              <a:rPr lang="en-US" sz="2200" b="0" dirty="0">
                <a:solidFill>
                  <a:srgbClr val="17375E"/>
                </a:solidFill>
                <a:latin typeface="+mn-lt"/>
                <a:hlinkClick r:id="rId3"/>
              </a:rPr>
              <a:t>https://www.ncdhhs.gov/about/department-initiatives/overdose-epidemic/nc-opioid-and-prescription-drug-abuse-advisory-committee</a:t>
            </a:r>
            <a:r>
              <a:rPr lang="en-US" sz="2200" b="0" dirty="0">
                <a:solidFill>
                  <a:srgbClr val="17375E"/>
                </a:solidFill>
                <a:latin typeface="+mn-lt"/>
              </a:rPr>
              <a:t> </a:t>
            </a:r>
          </a:p>
          <a:p>
            <a:pPr marL="257175" lvl="1" indent="0">
              <a:buClr>
                <a:srgbClr val="17375E"/>
              </a:buClr>
              <a:buNone/>
            </a:pPr>
            <a:endParaRPr lang="en-US" sz="2200" dirty="0">
              <a:solidFill>
                <a:srgbClr val="17375E"/>
              </a:solidFill>
              <a:latin typeface="+mn-lt"/>
            </a:endParaRPr>
          </a:p>
          <a:p>
            <a:pPr marL="114300" lvl="2" indent="0">
              <a:buNone/>
            </a:pPr>
            <a:r>
              <a:rPr lang="en-US" sz="2200" dirty="0">
                <a:solidFill>
                  <a:srgbClr val="17375E"/>
                </a:solidFill>
                <a:latin typeface="+mn-lt"/>
              </a:rPr>
              <a:t>Next OPDAAC Meeting: </a:t>
            </a:r>
            <a:r>
              <a:rPr lang="en-US" sz="2200" b="0" dirty="0">
                <a:solidFill>
                  <a:srgbClr val="17375E"/>
                </a:solidFill>
                <a:latin typeface="+mn-lt"/>
              </a:rPr>
              <a:t>March 2023, hybrid (in-person and virtual)</a:t>
            </a:r>
          </a:p>
          <a:p>
            <a:pPr marL="258318" lvl="2" indent="0">
              <a:buNone/>
            </a:pPr>
            <a:endParaRPr lang="en-US" sz="2400" b="0" dirty="0">
              <a:latin typeface="+mn-lt"/>
            </a:endParaRPr>
          </a:p>
          <a:p>
            <a:pPr marL="257175" lvl="1" indent="0">
              <a:buNone/>
            </a:pPr>
            <a:endParaRPr lang="en-US" dirty="0"/>
          </a:p>
        </p:txBody>
      </p:sp>
      <p:sp>
        <p:nvSpPr>
          <p:cNvPr id="5" name="Title 1">
            <a:extLst>
              <a:ext uri="{FF2B5EF4-FFF2-40B4-BE49-F238E27FC236}">
                <a16:creationId xmlns:a16="http://schemas.microsoft.com/office/drawing/2014/main" id="{80F9E336-C1DA-455F-8F46-78079C34F367}"/>
              </a:ext>
            </a:extLst>
          </p:cNvPr>
          <p:cNvSpPr>
            <a:spLocks noGrp="1"/>
          </p:cNvSpPr>
          <p:nvPr>
            <p:ph type="title"/>
          </p:nvPr>
        </p:nvSpPr>
        <p:spPr>
          <a:xfrm>
            <a:off x="320040" y="640080"/>
            <a:ext cx="8214335" cy="549275"/>
          </a:xfrm>
        </p:spPr>
        <p:txBody>
          <a:bodyPr/>
          <a:lstStyle/>
          <a:p>
            <a:r>
              <a:rPr lang="en-US" sz="2800" dirty="0">
                <a:solidFill>
                  <a:srgbClr val="17375E"/>
                </a:solidFill>
                <a:latin typeface="+mn-lt"/>
              </a:rPr>
              <a:t>Wrap up and THANK YOU!</a:t>
            </a:r>
            <a:endParaRPr lang="en-US" sz="2800" b="1" dirty="0">
              <a:latin typeface="+mn-lt"/>
            </a:endParaRPr>
          </a:p>
        </p:txBody>
      </p:sp>
    </p:spTree>
    <p:extLst>
      <p:ext uri="{BB962C8B-B14F-4D97-AF65-F5344CB8AC3E}">
        <p14:creationId xmlns:p14="http://schemas.microsoft.com/office/powerpoint/2010/main" val="3105340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9"/>
        <p:cNvGrpSpPr/>
        <p:nvPr/>
      </p:nvGrpSpPr>
      <p:grpSpPr>
        <a:xfrm>
          <a:off x="0" y="0"/>
          <a:ext cx="0" cy="0"/>
          <a:chOff x="0" y="0"/>
          <a:chExt cx="0" cy="0"/>
        </a:xfrm>
      </p:grpSpPr>
      <p:sp>
        <p:nvSpPr>
          <p:cNvPr id="180" name="Google Shape;180;p35"/>
          <p:cNvSpPr txBox="1">
            <a:spLocks noGrp="1"/>
          </p:cNvSpPr>
          <p:nvPr>
            <p:ph type="title"/>
          </p:nvPr>
        </p:nvSpPr>
        <p:spPr>
          <a:xfrm>
            <a:off x="320040" y="640080"/>
            <a:ext cx="4808625" cy="446100"/>
          </a:xfrm>
          <a:prstGeom prst="rect">
            <a:avLst/>
          </a:prstGeom>
        </p:spPr>
        <p:txBody>
          <a:bodyPr spcFirstLastPara="1" wrap="square" lIns="91425" tIns="91425" rIns="91425" bIns="91425" anchor="t" anchorCtr="0">
            <a:noAutofit/>
          </a:bodyPr>
          <a:lstStyle/>
          <a:p>
            <a:r>
              <a:rPr lang="en" sz="3200" dirty="0">
                <a:solidFill>
                  <a:schemeClr val="tx1"/>
                </a:solidFill>
                <a:latin typeface="+mj-lt"/>
              </a:rPr>
              <a:t>Results </a:t>
            </a:r>
          </a:p>
        </p:txBody>
      </p:sp>
      <p:sp>
        <p:nvSpPr>
          <p:cNvPr id="181" name="Google Shape;181;p35"/>
          <p:cNvSpPr txBox="1">
            <a:spLocks noGrp="1"/>
          </p:cNvSpPr>
          <p:nvPr>
            <p:ph type="body" idx="1"/>
          </p:nvPr>
        </p:nvSpPr>
        <p:spPr>
          <a:xfrm>
            <a:off x="512064" y="1463040"/>
            <a:ext cx="8442312" cy="4272297"/>
          </a:xfrm>
          <a:prstGeom prst="rect">
            <a:avLst/>
          </a:prstGeom>
        </p:spPr>
        <p:txBody>
          <a:bodyPr spcFirstLastPara="1" wrap="square" lIns="91425" tIns="91425" rIns="91425" bIns="91425" anchor="t" anchorCtr="0">
            <a:noAutofit/>
          </a:bodyPr>
          <a:lstStyle/>
          <a:p>
            <a:pPr marL="0" indent="0">
              <a:lnSpc>
                <a:spcPct val="150000"/>
              </a:lnSpc>
              <a:buClr>
                <a:schemeClr val="dk1"/>
              </a:buClr>
              <a:buSzPts val="1100"/>
              <a:buNone/>
            </a:pPr>
            <a:r>
              <a:rPr lang="en" sz="2400" b="1" dirty="0">
                <a:solidFill>
                  <a:schemeClr val="tx1"/>
                </a:solidFill>
                <a:latin typeface="+mj-lt"/>
              </a:rPr>
              <a:t>Contacted: </a:t>
            </a:r>
            <a:r>
              <a:rPr lang="en" sz="2400" dirty="0">
                <a:solidFill>
                  <a:schemeClr val="tx1"/>
                </a:solidFill>
                <a:latin typeface="+mj-lt"/>
              </a:rPr>
              <a:t>all 100 counties</a:t>
            </a:r>
            <a:endParaRPr lang="en-US" sz="2400" dirty="0">
              <a:solidFill>
                <a:schemeClr val="tx1"/>
              </a:solidFill>
              <a:latin typeface="+mj-lt"/>
            </a:endParaRPr>
          </a:p>
          <a:p>
            <a:pPr marL="342900" indent="-342900">
              <a:buClrTx/>
              <a:buSzPct val="100000"/>
              <a:buFont typeface="Arial" panose="020B0604020202020204" pitchFamily="34" charset="0"/>
              <a:buChar char="•"/>
            </a:pPr>
            <a:r>
              <a:rPr lang="en" sz="2400" dirty="0">
                <a:solidFill>
                  <a:schemeClr val="tx1"/>
                </a:solidFill>
                <a:latin typeface="+mj-lt"/>
              </a:rPr>
              <a:t>Heard back from: 98 counties (only missing Stokes Co. and Alexander Co.)</a:t>
            </a:r>
          </a:p>
          <a:p>
            <a:pPr marL="342900" indent="-342900">
              <a:buClrTx/>
              <a:buSzPct val="100000"/>
              <a:buFont typeface="Arial" panose="020B0604020202020204" pitchFamily="34" charset="0"/>
              <a:buChar char="•"/>
            </a:pPr>
            <a:r>
              <a:rPr lang="en" sz="2400" dirty="0">
                <a:solidFill>
                  <a:schemeClr val="tx1"/>
                </a:solidFill>
                <a:latin typeface="+mj-lt"/>
              </a:rPr>
              <a:t>Only 1 county (Union) would not speak with us about the status of programs</a:t>
            </a:r>
          </a:p>
          <a:p>
            <a:pPr marL="342900" indent="-342900">
              <a:buClrTx/>
              <a:buSzPct val="100000"/>
              <a:buFont typeface="Arial" panose="020B0604020202020204" pitchFamily="34" charset="0"/>
              <a:buChar char="•"/>
            </a:pPr>
            <a:r>
              <a:rPr lang="en" sz="2400" dirty="0">
                <a:solidFill>
                  <a:schemeClr val="tx1"/>
                </a:solidFill>
                <a:latin typeface="+mj-lt"/>
              </a:rPr>
              <a:t>Pre-arrest diversion programs: 30 counties </a:t>
            </a:r>
          </a:p>
          <a:p>
            <a:pPr marL="342900" indent="-342900">
              <a:buClrTx/>
              <a:buSzPct val="100000"/>
              <a:buFont typeface="Arial" panose="020B0604020202020204" pitchFamily="34" charset="0"/>
              <a:buChar char="•"/>
            </a:pPr>
            <a:r>
              <a:rPr lang="en" sz="2400" dirty="0">
                <a:solidFill>
                  <a:schemeClr val="tx1"/>
                </a:solidFill>
                <a:latin typeface="+mj-lt"/>
              </a:rPr>
              <a:t>Post-arrest diversion: 43 counties (some programs, like the Stepping up Initiative, counted as both pre- and post-arrest)</a:t>
            </a:r>
          </a:p>
          <a:p>
            <a:pPr marL="342900" indent="-342900">
              <a:buClrTx/>
              <a:buSzPct val="100000"/>
              <a:buFont typeface="Arial" panose="020B0604020202020204" pitchFamily="34" charset="0"/>
              <a:buChar char="•"/>
            </a:pPr>
            <a:r>
              <a:rPr lang="en" sz="2400" dirty="0">
                <a:solidFill>
                  <a:schemeClr val="tx1"/>
                </a:solidFill>
                <a:latin typeface="+mj-lt"/>
              </a:rPr>
              <a:t>Counties with both pre- and post-arrest: 16 </a:t>
            </a:r>
          </a:p>
          <a:p>
            <a:pPr marL="257175" indent="-257175">
              <a:buSzPts val="1100"/>
              <a:buFont typeface="Arial"/>
              <a:buChar char="•"/>
            </a:pPr>
            <a:endParaRPr lang="en" sz="2000" dirty="0">
              <a:latin typeface="+mj-lt"/>
            </a:endParaRPr>
          </a:p>
          <a:p>
            <a:pPr marL="0" indent="0">
              <a:lnSpc>
                <a:spcPct val="150000"/>
              </a:lnSpc>
              <a:buSzPts val="1100"/>
              <a:buNone/>
            </a:pPr>
            <a:endParaRPr lang="en" sz="1650" dirty="0"/>
          </a:p>
        </p:txBody>
      </p:sp>
      <p:cxnSp>
        <p:nvCxnSpPr>
          <p:cNvPr id="2" name="Straight Arrow Connector 1">
            <a:extLst>
              <a:ext uri="{FF2B5EF4-FFF2-40B4-BE49-F238E27FC236}">
                <a16:creationId xmlns:a16="http://schemas.microsoft.com/office/drawing/2014/main" id="{927259C7-EBF9-3FAC-89B5-AA868154EF52}"/>
              </a:ext>
            </a:extLst>
          </p:cNvPr>
          <p:cNvCxnSpPr/>
          <p:nvPr/>
        </p:nvCxnSpPr>
        <p:spPr>
          <a:xfrm flipV="1">
            <a:off x="0" y="1463040"/>
            <a:ext cx="9139603" cy="17584"/>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237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6"/>
          <p:cNvSpPr txBox="1">
            <a:spLocks noGrp="1"/>
          </p:cNvSpPr>
          <p:nvPr>
            <p:ph type="title"/>
          </p:nvPr>
        </p:nvSpPr>
        <p:spPr>
          <a:xfrm>
            <a:off x="5171988" y="237649"/>
            <a:ext cx="3416492" cy="674102"/>
          </a:xfrm>
          <a:prstGeom prst="rect">
            <a:avLst/>
          </a:prstGeom>
        </p:spPr>
        <p:txBody>
          <a:bodyPr spcFirstLastPara="1" wrap="square" lIns="91425" tIns="91425" rIns="91425" bIns="91425" anchor="b" anchorCtr="0">
            <a:noAutofit/>
          </a:bodyPr>
          <a:lstStyle/>
          <a:p>
            <a:r>
              <a:rPr lang="en" sz="3200" dirty="0">
                <a:latin typeface="+mj-lt"/>
              </a:rPr>
              <a:t>Post-arrest:</a:t>
            </a:r>
            <a:endParaRPr lang="en-US" sz="3200" dirty="0">
              <a:latin typeface="+mj-lt"/>
            </a:endParaRPr>
          </a:p>
        </p:txBody>
      </p:sp>
      <p:sp>
        <p:nvSpPr>
          <p:cNvPr id="4" name="TextBox 3">
            <a:extLst>
              <a:ext uri="{FF2B5EF4-FFF2-40B4-BE49-F238E27FC236}">
                <a16:creationId xmlns:a16="http://schemas.microsoft.com/office/drawing/2014/main" id="{62F0CB82-D1C6-41E3-7055-3C0B9F3FE569}"/>
              </a:ext>
            </a:extLst>
          </p:cNvPr>
          <p:cNvSpPr txBox="1"/>
          <p:nvPr/>
        </p:nvSpPr>
        <p:spPr>
          <a:xfrm>
            <a:off x="378068" y="1121276"/>
            <a:ext cx="4022243" cy="26641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85800">
              <a:lnSpc>
                <a:spcPct val="150000"/>
              </a:lnSpc>
            </a:pPr>
            <a:r>
              <a:rPr lang="en-US" sz="2000" dirty="0">
                <a:solidFill>
                  <a:srgbClr val="000000"/>
                </a:solidFill>
                <a:latin typeface="+mj-lt"/>
                <a:cs typeface="Calibri"/>
              </a:rPr>
              <a:t>1. LEAD (9 counties)</a:t>
            </a:r>
          </a:p>
          <a:p>
            <a:pPr defTabSz="685800">
              <a:lnSpc>
                <a:spcPct val="150000"/>
              </a:lnSpc>
            </a:pPr>
            <a:r>
              <a:rPr lang="en-US" sz="2000" dirty="0">
                <a:solidFill>
                  <a:srgbClr val="000000"/>
                </a:solidFill>
                <a:latin typeface="+mj-lt"/>
                <a:cs typeface="Calibri"/>
              </a:rPr>
              <a:t>2. LEAD adjacent (8 counties)</a:t>
            </a:r>
          </a:p>
          <a:p>
            <a:pPr defTabSz="685800">
              <a:lnSpc>
                <a:spcPct val="150000"/>
              </a:lnSpc>
            </a:pPr>
            <a:r>
              <a:rPr lang="en-US" sz="2000" dirty="0">
                <a:solidFill>
                  <a:srgbClr val="000000"/>
                </a:solidFill>
                <a:latin typeface="+mj-lt"/>
                <a:cs typeface="Calibri"/>
              </a:rPr>
              <a:t>3. Co-responder/ co-responder adjacent (5 counties)</a:t>
            </a:r>
          </a:p>
          <a:p>
            <a:pPr defTabSz="685800">
              <a:lnSpc>
                <a:spcPct val="150000"/>
              </a:lnSpc>
            </a:pPr>
            <a:endParaRPr lang="en-US" sz="1875" dirty="0">
              <a:solidFill>
                <a:srgbClr val="000000"/>
              </a:solidFill>
              <a:latin typeface="Calibri"/>
              <a:cs typeface="Calibri"/>
            </a:endParaRPr>
          </a:p>
          <a:p>
            <a:pPr defTabSz="685800">
              <a:buFontTx/>
              <a:buChar char="•"/>
            </a:pPr>
            <a:endParaRPr lang="en-US" sz="1900" dirty="0">
              <a:solidFill>
                <a:srgbClr val="000000"/>
              </a:solidFill>
              <a:latin typeface="Calibri"/>
              <a:cs typeface="Calibri"/>
            </a:endParaRPr>
          </a:p>
        </p:txBody>
      </p:sp>
      <p:sp>
        <p:nvSpPr>
          <p:cNvPr id="5" name="TextBox 4">
            <a:extLst>
              <a:ext uri="{FF2B5EF4-FFF2-40B4-BE49-F238E27FC236}">
                <a16:creationId xmlns:a16="http://schemas.microsoft.com/office/drawing/2014/main" id="{977B87B8-F3EE-7337-B6DC-AE4644819737}"/>
              </a:ext>
            </a:extLst>
          </p:cNvPr>
          <p:cNvSpPr txBox="1"/>
          <p:nvPr/>
        </p:nvSpPr>
        <p:spPr>
          <a:xfrm>
            <a:off x="4791809" y="1965082"/>
            <a:ext cx="3974123" cy="380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85800">
              <a:buFontTx/>
              <a:buChar char="•"/>
            </a:pPr>
            <a:endParaRPr lang="en-US" sz="1875">
              <a:solidFill>
                <a:srgbClr val="000000"/>
              </a:solidFill>
              <a:latin typeface="Calibri"/>
              <a:cs typeface="Calibri"/>
            </a:endParaRPr>
          </a:p>
        </p:txBody>
      </p:sp>
      <p:sp>
        <p:nvSpPr>
          <p:cNvPr id="6" name="Google Shape;186;p36">
            <a:extLst>
              <a:ext uri="{FF2B5EF4-FFF2-40B4-BE49-F238E27FC236}">
                <a16:creationId xmlns:a16="http://schemas.microsoft.com/office/drawing/2014/main" id="{EDF220E3-D949-A463-C692-2AA93329391F}"/>
              </a:ext>
            </a:extLst>
          </p:cNvPr>
          <p:cNvSpPr txBox="1">
            <a:spLocks/>
          </p:cNvSpPr>
          <p:nvPr/>
        </p:nvSpPr>
        <p:spPr>
          <a:xfrm>
            <a:off x="555521" y="384351"/>
            <a:ext cx="3416492" cy="52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100"/>
              <a:buFont typeface="Montserrat"/>
              <a:buNone/>
              <a:defRPr sz="40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2100"/>
              <a:buFont typeface="Montserrat"/>
              <a:buNone/>
              <a:defRPr sz="21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100"/>
              <a:buFont typeface="Montserrat"/>
              <a:buNone/>
              <a:defRPr sz="21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100"/>
              <a:buFont typeface="Montserrat"/>
              <a:buNone/>
              <a:defRPr sz="21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100"/>
              <a:buFont typeface="Montserrat"/>
              <a:buNone/>
              <a:defRPr sz="21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100"/>
              <a:buFont typeface="Montserrat"/>
              <a:buNone/>
              <a:defRPr sz="21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100"/>
              <a:buFont typeface="Montserrat"/>
              <a:buNone/>
              <a:defRPr sz="21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100"/>
              <a:buFont typeface="Montserrat"/>
              <a:buNone/>
              <a:defRPr sz="21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100"/>
              <a:buFont typeface="Montserrat"/>
              <a:buNone/>
              <a:defRPr sz="2100" b="1" i="0" u="none" strike="noStrike" cap="none">
                <a:solidFill>
                  <a:schemeClr val="dk1"/>
                </a:solidFill>
                <a:latin typeface="Montserrat"/>
                <a:ea typeface="Montserrat"/>
                <a:cs typeface="Montserrat"/>
                <a:sym typeface="Montserrat"/>
              </a:defRPr>
            </a:lvl9pPr>
          </a:lstStyle>
          <a:p>
            <a:pPr defTabSz="685800">
              <a:buClr>
                <a:srgbClr val="000000"/>
              </a:buClr>
            </a:pPr>
            <a:r>
              <a:rPr lang="en-US" sz="3200" dirty="0">
                <a:solidFill>
                  <a:srgbClr val="000000"/>
                </a:solidFill>
                <a:latin typeface="+mj-lt"/>
              </a:rPr>
              <a:t>Pre-arrest:</a:t>
            </a:r>
          </a:p>
        </p:txBody>
      </p:sp>
      <p:sp>
        <p:nvSpPr>
          <p:cNvPr id="2" name="TextBox 1">
            <a:extLst>
              <a:ext uri="{FF2B5EF4-FFF2-40B4-BE49-F238E27FC236}">
                <a16:creationId xmlns:a16="http://schemas.microsoft.com/office/drawing/2014/main" id="{2B7AE947-7069-5DD3-9AE1-BA341A3F86AF}"/>
              </a:ext>
            </a:extLst>
          </p:cNvPr>
          <p:cNvSpPr txBox="1"/>
          <p:nvPr/>
        </p:nvSpPr>
        <p:spPr>
          <a:xfrm>
            <a:off x="4720556" y="973110"/>
            <a:ext cx="4319357" cy="58958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85800">
              <a:lnSpc>
                <a:spcPct val="150000"/>
              </a:lnSpc>
            </a:pPr>
            <a:r>
              <a:rPr lang="en-US" sz="2000" dirty="0">
                <a:solidFill>
                  <a:srgbClr val="000000"/>
                </a:solidFill>
                <a:latin typeface="+mj-lt"/>
                <a:cs typeface="Calibri"/>
              </a:rPr>
              <a:t>1. Drug treatment courts (30 counties)</a:t>
            </a:r>
          </a:p>
          <a:p>
            <a:pPr defTabSz="685800">
              <a:lnSpc>
                <a:spcPct val="150000"/>
              </a:lnSpc>
            </a:pPr>
            <a:r>
              <a:rPr lang="en-US" sz="2000" dirty="0">
                <a:solidFill>
                  <a:srgbClr val="000000"/>
                </a:solidFill>
                <a:latin typeface="+mj-lt"/>
                <a:cs typeface="Calibri"/>
              </a:rPr>
              <a:t>2. DWI/Sobriety courts (6 counties)</a:t>
            </a:r>
          </a:p>
          <a:p>
            <a:pPr defTabSz="685800">
              <a:lnSpc>
                <a:spcPct val="150000"/>
              </a:lnSpc>
            </a:pPr>
            <a:r>
              <a:rPr lang="en-US" sz="2000" dirty="0">
                <a:solidFill>
                  <a:srgbClr val="000000"/>
                </a:solidFill>
                <a:latin typeface="+mj-lt"/>
                <a:cs typeface="Calibri"/>
              </a:rPr>
              <a:t>3. Veterans Treatment Courts (4 counties)</a:t>
            </a:r>
          </a:p>
          <a:p>
            <a:pPr defTabSz="685800">
              <a:lnSpc>
                <a:spcPct val="150000"/>
              </a:lnSpc>
            </a:pPr>
            <a:r>
              <a:rPr lang="en-US" sz="2000" dirty="0">
                <a:solidFill>
                  <a:srgbClr val="000000"/>
                </a:solidFill>
                <a:latin typeface="+mj-lt"/>
                <a:cs typeface="Calibri"/>
              </a:rPr>
              <a:t>4. Stepping Up Initiative (6 counties)</a:t>
            </a:r>
          </a:p>
          <a:p>
            <a:pPr defTabSz="685800">
              <a:lnSpc>
                <a:spcPct val="150000"/>
              </a:lnSpc>
            </a:pPr>
            <a:r>
              <a:rPr lang="en-US" sz="2000" dirty="0">
                <a:solidFill>
                  <a:srgbClr val="000000"/>
                </a:solidFill>
                <a:latin typeface="+mj-lt"/>
                <a:cs typeface="Calibri"/>
              </a:rPr>
              <a:t>5. Other post-arrest diversion (10 counties)</a:t>
            </a:r>
            <a:endParaRPr lang="en-US" sz="2000" dirty="0">
              <a:solidFill>
                <a:srgbClr val="000000"/>
              </a:solidFill>
              <a:latin typeface="+mj-lt"/>
              <a:ea typeface="Calibri"/>
              <a:cs typeface="Calibri"/>
            </a:endParaRPr>
          </a:p>
          <a:p>
            <a:pPr defTabSz="685800">
              <a:lnSpc>
                <a:spcPct val="150000"/>
              </a:lnSpc>
            </a:pPr>
            <a:r>
              <a:rPr lang="en-US" sz="2000" dirty="0">
                <a:solidFill>
                  <a:srgbClr val="000000"/>
                </a:solidFill>
                <a:latin typeface="+mj-lt"/>
                <a:ea typeface="+mn-lt"/>
                <a:cs typeface="Arial"/>
              </a:rPr>
              <a:t>6. Prime for Life (7 counties)</a:t>
            </a:r>
          </a:p>
          <a:p>
            <a:pPr defTabSz="685800">
              <a:lnSpc>
                <a:spcPct val="150000"/>
              </a:lnSpc>
            </a:pPr>
            <a:r>
              <a:rPr lang="en-US" sz="2000" dirty="0">
                <a:solidFill>
                  <a:srgbClr val="000000"/>
                </a:solidFill>
                <a:latin typeface="+mj-lt"/>
                <a:ea typeface="+mn-lt"/>
                <a:cs typeface="Arial"/>
              </a:rPr>
              <a:t>7. Family Drug Treatment Court (9 counties)</a:t>
            </a:r>
            <a:endParaRPr lang="en-US" sz="2000" dirty="0">
              <a:solidFill>
                <a:srgbClr val="000000"/>
              </a:solidFill>
              <a:latin typeface="+mj-lt"/>
            </a:endParaRPr>
          </a:p>
          <a:p>
            <a:pPr defTabSz="685800">
              <a:lnSpc>
                <a:spcPct val="150000"/>
              </a:lnSpc>
            </a:pPr>
            <a:endParaRPr lang="en-US" sz="1875" dirty="0">
              <a:solidFill>
                <a:srgbClr val="000000"/>
              </a:solidFill>
              <a:latin typeface="Calibri"/>
              <a:cs typeface="Calibri"/>
            </a:endParaRPr>
          </a:p>
          <a:p>
            <a:pPr defTabSz="685800">
              <a:buFontTx/>
              <a:buChar char="•"/>
            </a:pPr>
            <a:endParaRPr lang="en-US" sz="1900" dirty="0">
              <a:solidFill>
                <a:srgbClr val="000000"/>
              </a:solidFill>
              <a:latin typeface="Calibri"/>
              <a:cs typeface="Calibri"/>
            </a:endParaRPr>
          </a:p>
        </p:txBody>
      </p:sp>
    </p:spTree>
    <p:extLst>
      <p:ext uri="{BB962C8B-B14F-4D97-AF65-F5344CB8AC3E}">
        <p14:creationId xmlns:p14="http://schemas.microsoft.com/office/powerpoint/2010/main" val="746315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9"/>
        <p:cNvGrpSpPr/>
        <p:nvPr/>
      </p:nvGrpSpPr>
      <p:grpSpPr>
        <a:xfrm>
          <a:off x="0" y="0"/>
          <a:ext cx="0" cy="0"/>
          <a:chOff x="0" y="0"/>
          <a:chExt cx="0" cy="0"/>
        </a:xfrm>
      </p:grpSpPr>
      <p:sp>
        <p:nvSpPr>
          <p:cNvPr id="180" name="Google Shape;180;p35"/>
          <p:cNvSpPr txBox="1">
            <a:spLocks noGrp="1"/>
          </p:cNvSpPr>
          <p:nvPr>
            <p:ph type="title"/>
          </p:nvPr>
        </p:nvSpPr>
        <p:spPr>
          <a:xfrm>
            <a:off x="320040" y="640080"/>
            <a:ext cx="7809000" cy="446100"/>
          </a:xfrm>
          <a:prstGeom prst="rect">
            <a:avLst/>
          </a:prstGeom>
        </p:spPr>
        <p:txBody>
          <a:bodyPr spcFirstLastPara="1" wrap="square" lIns="91425" tIns="91425" rIns="91425" bIns="91425" anchor="t" anchorCtr="0">
            <a:noAutofit/>
          </a:bodyPr>
          <a:lstStyle/>
          <a:p>
            <a:r>
              <a:rPr lang="en" sz="3200" dirty="0">
                <a:solidFill>
                  <a:schemeClr val="tx1"/>
                </a:solidFill>
                <a:latin typeface="+mj-lt"/>
              </a:rPr>
              <a:t>Layout of the report:</a:t>
            </a:r>
          </a:p>
        </p:txBody>
      </p:sp>
      <p:sp>
        <p:nvSpPr>
          <p:cNvPr id="181" name="Google Shape;181;p35"/>
          <p:cNvSpPr txBox="1">
            <a:spLocks noGrp="1"/>
          </p:cNvSpPr>
          <p:nvPr>
            <p:ph type="body" idx="1"/>
          </p:nvPr>
        </p:nvSpPr>
        <p:spPr>
          <a:xfrm>
            <a:off x="512064" y="1645920"/>
            <a:ext cx="8092800" cy="3560700"/>
          </a:xfrm>
          <a:prstGeom prst="rect">
            <a:avLst/>
          </a:prstGeom>
        </p:spPr>
        <p:txBody>
          <a:bodyPr spcFirstLastPara="1" wrap="square" lIns="91425" tIns="91425" rIns="91425" bIns="91425" anchor="t" anchorCtr="0">
            <a:noAutofit/>
          </a:bodyPr>
          <a:lstStyle/>
          <a:p>
            <a:pPr marL="0" indent="0">
              <a:lnSpc>
                <a:spcPct val="250000"/>
              </a:lnSpc>
              <a:buClr>
                <a:schemeClr val="dk1"/>
              </a:buClr>
              <a:buSzPts val="1100"/>
              <a:buNone/>
            </a:pPr>
            <a:r>
              <a:rPr lang="en" sz="2400" dirty="0">
                <a:solidFill>
                  <a:schemeClr val="tx1"/>
                </a:solidFill>
                <a:latin typeface="+mj-lt"/>
              </a:rPr>
              <a:t>1. Introduction</a:t>
            </a:r>
            <a:endParaRPr lang="en-US" sz="2400" dirty="0">
              <a:solidFill>
                <a:schemeClr val="tx1"/>
              </a:solidFill>
              <a:latin typeface="+mj-lt"/>
            </a:endParaRPr>
          </a:p>
          <a:p>
            <a:pPr marL="0" indent="0">
              <a:lnSpc>
                <a:spcPct val="250000"/>
              </a:lnSpc>
              <a:buSzPts val="1100"/>
              <a:buNone/>
            </a:pPr>
            <a:r>
              <a:rPr lang="en" sz="2400" dirty="0">
                <a:solidFill>
                  <a:schemeClr val="tx1"/>
                </a:solidFill>
                <a:latin typeface="+mj-lt"/>
              </a:rPr>
              <a:t>2. Methods</a:t>
            </a:r>
          </a:p>
          <a:p>
            <a:pPr marL="0" indent="0">
              <a:lnSpc>
                <a:spcPct val="250000"/>
              </a:lnSpc>
              <a:buSzPts val="1100"/>
              <a:buNone/>
            </a:pPr>
            <a:r>
              <a:rPr lang="en" sz="2400" dirty="0">
                <a:solidFill>
                  <a:schemeClr val="tx1"/>
                </a:solidFill>
                <a:latin typeface="+mj-lt"/>
              </a:rPr>
              <a:t>3. Results (divided into Pre-and Post-Arrest)</a:t>
            </a:r>
          </a:p>
          <a:p>
            <a:pPr marL="0" indent="0">
              <a:lnSpc>
                <a:spcPct val="250000"/>
              </a:lnSpc>
              <a:buSzPts val="1100"/>
              <a:buNone/>
            </a:pPr>
            <a:r>
              <a:rPr lang="en" sz="2400" dirty="0">
                <a:solidFill>
                  <a:schemeClr val="tx1"/>
                </a:solidFill>
                <a:latin typeface="+mj-lt"/>
              </a:rPr>
              <a:t>4. Diversion Program Needs</a:t>
            </a:r>
          </a:p>
          <a:p>
            <a:pPr marL="0" indent="0">
              <a:lnSpc>
                <a:spcPct val="250000"/>
              </a:lnSpc>
              <a:buSzPts val="1100"/>
              <a:buNone/>
            </a:pPr>
            <a:r>
              <a:rPr lang="en" sz="2400" dirty="0">
                <a:solidFill>
                  <a:schemeClr val="tx1"/>
                </a:solidFill>
                <a:latin typeface="+mj-lt"/>
              </a:rPr>
              <a:t>5. Conclusions</a:t>
            </a:r>
          </a:p>
          <a:p>
            <a:pPr marL="0" indent="0">
              <a:lnSpc>
                <a:spcPct val="250000"/>
              </a:lnSpc>
              <a:buNone/>
            </a:pPr>
            <a:endParaRPr lang="en" sz="1650" dirty="0"/>
          </a:p>
        </p:txBody>
      </p:sp>
      <p:cxnSp>
        <p:nvCxnSpPr>
          <p:cNvPr id="2" name="Straight Arrow Connector 1">
            <a:extLst>
              <a:ext uri="{FF2B5EF4-FFF2-40B4-BE49-F238E27FC236}">
                <a16:creationId xmlns:a16="http://schemas.microsoft.com/office/drawing/2014/main" id="{927259C7-EBF9-3FAC-89B5-AA868154EF52}"/>
              </a:ext>
            </a:extLst>
          </p:cNvPr>
          <p:cNvCxnSpPr/>
          <p:nvPr/>
        </p:nvCxnSpPr>
        <p:spPr>
          <a:xfrm flipV="1">
            <a:off x="0" y="1468790"/>
            <a:ext cx="8834803" cy="6698"/>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3" descr="Diagram&#10;&#10;Description automatically generated">
            <a:extLst>
              <a:ext uri="{FF2B5EF4-FFF2-40B4-BE49-F238E27FC236}">
                <a16:creationId xmlns:a16="http://schemas.microsoft.com/office/drawing/2014/main" id="{B949ACEA-F9DA-586D-B76A-A97F0DC3F208}"/>
              </a:ext>
            </a:extLst>
          </p:cNvPr>
          <p:cNvPicPr>
            <a:picLocks noChangeAspect="1"/>
          </p:cNvPicPr>
          <p:nvPr/>
        </p:nvPicPr>
        <p:blipFill>
          <a:blip r:embed="rId3"/>
          <a:stretch>
            <a:fillRect/>
          </a:stretch>
        </p:blipFill>
        <p:spPr>
          <a:xfrm>
            <a:off x="3851139" y="1516587"/>
            <a:ext cx="4983664" cy="2277354"/>
          </a:xfrm>
          <a:prstGeom prst="rect">
            <a:avLst/>
          </a:prstGeom>
        </p:spPr>
      </p:pic>
    </p:spTree>
    <p:extLst>
      <p:ext uri="{BB962C8B-B14F-4D97-AF65-F5344CB8AC3E}">
        <p14:creationId xmlns:p14="http://schemas.microsoft.com/office/powerpoint/2010/main" val="2402178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9"/>
        <p:cNvGrpSpPr/>
        <p:nvPr/>
      </p:nvGrpSpPr>
      <p:grpSpPr>
        <a:xfrm>
          <a:off x="0" y="0"/>
          <a:ext cx="0" cy="0"/>
          <a:chOff x="0" y="0"/>
          <a:chExt cx="0" cy="0"/>
        </a:xfrm>
      </p:grpSpPr>
      <p:sp>
        <p:nvSpPr>
          <p:cNvPr id="9" name="Google Shape;180;p35">
            <a:extLst>
              <a:ext uri="{FF2B5EF4-FFF2-40B4-BE49-F238E27FC236}">
                <a16:creationId xmlns:a16="http://schemas.microsoft.com/office/drawing/2014/main" id="{17119878-700F-3D94-6206-3711670F2A9D}"/>
              </a:ext>
            </a:extLst>
          </p:cNvPr>
          <p:cNvSpPr txBox="1">
            <a:spLocks noGrp="1"/>
          </p:cNvSpPr>
          <p:nvPr>
            <p:ph type="title"/>
          </p:nvPr>
        </p:nvSpPr>
        <p:spPr>
          <a:xfrm>
            <a:off x="320040" y="640080"/>
            <a:ext cx="7809000" cy="446100"/>
          </a:xfrm>
          <a:prstGeom prst="rect">
            <a:avLst/>
          </a:prstGeom>
        </p:spPr>
        <p:txBody>
          <a:bodyPr spcFirstLastPara="1" wrap="square" lIns="91425" tIns="91425" rIns="91425" bIns="91425" anchor="t" anchorCtr="0">
            <a:noAutofit/>
          </a:bodyPr>
          <a:lstStyle/>
          <a:p>
            <a:r>
              <a:rPr lang="en" sz="3200" dirty="0">
                <a:solidFill>
                  <a:schemeClr val="tx1"/>
                </a:solidFill>
                <a:latin typeface="+mj-lt"/>
              </a:rPr>
              <a:t>Overview table </a:t>
            </a:r>
          </a:p>
        </p:txBody>
      </p:sp>
      <p:pic>
        <p:nvPicPr>
          <p:cNvPr id="2" name="Picture 2">
            <a:extLst>
              <a:ext uri="{FF2B5EF4-FFF2-40B4-BE49-F238E27FC236}">
                <a16:creationId xmlns:a16="http://schemas.microsoft.com/office/drawing/2014/main" id="{A7F6E488-5B9C-5CE6-1AA6-69484B9595C0}"/>
              </a:ext>
            </a:extLst>
          </p:cNvPr>
          <p:cNvPicPr>
            <a:picLocks noChangeAspect="1"/>
          </p:cNvPicPr>
          <p:nvPr/>
        </p:nvPicPr>
        <p:blipFill>
          <a:blip r:embed="rId3"/>
          <a:stretch>
            <a:fillRect/>
          </a:stretch>
        </p:blipFill>
        <p:spPr>
          <a:xfrm>
            <a:off x="161925" y="1635672"/>
            <a:ext cx="8820150" cy="4158157"/>
          </a:xfrm>
          <a:prstGeom prst="rect">
            <a:avLst/>
          </a:prstGeom>
        </p:spPr>
      </p:pic>
    </p:spTree>
    <p:extLst>
      <p:ext uri="{BB962C8B-B14F-4D97-AF65-F5344CB8AC3E}">
        <p14:creationId xmlns:p14="http://schemas.microsoft.com/office/powerpoint/2010/main" val="4302773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97.LtGiTi2ucvUIYxIOh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ZSsegw4fRkmG7SDsSqHZ9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exMZ5ItbRh6f5Hp_pVuV0w"/>
</p:tagLst>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8A7B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_2018">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2018" id="{DDB039D0-A906-42EB-94D3-FE18E9A2FD62}" vid="{56DB6A63-0D83-4475-8BA5-E855D1CAF52A}"/>
    </a:ext>
  </a:extLst>
</a:theme>
</file>

<file path=ppt/theme/theme3.xml><?xml version="1.0" encoding="utf-8"?>
<a:theme xmlns:a="http://schemas.openxmlformats.org/drawingml/2006/main" name="4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emplate_2018">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2018" id="{DDB039D0-A906-42EB-94D3-FE18E9A2FD62}" vid="{56DB6A63-0D83-4475-8BA5-E855D1CAF52A}"/>
    </a:ext>
  </a:extLst>
</a:theme>
</file>

<file path=ppt/theme/theme5.xml><?xml version="1.0" encoding="utf-8"?>
<a:theme xmlns:a="http://schemas.openxmlformats.org/drawingml/2006/main" name="3_Template_2018">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2018" id="{DDB039D0-A906-42EB-94D3-FE18E9A2FD62}" vid="{56DB6A63-0D83-4475-8BA5-E855D1CAF52A}"/>
    </a:ext>
  </a:extLst>
</a:theme>
</file>

<file path=ppt/theme/theme6.xml><?xml version="1.0" encoding="utf-8"?>
<a:theme xmlns:a="http://schemas.openxmlformats.org/drawingml/2006/main" name="5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inimalist Green Slides by Slidesgo">
  <a:themeElements>
    <a:clrScheme name="Simple Light">
      <a:dk1>
        <a:srgbClr val="000000"/>
      </a:dk1>
      <a:lt1>
        <a:srgbClr val="FFFFFF"/>
      </a:lt1>
      <a:dk2>
        <a:srgbClr val="A6BFA5"/>
      </a:dk2>
      <a:lt2>
        <a:srgbClr val="C9D8C8"/>
      </a:lt2>
      <a:accent1>
        <a:srgbClr val="161922"/>
      </a:accent1>
      <a:accent2>
        <a:srgbClr val="FFFFFF"/>
      </a:accent2>
      <a:accent3>
        <a:srgbClr val="A6BFA5"/>
      </a:accent3>
      <a:accent4>
        <a:srgbClr val="C9D8C8"/>
      </a:accent4>
      <a:accent5>
        <a:srgbClr val="000000"/>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10473</TotalTime>
  <Words>4794</Words>
  <Application>Microsoft Office PowerPoint</Application>
  <PresentationFormat>On-screen Show (4:3)</PresentationFormat>
  <Paragraphs>445</Paragraphs>
  <Slides>52</Slides>
  <Notes>52</Notes>
  <HiddenSlides>0</HiddenSlides>
  <MMClips>0</MMClips>
  <ScaleCrop>false</ScaleCrop>
  <HeadingPairs>
    <vt:vector size="8" baseType="variant">
      <vt:variant>
        <vt:lpstr>Fonts Used</vt:lpstr>
      </vt:variant>
      <vt:variant>
        <vt:i4>22</vt:i4>
      </vt:variant>
      <vt:variant>
        <vt:lpstr>Theme</vt:lpstr>
      </vt:variant>
      <vt:variant>
        <vt:i4>10</vt:i4>
      </vt:variant>
      <vt:variant>
        <vt:lpstr>Embedded OLE Servers</vt:lpstr>
      </vt:variant>
      <vt:variant>
        <vt:i4>1</vt:i4>
      </vt:variant>
      <vt:variant>
        <vt:lpstr>Slide Titles</vt:lpstr>
      </vt:variant>
      <vt:variant>
        <vt:i4>52</vt:i4>
      </vt:variant>
    </vt:vector>
  </HeadingPairs>
  <TitlesOfParts>
    <vt:vector size="85" baseType="lpstr">
      <vt:lpstr>Arial</vt:lpstr>
      <vt:lpstr>Cabin</vt:lpstr>
      <vt:lpstr>Calibri</vt:lpstr>
      <vt:lpstr>Calibri Light</vt:lpstr>
      <vt:lpstr>Cambria</vt:lpstr>
      <vt:lpstr>Century Schoolbook</vt:lpstr>
      <vt:lpstr>Courier New</vt:lpstr>
      <vt:lpstr>Franklin Gothic Book</vt:lpstr>
      <vt:lpstr>Franklin Gothic Demi Cond</vt:lpstr>
      <vt:lpstr>Franklin Gothic Medium</vt:lpstr>
      <vt:lpstr>Franklin Gothic Medium Cond</vt:lpstr>
      <vt:lpstr>Gotham Bold</vt:lpstr>
      <vt:lpstr>Helvetica</vt:lpstr>
      <vt:lpstr>Helvetica Neue</vt:lpstr>
      <vt:lpstr>Livvic</vt:lpstr>
      <vt:lpstr>Montserrat</vt:lpstr>
      <vt:lpstr>Palatino Linotype</vt:lpstr>
      <vt:lpstr>Playfair Display</vt:lpstr>
      <vt:lpstr>Playfair Display SemiBold</vt:lpstr>
      <vt:lpstr>Roboto Condensed Light</vt:lpstr>
      <vt:lpstr>Times New Roman</vt:lpstr>
      <vt:lpstr>Wingdings</vt:lpstr>
      <vt:lpstr>3_Office Theme</vt:lpstr>
      <vt:lpstr>Template_2018</vt:lpstr>
      <vt:lpstr>4_Office Theme</vt:lpstr>
      <vt:lpstr>2_Template_2018</vt:lpstr>
      <vt:lpstr>3_Template_2018</vt:lpstr>
      <vt:lpstr>5_Office Theme</vt:lpstr>
      <vt:lpstr>Minimalist Green Slides by Slidesgo</vt:lpstr>
      <vt:lpstr>1_Office Theme</vt:lpstr>
      <vt:lpstr>2_Office Theme</vt:lpstr>
      <vt:lpstr>Office Theme</vt:lpstr>
      <vt:lpstr>think-cell Slide</vt:lpstr>
      <vt:lpstr>PowerPoint Presentation</vt:lpstr>
      <vt:lpstr>Welcome to OPDAAC!</vt:lpstr>
      <vt:lpstr>Environmental Scan of Substance Use-related Pre- and Post-Arrest Diversion Programs in North Carolina, 2022 </vt:lpstr>
      <vt:lpstr>Agenda</vt:lpstr>
      <vt:lpstr>Methods</vt:lpstr>
      <vt:lpstr>Results </vt:lpstr>
      <vt:lpstr>Post-arrest:</vt:lpstr>
      <vt:lpstr>Layout of the report:</vt:lpstr>
      <vt:lpstr>Overview table </vt:lpstr>
      <vt:lpstr>Conclusions</vt:lpstr>
      <vt:lpstr>Next Steps</vt:lpstr>
      <vt:lpstr>Additional Resources </vt:lpstr>
      <vt:lpstr>Thank you for your time!  Questions?  madeline.frank@unc.edu eliza_filene@med.unc.edu </vt:lpstr>
      <vt:lpstr>Law Enforcement-Assisted Diversion (LEAD): a multi-site evaluation of North Carolina LEAD Programs</vt:lpstr>
      <vt:lpstr>PowerPoint Presentation</vt:lpstr>
      <vt:lpstr>Presentation Overview</vt:lpstr>
      <vt:lpstr>PowerPoint Presentation</vt:lpstr>
      <vt:lpstr>PowerPoint Presentation</vt:lpstr>
      <vt:lpstr>LEAD in North Carolina</vt:lpstr>
      <vt:lpstr>Duke LEAD 4-site Evaluation</vt:lpstr>
      <vt:lpstr>Duke LEAD Evaluation: Background</vt:lpstr>
      <vt:lpstr>Duke NC LEAD Evaluation: Methods &amp; Data</vt:lpstr>
      <vt:lpstr>PowerPoint Presentation</vt:lpstr>
      <vt:lpstr>Findings – Citation/arrest rates before and after referral to LEAD </vt:lpstr>
      <vt:lpstr>Findings – Citation/arrest rates before and after referral to LEAD</vt:lpstr>
      <vt:lpstr>PowerPoint Presentation</vt:lpstr>
      <vt:lpstr>PowerPoint Presentation</vt:lpstr>
      <vt:lpstr>PowerPoint Presentation</vt:lpstr>
      <vt:lpstr>Findings (highlights!) – Process evaluation</vt:lpstr>
      <vt:lpstr>Select process evaluation findings – referrals and enrollments</vt:lpstr>
      <vt:lpstr>All stakeholder groups strongly valued their LEAD programs and the impact it had</vt:lpstr>
      <vt:lpstr>Recommendations</vt:lpstr>
      <vt:lpstr>PowerPoint Presentation</vt:lpstr>
      <vt:lpstr>PowerPoint Presentation</vt:lpstr>
      <vt:lpstr>Justice-System Diversion Program Spotlight: Coastal Horizons' SOURCE     </vt:lpstr>
      <vt:lpstr>PowerPoint Presentation</vt:lpstr>
      <vt:lpstr>PowerPoint Presentation</vt:lpstr>
      <vt:lpstr>PowerPoint Presentation</vt:lpstr>
      <vt:lpstr>PowerPoint Presentation</vt:lpstr>
      <vt:lpstr>PowerPoint Presentation</vt:lpstr>
      <vt:lpstr>PowerPoint Presentation</vt:lpstr>
      <vt:lpstr>Medication for Opioid Use Disorder and Overdose Prevention Efforts in Criminal Legal Settings in NC</vt:lpstr>
      <vt:lpstr>Duke Opioid Collaboratory Mission and Values</vt:lpstr>
      <vt:lpstr>Naloxone Distribution in Jails - Background</vt:lpstr>
      <vt:lpstr>Naloxone Distribution in Jails - Project</vt:lpstr>
      <vt:lpstr>Naloxone Distribution in Jails - Key Findings</vt:lpstr>
      <vt:lpstr>Durham Detention Center MOUD - Background</vt:lpstr>
      <vt:lpstr>Durham Detention Center MOUD - Project</vt:lpstr>
      <vt:lpstr>Durham Detention Center MOUD - Key Recommendations</vt:lpstr>
      <vt:lpstr>Overdose Prevention Efforts in CLS – Resource Links</vt:lpstr>
      <vt:lpstr>PowerPoint Presentation</vt:lpstr>
      <vt:lpstr>Wrap up and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Sara J</dc:creator>
  <cp:lastModifiedBy>Smith, Sara J</cp:lastModifiedBy>
  <cp:revision>534</cp:revision>
  <dcterms:created xsi:type="dcterms:W3CDTF">2018-04-10T13:26:13Z</dcterms:created>
  <dcterms:modified xsi:type="dcterms:W3CDTF">2022-12-14T18:16:02Z</dcterms:modified>
</cp:coreProperties>
</file>