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3.xml" ContentType="application/vnd.openxmlformats-officedocument.theme+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1"/>
    <p:sldMasterId id="2147483718" r:id="rId2"/>
    <p:sldMasterId id="2147483732" r:id="rId3"/>
    <p:sldMasterId id="2147483747" r:id="rId4"/>
  </p:sldMasterIdLst>
  <p:notesMasterIdLst>
    <p:notesMasterId r:id="rId22"/>
  </p:notesMasterIdLst>
  <p:sldIdLst>
    <p:sldId id="459" r:id="rId5"/>
    <p:sldId id="4086" r:id="rId6"/>
    <p:sldId id="4065" r:id="rId7"/>
    <p:sldId id="4091" r:id="rId8"/>
    <p:sldId id="265" r:id="rId9"/>
    <p:sldId id="4087" r:id="rId10"/>
    <p:sldId id="4088" r:id="rId11"/>
    <p:sldId id="4089" r:id="rId12"/>
    <p:sldId id="4090" r:id="rId13"/>
    <p:sldId id="4076" r:id="rId14"/>
    <p:sldId id="4097" r:id="rId15"/>
    <p:sldId id="4099" r:id="rId16"/>
    <p:sldId id="4078" r:id="rId17"/>
    <p:sldId id="1590" r:id="rId18"/>
    <p:sldId id="1591" r:id="rId19"/>
    <p:sldId id="4093" r:id="rId20"/>
    <p:sldId id="4096"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1081" autoAdjust="0"/>
  </p:normalViewPr>
  <p:slideViewPr>
    <p:cSldViewPr snapToGrid="0">
      <p:cViewPr varScale="1">
        <p:scale>
          <a:sx n="54" d="100"/>
          <a:sy n="54" d="100"/>
        </p:scale>
        <p:origin x="166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FFA89CC-4D82-4B48-8517-70E14033946B}" type="doc">
      <dgm:prSet loTypeId="urn:microsoft.com/office/officeart/2005/8/layout/hProcess11" loCatId="process" qsTypeId="urn:microsoft.com/office/officeart/2005/8/quickstyle/simple1" qsCatId="simple" csTypeId="urn:microsoft.com/office/officeart/2005/8/colors/accent1_2" csCatId="accent1" phldr="1"/>
      <dgm:spPr/>
    </dgm:pt>
    <dgm:pt modelId="{3D8D12B2-83C8-4ED3-A853-C0FFF9E6E8AA}">
      <dgm:prSet phldrT="[Text]"/>
      <dgm:spPr/>
      <dgm:t>
        <a:bodyPr/>
        <a:lstStyle/>
        <a:p>
          <a:r>
            <a:rPr lang="en-US">
              <a:solidFill>
                <a:schemeClr val="bg1"/>
              </a:solidFill>
            </a:rPr>
            <a:t>Applicant Webinar</a:t>
          </a:r>
        </a:p>
      </dgm:t>
    </dgm:pt>
    <dgm:pt modelId="{F2E42B4D-4DE6-405C-8C84-D3A03467D2B9}" type="parTrans" cxnId="{4480F4C4-D5FF-47B5-BECD-AFC3DBE7FD1B}">
      <dgm:prSet/>
      <dgm:spPr/>
      <dgm:t>
        <a:bodyPr/>
        <a:lstStyle/>
        <a:p>
          <a:endParaRPr lang="en-US"/>
        </a:p>
      </dgm:t>
    </dgm:pt>
    <dgm:pt modelId="{6555ABB7-D867-4A45-95F4-6957C227089D}" type="sibTrans" cxnId="{4480F4C4-D5FF-47B5-BECD-AFC3DBE7FD1B}">
      <dgm:prSet/>
      <dgm:spPr/>
      <dgm:t>
        <a:bodyPr/>
        <a:lstStyle/>
        <a:p>
          <a:endParaRPr lang="en-US"/>
        </a:p>
      </dgm:t>
    </dgm:pt>
    <dgm:pt modelId="{0A20716E-B2A8-47D8-A9EE-B1F7DAFD538C}">
      <dgm:prSet phldrT="[Text]"/>
      <dgm:spPr/>
      <dgm:t>
        <a:bodyPr/>
        <a:lstStyle/>
        <a:p>
          <a:r>
            <a:rPr lang="en-US">
              <a:solidFill>
                <a:schemeClr val="bg1"/>
              </a:solidFill>
            </a:rPr>
            <a:t>Questions Due</a:t>
          </a:r>
        </a:p>
      </dgm:t>
    </dgm:pt>
    <dgm:pt modelId="{1B9E58EB-D110-4C36-B32B-081FCE585412}" type="parTrans" cxnId="{5E22A282-64D8-4165-AD3B-A5A888E44733}">
      <dgm:prSet/>
      <dgm:spPr/>
      <dgm:t>
        <a:bodyPr/>
        <a:lstStyle/>
        <a:p>
          <a:endParaRPr lang="en-US"/>
        </a:p>
      </dgm:t>
    </dgm:pt>
    <dgm:pt modelId="{ABC6F841-4C47-4646-8540-1A03304E70C9}" type="sibTrans" cxnId="{5E22A282-64D8-4165-AD3B-A5A888E44733}">
      <dgm:prSet/>
      <dgm:spPr/>
      <dgm:t>
        <a:bodyPr/>
        <a:lstStyle/>
        <a:p>
          <a:endParaRPr lang="en-US"/>
        </a:p>
      </dgm:t>
    </dgm:pt>
    <dgm:pt modelId="{09DAD2EF-7899-49A9-B6D1-95E9965904DC}">
      <dgm:prSet phldrT="[Text]"/>
      <dgm:spPr/>
      <dgm:t>
        <a:bodyPr/>
        <a:lstStyle/>
        <a:p>
          <a:r>
            <a:rPr lang="en-US">
              <a:solidFill>
                <a:schemeClr val="bg1"/>
              </a:solidFill>
            </a:rPr>
            <a:t>11/5/21</a:t>
          </a:r>
        </a:p>
      </dgm:t>
    </dgm:pt>
    <dgm:pt modelId="{05ED6218-DCB5-4064-9CD9-BA3E09641159}" type="parTrans" cxnId="{DC0E8FB5-8CDD-4273-AEEB-96B7AC2EF70F}">
      <dgm:prSet/>
      <dgm:spPr/>
      <dgm:t>
        <a:bodyPr/>
        <a:lstStyle/>
        <a:p>
          <a:endParaRPr lang="en-US"/>
        </a:p>
      </dgm:t>
    </dgm:pt>
    <dgm:pt modelId="{515E21F5-B4B4-421D-A47B-28029D5D48D1}" type="sibTrans" cxnId="{DC0E8FB5-8CDD-4273-AEEB-96B7AC2EF70F}">
      <dgm:prSet/>
      <dgm:spPr/>
      <dgm:t>
        <a:bodyPr/>
        <a:lstStyle/>
        <a:p>
          <a:endParaRPr lang="en-US"/>
        </a:p>
      </dgm:t>
    </dgm:pt>
    <dgm:pt modelId="{C36B6CE9-BE46-479C-A332-D13B743E6222}">
      <dgm:prSet phldrT="[Text]"/>
      <dgm:spPr/>
      <dgm:t>
        <a:bodyPr/>
        <a:lstStyle/>
        <a:p>
          <a:r>
            <a:rPr lang="en-US">
              <a:solidFill>
                <a:schemeClr val="bg1"/>
              </a:solidFill>
            </a:rPr>
            <a:t>11/21/21</a:t>
          </a:r>
        </a:p>
      </dgm:t>
    </dgm:pt>
    <dgm:pt modelId="{D1D134D9-604A-4FE7-BF7F-6734B763A255}" type="parTrans" cxnId="{CFA904C0-3C52-454A-8C3A-726B469B7733}">
      <dgm:prSet/>
      <dgm:spPr/>
      <dgm:t>
        <a:bodyPr/>
        <a:lstStyle/>
        <a:p>
          <a:endParaRPr lang="en-US"/>
        </a:p>
      </dgm:t>
    </dgm:pt>
    <dgm:pt modelId="{FA3EAB3F-BBD6-42A8-8C45-C513F1F734F1}" type="sibTrans" cxnId="{CFA904C0-3C52-454A-8C3A-726B469B7733}">
      <dgm:prSet/>
      <dgm:spPr/>
      <dgm:t>
        <a:bodyPr/>
        <a:lstStyle/>
        <a:p>
          <a:endParaRPr lang="en-US"/>
        </a:p>
      </dgm:t>
    </dgm:pt>
    <dgm:pt modelId="{EAE69B67-EEFB-4A06-B3E7-1CFBAEF54D52}">
      <dgm:prSet phldrT="[Text]"/>
      <dgm:spPr/>
      <dgm:t>
        <a:bodyPr/>
        <a:lstStyle/>
        <a:p>
          <a:r>
            <a:rPr lang="en-US">
              <a:solidFill>
                <a:schemeClr val="bg1"/>
              </a:solidFill>
            </a:rPr>
            <a:t>Applications Due</a:t>
          </a:r>
        </a:p>
      </dgm:t>
    </dgm:pt>
    <dgm:pt modelId="{028C2C01-2001-45BE-BB6D-CD88E246E371}" type="parTrans" cxnId="{38D7F52A-76E6-4AED-B10D-A9558C524EE0}">
      <dgm:prSet/>
      <dgm:spPr/>
      <dgm:t>
        <a:bodyPr/>
        <a:lstStyle/>
        <a:p>
          <a:endParaRPr lang="en-US"/>
        </a:p>
      </dgm:t>
    </dgm:pt>
    <dgm:pt modelId="{A4D47626-28B1-42E5-900F-5D1BEAC5509F}" type="sibTrans" cxnId="{38D7F52A-76E6-4AED-B10D-A9558C524EE0}">
      <dgm:prSet/>
      <dgm:spPr/>
      <dgm:t>
        <a:bodyPr/>
        <a:lstStyle/>
        <a:p>
          <a:endParaRPr lang="en-US"/>
        </a:p>
      </dgm:t>
    </dgm:pt>
    <dgm:pt modelId="{903B7FF0-884F-475E-81E0-8599288078ED}">
      <dgm:prSet phldrT="[Text]"/>
      <dgm:spPr/>
      <dgm:t>
        <a:bodyPr/>
        <a:lstStyle/>
        <a:p>
          <a:r>
            <a:rPr lang="en-US">
              <a:solidFill>
                <a:schemeClr val="bg1"/>
              </a:solidFill>
            </a:rPr>
            <a:t>12/3/21</a:t>
          </a:r>
        </a:p>
      </dgm:t>
    </dgm:pt>
    <dgm:pt modelId="{BE0F19C6-FA38-4C10-B726-ADA40D2AAF5A}" type="parTrans" cxnId="{A521382D-CC56-4747-9D85-10A538240E17}">
      <dgm:prSet/>
      <dgm:spPr/>
      <dgm:t>
        <a:bodyPr/>
        <a:lstStyle/>
        <a:p>
          <a:endParaRPr lang="en-US"/>
        </a:p>
      </dgm:t>
    </dgm:pt>
    <dgm:pt modelId="{368FB771-9797-4D07-9C32-DA1C044B494B}" type="sibTrans" cxnId="{A521382D-CC56-4747-9D85-10A538240E17}">
      <dgm:prSet/>
      <dgm:spPr/>
      <dgm:t>
        <a:bodyPr/>
        <a:lstStyle/>
        <a:p>
          <a:endParaRPr lang="en-US"/>
        </a:p>
      </dgm:t>
    </dgm:pt>
    <dgm:pt modelId="{4A65D714-076D-43C3-B4A6-515206E0515E}">
      <dgm:prSet phldrT="[Text]"/>
      <dgm:spPr/>
      <dgm:t>
        <a:bodyPr/>
        <a:lstStyle/>
        <a:p>
          <a:r>
            <a:rPr lang="en-US" dirty="0">
              <a:solidFill>
                <a:schemeClr val="bg1"/>
              </a:solidFill>
            </a:rPr>
            <a:t>Review Teams Meet</a:t>
          </a:r>
        </a:p>
      </dgm:t>
    </dgm:pt>
    <dgm:pt modelId="{EF743AC9-8F38-4A0E-938F-8BE29FE4D440}" type="parTrans" cxnId="{36F9BCF7-F8BD-4AB1-849B-605CAA5DE244}">
      <dgm:prSet/>
      <dgm:spPr/>
      <dgm:t>
        <a:bodyPr/>
        <a:lstStyle/>
        <a:p>
          <a:endParaRPr lang="en-US"/>
        </a:p>
      </dgm:t>
    </dgm:pt>
    <dgm:pt modelId="{307559C4-CD5A-49A0-B6A0-E4D564FEF587}" type="sibTrans" cxnId="{36F9BCF7-F8BD-4AB1-849B-605CAA5DE244}">
      <dgm:prSet/>
      <dgm:spPr/>
      <dgm:t>
        <a:bodyPr/>
        <a:lstStyle/>
        <a:p>
          <a:endParaRPr lang="en-US"/>
        </a:p>
      </dgm:t>
    </dgm:pt>
    <dgm:pt modelId="{24DF6354-5937-40EB-AEA2-BE46DDD71B2D}">
      <dgm:prSet phldrT="[Text]"/>
      <dgm:spPr/>
      <dgm:t>
        <a:bodyPr/>
        <a:lstStyle/>
        <a:p>
          <a:r>
            <a:rPr lang="en-US">
              <a:solidFill>
                <a:schemeClr val="bg1"/>
              </a:solidFill>
            </a:rPr>
            <a:t>12/8/21</a:t>
          </a:r>
        </a:p>
      </dgm:t>
    </dgm:pt>
    <dgm:pt modelId="{F2CA207C-2AEA-48A8-BC7B-298701C2DFF8}" type="parTrans" cxnId="{60202431-AD4E-4459-B5E1-AA8BDA7444F1}">
      <dgm:prSet/>
      <dgm:spPr/>
      <dgm:t>
        <a:bodyPr/>
        <a:lstStyle/>
        <a:p>
          <a:endParaRPr lang="en-US"/>
        </a:p>
      </dgm:t>
    </dgm:pt>
    <dgm:pt modelId="{41749AC3-B63B-45D4-ABE8-4CFE11CB9656}" type="sibTrans" cxnId="{60202431-AD4E-4459-B5E1-AA8BDA7444F1}">
      <dgm:prSet/>
      <dgm:spPr/>
      <dgm:t>
        <a:bodyPr/>
        <a:lstStyle/>
        <a:p>
          <a:endParaRPr lang="en-US"/>
        </a:p>
      </dgm:t>
    </dgm:pt>
    <dgm:pt modelId="{4E91AE74-8B5E-4A5F-AACE-117109606156}">
      <dgm:prSet phldrT="[Text]"/>
      <dgm:spPr/>
      <dgm:t>
        <a:bodyPr/>
        <a:lstStyle/>
        <a:p>
          <a:r>
            <a:rPr lang="en-US">
              <a:solidFill>
                <a:schemeClr val="bg1"/>
              </a:solidFill>
            </a:rPr>
            <a:t>Successful Applicants Selected</a:t>
          </a:r>
        </a:p>
      </dgm:t>
    </dgm:pt>
    <dgm:pt modelId="{11B7070E-863E-4820-8BCE-206910EEF056}" type="parTrans" cxnId="{D4BBEEE7-BF1B-418B-A080-E99739DEA88C}">
      <dgm:prSet/>
      <dgm:spPr/>
      <dgm:t>
        <a:bodyPr/>
        <a:lstStyle/>
        <a:p>
          <a:endParaRPr lang="en-US"/>
        </a:p>
      </dgm:t>
    </dgm:pt>
    <dgm:pt modelId="{74215607-41A3-46EC-8E9F-4C05EF08004A}" type="sibTrans" cxnId="{D4BBEEE7-BF1B-418B-A080-E99739DEA88C}">
      <dgm:prSet/>
      <dgm:spPr/>
      <dgm:t>
        <a:bodyPr/>
        <a:lstStyle/>
        <a:p>
          <a:endParaRPr lang="en-US"/>
        </a:p>
      </dgm:t>
    </dgm:pt>
    <dgm:pt modelId="{B3D4044D-1A5F-42F4-957B-1E73B5CBC3BE}">
      <dgm:prSet phldrT="[Text]"/>
      <dgm:spPr/>
      <dgm:t>
        <a:bodyPr/>
        <a:lstStyle/>
        <a:p>
          <a:r>
            <a:rPr lang="en-US">
              <a:solidFill>
                <a:schemeClr val="bg1"/>
              </a:solidFill>
            </a:rPr>
            <a:t>12/17/21</a:t>
          </a:r>
        </a:p>
      </dgm:t>
    </dgm:pt>
    <dgm:pt modelId="{9CE4B943-609E-4BF0-9379-C7CA4AA193D3}" type="parTrans" cxnId="{2F1BD5BB-CED7-4DCD-8D00-1A70C9963713}">
      <dgm:prSet/>
      <dgm:spPr/>
      <dgm:t>
        <a:bodyPr/>
        <a:lstStyle/>
        <a:p>
          <a:endParaRPr lang="en-US"/>
        </a:p>
      </dgm:t>
    </dgm:pt>
    <dgm:pt modelId="{F3D94C40-B08E-42CD-8DE2-560394D0831E}" type="sibTrans" cxnId="{2F1BD5BB-CED7-4DCD-8D00-1A70C9963713}">
      <dgm:prSet/>
      <dgm:spPr/>
      <dgm:t>
        <a:bodyPr/>
        <a:lstStyle/>
        <a:p>
          <a:endParaRPr lang="en-US"/>
        </a:p>
      </dgm:t>
    </dgm:pt>
    <dgm:pt modelId="{67087789-EA10-4176-903A-AF7DE96295E5}">
      <dgm:prSet phldrT="[Text]"/>
      <dgm:spPr/>
      <dgm:t>
        <a:bodyPr/>
        <a:lstStyle/>
        <a:p>
          <a:r>
            <a:rPr lang="en-US" dirty="0">
              <a:solidFill>
                <a:schemeClr val="bg1"/>
              </a:solidFill>
            </a:rPr>
            <a:t>Successful Applicants Notified</a:t>
          </a:r>
        </a:p>
      </dgm:t>
    </dgm:pt>
    <dgm:pt modelId="{2CF875F1-EE4B-4AC1-B068-B62FC7F2E6AC}" type="parTrans" cxnId="{88996D18-180C-41B5-8B53-3082A0B4F91C}">
      <dgm:prSet/>
      <dgm:spPr/>
      <dgm:t>
        <a:bodyPr/>
        <a:lstStyle/>
        <a:p>
          <a:endParaRPr lang="en-US"/>
        </a:p>
      </dgm:t>
    </dgm:pt>
    <dgm:pt modelId="{2495DB88-F9EF-4F77-9704-35C5D40C725A}" type="sibTrans" cxnId="{88996D18-180C-41B5-8B53-3082A0B4F91C}">
      <dgm:prSet/>
      <dgm:spPr/>
      <dgm:t>
        <a:bodyPr/>
        <a:lstStyle/>
        <a:p>
          <a:endParaRPr lang="en-US"/>
        </a:p>
      </dgm:t>
    </dgm:pt>
    <dgm:pt modelId="{7FF007B4-3F39-413E-9FA6-E418B986297B}">
      <dgm:prSet phldrT="[Text]"/>
      <dgm:spPr/>
      <dgm:t>
        <a:bodyPr/>
        <a:lstStyle/>
        <a:p>
          <a:r>
            <a:rPr lang="en-US">
              <a:solidFill>
                <a:schemeClr val="bg1"/>
              </a:solidFill>
            </a:rPr>
            <a:t>12/30/21</a:t>
          </a:r>
        </a:p>
      </dgm:t>
    </dgm:pt>
    <dgm:pt modelId="{40845739-DF18-4B7A-9E5B-1019644F4241}" type="parTrans" cxnId="{48C3E63C-C8F0-4243-98AF-714AB5A39B2A}">
      <dgm:prSet/>
      <dgm:spPr/>
      <dgm:t>
        <a:bodyPr/>
        <a:lstStyle/>
        <a:p>
          <a:endParaRPr lang="en-US"/>
        </a:p>
      </dgm:t>
    </dgm:pt>
    <dgm:pt modelId="{4691B381-3AA2-48AA-8970-5C4037A47CA2}" type="sibTrans" cxnId="{48C3E63C-C8F0-4243-98AF-714AB5A39B2A}">
      <dgm:prSet/>
      <dgm:spPr/>
      <dgm:t>
        <a:bodyPr/>
        <a:lstStyle/>
        <a:p>
          <a:endParaRPr lang="en-US"/>
        </a:p>
      </dgm:t>
    </dgm:pt>
    <dgm:pt modelId="{37672546-2064-48C4-8CDF-EF1C8E62F2AA}">
      <dgm:prSet phldrT="[Text]"/>
      <dgm:spPr/>
      <dgm:t>
        <a:bodyPr/>
        <a:lstStyle/>
        <a:p>
          <a:r>
            <a:rPr lang="en-US">
              <a:solidFill>
                <a:schemeClr val="bg1"/>
              </a:solidFill>
            </a:rPr>
            <a:t>All Contracts Executed, Performance Begins</a:t>
          </a:r>
        </a:p>
      </dgm:t>
    </dgm:pt>
    <dgm:pt modelId="{C3BBD835-AB57-4786-B57A-F43054ECE8C7}" type="parTrans" cxnId="{CE49295F-BED1-4F94-A707-A18A0534EE73}">
      <dgm:prSet/>
      <dgm:spPr/>
      <dgm:t>
        <a:bodyPr/>
        <a:lstStyle/>
        <a:p>
          <a:endParaRPr lang="en-US"/>
        </a:p>
      </dgm:t>
    </dgm:pt>
    <dgm:pt modelId="{C5E389D8-8268-48B0-87E3-4E2FF455CDFC}" type="sibTrans" cxnId="{CE49295F-BED1-4F94-A707-A18A0534EE73}">
      <dgm:prSet/>
      <dgm:spPr/>
      <dgm:t>
        <a:bodyPr/>
        <a:lstStyle/>
        <a:p>
          <a:endParaRPr lang="en-US"/>
        </a:p>
      </dgm:t>
    </dgm:pt>
    <dgm:pt modelId="{0F565927-89C6-4AAA-96CC-B1755E33DC5E}">
      <dgm:prSet phldrT="[Text]"/>
      <dgm:spPr/>
      <dgm:t>
        <a:bodyPr/>
        <a:lstStyle/>
        <a:p>
          <a:r>
            <a:rPr lang="en-US">
              <a:solidFill>
                <a:schemeClr val="bg1"/>
              </a:solidFill>
            </a:rPr>
            <a:t>2/1/22</a:t>
          </a:r>
        </a:p>
      </dgm:t>
    </dgm:pt>
    <dgm:pt modelId="{0A185DAD-9D0F-453C-AF40-6B02A9740D3B}" type="parTrans" cxnId="{E6A77A38-9E35-44E8-B6C4-70856178624D}">
      <dgm:prSet/>
      <dgm:spPr/>
      <dgm:t>
        <a:bodyPr/>
        <a:lstStyle/>
        <a:p>
          <a:endParaRPr lang="en-US"/>
        </a:p>
      </dgm:t>
    </dgm:pt>
    <dgm:pt modelId="{20D4448F-5288-443F-B867-8A77FE0BAD00}" type="sibTrans" cxnId="{E6A77A38-9E35-44E8-B6C4-70856178624D}">
      <dgm:prSet/>
      <dgm:spPr/>
      <dgm:t>
        <a:bodyPr/>
        <a:lstStyle/>
        <a:p>
          <a:endParaRPr lang="en-US"/>
        </a:p>
      </dgm:t>
    </dgm:pt>
    <dgm:pt modelId="{2DE58D2F-0B4E-4D12-B787-DE9D7568489C}">
      <dgm:prSet phldrT="[Text]"/>
      <dgm:spPr/>
      <dgm:t>
        <a:bodyPr/>
        <a:lstStyle/>
        <a:p>
          <a:r>
            <a:rPr lang="en-US">
              <a:solidFill>
                <a:schemeClr val="bg1"/>
              </a:solidFill>
            </a:rPr>
            <a:t>TA Has Engaged with All Sites</a:t>
          </a:r>
        </a:p>
      </dgm:t>
    </dgm:pt>
    <dgm:pt modelId="{CBE40460-A5E2-42D0-BF70-E3FEF83CFB95}" type="parTrans" cxnId="{E9BC752E-EA8F-4957-AC19-16EB85571F0E}">
      <dgm:prSet/>
      <dgm:spPr/>
      <dgm:t>
        <a:bodyPr/>
        <a:lstStyle/>
        <a:p>
          <a:endParaRPr lang="en-US"/>
        </a:p>
      </dgm:t>
    </dgm:pt>
    <dgm:pt modelId="{68603083-CDE0-4942-B7D8-C9E69EA0843A}" type="sibTrans" cxnId="{E9BC752E-EA8F-4957-AC19-16EB85571F0E}">
      <dgm:prSet/>
      <dgm:spPr/>
      <dgm:t>
        <a:bodyPr/>
        <a:lstStyle/>
        <a:p>
          <a:endParaRPr lang="en-US"/>
        </a:p>
      </dgm:t>
    </dgm:pt>
    <dgm:pt modelId="{B4E57AEF-7783-4A2A-A87D-9792D1A0D3D3}">
      <dgm:prSet phldrT="[Text]"/>
      <dgm:spPr/>
      <dgm:t>
        <a:bodyPr/>
        <a:lstStyle/>
        <a:p>
          <a:r>
            <a:rPr lang="en-US">
              <a:solidFill>
                <a:schemeClr val="bg1"/>
              </a:solidFill>
            </a:rPr>
            <a:t>2/15/22</a:t>
          </a:r>
        </a:p>
      </dgm:t>
    </dgm:pt>
    <dgm:pt modelId="{AC5843B0-0BC4-45C4-8DAD-091EC89B7203}" type="parTrans" cxnId="{4D481417-631E-4D02-B44E-A3D6847762A6}">
      <dgm:prSet/>
      <dgm:spPr/>
      <dgm:t>
        <a:bodyPr/>
        <a:lstStyle/>
        <a:p>
          <a:endParaRPr lang="en-US"/>
        </a:p>
      </dgm:t>
    </dgm:pt>
    <dgm:pt modelId="{433B64FF-95A6-4B71-AA37-486CADE1F76D}" type="sibTrans" cxnId="{4D481417-631E-4D02-B44E-A3D6847762A6}">
      <dgm:prSet/>
      <dgm:spPr/>
      <dgm:t>
        <a:bodyPr/>
        <a:lstStyle/>
        <a:p>
          <a:endParaRPr lang="en-US"/>
        </a:p>
      </dgm:t>
    </dgm:pt>
    <dgm:pt modelId="{C714F44B-8D08-4031-80B5-5A2F0F075AAF}">
      <dgm:prSet phldrT="[Text]"/>
      <dgm:spPr/>
      <dgm:t>
        <a:bodyPr/>
        <a:lstStyle/>
        <a:p>
          <a:r>
            <a:rPr lang="en-US">
              <a:solidFill>
                <a:schemeClr val="bg1"/>
              </a:solidFill>
            </a:rPr>
            <a:t>Client-Facing Services Begin with Staff In-Place</a:t>
          </a:r>
        </a:p>
      </dgm:t>
    </dgm:pt>
    <dgm:pt modelId="{9EEAB513-F1FC-4B91-A2B0-37C3E47D7EE3}" type="parTrans" cxnId="{59CD2FC4-1A95-4708-961E-4F039C4908B8}">
      <dgm:prSet/>
      <dgm:spPr/>
      <dgm:t>
        <a:bodyPr/>
        <a:lstStyle/>
        <a:p>
          <a:endParaRPr lang="en-US"/>
        </a:p>
      </dgm:t>
    </dgm:pt>
    <dgm:pt modelId="{F22C52EE-4FB8-435A-A87C-7210369D8F9F}" type="sibTrans" cxnId="{59CD2FC4-1A95-4708-961E-4F039C4908B8}">
      <dgm:prSet/>
      <dgm:spPr/>
      <dgm:t>
        <a:bodyPr/>
        <a:lstStyle/>
        <a:p>
          <a:endParaRPr lang="en-US"/>
        </a:p>
      </dgm:t>
    </dgm:pt>
    <dgm:pt modelId="{04ABF8FD-5E45-4B14-8451-7EE934B07160}">
      <dgm:prSet phldrT="[Text]"/>
      <dgm:spPr/>
      <dgm:t>
        <a:bodyPr/>
        <a:lstStyle/>
        <a:p>
          <a:r>
            <a:rPr lang="en-US">
              <a:solidFill>
                <a:schemeClr val="bg1"/>
              </a:solidFill>
            </a:rPr>
            <a:t>3/1/22</a:t>
          </a:r>
        </a:p>
      </dgm:t>
    </dgm:pt>
    <dgm:pt modelId="{1EC4F71E-05B7-49D5-ABB7-D34D604205C2}" type="parTrans" cxnId="{9077AA89-5AEC-4DCC-8BC1-F2737AD20C14}">
      <dgm:prSet/>
      <dgm:spPr/>
      <dgm:t>
        <a:bodyPr/>
        <a:lstStyle/>
        <a:p>
          <a:endParaRPr lang="en-US"/>
        </a:p>
      </dgm:t>
    </dgm:pt>
    <dgm:pt modelId="{926CE788-CC22-40EF-8D4E-C38CEE5684A6}" type="sibTrans" cxnId="{9077AA89-5AEC-4DCC-8BC1-F2737AD20C14}">
      <dgm:prSet/>
      <dgm:spPr/>
      <dgm:t>
        <a:bodyPr/>
        <a:lstStyle/>
        <a:p>
          <a:endParaRPr lang="en-US"/>
        </a:p>
      </dgm:t>
    </dgm:pt>
    <dgm:pt modelId="{3BA4AD79-C95C-4F1F-AB04-3C42F88BB445}">
      <dgm:prSet phldrT="[Text]"/>
      <dgm:spPr/>
      <dgm:t>
        <a:bodyPr/>
        <a:lstStyle/>
        <a:p>
          <a:r>
            <a:rPr lang="en-US">
              <a:solidFill>
                <a:schemeClr val="bg1"/>
              </a:solidFill>
            </a:rPr>
            <a:t>Hiring Is Completed</a:t>
          </a:r>
        </a:p>
      </dgm:t>
    </dgm:pt>
    <dgm:pt modelId="{6C581967-6E6E-457B-93E3-F8618F3F5D56}" type="parTrans" cxnId="{7BA081D0-4E57-4B42-B7D4-6C3F0B33848F}">
      <dgm:prSet/>
      <dgm:spPr/>
      <dgm:t>
        <a:bodyPr/>
        <a:lstStyle/>
        <a:p>
          <a:endParaRPr lang="en-US"/>
        </a:p>
      </dgm:t>
    </dgm:pt>
    <dgm:pt modelId="{5F60941A-D591-4B62-BB7A-F357AD5FA968}" type="sibTrans" cxnId="{7BA081D0-4E57-4B42-B7D4-6C3F0B33848F}">
      <dgm:prSet/>
      <dgm:spPr/>
      <dgm:t>
        <a:bodyPr/>
        <a:lstStyle/>
        <a:p>
          <a:endParaRPr lang="en-US"/>
        </a:p>
      </dgm:t>
    </dgm:pt>
    <dgm:pt modelId="{98F732C4-47B8-4B05-927F-EAB31333091C}">
      <dgm:prSet phldrT="[Text]"/>
      <dgm:spPr/>
      <dgm:t>
        <a:bodyPr/>
        <a:lstStyle/>
        <a:p>
          <a:r>
            <a:rPr lang="en-US">
              <a:solidFill>
                <a:schemeClr val="bg1"/>
              </a:solidFill>
            </a:rPr>
            <a:t>3/15/22</a:t>
          </a:r>
        </a:p>
      </dgm:t>
    </dgm:pt>
    <dgm:pt modelId="{789A0B6A-2CD1-4792-9EB6-1139E34BFAA1}" type="parTrans" cxnId="{5917DAFC-3952-4F43-B84E-D914D3D27DEC}">
      <dgm:prSet/>
      <dgm:spPr/>
      <dgm:t>
        <a:bodyPr/>
        <a:lstStyle/>
        <a:p>
          <a:endParaRPr lang="en-US"/>
        </a:p>
      </dgm:t>
    </dgm:pt>
    <dgm:pt modelId="{65CF742A-5550-4ADF-AE42-45E075F1EC9D}" type="sibTrans" cxnId="{5917DAFC-3952-4F43-B84E-D914D3D27DEC}">
      <dgm:prSet/>
      <dgm:spPr/>
      <dgm:t>
        <a:bodyPr/>
        <a:lstStyle/>
        <a:p>
          <a:endParaRPr lang="en-US"/>
        </a:p>
      </dgm:t>
    </dgm:pt>
    <dgm:pt modelId="{ADF19726-1CE7-4169-9342-371B18BFB3BF}">
      <dgm:prSet phldrT="[Text]"/>
      <dgm:spPr/>
      <dgm:t>
        <a:bodyPr/>
        <a:lstStyle/>
        <a:p>
          <a:r>
            <a:rPr lang="en-US">
              <a:solidFill>
                <a:schemeClr val="bg1"/>
              </a:solidFill>
            </a:rPr>
            <a:t>All Client-Facing Services Have Begun</a:t>
          </a:r>
        </a:p>
      </dgm:t>
    </dgm:pt>
    <dgm:pt modelId="{D929CC13-D2F9-479A-970F-DC408DD0F276}" type="parTrans" cxnId="{90A31BF6-036A-4944-9FE8-31A563FFBA13}">
      <dgm:prSet/>
      <dgm:spPr/>
      <dgm:t>
        <a:bodyPr/>
        <a:lstStyle/>
        <a:p>
          <a:endParaRPr lang="en-US"/>
        </a:p>
      </dgm:t>
    </dgm:pt>
    <dgm:pt modelId="{A12D00C0-BA7E-4AFC-BB76-0FCBF40E98F7}" type="sibTrans" cxnId="{90A31BF6-036A-4944-9FE8-31A563FFBA13}">
      <dgm:prSet/>
      <dgm:spPr/>
      <dgm:t>
        <a:bodyPr/>
        <a:lstStyle/>
        <a:p>
          <a:endParaRPr lang="en-US"/>
        </a:p>
      </dgm:t>
    </dgm:pt>
    <dgm:pt modelId="{35439877-02DB-45A4-8A74-6161ACDBCCD1}">
      <dgm:prSet phldrT="[Text]"/>
      <dgm:spPr/>
      <dgm:t>
        <a:bodyPr/>
        <a:lstStyle/>
        <a:p>
          <a:r>
            <a:rPr lang="en-US">
              <a:solidFill>
                <a:schemeClr val="bg1"/>
              </a:solidFill>
            </a:rPr>
            <a:t>4/1/22</a:t>
          </a:r>
        </a:p>
      </dgm:t>
    </dgm:pt>
    <dgm:pt modelId="{21B8181C-F8AD-42BC-8EEF-48F98BB43AEF}" type="parTrans" cxnId="{70DAE07E-82A3-4AFE-A59C-DC336174E9F9}">
      <dgm:prSet/>
      <dgm:spPr/>
      <dgm:t>
        <a:bodyPr/>
        <a:lstStyle/>
        <a:p>
          <a:endParaRPr lang="en-US"/>
        </a:p>
      </dgm:t>
    </dgm:pt>
    <dgm:pt modelId="{1C2CBE21-F4EE-4208-AAE9-091942DE8C0C}" type="sibTrans" cxnId="{70DAE07E-82A3-4AFE-A59C-DC336174E9F9}">
      <dgm:prSet/>
      <dgm:spPr/>
      <dgm:t>
        <a:bodyPr/>
        <a:lstStyle/>
        <a:p>
          <a:endParaRPr lang="en-US"/>
        </a:p>
      </dgm:t>
    </dgm:pt>
    <dgm:pt modelId="{ABA069AD-A17F-4B01-9D0D-966A02225B94}">
      <dgm:prSet phldrT="[Text]"/>
      <dgm:spPr/>
      <dgm:t>
        <a:bodyPr/>
        <a:lstStyle/>
        <a:p>
          <a:endParaRPr lang="en-US"/>
        </a:p>
      </dgm:t>
    </dgm:pt>
    <dgm:pt modelId="{5501686E-4973-4CBA-B357-71D1A137E070}" type="parTrans" cxnId="{C60C1634-D9A3-4B7F-889B-2AF22025010A}">
      <dgm:prSet/>
      <dgm:spPr/>
      <dgm:t>
        <a:bodyPr/>
        <a:lstStyle/>
        <a:p>
          <a:endParaRPr lang="en-US"/>
        </a:p>
      </dgm:t>
    </dgm:pt>
    <dgm:pt modelId="{40096B00-8D5A-40C4-9DB6-40DD899BD080}" type="sibTrans" cxnId="{C60C1634-D9A3-4B7F-889B-2AF22025010A}">
      <dgm:prSet/>
      <dgm:spPr/>
      <dgm:t>
        <a:bodyPr/>
        <a:lstStyle/>
        <a:p>
          <a:endParaRPr lang="en-US"/>
        </a:p>
      </dgm:t>
    </dgm:pt>
    <dgm:pt modelId="{F416723F-4A08-470A-AA5C-FDC4B6CD46AD}">
      <dgm:prSet phldrT="[Text]"/>
      <dgm:spPr/>
      <dgm:t>
        <a:bodyPr/>
        <a:lstStyle/>
        <a:p>
          <a:endParaRPr lang="en-US"/>
        </a:p>
      </dgm:t>
    </dgm:pt>
    <dgm:pt modelId="{5443DF63-9844-4950-99DC-F35C9F237E2C}" type="parTrans" cxnId="{665150C5-0806-45EE-ADA7-986990AABED6}">
      <dgm:prSet/>
      <dgm:spPr/>
      <dgm:t>
        <a:bodyPr/>
        <a:lstStyle/>
        <a:p>
          <a:endParaRPr lang="en-US"/>
        </a:p>
      </dgm:t>
    </dgm:pt>
    <dgm:pt modelId="{AEEE1EA6-D666-49AF-929D-9F6CBE022B5B}" type="sibTrans" cxnId="{665150C5-0806-45EE-ADA7-986990AABED6}">
      <dgm:prSet/>
      <dgm:spPr/>
      <dgm:t>
        <a:bodyPr/>
        <a:lstStyle/>
        <a:p>
          <a:endParaRPr lang="en-US"/>
        </a:p>
      </dgm:t>
    </dgm:pt>
    <dgm:pt modelId="{E98BFFA0-F09F-4725-B2C5-C177F340A8D6}">
      <dgm:prSet phldrT="[Text]"/>
      <dgm:spPr/>
      <dgm:t>
        <a:bodyPr/>
        <a:lstStyle/>
        <a:p>
          <a:endParaRPr lang="en-US"/>
        </a:p>
      </dgm:t>
    </dgm:pt>
    <dgm:pt modelId="{0C5AB955-8B8B-4C33-890D-9F2AD7FB5500}" type="parTrans" cxnId="{5E82C58B-AE50-4021-960E-35BA3B6E6FB2}">
      <dgm:prSet/>
      <dgm:spPr/>
      <dgm:t>
        <a:bodyPr/>
        <a:lstStyle/>
        <a:p>
          <a:endParaRPr lang="en-US"/>
        </a:p>
      </dgm:t>
    </dgm:pt>
    <dgm:pt modelId="{01C6D1C8-2515-4098-A2FA-0D6E32ED7702}" type="sibTrans" cxnId="{5E82C58B-AE50-4021-960E-35BA3B6E6FB2}">
      <dgm:prSet/>
      <dgm:spPr/>
      <dgm:t>
        <a:bodyPr/>
        <a:lstStyle/>
        <a:p>
          <a:endParaRPr lang="en-US"/>
        </a:p>
      </dgm:t>
    </dgm:pt>
    <dgm:pt modelId="{36B92932-6CE9-4DC2-84CC-C0557D7CAC65}">
      <dgm:prSet phldrT="[Text]"/>
      <dgm:spPr/>
      <dgm:t>
        <a:bodyPr/>
        <a:lstStyle/>
        <a:p>
          <a:endParaRPr lang="en-US"/>
        </a:p>
      </dgm:t>
    </dgm:pt>
    <dgm:pt modelId="{B6A80BA8-9B91-4C3B-88FA-5119D6FBDEF4}" type="parTrans" cxnId="{97706919-32E1-4A6F-843B-8CE856B12FF5}">
      <dgm:prSet/>
      <dgm:spPr/>
      <dgm:t>
        <a:bodyPr/>
        <a:lstStyle/>
        <a:p>
          <a:endParaRPr lang="en-US"/>
        </a:p>
      </dgm:t>
    </dgm:pt>
    <dgm:pt modelId="{C3C9006E-6593-4B44-89F8-9DBA142C5928}" type="sibTrans" cxnId="{97706919-32E1-4A6F-843B-8CE856B12FF5}">
      <dgm:prSet/>
      <dgm:spPr/>
      <dgm:t>
        <a:bodyPr/>
        <a:lstStyle/>
        <a:p>
          <a:endParaRPr lang="en-US"/>
        </a:p>
      </dgm:t>
    </dgm:pt>
    <dgm:pt modelId="{210BF028-9868-4767-BFE1-B50E6414FE28}">
      <dgm:prSet phldrT="[Text]"/>
      <dgm:spPr/>
      <dgm:t>
        <a:bodyPr/>
        <a:lstStyle/>
        <a:p>
          <a:endParaRPr lang="en-US"/>
        </a:p>
      </dgm:t>
    </dgm:pt>
    <dgm:pt modelId="{0C624462-35F9-4C75-A48D-29C7006F2B22}" type="parTrans" cxnId="{8E3A032B-2CC4-4F90-9C86-4D44AE58DF4B}">
      <dgm:prSet/>
      <dgm:spPr/>
      <dgm:t>
        <a:bodyPr/>
        <a:lstStyle/>
        <a:p>
          <a:endParaRPr lang="en-US"/>
        </a:p>
      </dgm:t>
    </dgm:pt>
    <dgm:pt modelId="{92983457-9671-4891-8142-04483C9B83C7}" type="sibTrans" cxnId="{8E3A032B-2CC4-4F90-9C86-4D44AE58DF4B}">
      <dgm:prSet/>
      <dgm:spPr/>
      <dgm:t>
        <a:bodyPr/>
        <a:lstStyle/>
        <a:p>
          <a:endParaRPr lang="en-US"/>
        </a:p>
      </dgm:t>
    </dgm:pt>
    <dgm:pt modelId="{97A501CC-AD20-486D-872B-3A723AEE7BCB}">
      <dgm:prSet phldrT="[Text]"/>
      <dgm:spPr/>
      <dgm:t>
        <a:bodyPr/>
        <a:lstStyle/>
        <a:p>
          <a:endParaRPr lang="en-US"/>
        </a:p>
      </dgm:t>
    </dgm:pt>
    <dgm:pt modelId="{D1131AE2-4947-4159-A9CB-B32BAF2822C1}" type="parTrans" cxnId="{B8881CD4-D2C5-4BF7-9D71-01A02CC71435}">
      <dgm:prSet/>
      <dgm:spPr/>
      <dgm:t>
        <a:bodyPr/>
        <a:lstStyle/>
        <a:p>
          <a:endParaRPr lang="en-US"/>
        </a:p>
      </dgm:t>
    </dgm:pt>
    <dgm:pt modelId="{BC4A9E95-EA0D-411A-BCC9-1CCF2E6DD3B4}" type="sibTrans" cxnId="{B8881CD4-D2C5-4BF7-9D71-01A02CC71435}">
      <dgm:prSet/>
      <dgm:spPr/>
      <dgm:t>
        <a:bodyPr/>
        <a:lstStyle/>
        <a:p>
          <a:endParaRPr lang="en-US"/>
        </a:p>
      </dgm:t>
    </dgm:pt>
    <dgm:pt modelId="{17409214-133C-41BB-B930-ECE3646D07C4}">
      <dgm:prSet phldrT="[Text]"/>
      <dgm:spPr/>
      <dgm:t>
        <a:bodyPr/>
        <a:lstStyle/>
        <a:p>
          <a:endParaRPr lang="en-US"/>
        </a:p>
      </dgm:t>
    </dgm:pt>
    <dgm:pt modelId="{007F2B39-2A6A-485E-AD6E-99B432DC84B0}" type="parTrans" cxnId="{F0B936F8-E0E8-4B3F-907F-4728F26B1D85}">
      <dgm:prSet/>
      <dgm:spPr/>
      <dgm:t>
        <a:bodyPr/>
        <a:lstStyle/>
        <a:p>
          <a:endParaRPr lang="en-US"/>
        </a:p>
      </dgm:t>
    </dgm:pt>
    <dgm:pt modelId="{35C53440-B319-4CD3-9DDB-B0270A026C6A}" type="sibTrans" cxnId="{F0B936F8-E0E8-4B3F-907F-4728F26B1D85}">
      <dgm:prSet/>
      <dgm:spPr/>
      <dgm:t>
        <a:bodyPr/>
        <a:lstStyle/>
        <a:p>
          <a:endParaRPr lang="en-US"/>
        </a:p>
      </dgm:t>
    </dgm:pt>
    <dgm:pt modelId="{D733B808-7107-4B99-B067-0E6366171505}">
      <dgm:prSet phldrT="[Text]"/>
      <dgm:spPr/>
      <dgm:t>
        <a:bodyPr/>
        <a:lstStyle/>
        <a:p>
          <a:endParaRPr lang="en-US"/>
        </a:p>
      </dgm:t>
    </dgm:pt>
    <dgm:pt modelId="{24EC2DD2-31D6-4C7F-967A-3262300A2E13}" type="parTrans" cxnId="{29E3D30C-FB3D-4BEF-9559-53D45600FA3E}">
      <dgm:prSet/>
      <dgm:spPr/>
      <dgm:t>
        <a:bodyPr/>
        <a:lstStyle/>
        <a:p>
          <a:endParaRPr lang="en-US"/>
        </a:p>
      </dgm:t>
    </dgm:pt>
    <dgm:pt modelId="{43F39B6A-5A39-42C3-B8EF-CD2453170379}" type="sibTrans" cxnId="{29E3D30C-FB3D-4BEF-9559-53D45600FA3E}">
      <dgm:prSet/>
      <dgm:spPr/>
      <dgm:t>
        <a:bodyPr/>
        <a:lstStyle/>
        <a:p>
          <a:endParaRPr lang="en-US"/>
        </a:p>
      </dgm:t>
    </dgm:pt>
    <dgm:pt modelId="{9788D08A-EED4-429A-82D0-8A030714F5A8}">
      <dgm:prSet phldrT="[Text]"/>
      <dgm:spPr/>
      <dgm:t>
        <a:bodyPr/>
        <a:lstStyle/>
        <a:p>
          <a:endParaRPr lang="en-US"/>
        </a:p>
      </dgm:t>
    </dgm:pt>
    <dgm:pt modelId="{B2F4ECF1-20C9-401C-A5A3-4F09A9D78538}" type="parTrans" cxnId="{D940825F-9E57-4AE9-87A3-18E5BEB5A521}">
      <dgm:prSet/>
      <dgm:spPr/>
      <dgm:t>
        <a:bodyPr/>
        <a:lstStyle/>
        <a:p>
          <a:endParaRPr lang="en-US"/>
        </a:p>
      </dgm:t>
    </dgm:pt>
    <dgm:pt modelId="{0C8F2854-D201-47C8-BE1E-3E7F369F4152}" type="sibTrans" cxnId="{D940825F-9E57-4AE9-87A3-18E5BEB5A521}">
      <dgm:prSet/>
      <dgm:spPr/>
      <dgm:t>
        <a:bodyPr/>
        <a:lstStyle/>
        <a:p>
          <a:endParaRPr lang="en-US"/>
        </a:p>
      </dgm:t>
    </dgm:pt>
    <dgm:pt modelId="{63B52318-DBFF-4513-9080-83DB43118CFC}">
      <dgm:prSet phldrT="[Text]"/>
      <dgm:spPr/>
      <dgm:t>
        <a:bodyPr/>
        <a:lstStyle/>
        <a:p>
          <a:endParaRPr lang="en-US"/>
        </a:p>
      </dgm:t>
    </dgm:pt>
    <dgm:pt modelId="{D26EA9D5-58A6-482A-B5F0-61D71782057B}" type="parTrans" cxnId="{3F8EFE90-48B7-4B84-AAA5-4839CAC43938}">
      <dgm:prSet/>
      <dgm:spPr/>
      <dgm:t>
        <a:bodyPr/>
        <a:lstStyle/>
        <a:p>
          <a:endParaRPr lang="en-US"/>
        </a:p>
      </dgm:t>
    </dgm:pt>
    <dgm:pt modelId="{5EF90A38-FD53-48C3-9C40-986790DA8AA9}" type="sibTrans" cxnId="{3F8EFE90-48B7-4B84-AAA5-4839CAC43938}">
      <dgm:prSet/>
      <dgm:spPr/>
      <dgm:t>
        <a:bodyPr/>
        <a:lstStyle/>
        <a:p>
          <a:endParaRPr lang="en-US"/>
        </a:p>
      </dgm:t>
    </dgm:pt>
    <dgm:pt modelId="{C62FD7DB-ACFD-4844-BBD8-6C9C2C1AB2D9}">
      <dgm:prSet phldrT="[Text]"/>
      <dgm:spPr/>
      <dgm:t>
        <a:bodyPr/>
        <a:lstStyle/>
        <a:p>
          <a:endParaRPr lang="en-US"/>
        </a:p>
      </dgm:t>
    </dgm:pt>
    <dgm:pt modelId="{084BA913-E3D3-46ED-A1AA-FD48F35BF5AE}" type="parTrans" cxnId="{8F21D953-0904-4907-9389-CE6D9DF4C889}">
      <dgm:prSet/>
      <dgm:spPr/>
      <dgm:t>
        <a:bodyPr/>
        <a:lstStyle/>
        <a:p>
          <a:endParaRPr lang="en-US"/>
        </a:p>
      </dgm:t>
    </dgm:pt>
    <dgm:pt modelId="{70928C40-9F9E-4E85-9879-E7D5ADFB770B}" type="sibTrans" cxnId="{8F21D953-0904-4907-9389-CE6D9DF4C889}">
      <dgm:prSet/>
      <dgm:spPr/>
      <dgm:t>
        <a:bodyPr/>
        <a:lstStyle/>
        <a:p>
          <a:endParaRPr lang="en-US"/>
        </a:p>
      </dgm:t>
    </dgm:pt>
    <dgm:pt modelId="{EF1F5956-D077-4EBA-81F0-14EBF9430C8E}">
      <dgm:prSet phldrT="[Text]"/>
      <dgm:spPr/>
      <dgm:t>
        <a:bodyPr/>
        <a:lstStyle/>
        <a:p>
          <a:endParaRPr lang="en-US"/>
        </a:p>
      </dgm:t>
    </dgm:pt>
    <dgm:pt modelId="{49056AEF-0D45-444F-B093-2B70FF53807E}" type="parTrans" cxnId="{5BFC59F6-8A54-4953-83F8-E4EDCACCA340}">
      <dgm:prSet/>
      <dgm:spPr/>
      <dgm:t>
        <a:bodyPr/>
        <a:lstStyle/>
        <a:p>
          <a:endParaRPr lang="en-US"/>
        </a:p>
      </dgm:t>
    </dgm:pt>
    <dgm:pt modelId="{8152BD3E-4482-4EED-855E-04719A8FAF3B}" type="sibTrans" cxnId="{5BFC59F6-8A54-4953-83F8-E4EDCACCA340}">
      <dgm:prSet/>
      <dgm:spPr/>
      <dgm:t>
        <a:bodyPr/>
        <a:lstStyle/>
        <a:p>
          <a:endParaRPr lang="en-US"/>
        </a:p>
      </dgm:t>
    </dgm:pt>
    <dgm:pt modelId="{88C3D2A7-D8DD-4DFD-9181-2706EF4E52B9}">
      <dgm:prSet phldrT="[Text]"/>
      <dgm:spPr/>
      <dgm:t>
        <a:bodyPr/>
        <a:lstStyle/>
        <a:p>
          <a:r>
            <a:rPr lang="en-US">
              <a:solidFill>
                <a:schemeClr val="bg1"/>
              </a:solidFill>
            </a:rPr>
            <a:t>RFA Released </a:t>
          </a:r>
        </a:p>
      </dgm:t>
    </dgm:pt>
    <dgm:pt modelId="{8D00D3AB-40EA-4579-9945-94601774F59A}" type="sibTrans" cxnId="{92A9A3C0-F06C-4EE9-A19B-E8D7982F4A11}">
      <dgm:prSet/>
      <dgm:spPr/>
      <dgm:t>
        <a:bodyPr/>
        <a:lstStyle/>
        <a:p>
          <a:endParaRPr lang="en-US"/>
        </a:p>
      </dgm:t>
    </dgm:pt>
    <dgm:pt modelId="{E0A3AC59-99A4-49C2-B2A7-DB3458E2692E}" type="parTrans" cxnId="{92A9A3C0-F06C-4EE9-A19B-E8D7982F4A11}">
      <dgm:prSet/>
      <dgm:spPr/>
      <dgm:t>
        <a:bodyPr/>
        <a:lstStyle/>
        <a:p>
          <a:endParaRPr lang="en-US"/>
        </a:p>
      </dgm:t>
    </dgm:pt>
    <dgm:pt modelId="{50A3C1CD-22A7-4110-8FBE-748660F5A9D9}">
      <dgm:prSet phldrT="[Text]"/>
      <dgm:spPr/>
      <dgm:t>
        <a:bodyPr/>
        <a:lstStyle/>
        <a:p>
          <a:r>
            <a:rPr lang="en-US">
              <a:solidFill>
                <a:schemeClr val="bg1"/>
              </a:solidFill>
            </a:rPr>
            <a:t>10/18/21</a:t>
          </a:r>
        </a:p>
      </dgm:t>
    </dgm:pt>
    <dgm:pt modelId="{A55C81E0-C5FD-4B42-8583-20BFB4E96361}" type="sibTrans" cxnId="{A1703748-3953-4389-91D4-06DC50855115}">
      <dgm:prSet/>
      <dgm:spPr/>
      <dgm:t>
        <a:bodyPr/>
        <a:lstStyle/>
        <a:p>
          <a:endParaRPr lang="en-US"/>
        </a:p>
      </dgm:t>
    </dgm:pt>
    <dgm:pt modelId="{34B75871-ECF9-4817-A0DA-D43AB2DEB468}" type="parTrans" cxnId="{A1703748-3953-4389-91D4-06DC50855115}">
      <dgm:prSet/>
      <dgm:spPr/>
      <dgm:t>
        <a:bodyPr/>
        <a:lstStyle/>
        <a:p>
          <a:endParaRPr lang="en-US"/>
        </a:p>
      </dgm:t>
    </dgm:pt>
    <dgm:pt modelId="{84DED949-5196-4C5F-B4E5-46ECDD37E8A9}" type="pres">
      <dgm:prSet presAssocID="{9FFA89CC-4D82-4B48-8517-70E14033946B}" presName="Name0" presStyleCnt="0">
        <dgm:presLayoutVars>
          <dgm:dir/>
          <dgm:resizeHandles val="exact"/>
        </dgm:presLayoutVars>
      </dgm:prSet>
      <dgm:spPr/>
    </dgm:pt>
    <dgm:pt modelId="{5740878D-2538-4FD1-9F66-22715B76902E}" type="pres">
      <dgm:prSet presAssocID="{9FFA89CC-4D82-4B48-8517-70E14033946B}" presName="arrow" presStyleLbl="bgShp" presStyleIdx="0" presStyleCnt="1" custLinFactNeighborX="-5183" custLinFactNeighborY="374"/>
      <dgm:spPr/>
    </dgm:pt>
    <dgm:pt modelId="{BBC6C026-2B37-4707-BDF8-6453D321EF22}" type="pres">
      <dgm:prSet presAssocID="{9FFA89CC-4D82-4B48-8517-70E14033946B}" presName="points" presStyleCnt="0"/>
      <dgm:spPr/>
    </dgm:pt>
    <dgm:pt modelId="{449C1C9E-0C51-4F9B-8278-C1E17C585513}" type="pres">
      <dgm:prSet presAssocID="{88C3D2A7-D8DD-4DFD-9181-2706EF4E52B9}" presName="compositeA" presStyleCnt="0"/>
      <dgm:spPr/>
    </dgm:pt>
    <dgm:pt modelId="{DFA6A142-4060-4484-9F25-4F7D61212106}" type="pres">
      <dgm:prSet presAssocID="{88C3D2A7-D8DD-4DFD-9181-2706EF4E52B9}" presName="textA" presStyleLbl="revTx" presStyleIdx="0" presStyleCnt="24" custLinFactX="13652" custLinFactNeighborX="100000" custLinFactNeighborY="0">
        <dgm:presLayoutVars>
          <dgm:bulletEnabled val="1"/>
        </dgm:presLayoutVars>
      </dgm:prSet>
      <dgm:spPr/>
    </dgm:pt>
    <dgm:pt modelId="{032D77CD-EC01-4240-9E5B-A099BF3F0714}" type="pres">
      <dgm:prSet presAssocID="{88C3D2A7-D8DD-4DFD-9181-2706EF4E52B9}" presName="circleA" presStyleLbl="node1" presStyleIdx="0" presStyleCnt="24" custLinFactNeighborX="66906" custLinFactNeighborY="-1493"/>
      <dgm:spPr/>
    </dgm:pt>
    <dgm:pt modelId="{6AC6B59D-7609-4B77-A6B9-A3FDD4AA2CA4}" type="pres">
      <dgm:prSet presAssocID="{88C3D2A7-D8DD-4DFD-9181-2706EF4E52B9}" presName="spaceA" presStyleCnt="0"/>
      <dgm:spPr/>
    </dgm:pt>
    <dgm:pt modelId="{EFDA194A-A621-486F-9E88-6DF302EEA3F9}" type="pres">
      <dgm:prSet presAssocID="{8D00D3AB-40EA-4579-9945-94601774F59A}" presName="space" presStyleCnt="0"/>
      <dgm:spPr/>
    </dgm:pt>
    <dgm:pt modelId="{EC21B279-90F6-40F1-9D41-7DD6D58FC6B6}" type="pres">
      <dgm:prSet presAssocID="{ABA069AD-A17F-4B01-9D0D-966A02225B94}" presName="compositeB" presStyleCnt="0"/>
      <dgm:spPr/>
    </dgm:pt>
    <dgm:pt modelId="{D426FB86-9E4C-4279-B2C3-E7CD2F3C50A4}" type="pres">
      <dgm:prSet presAssocID="{ABA069AD-A17F-4B01-9D0D-966A02225B94}" presName="textB" presStyleLbl="revTx" presStyleIdx="1" presStyleCnt="24">
        <dgm:presLayoutVars>
          <dgm:bulletEnabled val="1"/>
        </dgm:presLayoutVars>
      </dgm:prSet>
      <dgm:spPr/>
    </dgm:pt>
    <dgm:pt modelId="{AA24E401-315F-43B8-B11D-3B08A3F5428A}" type="pres">
      <dgm:prSet presAssocID="{ABA069AD-A17F-4B01-9D0D-966A02225B94}" presName="circleB" presStyleLbl="node1" presStyleIdx="1" presStyleCnt="24" custScaleX="41946" custScaleY="43754" custLinFactNeighborX="70723" custLinFactNeighborY="23867"/>
      <dgm:spPr/>
    </dgm:pt>
    <dgm:pt modelId="{A64231BD-0F3C-4B42-96F1-E71F10725399}" type="pres">
      <dgm:prSet presAssocID="{ABA069AD-A17F-4B01-9D0D-966A02225B94}" presName="spaceB" presStyleCnt="0"/>
      <dgm:spPr/>
    </dgm:pt>
    <dgm:pt modelId="{5C792A32-AF03-4EDC-9B6E-5E6D0817567D}" type="pres">
      <dgm:prSet presAssocID="{40096B00-8D5A-40C4-9DB6-40DD899BD080}" presName="space" presStyleCnt="0"/>
      <dgm:spPr/>
    </dgm:pt>
    <dgm:pt modelId="{71CFC3D7-E6BE-4ED2-94BD-A6D5E3389DB5}" type="pres">
      <dgm:prSet presAssocID="{3D8D12B2-83C8-4ED3-A853-C0FFF9E6E8AA}" presName="compositeA" presStyleCnt="0"/>
      <dgm:spPr/>
    </dgm:pt>
    <dgm:pt modelId="{99892726-637B-440A-9C1F-73E7ECCE6A7A}" type="pres">
      <dgm:prSet presAssocID="{3D8D12B2-83C8-4ED3-A853-C0FFF9E6E8AA}" presName="textA" presStyleLbl="revTx" presStyleIdx="2" presStyleCnt="24" custLinFactX="13652" custLinFactNeighborX="100000" custLinFactNeighborY="0">
        <dgm:presLayoutVars>
          <dgm:bulletEnabled val="1"/>
        </dgm:presLayoutVars>
      </dgm:prSet>
      <dgm:spPr/>
    </dgm:pt>
    <dgm:pt modelId="{3E4D9690-1E61-4D2A-8795-7B313B867719}" type="pres">
      <dgm:prSet presAssocID="{3D8D12B2-83C8-4ED3-A853-C0FFF9E6E8AA}" presName="circleA" presStyleLbl="node1" presStyleIdx="2" presStyleCnt="24" custLinFactNeighborX="31388"/>
      <dgm:spPr/>
    </dgm:pt>
    <dgm:pt modelId="{98C6EEC7-80E1-46D3-932F-9FF93766807C}" type="pres">
      <dgm:prSet presAssocID="{3D8D12B2-83C8-4ED3-A853-C0FFF9E6E8AA}" presName="spaceA" presStyleCnt="0"/>
      <dgm:spPr/>
    </dgm:pt>
    <dgm:pt modelId="{AD60D51C-E95E-40A4-93A2-F93112271E86}" type="pres">
      <dgm:prSet presAssocID="{6555ABB7-D867-4A45-95F4-6957C227089D}" presName="space" presStyleCnt="0"/>
      <dgm:spPr/>
    </dgm:pt>
    <dgm:pt modelId="{60050A42-CF36-44E6-A9A7-0F883DAEFBD5}" type="pres">
      <dgm:prSet presAssocID="{0A20716E-B2A8-47D8-A9EE-B1F7DAFD538C}" presName="compositeB" presStyleCnt="0"/>
      <dgm:spPr/>
    </dgm:pt>
    <dgm:pt modelId="{F6EDE921-7540-4CB7-8798-51D56994350C}" type="pres">
      <dgm:prSet presAssocID="{0A20716E-B2A8-47D8-A9EE-B1F7DAFD538C}" presName="textB" presStyleLbl="revTx" presStyleIdx="3" presStyleCnt="24" custLinFactX="13652" custLinFactNeighborX="100000" custLinFactNeighborY="0">
        <dgm:presLayoutVars>
          <dgm:bulletEnabled val="1"/>
        </dgm:presLayoutVars>
      </dgm:prSet>
      <dgm:spPr/>
    </dgm:pt>
    <dgm:pt modelId="{2D1A495C-CB2A-4FB6-BA40-CCCC0C2803D6}" type="pres">
      <dgm:prSet presAssocID="{0A20716E-B2A8-47D8-A9EE-B1F7DAFD538C}" presName="circleB" presStyleLbl="node1" presStyleIdx="3" presStyleCnt="24" custScaleX="95608" custScaleY="102667" custLinFactNeighborX="39288" custLinFactNeighborY="4948"/>
      <dgm:spPr/>
    </dgm:pt>
    <dgm:pt modelId="{D9CE269A-3EC9-49CE-AE94-B66E38BC71E5}" type="pres">
      <dgm:prSet presAssocID="{0A20716E-B2A8-47D8-A9EE-B1F7DAFD538C}" presName="spaceB" presStyleCnt="0"/>
      <dgm:spPr/>
    </dgm:pt>
    <dgm:pt modelId="{6ACD1E61-1CAC-42B7-9FC3-E9A12DF6841C}" type="pres">
      <dgm:prSet presAssocID="{ABC6F841-4C47-4646-8540-1A03304E70C9}" presName="space" presStyleCnt="0"/>
      <dgm:spPr/>
    </dgm:pt>
    <dgm:pt modelId="{4ED360D3-9ADE-42F8-8857-D1E3DE616088}" type="pres">
      <dgm:prSet presAssocID="{E98BFFA0-F09F-4725-B2C5-C177F340A8D6}" presName="compositeA" presStyleCnt="0"/>
      <dgm:spPr/>
    </dgm:pt>
    <dgm:pt modelId="{AEC50F67-4335-4C61-8B05-A6AE18FF4AFA}" type="pres">
      <dgm:prSet presAssocID="{E98BFFA0-F09F-4725-B2C5-C177F340A8D6}" presName="textA" presStyleLbl="revTx" presStyleIdx="4" presStyleCnt="24">
        <dgm:presLayoutVars>
          <dgm:bulletEnabled val="1"/>
        </dgm:presLayoutVars>
      </dgm:prSet>
      <dgm:spPr/>
    </dgm:pt>
    <dgm:pt modelId="{EA68ED96-992F-4D91-BF8C-362D22FA41B1}" type="pres">
      <dgm:prSet presAssocID="{E98BFFA0-F09F-4725-B2C5-C177F340A8D6}" presName="circleA" presStyleLbl="node1" presStyleIdx="4" presStyleCnt="24" custScaleX="41946" custScaleY="41946" custLinFactNeighborX="43882" custLinFactNeighborY="32912"/>
      <dgm:spPr/>
    </dgm:pt>
    <dgm:pt modelId="{1FF196CC-846F-4374-B6C6-CA8D0C366150}" type="pres">
      <dgm:prSet presAssocID="{E98BFFA0-F09F-4725-B2C5-C177F340A8D6}" presName="spaceA" presStyleCnt="0"/>
      <dgm:spPr/>
    </dgm:pt>
    <dgm:pt modelId="{F1D3C10D-2659-4E3C-95A6-E169842085C1}" type="pres">
      <dgm:prSet presAssocID="{01C6D1C8-2515-4098-A2FA-0D6E32ED7702}" presName="space" presStyleCnt="0"/>
      <dgm:spPr/>
    </dgm:pt>
    <dgm:pt modelId="{EC197A75-342A-4E74-9BCE-960D0A4EE818}" type="pres">
      <dgm:prSet presAssocID="{F416723F-4A08-470A-AA5C-FDC4B6CD46AD}" presName="compositeB" presStyleCnt="0"/>
      <dgm:spPr/>
    </dgm:pt>
    <dgm:pt modelId="{7079C6A7-5A36-472C-A727-71ACA7FBDE4D}" type="pres">
      <dgm:prSet presAssocID="{F416723F-4A08-470A-AA5C-FDC4B6CD46AD}" presName="textB" presStyleLbl="revTx" presStyleIdx="5" presStyleCnt="24">
        <dgm:presLayoutVars>
          <dgm:bulletEnabled val="1"/>
        </dgm:presLayoutVars>
      </dgm:prSet>
      <dgm:spPr/>
    </dgm:pt>
    <dgm:pt modelId="{C13965FF-8A9D-4EDF-8E0B-222533A3B760}" type="pres">
      <dgm:prSet presAssocID="{F416723F-4A08-470A-AA5C-FDC4B6CD46AD}" presName="circleB" presStyleLbl="node1" presStyleIdx="5" presStyleCnt="24" custScaleX="41946" custScaleY="41946" custLinFactNeighborX="2274" custLinFactNeighborY="32912"/>
      <dgm:spPr/>
    </dgm:pt>
    <dgm:pt modelId="{BC6451D8-65C9-43CE-82A0-F1C07FCCA4DB}" type="pres">
      <dgm:prSet presAssocID="{F416723F-4A08-470A-AA5C-FDC4B6CD46AD}" presName="spaceB" presStyleCnt="0"/>
      <dgm:spPr/>
    </dgm:pt>
    <dgm:pt modelId="{628CC8A8-E5C9-4639-8353-D9B99CB85381}" type="pres">
      <dgm:prSet presAssocID="{AEEE1EA6-D666-49AF-929D-9F6CBE022B5B}" presName="space" presStyleCnt="0"/>
      <dgm:spPr/>
    </dgm:pt>
    <dgm:pt modelId="{417C7601-A86E-490E-8882-9700969D428C}" type="pres">
      <dgm:prSet presAssocID="{EAE69B67-EEFB-4A06-B3E7-1CFBAEF54D52}" presName="compositeA" presStyleCnt="0"/>
      <dgm:spPr/>
    </dgm:pt>
    <dgm:pt modelId="{74155FD5-260B-447B-A3D6-3291996E1653}" type="pres">
      <dgm:prSet presAssocID="{EAE69B67-EEFB-4A06-B3E7-1CFBAEF54D52}" presName="textA" presStyleLbl="revTx" presStyleIdx="6" presStyleCnt="24" custLinFactX="13652" custLinFactNeighborX="100000" custLinFactNeighborY="0">
        <dgm:presLayoutVars>
          <dgm:bulletEnabled val="1"/>
        </dgm:presLayoutVars>
      </dgm:prSet>
      <dgm:spPr/>
    </dgm:pt>
    <dgm:pt modelId="{785715AB-65E8-44CC-8C25-DC1695779FC1}" type="pres">
      <dgm:prSet presAssocID="{EAE69B67-EEFB-4A06-B3E7-1CFBAEF54D52}" presName="circleA" presStyleLbl="node1" presStyleIdx="6" presStyleCnt="24" custLinFactNeighborX="-41323"/>
      <dgm:spPr/>
    </dgm:pt>
    <dgm:pt modelId="{CB587CC1-F8AD-45E3-90C4-57B885E73F0D}" type="pres">
      <dgm:prSet presAssocID="{EAE69B67-EEFB-4A06-B3E7-1CFBAEF54D52}" presName="spaceA" presStyleCnt="0"/>
      <dgm:spPr/>
    </dgm:pt>
    <dgm:pt modelId="{7AEC9872-0B54-4A7B-BA34-3B32F0F1B2DA}" type="pres">
      <dgm:prSet presAssocID="{A4D47626-28B1-42E5-900F-5D1BEAC5509F}" presName="space" presStyleCnt="0"/>
      <dgm:spPr/>
    </dgm:pt>
    <dgm:pt modelId="{EA1766B4-8FA7-449C-8F50-9D9F076EE574}" type="pres">
      <dgm:prSet presAssocID="{4A65D714-076D-43C3-B4A6-515206E0515E}" presName="compositeB" presStyleCnt="0"/>
      <dgm:spPr/>
    </dgm:pt>
    <dgm:pt modelId="{17CC5305-5326-4F35-8D62-6CF582A20F80}" type="pres">
      <dgm:prSet presAssocID="{4A65D714-076D-43C3-B4A6-515206E0515E}" presName="textB" presStyleLbl="revTx" presStyleIdx="7" presStyleCnt="24" custLinFactX="13652" custLinFactNeighborX="100000" custLinFactNeighborY="0">
        <dgm:presLayoutVars>
          <dgm:bulletEnabled val="1"/>
        </dgm:presLayoutVars>
      </dgm:prSet>
      <dgm:spPr/>
    </dgm:pt>
    <dgm:pt modelId="{C3044B0F-B20A-4992-9880-B13AF409767F}" type="pres">
      <dgm:prSet presAssocID="{4A65D714-076D-43C3-B4A6-515206E0515E}" presName="circleB" presStyleLbl="node1" presStyleIdx="7" presStyleCnt="24" custScaleX="100670" custScaleY="100670" custLinFactNeighborX="-26030" custLinFactNeighborY="-2528"/>
      <dgm:spPr>
        <a:solidFill>
          <a:schemeClr val="accent3">
            <a:lumMod val="40000"/>
            <a:lumOff val="60000"/>
          </a:schemeClr>
        </a:solidFill>
      </dgm:spPr>
    </dgm:pt>
    <dgm:pt modelId="{34840CBE-DDC2-469E-969D-2513AC10D491}" type="pres">
      <dgm:prSet presAssocID="{4A65D714-076D-43C3-B4A6-515206E0515E}" presName="spaceB" presStyleCnt="0"/>
      <dgm:spPr/>
    </dgm:pt>
    <dgm:pt modelId="{8A258580-3CB3-4763-B020-08BB5323EC27}" type="pres">
      <dgm:prSet presAssocID="{307559C4-CD5A-49A0-B6A0-E4D564FEF587}" presName="space" presStyleCnt="0"/>
      <dgm:spPr/>
    </dgm:pt>
    <dgm:pt modelId="{1E799494-E30C-4547-BA1C-CA1110F9C733}" type="pres">
      <dgm:prSet presAssocID="{4E91AE74-8B5E-4A5F-AACE-117109606156}" presName="compositeA" presStyleCnt="0"/>
      <dgm:spPr/>
    </dgm:pt>
    <dgm:pt modelId="{39613613-1771-4EFD-9D59-E20676537043}" type="pres">
      <dgm:prSet presAssocID="{4E91AE74-8B5E-4A5F-AACE-117109606156}" presName="textA" presStyleLbl="revTx" presStyleIdx="8" presStyleCnt="24" custLinFactX="13652" custLinFactNeighborX="100000" custLinFactNeighborY="0">
        <dgm:presLayoutVars>
          <dgm:bulletEnabled val="1"/>
        </dgm:presLayoutVars>
      </dgm:prSet>
      <dgm:spPr/>
    </dgm:pt>
    <dgm:pt modelId="{3B964C38-DEAC-4002-A002-22817162E0F6}" type="pres">
      <dgm:prSet presAssocID="{4E91AE74-8B5E-4A5F-AACE-117109606156}" presName="circleA" presStyleLbl="node1" presStyleIdx="8" presStyleCnt="24" custLinFactNeighborX="4211" custLinFactNeighborY="-1573"/>
      <dgm:spPr>
        <a:solidFill>
          <a:schemeClr val="accent3">
            <a:lumMod val="40000"/>
            <a:lumOff val="60000"/>
          </a:schemeClr>
        </a:solidFill>
      </dgm:spPr>
    </dgm:pt>
    <dgm:pt modelId="{92A9B03A-2BA1-4EE0-80E6-76BC1EF6CF5B}" type="pres">
      <dgm:prSet presAssocID="{4E91AE74-8B5E-4A5F-AACE-117109606156}" presName="spaceA" presStyleCnt="0"/>
      <dgm:spPr/>
    </dgm:pt>
    <dgm:pt modelId="{16C7439F-925F-4FE2-B7D0-66128E4036AF}" type="pres">
      <dgm:prSet presAssocID="{74215607-41A3-46EC-8E9F-4C05EF08004A}" presName="space" presStyleCnt="0"/>
      <dgm:spPr/>
    </dgm:pt>
    <dgm:pt modelId="{ED825797-C396-4173-A5FA-93F904BC2351}" type="pres">
      <dgm:prSet presAssocID="{36B92932-6CE9-4DC2-84CC-C0557D7CAC65}" presName="compositeB" presStyleCnt="0"/>
      <dgm:spPr/>
    </dgm:pt>
    <dgm:pt modelId="{4D4F1018-56DC-4F4D-B73B-8C0FA626837B}" type="pres">
      <dgm:prSet presAssocID="{36B92932-6CE9-4DC2-84CC-C0557D7CAC65}" presName="textB" presStyleLbl="revTx" presStyleIdx="9" presStyleCnt="24">
        <dgm:presLayoutVars>
          <dgm:bulletEnabled val="1"/>
        </dgm:presLayoutVars>
      </dgm:prSet>
      <dgm:spPr/>
    </dgm:pt>
    <dgm:pt modelId="{8308D70E-428B-441A-AB7E-A33975C8EB6B}" type="pres">
      <dgm:prSet presAssocID="{36B92932-6CE9-4DC2-84CC-C0557D7CAC65}" presName="circleB" presStyleLbl="node1" presStyleIdx="9" presStyleCnt="24" custScaleX="41946" custScaleY="43754" custLinFactX="200000" custLinFactNeighborX="273775" custLinFactNeighborY="29027"/>
      <dgm:spPr>
        <a:solidFill>
          <a:schemeClr val="accent6">
            <a:lumMod val="75000"/>
          </a:schemeClr>
        </a:solidFill>
      </dgm:spPr>
    </dgm:pt>
    <dgm:pt modelId="{5D53C5D9-A7B7-4BF4-BB9F-DFB53BB3647E}" type="pres">
      <dgm:prSet presAssocID="{36B92932-6CE9-4DC2-84CC-C0557D7CAC65}" presName="spaceB" presStyleCnt="0"/>
      <dgm:spPr/>
    </dgm:pt>
    <dgm:pt modelId="{A682AF05-088D-4736-A876-3B241AF9F588}" type="pres">
      <dgm:prSet presAssocID="{C3C9006E-6593-4B44-89F8-9DBA142C5928}" presName="space" presStyleCnt="0"/>
      <dgm:spPr/>
    </dgm:pt>
    <dgm:pt modelId="{DB7EA7FE-9664-40EA-8387-F127CAE071FE}" type="pres">
      <dgm:prSet presAssocID="{67087789-EA10-4176-903A-AF7DE96295E5}" presName="compositeA" presStyleCnt="0"/>
      <dgm:spPr/>
    </dgm:pt>
    <dgm:pt modelId="{F5A8BEFA-7F94-4B16-8405-83E9A88D1653}" type="pres">
      <dgm:prSet presAssocID="{67087789-EA10-4176-903A-AF7DE96295E5}" presName="textA" presStyleLbl="revTx" presStyleIdx="10" presStyleCnt="24" custLinFactX="13652" custLinFactNeighborX="100000" custLinFactNeighborY="0">
        <dgm:presLayoutVars>
          <dgm:bulletEnabled val="1"/>
        </dgm:presLayoutVars>
      </dgm:prSet>
      <dgm:spPr/>
    </dgm:pt>
    <dgm:pt modelId="{22C8884D-B5D4-4AC8-8F24-FBC1157C8E1B}" type="pres">
      <dgm:prSet presAssocID="{67087789-EA10-4176-903A-AF7DE96295E5}" presName="circleA" presStyleLbl="node1" presStyleIdx="10" presStyleCnt="24" custLinFactX="100000" custLinFactNeighborX="151536" custLinFactNeighborY="-1573"/>
      <dgm:spPr>
        <a:solidFill>
          <a:schemeClr val="accent6">
            <a:lumMod val="75000"/>
          </a:schemeClr>
        </a:solidFill>
      </dgm:spPr>
    </dgm:pt>
    <dgm:pt modelId="{D074F37D-4015-45D6-A864-53A599088A54}" type="pres">
      <dgm:prSet presAssocID="{67087789-EA10-4176-903A-AF7DE96295E5}" presName="spaceA" presStyleCnt="0"/>
      <dgm:spPr/>
    </dgm:pt>
    <dgm:pt modelId="{D5AA0B21-6D43-45B5-8DB6-E1B351FFD939}" type="pres">
      <dgm:prSet presAssocID="{2495DB88-F9EF-4F77-9704-35C5D40C725A}" presName="space" presStyleCnt="0"/>
      <dgm:spPr/>
    </dgm:pt>
    <dgm:pt modelId="{D14F6CC9-774C-4280-8048-22A4C4BBF5B3}" type="pres">
      <dgm:prSet presAssocID="{97A501CC-AD20-486D-872B-3A723AEE7BCB}" presName="compositeB" presStyleCnt="0"/>
      <dgm:spPr/>
    </dgm:pt>
    <dgm:pt modelId="{29884E52-50F5-4458-8045-18B41B3A75F2}" type="pres">
      <dgm:prSet presAssocID="{97A501CC-AD20-486D-872B-3A723AEE7BCB}" presName="textB" presStyleLbl="revTx" presStyleIdx="11" presStyleCnt="24">
        <dgm:presLayoutVars>
          <dgm:bulletEnabled val="1"/>
        </dgm:presLayoutVars>
      </dgm:prSet>
      <dgm:spPr/>
    </dgm:pt>
    <dgm:pt modelId="{B523565A-A7A4-438E-A096-9D3802D7D2E6}" type="pres">
      <dgm:prSet presAssocID="{97A501CC-AD20-486D-872B-3A723AEE7BCB}" presName="circleB" presStyleLbl="node1" presStyleIdx="11" presStyleCnt="24" custScaleX="41946" custScaleY="43754" custLinFactNeighborX="91841" custLinFactNeighborY="27057"/>
      <dgm:spPr>
        <a:solidFill>
          <a:schemeClr val="accent6">
            <a:lumMod val="75000"/>
          </a:schemeClr>
        </a:solidFill>
      </dgm:spPr>
    </dgm:pt>
    <dgm:pt modelId="{EAEFA888-D00D-4D75-A823-E2D96B738772}" type="pres">
      <dgm:prSet presAssocID="{97A501CC-AD20-486D-872B-3A723AEE7BCB}" presName="spaceB" presStyleCnt="0"/>
      <dgm:spPr/>
    </dgm:pt>
    <dgm:pt modelId="{6809A0C0-1C5F-402B-968D-718BA58D1CCB}" type="pres">
      <dgm:prSet presAssocID="{BC4A9E95-EA0D-411A-BCC9-1CCF2E6DD3B4}" presName="space" presStyleCnt="0"/>
      <dgm:spPr/>
    </dgm:pt>
    <dgm:pt modelId="{3095FB2D-4CB8-4424-A228-A1B541DF8DA3}" type="pres">
      <dgm:prSet presAssocID="{17409214-133C-41BB-B930-ECE3646D07C4}" presName="compositeA" presStyleCnt="0"/>
      <dgm:spPr/>
    </dgm:pt>
    <dgm:pt modelId="{6CA08654-EAF9-4E8C-BA37-B7C5E4543936}" type="pres">
      <dgm:prSet presAssocID="{17409214-133C-41BB-B930-ECE3646D07C4}" presName="textA" presStyleLbl="revTx" presStyleIdx="12" presStyleCnt="24">
        <dgm:presLayoutVars>
          <dgm:bulletEnabled val="1"/>
        </dgm:presLayoutVars>
      </dgm:prSet>
      <dgm:spPr/>
    </dgm:pt>
    <dgm:pt modelId="{FBFB4B7E-D8CB-4F85-BF5B-55E7D0A1AF46}" type="pres">
      <dgm:prSet presAssocID="{17409214-133C-41BB-B930-ECE3646D07C4}" presName="circleA" presStyleLbl="node1" presStyleIdx="12" presStyleCnt="24" custScaleX="41946" custScaleY="43754" custLinFactX="100000" custLinFactNeighborX="145771" custLinFactNeighborY="30057"/>
      <dgm:spPr>
        <a:solidFill>
          <a:schemeClr val="accent6">
            <a:lumMod val="75000"/>
          </a:schemeClr>
        </a:solidFill>
      </dgm:spPr>
    </dgm:pt>
    <dgm:pt modelId="{94116E71-479F-4B1F-B6A6-76425FE51E2A}" type="pres">
      <dgm:prSet presAssocID="{17409214-133C-41BB-B930-ECE3646D07C4}" presName="spaceA" presStyleCnt="0"/>
      <dgm:spPr/>
    </dgm:pt>
    <dgm:pt modelId="{8FC7B4F3-7B51-4033-995B-377C747F716F}" type="pres">
      <dgm:prSet presAssocID="{35C53440-B319-4CD3-9DDB-B0270A026C6A}" presName="space" presStyleCnt="0"/>
      <dgm:spPr/>
    </dgm:pt>
    <dgm:pt modelId="{15F9E9A9-F250-4D05-9E7D-F4B505A53EA2}" type="pres">
      <dgm:prSet presAssocID="{D733B808-7107-4B99-B067-0E6366171505}" presName="compositeB" presStyleCnt="0"/>
      <dgm:spPr/>
    </dgm:pt>
    <dgm:pt modelId="{BE5A9C4D-3BC0-46AF-A896-84591741D8B4}" type="pres">
      <dgm:prSet presAssocID="{D733B808-7107-4B99-B067-0E6366171505}" presName="textB" presStyleLbl="revTx" presStyleIdx="13" presStyleCnt="24">
        <dgm:presLayoutVars>
          <dgm:bulletEnabled val="1"/>
        </dgm:presLayoutVars>
      </dgm:prSet>
      <dgm:spPr/>
    </dgm:pt>
    <dgm:pt modelId="{38023FDD-0893-42FB-86A4-9F8970E9098C}" type="pres">
      <dgm:prSet presAssocID="{D733B808-7107-4B99-B067-0E6366171505}" presName="circleB" presStyleLbl="node1" presStyleIdx="13" presStyleCnt="24" custScaleX="41946" custScaleY="43754" custLinFactX="49112" custLinFactNeighborX="100000" custLinFactNeighborY="32922"/>
      <dgm:spPr>
        <a:solidFill>
          <a:schemeClr val="accent6">
            <a:lumMod val="75000"/>
          </a:schemeClr>
        </a:solidFill>
      </dgm:spPr>
    </dgm:pt>
    <dgm:pt modelId="{3A8867A1-1068-4DAB-B3C0-C33307FF15EC}" type="pres">
      <dgm:prSet presAssocID="{D733B808-7107-4B99-B067-0E6366171505}" presName="spaceB" presStyleCnt="0"/>
      <dgm:spPr/>
    </dgm:pt>
    <dgm:pt modelId="{9657447C-5966-4DBD-8DE8-14111A65614A}" type="pres">
      <dgm:prSet presAssocID="{43F39B6A-5A39-42C3-B8EF-CD2453170379}" presName="space" presStyleCnt="0"/>
      <dgm:spPr/>
    </dgm:pt>
    <dgm:pt modelId="{06E0412B-CF67-4558-94AB-154237AD8D09}" type="pres">
      <dgm:prSet presAssocID="{210BF028-9868-4767-BFE1-B50E6414FE28}" presName="compositeA" presStyleCnt="0"/>
      <dgm:spPr/>
    </dgm:pt>
    <dgm:pt modelId="{4466E4BF-961A-4CA1-8A7C-ED4D05DF9E0D}" type="pres">
      <dgm:prSet presAssocID="{210BF028-9868-4767-BFE1-B50E6414FE28}" presName="textA" presStyleLbl="revTx" presStyleIdx="14" presStyleCnt="24">
        <dgm:presLayoutVars>
          <dgm:bulletEnabled val="1"/>
        </dgm:presLayoutVars>
      </dgm:prSet>
      <dgm:spPr/>
    </dgm:pt>
    <dgm:pt modelId="{170B89E3-15DC-472B-83BE-9A2A409C8546}" type="pres">
      <dgm:prSet presAssocID="{210BF028-9868-4767-BFE1-B50E6414FE28}" presName="circleA" presStyleLbl="node1" presStyleIdx="14" presStyleCnt="24" custScaleX="41946" custScaleY="43754" custLinFactX="23420" custLinFactNeighborX="100000" custLinFactNeighborY="29027"/>
      <dgm:spPr>
        <a:solidFill>
          <a:schemeClr val="accent6">
            <a:lumMod val="75000"/>
          </a:schemeClr>
        </a:solidFill>
      </dgm:spPr>
    </dgm:pt>
    <dgm:pt modelId="{159DCB1A-E125-4645-B505-BB45D1E0720F}" type="pres">
      <dgm:prSet presAssocID="{210BF028-9868-4767-BFE1-B50E6414FE28}" presName="spaceA" presStyleCnt="0"/>
      <dgm:spPr/>
    </dgm:pt>
    <dgm:pt modelId="{F89280BD-9A7C-4A70-AE4D-5F658D3A32E1}" type="pres">
      <dgm:prSet presAssocID="{92983457-9671-4891-8142-04483C9B83C7}" presName="space" presStyleCnt="0"/>
      <dgm:spPr/>
    </dgm:pt>
    <dgm:pt modelId="{4FFBD0AE-9543-4A60-B9C9-A3516845644F}" type="pres">
      <dgm:prSet presAssocID="{37672546-2064-48C4-8CDF-EF1C8E62F2AA}" presName="compositeB" presStyleCnt="0"/>
      <dgm:spPr/>
    </dgm:pt>
    <dgm:pt modelId="{E05BCA42-257A-4118-AAD4-68E577285790}" type="pres">
      <dgm:prSet presAssocID="{37672546-2064-48C4-8CDF-EF1C8E62F2AA}" presName="textB" presStyleLbl="revTx" presStyleIdx="15" presStyleCnt="24" custLinFactX="13652" custLinFactNeighborX="100000" custLinFactNeighborY="0">
        <dgm:presLayoutVars>
          <dgm:bulletEnabled val="1"/>
        </dgm:presLayoutVars>
      </dgm:prSet>
      <dgm:spPr/>
    </dgm:pt>
    <dgm:pt modelId="{80E2B325-615E-4221-8DDC-172B2723D01F}" type="pres">
      <dgm:prSet presAssocID="{37672546-2064-48C4-8CDF-EF1C8E62F2AA}" presName="circleB" presStyleLbl="node1" presStyleIdx="15" presStyleCnt="24" custLinFactNeighborX="91445" custLinFactNeighborY="0"/>
      <dgm:spPr>
        <a:solidFill>
          <a:schemeClr val="accent5">
            <a:lumMod val="60000"/>
            <a:lumOff val="40000"/>
          </a:schemeClr>
        </a:solidFill>
      </dgm:spPr>
    </dgm:pt>
    <dgm:pt modelId="{A76A5CDE-B00A-4E2B-8FB9-BE3AE1E89E20}" type="pres">
      <dgm:prSet presAssocID="{37672546-2064-48C4-8CDF-EF1C8E62F2AA}" presName="spaceB" presStyleCnt="0"/>
      <dgm:spPr/>
    </dgm:pt>
    <dgm:pt modelId="{449821BD-49C3-488F-9CE1-52C22615EA5A}" type="pres">
      <dgm:prSet presAssocID="{C5E389D8-8268-48B0-87E3-4E2FF455CDFC}" presName="space" presStyleCnt="0"/>
      <dgm:spPr/>
    </dgm:pt>
    <dgm:pt modelId="{ECC15F2D-536A-40FB-9BF2-11591271FCC1}" type="pres">
      <dgm:prSet presAssocID="{9788D08A-EED4-429A-82D0-8A030714F5A8}" presName="compositeA" presStyleCnt="0"/>
      <dgm:spPr/>
    </dgm:pt>
    <dgm:pt modelId="{2930A6B8-0A10-4F78-9B3D-84F7F96533DB}" type="pres">
      <dgm:prSet presAssocID="{9788D08A-EED4-429A-82D0-8A030714F5A8}" presName="textA" presStyleLbl="revTx" presStyleIdx="16" presStyleCnt="24">
        <dgm:presLayoutVars>
          <dgm:bulletEnabled val="1"/>
        </dgm:presLayoutVars>
      </dgm:prSet>
      <dgm:spPr/>
    </dgm:pt>
    <dgm:pt modelId="{790B2865-F8DF-4545-A088-8EB3EBC267E2}" type="pres">
      <dgm:prSet presAssocID="{9788D08A-EED4-429A-82D0-8A030714F5A8}" presName="circleA" presStyleLbl="node1" presStyleIdx="16" presStyleCnt="24" custScaleX="41946" custScaleY="43754" custLinFactX="23420" custLinFactNeighborX="100000" custLinFactNeighborY="29027"/>
      <dgm:spPr>
        <a:solidFill>
          <a:schemeClr val="accent5">
            <a:lumMod val="60000"/>
            <a:lumOff val="40000"/>
          </a:schemeClr>
        </a:solidFill>
      </dgm:spPr>
    </dgm:pt>
    <dgm:pt modelId="{99F62888-FD79-42F3-8062-5A660C884A9A}" type="pres">
      <dgm:prSet presAssocID="{9788D08A-EED4-429A-82D0-8A030714F5A8}" presName="spaceA" presStyleCnt="0"/>
      <dgm:spPr/>
    </dgm:pt>
    <dgm:pt modelId="{6DACACEA-F951-4037-B539-EDBDBE5C52E7}" type="pres">
      <dgm:prSet presAssocID="{0C8F2854-D201-47C8-BE1E-3E7F369F4152}" presName="space" presStyleCnt="0"/>
      <dgm:spPr/>
    </dgm:pt>
    <dgm:pt modelId="{806EFD0F-3268-4508-88A6-72CA49D51764}" type="pres">
      <dgm:prSet presAssocID="{2DE58D2F-0B4E-4D12-B787-DE9D7568489C}" presName="compositeB" presStyleCnt="0"/>
      <dgm:spPr/>
    </dgm:pt>
    <dgm:pt modelId="{48E568D5-9EF4-4AE8-A5D2-982805EEE0C8}" type="pres">
      <dgm:prSet presAssocID="{2DE58D2F-0B4E-4D12-B787-DE9D7568489C}" presName="textB" presStyleLbl="revTx" presStyleIdx="17" presStyleCnt="24" custLinFactX="13652" custLinFactNeighborX="100000" custLinFactNeighborY="0">
        <dgm:presLayoutVars>
          <dgm:bulletEnabled val="1"/>
        </dgm:presLayoutVars>
      </dgm:prSet>
      <dgm:spPr/>
    </dgm:pt>
    <dgm:pt modelId="{EB86160A-3C73-4ACC-A88B-5C173ECE8015}" type="pres">
      <dgm:prSet presAssocID="{2DE58D2F-0B4E-4D12-B787-DE9D7568489C}" presName="circleB" presStyleLbl="node1" presStyleIdx="17" presStyleCnt="24" custLinFactNeighborX="91445" custLinFactNeighborY="0"/>
      <dgm:spPr>
        <a:solidFill>
          <a:schemeClr val="accent5">
            <a:lumMod val="60000"/>
            <a:lumOff val="40000"/>
          </a:schemeClr>
        </a:solidFill>
      </dgm:spPr>
    </dgm:pt>
    <dgm:pt modelId="{1C81B688-A825-4CE6-BF63-0BB73C568E59}" type="pres">
      <dgm:prSet presAssocID="{2DE58D2F-0B4E-4D12-B787-DE9D7568489C}" presName="spaceB" presStyleCnt="0"/>
      <dgm:spPr/>
    </dgm:pt>
    <dgm:pt modelId="{44A7BF44-BEA2-4293-9E69-2397108310BA}" type="pres">
      <dgm:prSet presAssocID="{68603083-CDE0-4942-B7D8-C9E69EA0843A}" presName="space" presStyleCnt="0"/>
      <dgm:spPr/>
    </dgm:pt>
    <dgm:pt modelId="{4F4378F0-1230-472D-85E1-CDA512B6E489}" type="pres">
      <dgm:prSet presAssocID="{63B52318-DBFF-4513-9080-83DB43118CFC}" presName="compositeA" presStyleCnt="0"/>
      <dgm:spPr/>
    </dgm:pt>
    <dgm:pt modelId="{B6C86A02-F505-4430-83F7-EB707C6614F6}" type="pres">
      <dgm:prSet presAssocID="{63B52318-DBFF-4513-9080-83DB43118CFC}" presName="textA" presStyleLbl="revTx" presStyleIdx="18" presStyleCnt="24">
        <dgm:presLayoutVars>
          <dgm:bulletEnabled val="1"/>
        </dgm:presLayoutVars>
      </dgm:prSet>
      <dgm:spPr/>
    </dgm:pt>
    <dgm:pt modelId="{96522402-8AEC-4F55-8EA2-823F156DAE2D}" type="pres">
      <dgm:prSet presAssocID="{63B52318-DBFF-4513-9080-83DB43118CFC}" presName="circleA" presStyleLbl="node1" presStyleIdx="18" presStyleCnt="24" custScaleX="41946" custScaleY="43754" custLinFactX="23420" custLinFactNeighborX="100000" custLinFactNeighborY="29027"/>
      <dgm:spPr>
        <a:solidFill>
          <a:schemeClr val="accent5">
            <a:lumMod val="60000"/>
            <a:lumOff val="40000"/>
          </a:schemeClr>
        </a:solidFill>
      </dgm:spPr>
    </dgm:pt>
    <dgm:pt modelId="{BC1E539F-A4D9-4C4F-BC6E-E01E93395872}" type="pres">
      <dgm:prSet presAssocID="{63B52318-DBFF-4513-9080-83DB43118CFC}" presName="spaceA" presStyleCnt="0"/>
      <dgm:spPr/>
    </dgm:pt>
    <dgm:pt modelId="{A0ABF4BC-575E-456C-B11D-7297E90F35C9}" type="pres">
      <dgm:prSet presAssocID="{5EF90A38-FD53-48C3-9C40-986790DA8AA9}" presName="space" presStyleCnt="0"/>
      <dgm:spPr/>
    </dgm:pt>
    <dgm:pt modelId="{5F73CD7C-6B7A-4473-AF3B-FFABC224DD5F}" type="pres">
      <dgm:prSet presAssocID="{C714F44B-8D08-4031-80B5-5A2F0F075AAF}" presName="compositeB" presStyleCnt="0"/>
      <dgm:spPr/>
    </dgm:pt>
    <dgm:pt modelId="{E9AB70D3-AD73-44A9-84EE-C02CECDEA346}" type="pres">
      <dgm:prSet presAssocID="{C714F44B-8D08-4031-80B5-5A2F0F075AAF}" presName="textB" presStyleLbl="revTx" presStyleIdx="19" presStyleCnt="24" custLinFactX="13652" custLinFactNeighborX="100000" custLinFactNeighborY="0">
        <dgm:presLayoutVars>
          <dgm:bulletEnabled val="1"/>
        </dgm:presLayoutVars>
      </dgm:prSet>
      <dgm:spPr/>
    </dgm:pt>
    <dgm:pt modelId="{A8E35876-5044-4E08-873A-CD8E14912165}" type="pres">
      <dgm:prSet presAssocID="{C714F44B-8D08-4031-80B5-5A2F0F075AAF}" presName="circleB" presStyleLbl="node1" presStyleIdx="19" presStyleCnt="24" custLinFactNeighborX="91445" custLinFactNeighborY="0"/>
      <dgm:spPr>
        <a:solidFill>
          <a:schemeClr val="accent5">
            <a:lumMod val="60000"/>
            <a:lumOff val="40000"/>
          </a:schemeClr>
        </a:solidFill>
      </dgm:spPr>
    </dgm:pt>
    <dgm:pt modelId="{795ADCF8-16C1-4B77-AEDF-7ABABDAE5E8E}" type="pres">
      <dgm:prSet presAssocID="{C714F44B-8D08-4031-80B5-5A2F0F075AAF}" presName="spaceB" presStyleCnt="0"/>
      <dgm:spPr/>
    </dgm:pt>
    <dgm:pt modelId="{0B8B5A5A-8C7C-4000-A82E-81FC2B630B9C}" type="pres">
      <dgm:prSet presAssocID="{F22C52EE-4FB8-435A-A87C-7210369D8F9F}" presName="space" presStyleCnt="0"/>
      <dgm:spPr/>
    </dgm:pt>
    <dgm:pt modelId="{5D52A73B-4133-4372-9F20-6CDD9D681595}" type="pres">
      <dgm:prSet presAssocID="{EF1F5956-D077-4EBA-81F0-14EBF9430C8E}" presName="compositeA" presStyleCnt="0"/>
      <dgm:spPr/>
    </dgm:pt>
    <dgm:pt modelId="{A8B26E3F-6E4B-4154-9760-C760E7AC9895}" type="pres">
      <dgm:prSet presAssocID="{EF1F5956-D077-4EBA-81F0-14EBF9430C8E}" presName="textA" presStyleLbl="revTx" presStyleIdx="20" presStyleCnt="24">
        <dgm:presLayoutVars>
          <dgm:bulletEnabled val="1"/>
        </dgm:presLayoutVars>
      </dgm:prSet>
      <dgm:spPr/>
    </dgm:pt>
    <dgm:pt modelId="{15BDD892-165D-4294-8F24-05131165864D}" type="pres">
      <dgm:prSet presAssocID="{EF1F5956-D077-4EBA-81F0-14EBF9430C8E}" presName="circleA" presStyleLbl="node1" presStyleIdx="20" presStyleCnt="24" custScaleX="41946" custScaleY="43754" custLinFactX="23420" custLinFactNeighborX="100000" custLinFactNeighborY="29027"/>
      <dgm:spPr>
        <a:solidFill>
          <a:schemeClr val="accent5">
            <a:lumMod val="60000"/>
            <a:lumOff val="40000"/>
          </a:schemeClr>
        </a:solidFill>
      </dgm:spPr>
    </dgm:pt>
    <dgm:pt modelId="{2EAFD328-301B-4C7C-B788-388AE1204CB0}" type="pres">
      <dgm:prSet presAssocID="{EF1F5956-D077-4EBA-81F0-14EBF9430C8E}" presName="spaceA" presStyleCnt="0"/>
      <dgm:spPr/>
    </dgm:pt>
    <dgm:pt modelId="{F2C121F8-CA89-4350-AD3D-BECF584BE94C}" type="pres">
      <dgm:prSet presAssocID="{8152BD3E-4482-4EED-855E-04719A8FAF3B}" presName="space" presStyleCnt="0"/>
      <dgm:spPr/>
    </dgm:pt>
    <dgm:pt modelId="{8E68C7A8-3757-4BAB-B452-32B9A447A36E}" type="pres">
      <dgm:prSet presAssocID="{3BA4AD79-C95C-4F1F-AB04-3C42F88BB445}" presName="compositeB" presStyleCnt="0"/>
      <dgm:spPr/>
    </dgm:pt>
    <dgm:pt modelId="{CE48B282-BAB3-414A-B1E0-0E64FA6A8FBA}" type="pres">
      <dgm:prSet presAssocID="{3BA4AD79-C95C-4F1F-AB04-3C42F88BB445}" presName="textB" presStyleLbl="revTx" presStyleIdx="21" presStyleCnt="24" custLinFactX="13652" custLinFactNeighborX="100000" custLinFactNeighborY="0">
        <dgm:presLayoutVars>
          <dgm:bulletEnabled val="1"/>
        </dgm:presLayoutVars>
      </dgm:prSet>
      <dgm:spPr/>
    </dgm:pt>
    <dgm:pt modelId="{D9F63240-C7F9-4D22-9CBD-8947E2A4D8CB}" type="pres">
      <dgm:prSet presAssocID="{3BA4AD79-C95C-4F1F-AB04-3C42F88BB445}" presName="circleB" presStyleLbl="node1" presStyleIdx="21" presStyleCnt="24" custLinFactNeighborX="91445" custLinFactNeighborY="0"/>
      <dgm:spPr>
        <a:solidFill>
          <a:schemeClr val="accent5">
            <a:lumMod val="60000"/>
            <a:lumOff val="40000"/>
          </a:schemeClr>
        </a:solidFill>
      </dgm:spPr>
    </dgm:pt>
    <dgm:pt modelId="{D3BD4802-88AD-4EE4-8794-FBD04C25284C}" type="pres">
      <dgm:prSet presAssocID="{3BA4AD79-C95C-4F1F-AB04-3C42F88BB445}" presName="spaceB" presStyleCnt="0"/>
      <dgm:spPr/>
    </dgm:pt>
    <dgm:pt modelId="{2A6F5A8C-A9B4-4711-9DAB-6E34BAFEEFDB}" type="pres">
      <dgm:prSet presAssocID="{5F60941A-D591-4B62-BB7A-F357AD5FA968}" presName="space" presStyleCnt="0"/>
      <dgm:spPr/>
    </dgm:pt>
    <dgm:pt modelId="{C1947D33-FCA2-4E3D-B2E6-279E9A4844FB}" type="pres">
      <dgm:prSet presAssocID="{C62FD7DB-ACFD-4844-BBD8-6C9C2C1AB2D9}" presName="compositeA" presStyleCnt="0"/>
      <dgm:spPr/>
    </dgm:pt>
    <dgm:pt modelId="{C37514A2-7CCC-4A24-8349-3CEB97F58D3D}" type="pres">
      <dgm:prSet presAssocID="{C62FD7DB-ACFD-4844-BBD8-6C9C2C1AB2D9}" presName="textA" presStyleLbl="revTx" presStyleIdx="22" presStyleCnt="24">
        <dgm:presLayoutVars>
          <dgm:bulletEnabled val="1"/>
        </dgm:presLayoutVars>
      </dgm:prSet>
      <dgm:spPr/>
    </dgm:pt>
    <dgm:pt modelId="{7AD56A19-EFC6-4D05-A40C-E62A87B6CB62}" type="pres">
      <dgm:prSet presAssocID="{C62FD7DB-ACFD-4844-BBD8-6C9C2C1AB2D9}" presName="circleA" presStyleLbl="node1" presStyleIdx="22" presStyleCnt="24" custScaleX="41946" custScaleY="43754" custLinFactX="23420" custLinFactNeighborX="100000" custLinFactNeighborY="29027"/>
      <dgm:spPr>
        <a:solidFill>
          <a:schemeClr val="accent5">
            <a:lumMod val="60000"/>
            <a:lumOff val="40000"/>
          </a:schemeClr>
        </a:solidFill>
      </dgm:spPr>
    </dgm:pt>
    <dgm:pt modelId="{884C515A-54B7-4AF6-8084-47D7CA8A973C}" type="pres">
      <dgm:prSet presAssocID="{C62FD7DB-ACFD-4844-BBD8-6C9C2C1AB2D9}" presName="spaceA" presStyleCnt="0"/>
      <dgm:spPr/>
    </dgm:pt>
    <dgm:pt modelId="{1CF7A6A0-F8F4-4EA4-9BC1-5679BDC77B78}" type="pres">
      <dgm:prSet presAssocID="{70928C40-9F9E-4E85-9879-E7D5ADFB770B}" presName="space" presStyleCnt="0"/>
      <dgm:spPr/>
    </dgm:pt>
    <dgm:pt modelId="{D8237813-6DC8-4B05-AA59-6715639EAC50}" type="pres">
      <dgm:prSet presAssocID="{ADF19726-1CE7-4169-9342-371B18BFB3BF}" presName="compositeB" presStyleCnt="0"/>
      <dgm:spPr/>
    </dgm:pt>
    <dgm:pt modelId="{0417D2D1-BA5E-410A-ADBC-CE43D9945405}" type="pres">
      <dgm:prSet presAssocID="{ADF19726-1CE7-4169-9342-371B18BFB3BF}" presName="textB" presStyleLbl="revTx" presStyleIdx="23" presStyleCnt="24" custLinFactX="13652" custLinFactNeighborX="100000" custLinFactNeighborY="0">
        <dgm:presLayoutVars>
          <dgm:bulletEnabled val="1"/>
        </dgm:presLayoutVars>
      </dgm:prSet>
      <dgm:spPr/>
    </dgm:pt>
    <dgm:pt modelId="{2B5FC274-3A44-488E-8D15-9220B35FD0C2}" type="pres">
      <dgm:prSet presAssocID="{ADF19726-1CE7-4169-9342-371B18BFB3BF}" presName="circleB" presStyleLbl="node1" presStyleIdx="23" presStyleCnt="24" custLinFactNeighborX="91445" custLinFactNeighborY="0"/>
      <dgm:spPr>
        <a:solidFill>
          <a:schemeClr val="accent5">
            <a:lumMod val="60000"/>
            <a:lumOff val="40000"/>
          </a:schemeClr>
        </a:solidFill>
      </dgm:spPr>
    </dgm:pt>
    <dgm:pt modelId="{CF07BE75-9625-4B6E-8FCD-42F7DECC6BFA}" type="pres">
      <dgm:prSet presAssocID="{ADF19726-1CE7-4169-9342-371B18BFB3BF}" presName="spaceB" presStyleCnt="0"/>
      <dgm:spPr/>
    </dgm:pt>
  </dgm:ptLst>
  <dgm:cxnLst>
    <dgm:cxn modelId="{29E3D30C-FB3D-4BEF-9559-53D45600FA3E}" srcId="{9FFA89CC-4D82-4B48-8517-70E14033946B}" destId="{D733B808-7107-4B99-B067-0E6366171505}" srcOrd="13" destOrd="0" parTransId="{24EC2DD2-31D6-4C7F-967A-3262300A2E13}" sibTransId="{43F39B6A-5A39-42C3-B8EF-CD2453170379}"/>
    <dgm:cxn modelId="{05399F0F-C7FD-4D61-BFE8-37CAB15C4FC3}" type="presOf" srcId="{EAE69B67-EEFB-4A06-B3E7-1CFBAEF54D52}" destId="{74155FD5-260B-447B-A3D6-3291996E1653}" srcOrd="0" destOrd="0" presId="urn:microsoft.com/office/officeart/2005/8/layout/hProcess11"/>
    <dgm:cxn modelId="{856A2D11-08D0-49A0-9BBE-1E3BFE95AFF0}" type="presOf" srcId="{98F732C4-47B8-4B05-927F-EAB31333091C}" destId="{CE48B282-BAB3-414A-B1E0-0E64FA6A8FBA}" srcOrd="0" destOrd="1" presId="urn:microsoft.com/office/officeart/2005/8/layout/hProcess11"/>
    <dgm:cxn modelId="{8216F011-CCCE-4964-B8F0-83A6BFA5C7A8}" type="presOf" srcId="{210BF028-9868-4767-BFE1-B50E6414FE28}" destId="{4466E4BF-961A-4CA1-8A7C-ED4D05DF9E0D}" srcOrd="0" destOrd="0" presId="urn:microsoft.com/office/officeart/2005/8/layout/hProcess11"/>
    <dgm:cxn modelId="{2CCCB013-C214-40FE-8AA4-BDC6250C665A}" type="presOf" srcId="{0A20716E-B2A8-47D8-A9EE-B1F7DAFD538C}" destId="{F6EDE921-7540-4CB7-8798-51D56994350C}" srcOrd="0" destOrd="0" presId="urn:microsoft.com/office/officeart/2005/8/layout/hProcess11"/>
    <dgm:cxn modelId="{4D481417-631E-4D02-B44E-A3D6847762A6}" srcId="{2DE58D2F-0B4E-4D12-B787-DE9D7568489C}" destId="{B4E57AEF-7783-4A2A-A87D-9792D1A0D3D3}" srcOrd="0" destOrd="0" parTransId="{AC5843B0-0BC4-45C4-8DAD-091EC89B7203}" sibTransId="{433B64FF-95A6-4B71-AA37-486CADE1F76D}"/>
    <dgm:cxn modelId="{88996D18-180C-41B5-8B53-3082A0B4F91C}" srcId="{9FFA89CC-4D82-4B48-8517-70E14033946B}" destId="{67087789-EA10-4176-903A-AF7DE96295E5}" srcOrd="10" destOrd="0" parTransId="{2CF875F1-EE4B-4AC1-B068-B62FC7F2E6AC}" sibTransId="{2495DB88-F9EF-4F77-9704-35C5D40C725A}"/>
    <dgm:cxn modelId="{8524D318-E0E2-4197-BDCD-1B321611EB26}" type="presOf" srcId="{D733B808-7107-4B99-B067-0E6366171505}" destId="{BE5A9C4D-3BC0-46AF-A896-84591741D8B4}" srcOrd="0" destOrd="0" presId="urn:microsoft.com/office/officeart/2005/8/layout/hProcess11"/>
    <dgm:cxn modelId="{97706919-32E1-4A6F-843B-8CE856B12FF5}" srcId="{9FFA89CC-4D82-4B48-8517-70E14033946B}" destId="{36B92932-6CE9-4DC2-84CC-C0557D7CAC65}" srcOrd="9" destOrd="0" parTransId="{B6A80BA8-9B91-4C3B-88FA-5119D6FBDEF4}" sibTransId="{C3C9006E-6593-4B44-89F8-9DBA142C5928}"/>
    <dgm:cxn modelId="{708C8119-D7FA-4D4D-B1D9-60B30B54D21F}" type="presOf" srcId="{ABA069AD-A17F-4B01-9D0D-966A02225B94}" destId="{D426FB86-9E4C-4279-B2C3-E7CD2F3C50A4}" srcOrd="0" destOrd="0" presId="urn:microsoft.com/office/officeart/2005/8/layout/hProcess11"/>
    <dgm:cxn modelId="{38D7F52A-76E6-4AED-B10D-A9558C524EE0}" srcId="{9FFA89CC-4D82-4B48-8517-70E14033946B}" destId="{EAE69B67-EEFB-4A06-B3E7-1CFBAEF54D52}" srcOrd="6" destOrd="0" parTransId="{028C2C01-2001-45BE-BB6D-CD88E246E371}" sibTransId="{A4D47626-28B1-42E5-900F-5D1BEAC5509F}"/>
    <dgm:cxn modelId="{8E3A032B-2CC4-4F90-9C86-4D44AE58DF4B}" srcId="{9FFA89CC-4D82-4B48-8517-70E14033946B}" destId="{210BF028-9868-4767-BFE1-B50E6414FE28}" srcOrd="14" destOrd="0" parTransId="{0C624462-35F9-4C75-A48D-29C7006F2B22}" sibTransId="{92983457-9671-4891-8142-04483C9B83C7}"/>
    <dgm:cxn modelId="{A1D6232C-98BC-4FAB-98A9-48B0EAAE1348}" type="presOf" srcId="{4A65D714-076D-43C3-B4A6-515206E0515E}" destId="{17CC5305-5326-4F35-8D62-6CF582A20F80}" srcOrd="0" destOrd="0" presId="urn:microsoft.com/office/officeart/2005/8/layout/hProcess11"/>
    <dgm:cxn modelId="{A521382D-CC56-4747-9D85-10A538240E17}" srcId="{EAE69B67-EEFB-4A06-B3E7-1CFBAEF54D52}" destId="{903B7FF0-884F-475E-81E0-8599288078ED}" srcOrd="0" destOrd="0" parTransId="{BE0F19C6-FA38-4C10-B726-ADA40D2AAF5A}" sibTransId="{368FB771-9797-4D07-9C32-DA1C044B494B}"/>
    <dgm:cxn modelId="{E9BC752E-EA8F-4957-AC19-16EB85571F0E}" srcId="{9FFA89CC-4D82-4B48-8517-70E14033946B}" destId="{2DE58D2F-0B4E-4D12-B787-DE9D7568489C}" srcOrd="17" destOrd="0" parTransId="{CBE40460-A5E2-42D0-BF70-E3FEF83CFB95}" sibTransId="{68603083-CDE0-4942-B7D8-C9E69EA0843A}"/>
    <dgm:cxn modelId="{60202431-AD4E-4459-B5E1-AA8BDA7444F1}" srcId="{4A65D714-076D-43C3-B4A6-515206E0515E}" destId="{24DF6354-5937-40EB-AEA2-BE46DDD71B2D}" srcOrd="0" destOrd="0" parTransId="{F2CA207C-2AEA-48A8-BC7B-298701C2DFF8}" sibTransId="{41749AC3-B63B-45D4-ABE8-4CFE11CB9656}"/>
    <dgm:cxn modelId="{C60C1634-D9A3-4B7F-889B-2AF22025010A}" srcId="{9FFA89CC-4D82-4B48-8517-70E14033946B}" destId="{ABA069AD-A17F-4B01-9D0D-966A02225B94}" srcOrd="1" destOrd="0" parTransId="{5501686E-4973-4CBA-B357-71D1A137E070}" sibTransId="{40096B00-8D5A-40C4-9DB6-40DD899BD080}"/>
    <dgm:cxn modelId="{E6A77A38-9E35-44E8-B6C4-70856178624D}" srcId="{37672546-2064-48C4-8CDF-EF1C8E62F2AA}" destId="{0F565927-89C6-4AAA-96CC-B1755E33DC5E}" srcOrd="0" destOrd="0" parTransId="{0A185DAD-9D0F-453C-AF40-6B02A9740D3B}" sibTransId="{20D4448F-5288-443F-B867-8A77FE0BAD00}"/>
    <dgm:cxn modelId="{48C3E63C-C8F0-4243-98AF-714AB5A39B2A}" srcId="{67087789-EA10-4176-903A-AF7DE96295E5}" destId="{7FF007B4-3F39-413E-9FA6-E418B986297B}" srcOrd="0" destOrd="0" parTransId="{40845739-DF18-4B7A-9E5B-1019644F4241}" sibTransId="{4691B381-3AA2-48AA-8970-5C4037A47CA2}"/>
    <dgm:cxn modelId="{4D46B13D-6A94-4C44-98E4-8220E5576E45}" type="presOf" srcId="{88C3D2A7-D8DD-4DFD-9181-2706EF4E52B9}" destId="{DFA6A142-4060-4484-9F25-4F7D61212106}" srcOrd="0" destOrd="0" presId="urn:microsoft.com/office/officeart/2005/8/layout/hProcess11"/>
    <dgm:cxn modelId="{98121C3E-BD06-4D56-9D17-92F6F12D3E67}" type="presOf" srcId="{4E91AE74-8B5E-4A5F-AACE-117109606156}" destId="{39613613-1771-4EFD-9D59-E20676537043}" srcOrd="0" destOrd="0" presId="urn:microsoft.com/office/officeart/2005/8/layout/hProcess11"/>
    <dgm:cxn modelId="{4DA6EA5E-E5BC-4B90-B11B-B5045479C188}" type="presOf" srcId="{9FFA89CC-4D82-4B48-8517-70E14033946B}" destId="{84DED949-5196-4C5F-B4E5-46ECDD37E8A9}" srcOrd="0" destOrd="0" presId="urn:microsoft.com/office/officeart/2005/8/layout/hProcess11"/>
    <dgm:cxn modelId="{CE49295F-BED1-4F94-A707-A18A0534EE73}" srcId="{9FFA89CC-4D82-4B48-8517-70E14033946B}" destId="{37672546-2064-48C4-8CDF-EF1C8E62F2AA}" srcOrd="15" destOrd="0" parTransId="{C3BBD835-AB57-4786-B57A-F43054ECE8C7}" sibTransId="{C5E389D8-8268-48B0-87E3-4E2FF455CDFC}"/>
    <dgm:cxn modelId="{D940825F-9E57-4AE9-87A3-18E5BEB5A521}" srcId="{9FFA89CC-4D82-4B48-8517-70E14033946B}" destId="{9788D08A-EED4-429A-82D0-8A030714F5A8}" srcOrd="16" destOrd="0" parTransId="{B2F4ECF1-20C9-401C-A5A3-4F09A9D78538}" sibTransId="{0C8F2854-D201-47C8-BE1E-3E7F369F4152}"/>
    <dgm:cxn modelId="{280F1241-6025-4923-84B8-FBBABCBFA7D5}" type="presOf" srcId="{3D8D12B2-83C8-4ED3-A853-C0FFF9E6E8AA}" destId="{99892726-637B-440A-9C1F-73E7ECCE6A7A}" srcOrd="0" destOrd="0" presId="urn:microsoft.com/office/officeart/2005/8/layout/hProcess11"/>
    <dgm:cxn modelId="{D0410546-3F32-47CB-8D1B-878766E94C15}" type="presOf" srcId="{50A3C1CD-22A7-4110-8FBE-748660F5A9D9}" destId="{DFA6A142-4060-4484-9F25-4F7D61212106}" srcOrd="0" destOrd="1" presId="urn:microsoft.com/office/officeart/2005/8/layout/hProcess11"/>
    <dgm:cxn modelId="{A1703748-3953-4389-91D4-06DC50855115}" srcId="{88C3D2A7-D8DD-4DFD-9181-2706EF4E52B9}" destId="{50A3C1CD-22A7-4110-8FBE-748660F5A9D9}" srcOrd="0" destOrd="0" parTransId="{34B75871-ECF9-4817-A0DA-D43AB2DEB468}" sibTransId="{A55C81E0-C5FD-4B42-8583-20BFB4E96361}"/>
    <dgm:cxn modelId="{728E5348-F97D-4078-A147-81C2B7E673F6}" type="presOf" srcId="{2DE58D2F-0B4E-4D12-B787-DE9D7568489C}" destId="{48E568D5-9EF4-4AE8-A5D2-982805EEE0C8}" srcOrd="0" destOrd="0" presId="urn:microsoft.com/office/officeart/2005/8/layout/hProcess11"/>
    <dgm:cxn modelId="{5CD82B49-9E5B-4ADD-9EE1-912803B8DC4E}" type="presOf" srcId="{ADF19726-1CE7-4169-9342-371B18BFB3BF}" destId="{0417D2D1-BA5E-410A-ADBC-CE43D9945405}" srcOrd="0" destOrd="0" presId="urn:microsoft.com/office/officeart/2005/8/layout/hProcess11"/>
    <dgm:cxn modelId="{C708CB6D-1268-4775-B81A-E652F3D4B7A8}" type="presOf" srcId="{EF1F5956-D077-4EBA-81F0-14EBF9430C8E}" destId="{A8B26E3F-6E4B-4154-9760-C760E7AC9895}" srcOrd="0" destOrd="0" presId="urn:microsoft.com/office/officeart/2005/8/layout/hProcess11"/>
    <dgm:cxn modelId="{1530F94D-3922-4587-991D-99FA1654800A}" type="presOf" srcId="{C36B6CE9-BE46-479C-A332-D13B743E6222}" destId="{F6EDE921-7540-4CB7-8798-51D56994350C}" srcOrd="0" destOrd="1" presId="urn:microsoft.com/office/officeart/2005/8/layout/hProcess11"/>
    <dgm:cxn modelId="{98AB086F-0557-4B9F-955D-84400EBB2624}" type="presOf" srcId="{F416723F-4A08-470A-AA5C-FDC4B6CD46AD}" destId="{7079C6A7-5A36-472C-A727-71ACA7FBDE4D}" srcOrd="0" destOrd="0" presId="urn:microsoft.com/office/officeart/2005/8/layout/hProcess11"/>
    <dgm:cxn modelId="{A6E7DD6F-8A95-4E70-8072-F459FEADC637}" type="presOf" srcId="{09DAD2EF-7899-49A9-B6D1-95E9965904DC}" destId="{99892726-637B-440A-9C1F-73E7ECCE6A7A}" srcOrd="0" destOrd="1" presId="urn:microsoft.com/office/officeart/2005/8/layout/hProcess11"/>
    <dgm:cxn modelId="{8F21D953-0904-4907-9389-CE6D9DF4C889}" srcId="{9FFA89CC-4D82-4B48-8517-70E14033946B}" destId="{C62FD7DB-ACFD-4844-BBD8-6C9C2C1AB2D9}" srcOrd="22" destOrd="0" parTransId="{084BA913-E3D3-46ED-A1AA-FD48F35BF5AE}" sibTransId="{70928C40-9F9E-4E85-9879-E7D5ADFB770B}"/>
    <dgm:cxn modelId="{96DA0174-AE95-4C8C-8A91-B2AA4C793CD4}" type="presOf" srcId="{903B7FF0-884F-475E-81E0-8599288078ED}" destId="{74155FD5-260B-447B-A3D6-3291996E1653}" srcOrd="0" destOrd="1" presId="urn:microsoft.com/office/officeart/2005/8/layout/hProcess11"/>
    <dgm:cxn modelId="{53832157-2331-4242-94C3-8F841388D0F9}" type="presOf" srcId="{0F565927-89C6-4AAA-96CC-B1755E33DC5E}" destId="{E05BCA42-257A-4118-AAD4-68E577285790}" srcOrd="0" destOrd="1" presId="urn:microsoft.com/office/officeart/2005/8/layout/hProcess11"/>
    <dgm:cxn modelId="{E7D9F47A-E712-4DAC-8A82-F53660B3F8E6}" type="presOf" srcId="{63B52318-DBFF-4513-9080-83DB43118CFC}" destId="{B6C86A02-F505-4430-83F7-EB707C6614F6}" srcOrd="0" destOrd="0" presId="urn:microsoft.com/office/officeart/2005/8/layout/hProcess11"/>
    <dgm:cxn modelId="{6A3FA57C-5844-4B60-97B7-15963350B0A9}" type="presOf" srcId="{35439877-02DB-45A4-8A74-6161ACDBCCD1}" destId="{0417D2D1-BA5E-410A-ADBC-CE43D9945405}" srcOrd="0" destOrd="1" presId="urn:microsoft.com/office/officeart/2005/8/layout/hProcess11"/>
    <dgm:cxn modelId="{70DAE07E-82A3-4AFE-A59C-DC336174E9F9}" srcId="{ADF19726-1CE7-4169-9342-371B18BFB3BF}" destId="{35439877-02DB-45A4-8A74-6161ACDBCCD1}" srcOrd="0" destOrd="0" parTransId="{21B8181C-F8AD-42BC-8EEF-48F98BB43AEF}" sibTransId="{1C2CBE21-F4EE-4208-AAE9-091942DE8C0C}"/>
    <dgm:cxn modelId="{5E22A282-64D8-4165-AD3B-A5A888E44733}" srcId="{9FFA89CC-4D82-4B48-8517-70E14033946B}" destId="{0A20716E-B2A8-47D8-A9EE-B1F7DAFD538C}" srcOrd="3" destOrd="0" parTransId="{1B9E58EB-D110-4C36-B32B-081FCE585412}" sibTransId="{ABC6F841-4C47-4646-8540-1A03304E70C9}"/>
    <dgm:cxn modelId="{9077AA89-5AEC-4DCC-8BC1-F2737AD20C14}" srcId="{C714F44B-8D08-4031-80B5-5A2F0F075AAF}" destId="{04ABF8FD-5E45-4B14-8451-7EE934B07160}" srcOrd="0" destOrd="0" parTransId="{1EC4F71E-05B7-49D5-ABB7-D34D604205C2}" sibTransId="{926CE788-CC22-40EF-8D4E-C38CEE5684A6}"/>
    <dgm:cxn modelId="{5E82C58B-AE50-4021-960E-35BA3B6E6FB2}" srcId="{9FFA89CC-4D82-4B48-8517-70E14033946B}" destId="{E98BFFA0-F09F-4725-B2C5-C177F340A8D6}" srcOrd="4" destOrd="0" parTransId="{0C5AB955-8B8B-4C33-890D-9F2AD7FB5500}" sibTransId="{01C6D1C8-2515-4098-A2FA-0D6E32ED7702}"/>
    <dgm:cxn modelId="{3F8EFE90-48B7-4B84-AAA5-4839CAC43938}" srcId="{9FFA89CC-4D82-4B48-8517-70E14033946B}" destId="{63B52318-DBFF-4513-9080-83DB43118CFC}" srcOrd="18" destOrd="0" parTransId="{D26EA9D5-58A6-482A-B5F0-61D71782057B}" sibTransId="{5EF90A38-FD53-48C3-9C40-986790DA8AA9}"/>
    <dgm:cxn modelId="{615C9793-5B0F-4C60-B6D7-FA3CDA0EFA9B}" type="presOf" srcId="{B4E57AEF-7783-4A2A-A87D-9792D1A0D3D3}" destId="{48E568D5-9EF4-4AE8-A5D2-982805EEE0C8}" srcOrd="0" destOrd="1" presId="urn:microsoft.com/office/officeart/2005/8/layout/hProcess11"/>
    <dgm:cxn modelId="{EC48D396-6420-402C-9979-4B7D9D40C43E}" type="presOf" srcId="{7FF007B4-3F39-413E-9FA6-E418B986297B}" destId="{F5A8BEFA-7F94-4B16-8405-83E9A88D1653}" srcOrd="0" destOrd="1" presId="urn:microsoft.com/office/officeart/2005/8/layout/hProcess11"/>
    <dgm:cxn modelId="{1318C5A0-7AE9-426C-82BB-FECC37FD0C25}" type="presOf" srcId="{24DF6354-5937-40EB-AEA2-BE46DDD71B2D}" destId="{17CC5305-5326-4F35-8D62-6CF582A20F80}" srcOrd="0" destOrd="1" presId="urn:microsoft.com/office/officeart/2005/8/layout/hProcess11"/>
    <dgm:cxn modelId="{28F6D7B2-1781-4862-9E2A-04BFBF156D6A}" type="presOf" srcId="{17409214-133C-41BB-B930-ECE3646D07C4}" destId="{6CA08654-EAF9-4E8C-BA37-B7C5E4543936}" srcOrd="0" destOrd="0" presId="urn:microsoft.com/office/officeart/2005/8/layout/hProcess11"/>
    <dgm:cxn modelId="{DC0E8FB5-8CDD-4273-AEEB-96B7AC2EF70F}" srcId="{3D8D12B2-83C8-4ED3-A853-C0FFF9E6E8AA}" destId="{09DAD2EF-7899-49A9-B6D1-95E9965904DC}" srcOrd="0" destOrd="0" parTransId="{05ED6218-DCB5-4064-9CD9-BA3E09641159}" sibTransId="{515E21F5-B4B4-421D-A47B-28029D5D48D1}"/>
    <dgm:cxn modelId="{48DCBFB6-7EB3-4A09-8246-CB9DDDC22111}" type="presOf" srcId="{E98BFFA0-F09F-4725-B2C5-C177F340A8D6}" destId="{AEC50F67-4335-4C61-8B05-A6AE18FF4AFA}" srcOrd="0" destOrd="0" presId="urn:microsoft.com/office/officeart/2005/8/layout/hProcess11"/>
    <dgm:cxn modelId="{2F1BD5BB-CED7-4DCD-8D00-1A70C9963713}" srcId="{4E91AE74-8B5E-4A5F-AACE-117109606156}" destId="{B3D4044D-1A5F-42F4-957B-1E73B5CBC3BE}" srcOrd="0" destOrd="0" parTransId="{9CE4B943-609E-4BF0-9379-C7CA4AA193D3}" sibTransId="{F3D94C40-B08E-42CD-8DE2-560394D0831E}"/>
    <dgm:cxn modelId="{84E950BF-B7A2-4FFD-98BD-FAAD4638AABA}" type="presOf" srcId="{97A501CC-AD20-486D-872B-3A723AEE7BCB}" destId="{29884E52-50F5-4458-8045-18B41B3A75F2}" srcOrd="0" destOrd="0" presId="urn:microsoft.com/office/officeart/2005/8/layout/hProcess11"/>
    <dgm:cxn modelId="{CFA904C0-3C52-454A-8C3A-726B469B7733}" srcId="{0A20716E-B2A8-47D8-A9EE-B1F7DAFD538C}" destId="{C36B6CE9-BE46-479C-A332-D13B743E6222}" srcOrd="0" destOrd="0" parTransId="{D1D134D9-604A-4FE7-BF7F-6734B763A255}" sibTransId="{FA3EAB3F-BBD6-42A8-8C45-C513F1F734F1}"/>
    <dgm:cxn modelId="{92A9A3C0-F06C-4EE9-A19B-E8D7982F4A11}" srcId="{9FFA89CC-4D82-4B48-8517-70E14033946B}" destId="{88C3D2A7-D8DD-4DFD-9181-2706EF4E52B9}" srcOrd="0" destOrd="0" parTransId="{E0A3AC59-99A4-49C2-B2A7-DB3458E2692E}" sibTransId="{8D00D3AB-40EA-4579-9945-94601774F59A}"/>
    <dgm:cxn modelId="{59CD2FC4-1A95-4708-961E-4F039C4908B8}" srcId="{9FFA89CC-4D82-4B48-8517-70E14033946B}" destId="{C714F44B-8D08-4031-80B5-5A2F0F075AAF}" srcOrd="19" destOrd="0" parTransId="{9EEAB513-F1FC-4B91-A2B0-37C3E47D7EE3}" sibTransId="{F22C52EE-4FB8-435A-A87C-7210369D8F9F}"/>
    <dgm:cxn modelId="{4480F4C4-D5FF-47B5-BECD-AFC3DBE7FD1B}" srcId="{9FFA89CC-4D82-4B48-8517-70E14033946B}" destId="{3D8D12B2-83C8-4ED3-A853-C0FFF9E6E8AA}" srcOrd="2" destOrd="0" parTransId="{F2E42B4D-4DE6-405C-8C84-D3A03467D2B9}" sibTransId="{6555ABB7-D867-4A45-95F4-6957C227089D}"/>
    <dgm:cxn modelId="{665150C5-0806-45EE-ADA7-986990AABED6}" srcId="{9FFA89CC-4D82-4B48-8517-70E14033946B}" destId="{F416723F-4A08-470A-AA5C-FDC4B6CD46AD}" srcOrd="5" destOrd="0" parTransId="{5443DF63-9844-4950-99DC-F35C9F237E2C}" sibTransId="{AEEE1EA6-D666-49AF-929D-9F6CBE022B5B}"/>
    <dgm:cxn modelId="{F1B353CB-55AC-467E-A20F-E33F24CDE5A3}" type="presOf" srcId="{36B92932-6CE9-4DC2-84CC-C0557D7CAC65}" destId="{4D4F1018-56DC-4F4D-B73B-8C0FA626837B}" srcOrd="0" destOrd="0" presId="urn:microsoft.com/office/officeart/2005/8/layout/hProcess11"/>
    <dgm:cxn modelId="{7BA081D0-4E57-4B42-B7D4-6C3F0B33848F}" srcId="{9FFA89CC-4D82-4B48-8517-70E14033946B}" destId="{3BA4AD79-C95C-4F1F-AB04-3C42F88BB445}" srcOrd="21" destOrd="0" parTransId="{6C581967-6E6E-457B-93E3-F8618F3F5D56}" sibTransId="{5F60941A-D591-4B62-BB7A-F357AD5FA968}"/>
    <dgm:cxn modelId="{B8881CD4-D2C5-4BF7-9D71-01A02CC71435}" srcId="{9FFA89CC-4D82-4B48-8517-70E14033946B}" destId="{97A501CC-AD20-486D-872B-3A723AEE7BCB}" srcOrd="11" destOrd="0" parTransId="{D1131AE2-4947-4159-A9CB-B32BAF2822C1}" sibTransId="{BC4A9E95-EA0D-411A-BCC9-1CCF2E6DD3B4}"/>
    <dgm:cxn modelId="{9B0D07D8-2F51-4EF3-AF53-FA15177E4B4D}" type="presOf" srcId="{37672546-2064-48C4-8CDF-EF1C8E62F2AA}" destId="{E05BCA42-257A-4118-AAD4-68E577285790}" srcOrd="0" destOrd="0" presId="urn:microsoft.com/office/officeart/2005/8/layout/hProcess11"/>
    <dgm:cxn modelId="{93BD94DC-B523-4001-AD0E-32F13C6593D3}" type="presOf" srcId="{04ABF8FD-5E45-4B14-8451-7EE934B07160}" destId="{E9AB70D3-AD73-44A9-84EE-C02CECDEA346}" srcOrd="0" destOrd="1" presId="urn:microsoft.com/office/officeart/2005/8/layout/hProcess11"/>
    <dgm:cxn modelId="{F321AADC-90DC-44D9-9252-408832DB8283}" type="presOf" srcId="{B3D4044D-1A5F-42F4-957B-1E73B5CBC3BE}" destId="{39613613-1771-4EFD-9D59-E20676537043}" srcOrd="0" destOrd="1" presId="urn:microsoft.com/office/officeart/2005/8/layout/hProcess11"/>
    <dgm:cxn modelId="{14F94DDD-D8F3-4EAC-A46E-E5181688FF3C}" type="presOf" srcId="{C714F44B-8D08-4031-80B5-5A2F0F075AAF}" destId="{E9AB70D3-AD73-44A9-84EE-C02CECDEA346}" srcOrd="0" destOrd="0" presId="urn:microsoft.com/office/officeart/2005/8/layout/hProcess11"/>
    <dgm:cxn modelId="{840F9DE1-C3A6-4FD1-9CBF-12C1FC47D9BC}" type="presOf" srcId="{9788D08A-EED4-429A-82D0-8A030714F5A8}" destId="{2930A6B8-0A10-4F78-9B3D-84F7F96533DB}" srcOrd="0" destOrd="0" presId="urn:microsoft.com/office/officeart/2005/8/layout/hProcess11"/>
    <dgm:cxn modelId="{7B18CAE2-C797-4425-B6EB-1AB4EC7E70E5}" type="presOf" srcId="{3BA4AD79-C95C-4F1F-AB04-3C42F88BB445}" destId="{CE48B282-BAB3-414A-B1E0-0E64FA6A8FBA}" srcOrd="0" destOrd="0" presId="urn:microsoft.com/office/officeart/2005/8/layout/hProcess11"/>
    <dgm:cxn modelId="{D4BBEEE7-BF1B-418B-A080-E99739DEA88C}" srcId="{9FFA89CC-4D82-4B48-8517-70E14033946B}" destId="{4E91AE74-8B5E-4A5F-AACE-117109606156}" srcOrd="8" destOrd="0" parTransId="{11B7070E-863E-4820-8BCE-206910EEF056}" sibTransId="{74215607-41A3-46EC-8E9F-4C05EF08004A}"/>
    <dgm:cxn modelId="{90A31BF6-036A-4944-9FE8-31A563FFBA13}" srcId="{9FFA89CC-4D82-4B48-8517-70E14033946B}" destId="{ADF19726-1CE7-4169-9342-371B18BFB3BF}" srcOrd="23" destOrd="0" parTransId="{D929CC13-D2F9-479A-970F-DC408DD0F276}" sibTransId="{A12D00C0-BA7E-4AFC-BB76-0FCBF40E98F7}"/>
    <dgm:cxn modelId="{E8E54BF6-9B51-4936-BCC8-6B093B27CDF0}" type="presOf" srcId="{67087789-EA10-4176-903A-AF7DE96295E5}" destId="{F5A8BEFA-7F94-4B16-8405-83E9A88D1653}" srcOrd="0" destOrd="0" presId="urn:microsoft.com/office/officeart/2005/8/layout/hProcess11"/>
    <dgm:cxn modelId="{5BFC59F6-8A54-4953-83F8-E4EDCACCA340}" srcId="{9FFA89CC-4D82-4B48-8517-70E14033946B}" destId="{EF1F5956-D077-4EBA-81F0-14EBF9430C8E}" srcOrd="20" destOrd="0" parTransId="{49056AEF-0D45-444F-B093-2B70FF53807E}" sibTransId="{8152BD3E-4482-4EED-855E-04719A8FAF3B}"/>
    <dgm:cxn modelId="{36F9BCF7-F8BD-4AB1-849B-605CAA5DE244}" srcId="{9FFA89CC-4D82-4B48-8517-70E14033946B}" destId="{4A65D714-076D-43C3-B4A6-515206E0515E}" srcOrd="7" destOrd="0" parTransId="{EF743AC9-8F38-4A0E-938F-8BE29FE4D440}" sibTransId="{307559C4-CD5A-49A0-B6A0-E4D564FEF587}"/>
    <dgm:cxn modelId="{F0B936F8-E0E8-4B3F-907F-4728F26B1D85}" srcId="{9FFA89CC-4D82-4B48-8517-70E14033946B}" destId="{17409214-133C-41BB-B930-ECE3646D07C4}" srcOrd="12" destOrd="0" parTransId="{007F2B39-2A6A-485E-AD6E-99B432DC84B0}" sibTransId="{35C53440-B319-4CD3-9DDB-B0270A026C6A}"/>
    <dgm:cxn modelId="{5E38CAFC-5676-485A-8BD1-3C8C4EB607B1}" type="presOf" srcId="{C62FD7DB-ACFD-4844-BBD8-6C9C2C1AB2D9}" destId="{C37514A2-7CCC-4A24-8349-3CEB97F58D3D}" srcOrd="0" destOrd="0" presId="urn:microsoft.com/office/officeart/2005/8/layout/hProcess11"/>
    <dgm:cxn modelId="{5917DAFC-3952-4F43-B84E-D914D3D27DEC}" srcId="{3BA4AD79-C95C-4F1F-AB04-3C42F88BB445}" destId="{98F732C4-47B8-4B05-927F-EAB31333091C}" srcOrd="0" destOrd="0" parTransId="{789A0B6A-2CD1-4792-9EB6-1139E34BFAA1}" sibTransId="{65CF742A-5550-4ADF-AE42-45E075F1EC9D}"/>
    <dgm:cxn modelId="{FFCCBB41-F558-48B6-8350-E6BAB59D650D}" type="presParOf" srcId="{84DED949-5196-4C5F-B4E5-46ECDD37E8A9}" destId="{5740878D-2538-4FD1-9F66-22715B76902E}" srcOrd="0" destOrd="0" presId="urn:microsoft.com/office/officeart/2005/8/layout/hProcess11"/>
    <dgm:cxn modelId="{0DFF39CE-D326-48B6-83E6-D77DB630A030}" type="presParOf" srcId="{84DED949-5196-4C5F-B4E5-46ECDD37E8A9}" destId="{BBC6C026-2B37-4707-BDF8-6453D321EF22}" srcOrd="1" destOrd="0" presId="urn:microsoft.com/office/officeart/2005/8/layout/hProcess11"/>
    <dgm:cxn modelId="{1D040AEE-C840-497E-A2B9-AF6CFEC98420}" type="presParOf" srcId="{BBC6C026-2B37-4707-BDF8-6453D321EF22}" destId="{449C1C9E-0C51-4F9B-8278-C1E17C585513}" srcOrd="0" destOrd="0" presId="urn:microsoft.com/office/officeart/2005/8/layout/hProcess11"/>
    <dgm:cxn modelId="{B78E43EC-351D-4E15-ACA9-1BD01DB53D71}" type="presParOf" srcId="{449C1C9E-0C51-4F9B-8278-C1E17C585513}" destId="{DFA6A142-4060-4484-9F25-4F7D61212106}" srcOrd="0" destOrd="0" presId="urn:microsoft.com/office/officeart/2005/8/layout/hProcess11"/>
    <dgm:cxn modelId="{87A4FA4C-243E-43D8-9E17-9CF503C45F78}" type="presParOf" srcId="{449C1C9E-0C51-4F9B-8278-C1E17C585513}" destId="{032D77CD-EC01-4240-9E5B-A099BF3F0714}" srcOrd="1" destOrd="0" presId="urn:microsoft.com/office/officeart/2005/8/layout/hProcess11"/>
    <dgm:cxn modelId="{AA5E59A2-2636-41D1-A7A3-09C104EE38CB}" type="presParOf" srcId="{449C1C9E-0C51-4F9B-8278-C1E17C585513}" destId="{6AC6B59D-7609-4B77-A6B9-A3FDD4AA2CA4}" srcOrd="2" destOrd="0" presId="urn:microsoft.com/office/officeart/2005/8/layout/hProcess11"/>
    <dgm:cxn modelId="{1CCCE1D4-17C7-471C-8F2B-EFC20EDB8B7F}" type="presParOf" srcId="{BBC6C026-2B37-4707-BDF8-6453D321EF22}" destId="{EFDA194A-A621-486F-9E88-6DF302EEA3F9}" srcOrd="1" destOrd="0" presId="urn:microsoft.com/office/officeart/2005/8/layout/hProcess11"/>
    <dgm:cxn modelId="{08EDD655-BAF2-484F-A9B6-6EAF89EDB95B}" type="presParOf" srcId="{BBC6C026-2B37-4707-BDF8-6453D321EF22}" destId="{EC21B279-90F6-40F1-9D41-7DD6D58FC6B6}" srcOrd="2" destOrd="0" presId="urn:microsoft.com/office/officeart/2005/8/layout/hProcess11"/>
    <dgm:cxn modelId="{89CD7C18-EE10-4CE3-BE89-E97D40BCF7A7}" type="presParOf" srcId="{EC21B279-90F6-40F1-9D41-7DD6D58FC6B6}" destId="{D426FB86-9E4C-4279-B2C3-E7CD2F3C50A4}" srcOrd="0" destOrd="0" presId="urn:microsoft.com/office/officeart/2005/8/layout/hProcess11"/>
    <dgm:cxn modelId="{0B1CB7F4-28DC-47EC-935B-049BBAB10CBB}" type="presParOf" srcId="{EC21B279-90F6-40F1-9D41-7DD6D58FC6B6}" destId="{AA24E401-315F-43B8-B11D-3B08A3F5428A}" srcOrd="1" destOrd="0" presId="urn:microsoft.com/office/officeart/2005/8/layout/hProcess11"/>
    <dgm:cxn modelId="{1122FA6C-CF95-4095-B59B-47799631C15F}" type="presParOf" srcId="{EC21B279-90F6-40F1-9D41-7DD6D58FC6B6}" destId="{A64231BD-0F3C-4B42-96F1-E71F10725399}" srcOrd="2" destOrd="0" presId="urn:microsoft.com/office/officeart/2005/8/layout/hProcess11"/>
    <dgm:cxn modelId="{F5D35C77-ACD3-48F7-BDF3-E7C7C8FC9FFC}" type="presParOf" srcId="{BBC6C026-2B37-4707-BDF8-6453D321EF22}" destId="{5C792A32-AF03-4EDC-9B6E-5E6D0817567D}" srcOrd="3" destOrd="0" presId="urn:microsoft.com/office/officeart/2005/8/layout/hProcess11"/>
    <dgm:cxn modelId="{AC21F7E4-0438-4FA7-B5B4-7134D25E1ABB}" type="presParOf" srcId="{BBC6C026-2B37-4707-BDF8-6453D321EF22}" destId="{71CFC3D7-E6BE-4ED2-94BD-A6D5E3389DB5}" srcOrd="4" destOrd="0" presId="urn:microsoft.com/office/officeart/2005/8/layout/hProcess11"/>
    <dgm:cxn modelId="{4DF43C4D-DCAF-49F4-ACEA-3AC312AD6BDE}" type="presParOf" srcId="{71CFC3D7-E6BE-4ED2-94BD-A6D5E3389DB5}" destId="{99892726-637B-440A-9C1F-73E7ECCE6A7A}" srcOrd="0" destOrd="0" presId="urn:microsoft.com/office/officeart/2005/8/layout/hProcess11"/>
    <dgm:cxn modelId="{3BB462D6-EDA5-4212-9B22-C860E43092DD}" type="presParOf" srcId="{71CFC3D7-E6BE-4ED2-94BD-A6D5E3389DB5}" destId="{3E4D9690-1E61-4D2A-8795-7B313B867719}" srcOrd="1" destOrd="0" presId="urn:microsoft.com/office/officeart/2005/8/layout/hProcess11"/>
    <dgm:cxn modelId="{D3F8F30A-671E-4894-8699-F9EAEE94F60D}" type="presParOf" srcId="{71CFC3D7-E6BE-4ED2-94BD-A6D5E3389DB5}" destId="{98C6EEC7-80E1-46D3-932F-9FF93766807C}" srcOrd="2" destOrd="0" presId="urn:microsoft.com/office/officeart/2005/8/layout/hProcess11"/>
    <dgm:cxn modelId="{DA1BFA8C-2709-4597-A434-E62A54C8AEA5}" type="presParOf" srcId="{BBC6C026-2B37-4707-BDF8-6453D321EF22}" destId="{AD60D51C-E95E-40A4-93A2-F93112271E86}" srcOrd="5" destOrd="0" presId="urn:microsoft.com/office/officeart/2005/8/layout/hProcess11"/>
    <dgm:cxn modelId="{BCB3F5C6-0EE6-4BE6-B7E3-8BE8D9637CF0}" type="presParOf" srcId="{BBC6C026-2B37-4707-BDF8-6453D321EF22}" destId="{60050A42-CF36-44E6-A9A7-0F883DAEFBD5}" srcOrd="6" destOrd="0" presId="urn:microsoft.com/office/officeart/2005/8/layout/hProcess11"/>
    <dgm:cxn modelId="{CD6FA6E7-12AB-4CBE-804A-287B7A15EF51}" type="presParOf" srcId="{60050A42-CF36-44E6-A9A7-0F883DAEFBD5}" destId="{F6EDE921-7540-4CB7-8798-51D56994350C}" srcOrd="0" destOrd="0" presId="urn:microsoft.com/office/officeart/2005/8/layout/hProcess11"/>
    <dgm:cxn modelId="{6F0D1566-53AB-4163-A013-A49F112BB935}" type="presParOf" srcId="{60050A42-CF36-44E6-A9A7-0F883DAEFBD5}" destId="{2D1A495C-CB2A-4FB6-BA40-CCCC0C2803D6}" srcOrd="1" destOrd="0" presId="urn:microsoft.com/office/officeart/2005/8/layout/hProcess11"/>
    <dgm:cxn modelId="{C9C4D4AB-2419-47E2-862A-4B2DC2CB5A5D}" type="presParOf" srcId="{60050A42-CF36-44E6-A9A7-0F883DAEFBD5}" destId="{D9CE269A-3EC9-49CE-AE94-B66E38BC71E5}" srcOrd="2" destOrd="0" presId="urn:microsoft.com/office/officeart/2005/8/layout/hProcess11"/>
    <dgm:cxn modelId="{1A0F48AE-5042-4672-9785-8FECEAF41BA9}" type="presParOf" srcId="{BBC6C026-2B37-4707-BDF8-6453D321EF22}" destId="{6ACD1E61-1CAC-42B7-9FC3-E9A12DF6841C}" srcOrd="7" destOrd="0" presId="urn:microsoft.com/office/officeart/2005/8/layout/hProcess11"/>
    <dgm:cxn modelId="{DAD54700-0001-4719-94D5-7E252D9E60CA}" type="presParOf" srcId="{BBC6C026-2B37-4707-BDF8-6453D321EF22}" destId="{4ED360D3-9ADE-42F8-8857-D1E3DE616088}" srcOrd="8" destOrd="0" presId="urn:microsoft.com/office/officeart/2005/8/layout/hProcess11"/>
    <dgm:cxn modelId="{A0A15BA2-6C37-4F2F-9FCE-1026615E7D00}" type="presParOf" srcId="{4ED360D3-9ADE-42F8-8857-D1E3DE616088}" destId="{AEC50F67-4335-4C61-8B05-A6AE18FF4AFA}" srcOrd="0" destOrd="0" presId="urn:microsoft.com/office/officeart/2005/8/layout/hProcess11"/>
    <dgm:cxn modelId="{65AED3EF-910B-4458-86D5-BE49BD2AF1FA}" type="presParOf" srcId="{4ED360D3-9ADE-42F8-8857-D1E3DE616088}" destId="{EA68ED96-992F-4D91-BF8C-362D22FA41B1}" srcOrd="1" destOrd="0" presId="urn:microsoft.com/office/officeart/2005/8/layout/hProcess11"/>
    <dgm:cxn modelId="{38097D09-D2B9-417C-82D4-49D840E0DE9B}" type="presParOf" srcId="{4ED360D3-9ADE-42F8-8857-D1E3DE616088}" destId="{1FF196CC-846F-4374-B6C6-CA8D0C366150}" srcOrd="2" destOrd="0" presId="urn:microsoft.com/office/officeart/2005/8/layout/hProcess11"/>
    <dgm:cxn modelId="{24194CC1-36FE-4621-960D-B67395FF82FA}" type="presParOf" srcId="{BBC6C026-2B37-4707-BDF8-6453D321EF22}" destId="{F1D3C10D-2659-4E3C-95A6-E169842085C1}" srcOrd="9" destOrd="0" presId="urn:microsoft.com/office/officeart/2005/8/layout/hProcess11"/>
    <dgm:cxn modelId="{94154D47-C45A-49BC-AC29-9CB61600AEB7}" type="presParOf" srcId="{BBC6C026-2B37-4707-BDF8-6453D321EF22}" destId="{EC197A75-342A-4E74-9BCE-960D0A4EE818}" srcOrd="10" destOrd="0" presId="urn:microsoft.com/office/officeart/2005/8/layout/hProcess11"/>
    <dgm:cxn modelId="{59055B23-4944-498E-B583-385D55727D83}" type="presParOf" srcId="{EC197A75-342A-4E74-9BCE-960D0A4EE818}" destId="{7079C6A7-5A36-472C-A727-71ACA7FBDE4D}" srcOrd="0" destOrd="0" presId="urn:microsoft.com/office/officeart/2005/8/layout/hProcess11"/>
    <dgm:cxn modelId="{F446B806-E779-4E32-B255-1E240227AC40}" type="presParOf" srcId="{EC197A75-342A-4E74-9BCE-960D0A4EE818}" destId="{C13965FF-8A9D-4EDF-8E0B-222533A3B760}" srcOrd="1" destOrd="0" presId="urn:microsoft.com/office/officeart/2005/8/layout/hProcess11"/>
    <dgm:cxn modelId="{DCD4C6FB-B76F-4E6C-A8C4-5E7863B957A1}" type="presParOf" srcId="{EC197A75-342A-4E74-9BCE-960D0A4EE818}" destId="{BC6451D8-65C9-43CE-82A0-F1C07FCCA4DB}" srcOrd="2" destOrd="0" presId="urn:microsoft.com/office/officeart/2005/8/layout/hProcess11"/>
    <dgm:cxn modelId="{BB718AC6-29C7-47C1-A0D0-D40044B06543}" type="presParOf" srcId="{BBC6C026-2B37-4707-BDF8-6453D321EF22}" destId="{628CC8A8-E5C9-4639-8353-D9B99CB85381}" srcOrd="11" destOrd="0" presId="urn:microsoft.com/office/officeart/2005/8/layout/hProcess11"/>
    <dgm:cxn modelId="{F280C129-2534-4908-B81D-348A5473F282}" type="presParOf" srcId="{BBC6C026-2B37-4707-BDF8-6453D321EF22}" destId="{417C7601-A86E-490E-8882-9700969D428C}" srcOrd="12" destOrd="0" presId="urn:microsoft.com/office/officeart/2005/8/layout/hProcess11"/>
    <dgm:cxn modelId="{1EDD0C2B-7763-4706-8080-E39A323C9441}" type="presParOf" srcId="{417C7601-A86E-490E-8882-9700969D428C}" destId="{74155FD5-260B-447B-A3D6-3291996E1653}" srcOrd="0" destOrd="0" presId="urn:microsoft.com/office/officeart/2005/8/layout/hProcess11"/>
    <dgm:cxn modelId="{1F14DF71-1B2F-45C9-A319-46D9E90076F3}" type="presParOf" srcId="{417C7601-A86E-490E-8882-9700969D428C}" destId="{785715AB-65E8-44CC-8C25-DC1695779FC1}" srcOrd="1" destOrd="0" presId="urn:microsoft.com/office/officeart/2005/8/layout/hProcess11"/>
    <dgm:cxn modelId="{41FB960F-00E1-4130-A0C3-C1761AC0A315}" type="presParOf" srcId="{417C7601-A86E-490E-8882-9700969D428C}" destId="{CB587CC1-F8AD-45E3-90C4-57B885E73F0D}" srcOrd="2" destOrd="0" presId="urn:microsoft.com/office/officeart/2005/8/layout/hProcess11"/>
    <dgm:cxn modelId="{06F19CE5-7DBE-469C-8DD8-854218496161}" type="presParOf" srcId="{BBC6C026-2B37-4707-BDF8-6453D321EF22}" destId="{7AEC9872-0B54-4A7B-BA34-3B32F0F1B2DA}" srcOrd="13" destOrd="0" presId="urn:microsoft.com/office/officeart/2005/8/layout/hProcess11"/>
    <dgm:cxn modelId="{8EAF4293-8A2F-4BFE-9EEC-4E2F8B6907E3}" type="presParOf" srcId="{BBC6C026-2B37-4707-BDF8-6453D321EF22}" destId="{EA1766B4-8FA7-449C-8F50-9D9F076EE574}" srcOrd="14" destOrd="0" presId="urn:microsoft.com/office/officeart/2005/8/layout/hProcess11"/>
    <dgm:cxn modelId="{2F035E92-55AE-43FB-AF4E-0BC220336641}" type="presParOf" srcId="{EA1766B4-8FA7-449C-8F50-9D9F076EE574}" destId="{17CC5305-5326-4F35-8D62-6CF582A20F80}" srcOrd="0" destOrd="0" presId="urn:microsoft.com/office/officeart/2005/8/layout/hProcess11"/>
    <dgm:cxn modelId="{6541AF11-84B2-4B69-A6D1-25C6DFD3C810}" type="presParOf" srcId="{EA1766B4-8FA7-449C-8F50-9D9F076EE574}" destId="{C3044B0F-B20A-4992-9880-B13AF409767F}" srcOrd="1" destOrd="0" presId="urn:microsoft.com/office/officeart/2005/8/layout/hProcess11"/>
    <dgm:cxn modelId="{604554F7-692D-4730-ABCB-0721DF616660}" type="presParOf" srcId="{EA1766B4-8FA7-449C-8F50-9D9F076EE574}" destId="{34840CBE-DDC2-469E-969D-2513AC10D491}" srcOrd="2" destOrd="0" presId="urn:microsoft.com/office/officeart/2005/8/layout/hProcess11"/>
    <dgm:cxn modelId="{FD67894E-EB9A-45C4-99F8-DEAF2D747C63}" type="presParOf" srcId="{BBC6C026-2B37-4707-BDF8-6453D321EF22}" destId="{8A258580-3CB3-4763-B020-08BB5323EC27}" srcOrd="15" destOrd="0" presId="urn:microsoft.com/office/officeart/2005/8/layout/hProcess11"/>
    <dgm:cxn modelId="{2E8C65D6-D41E-4D4B-B926-768D9394C0AF}" type="presParOf" srcId="{BBC6C026-2B37-4707-BDF8-6453D321EF22}" destId="{1E799494-E30C-4547-BA1C-CA1110F9C733}" srcOrd="16" destOrd="0" presId="urn:microsoft.com/office/officeart/2005/8/layout/hProcess11"/>
    <dgm:cxn modelId="{6A37EFC6-3166-4502-95E7-CA6A30086B90}" type="presParOf" srcId="{1E799494-E30C-4547-BA1C-CA1110F9C733}" destId="{39613613-1771-4EFD-9D59-E20676537043}" srcOrd="0" destOrd="0" presId="urn:microsoft.com/office/officeart/2005/8/layout/hProcess11"/>
    <dgm:cxn modelId="{5AA2E231-F9E9-4079-BC79-180DB54558E4}" type="presParOf" srcId="{1E799494-E30C-4547-BA1C-CA1110F9C733}" destId="{3B964C38-DEAC-4002-A002-22817162E0F6}" srcOrd="1" destOrd="0" presId="urn:microsoft.com/office/officeart/2005/8/layout/hProcess11"/>
    <dgm:cxn modelId="{B7B40345-0557-4E01-A2A0-5BBB230A5873}" type="presParOf" srcId="{1E799494-E30C-4547-BA1C-CA1110F9C733}" destId="{92A9B03A-2BA1-4EE0-80E6-76BC1EF6CF5B}" srcOrd="2" destOrd="0" presId="urn:microsoft.com/office/officeart/2005/8/layout/hProcess11"/>
    <dgm:cxn modelId="{59AD1161-CEB0-4D76-9CC3-90B9F6D7AEF0}" type="presParOf" srcId="{BBC6C026-2B37-4707-BDF8-6453D321EF22}" destId="{16C7439F-925F-4FE2-B7D0-66128E4036AF}" srcOrd="17" destOrd="0" presId="urn:microsoft.com/office/officeart/2005/8/layout/hProcess11"/>
    <dgm:cxn modelId="{8B4160C0-7E60-43BE-8F45-54B2DA6DEA64}" type="presParOf" srcId="{BBC6C026-2B37-4707-BDF8-6453D321EF22}" destId="{ED825797-C396-4173-A5FA-93F904BC2351}" srcOrd="18" destOrd="0" presId="urn:microsoft.com/office/officeart/2005/8/layout/hProcess11"/>
    <dgm:cxn modelId="{8599967A-5007-490F-9237-6C3170B22EB5}" type="presParOf" srcId="{ED825797-C396-4173-A5FA-93F904BC2351}" destId="{4D4F1018-56DC-4F4D-B73B-8C0FA626837B}" srcOrd="0" destOrd="0" presId="urn:microsoft.com/office/officeart/2005/8/layout/hProcess11"/>
    <dgm:cxn modelId="{57AF27C0-2536-4217-8173-F0876224EFE5}" type="presParOf" srcId="{ED825797-C396-4173-A5FA-93F904BC2351}" destId="{8308D70E-428B-441A-AB7E-A33975C8EB6B}" srcOrd="1" destOrd="0" presId="urn:microsoft.com/office/officeart/2005/8/layout/hProcess11"/>
    <dgm:cxn modelId="{BC9A9ECC-C0E0-4441-B80B-75BE2171E338}" type="presParOf" srcId="{ED825797-C396-4173-A5FA-93F904BC2351}" destId="{5D53C5D9-A7B7-4BF4-BB9F-DFB53BB3647E}" srcOrd="2" destOrd="0" presId="urn:microsoft.com/office/officeart/2005/8/layout/hProcess11"/>
    <dgm:cxn modelId="{7437FDE4-C36B-4143-9A47-866BEF06D0BD}" type="presParOf" srcId="{BBC6C026-2B37-4707-BDF8-6453D321EF22}" destId="{A682AF05-088D-4736-A876-3B241AF9F588}" srcOrd="19" destOrd="0" presId="urn:microsoft.com/office/officeart/2005/8/layout/hProcess11"/>
    <dgm:cxn modelId="{FA017F84-30EF-47DF-95E2-820354FAB57F}" type="presParOf" srcId="{BBC6C026-2B37-4707-BDF8-6453D321EF22}" destId="{DB7EA7FE-9664-40EA-8387-F127CAE071FE}" srcOrd="20" destOrd="0" presId="urn:microsoft.com/office/officeart/2005/8/layout/hProcess11"/>
    <dgm:cxn modelId="{8C7F926E-1FE0-41DC-BA22-3A52AF2595D3}" type="presParOf" srcId="{DB7EA7FE-9664-40EA-8387-F127CAE071FE}" destId="{F5A8BEFA-7F94-4B16-8405-83E9A88D1653}" srcOrd="0" destOrd="0" presId="urn:microsoft.com/office/officeart/2005/8/layout/hProcess11"/>
    <dgm:cxn modelId="{F2C38551-B930-42FF-BA4F-FE9E9B8062AF}" type="presParOf" srcId="{DB7EA7FE-9664-40EA-8387-F127CAE071FE}" destId="{22C8884D-B5D4-4AC8-8F24-FBC1157C8E1B}" srcOrd="1" destOrd="0" presId="urn:microsoft.com/office/officeart/2005/8/layout/hProcess11"/>
    <dgm:cxn modelId="{39640EC1-BA1E-4D97-9A3B-57C2D85DBF55}" type="presParOf" srcId="{DB7EA7FE-9664-40EA-8387-F127CAE071FE}" destId="{D074F37D-4015-45D6-A864-53A599088A54}" srcOrd="2" destOrd="0" presId="urn:microsoft.com/office/officeart/2005/8/layout/hProcess11"/>
    <dgm:cxn modelId="{14A145A1-EBED-4FB9-814D-A1E715E64454}" type="presParOf" srcId="{BBC6C026-2B37-4707-BDF8-6453D321EF22}" destId="{D5AA0B21-6D43-45B5-8DB6-E1B351FFD939}" srcOrd="21" destOrd="0" presId="urn:microsoft.com/office/officeart/2005/8/layout/hProcess11"/>
    <dgm:cxn modelId="{060B9871-7ECB-4ECE-B0AA-14D8B8E2F1AC}" type="presParOf" srcId="{BBC6C026-2B37-4707-BDF8-6453D321EF22}" destId="{D14F6CC9-774C-4280-8048-22A4C4BBF5B3}" srcOrd="22" destOrd="0" presId="urn:microsoft.com/office/officeart/2005/8/layout/hProcess11"/>
    <dgm:cxn modelId="{DC119C95-AEC2-4020-8A07-041DED2C936B}" type="presParOf" srcId="{D14F6CC9-774C-4280-8048-22A4C4BBF5B3}" destId="{29884E52-50F5-4458-8045-18B41B3A75F2}" srcOrd="0" destOrd="0" presId="urn:microsoft.com/office/officeart/2005/8/layout/hProcess11"/>
    <dgm:cxn modelId="{AE694A42-A4AA-4F0F-90CA-5D408BE88360}" type="presParOf" srcId="{D14F6CC9-774C-4280-8048-22A4C4BBF5B3}" destId="{B523565A-A7A4-438E-A096-9D3802D7D2E6}" srcOrd="1" destOrd="0" presId="urn:microsoft.com/office/officeart/2005/8/layout/hProcess11"/>
    <dgm:cxn modelId="{E14D4E82-5EC5-4494-BC4D-9715668C8ABE}" type="presParOf" srcId="{D14F6CC9-774C-4280-8048-22A4C4BBF5B3}" destId="{EAEFA888-D00D-4D75-A823-E2D96B738772}" srcOrd="2" destOrd="0" presId="urn:microsoft.com/office/officeart/2005/8/layout/hProcess11"/>
    <dgm:cxn modelId="{B7FC0F3E-33B2-49C1-A01C-1397F439F231}" type="presParOf" srcId="{BBC6C026-2B37-4707-BDF8-6453D321EF22}" destId="{6809A0C0-1C5F-402B-968D-718BA58D1CCB}" srcOrd="23" destOrd="0" presId="urn:microsoft.com/office/officeart/2005/8/layout/hProcess11"/>
    <dgm:cxn modelId="{D50D8AAF-6A83-4335-B1DB-2C17D3FD6254}" type="presParOf" srcId="{BBC6C026-2B37-4707-BDF8-6453D321EF22}" destId="{3095FB2D-4CB8-4424-A228-A1B541DF8DA3}" srcOrd="24" destOrd="0" presId="urn:microsoft.com/office/officeart/2005/8/layout/hProcess11"/>
    <dgm:cxn modelId="{ED883F95-4828-4550-868E-18F51BACAD2B}" type="presParOf" srcId="{3095FB2D-4CB8-4424-A228-A1B541DF8DA3}" destId="{6CA08654-EAF9-4E8C-BA37-B7C5E4543936}" srcOrd="0" destOrd="0" presId="urn:microsoft.com/office/officeart/2005/8/layout/hProcess11"/>
    <dgm:cxn modelId="{A57EB6E5-14E9-4FA6-9F1C-6FE26DC20293}" type="presParOf" srcId="{3095FB2D-4CB8-4424-A228-A1B541DF8DA3}" destId="{FBFB4B7E-D8CB-4F85-BF5B-55E7D0A1AF46}" srcOrd="1" destOrd="0" presId="urn:microsoft.com/office/officeart/2005/8/layout/hProcess11"/>
    <dgm:cxn modelId="{43B8476D-BEA6-42F2-9637-C0E78126FA4D}" type="presParOf" srcId="{3095FB2D-4CB8-4424-A228-A1B541DF8DA3}" destId="{94116E71-479F-4B1F-B6A6-76425FE51E2A}" srcOrd="2" destOrd="0" presId="urn:microsoft.com/office/officeart/2005/8/layout/hProcess11"/>
    <dgm:cxn modelId="{78C474D6-2269-47F3-8D7C-78D84D26595A}" type="presParOf" srcId="{BBC6C026-2B37-4707-BDF8-6453D321EF22}" destId="{8FC7B4F3-7B51-4033-995B-377C747F716F}" srcOrd="25" destOrd="0" presId="urn:microsoft.com/office/officeart/2005/8/layout/hProcess11"/>
    <dgm:cxn modelId="{F84B6656-0C21-47C7-83BA-08E63E85B4D6}" type="presParOf" srcId="{BBC6C026-2B37-4707-BDF8-6453D321EF22}" destId="{15F9E9A9-F250-4D05-9E7D-F4B505A53EA2}" srcOrd="26" destOrd="0" presId="urn:microsoft.com/office/officeart/2005/8/layout/hProcess11"/>
    <dgm:cxn modelId="{40281D22-89C5-4820-9CD6-F2A9DDEFDF56}" type="presParOf" srcId="{15F9E9A9-F250-4D05-9E7D-F4B505A53EA2}" destId="{BE5A9C4D-3BC0-46AF-A896-84591741D8B4}" srcOrd="0" destOrd="0" presId="urn:microsoft.com/office/officeart/2005/8/layout/hProcess11"/>
    <dgm:cxn modelId="{F4BCA191-971C-407E-8896-F8E452DFEF86}" type="presParOf" srcId="{15F9E9A9-F250-4D05-9E7D-F4B505A53EA2}" destId="{38023FDD-0893-42FB-86A4-9F8970E9098C}" srcOrd="1" destOrd="0" presId="urn:microsoft.com/office/officeart/2005/8/layout/hProcess11"/>
    <dgm:cxn modelId="{BD7490F2-30BA-4344-9748-4C267A5E4156}" type="presParOf" srcId="{15F9E9A9-F250-4D05-9E7D-F4B505A53EA2}" destId="{3A8867A1-1068-4DAB-B3C0-C33307FF15EC}" srcOrd="2" destOrd="0" presId="urn:microsoft.com/office/officeart/2005/8/layout/hProcess11"/>
    <dgm:cxn modelId="{3C7A0260-5120-4A08-8AA6-0D989E9D6E12}" type="presParOf" srcId="{BBC6C026-2B37-4707-BDF8-6453D321EF22}" destId="{9657447C-5966-4DBD-8DE8-14111A65614A}" srcOrd="27" destOrd="0" presId="urn:microsoft.com/office/officeart/2005/8/layout/hProcess11"/>
    <dgm:cxn modelId="{AA3F797E-D548-4BB0-8C0F-71B1DA537A0D}" type="presParOf" srcId="{BBC6C026-2B37-4707-BDF8-6453D321EF22}" destId="{06E0412B-CF67-4558-94AB-154237AD8D09}" srcOrd="28" destOrd="0" presId="urn:microsoft.com/office/officeart/2005/8/layout/hProcess11"/>
    <dgm:cxn modelId="{905CE061-A1EC-4555-9B9A-20F159B199B6}" type="presParOf" srcId="{06E0412B-CF67-4558-94AB-154237AD8D09}" destId="{4466E4BF-961A-4CA1-8A7C-ED4D05DF9E0D}" srcOrd="0" destOrd="0" presId="urn:microsoft.com/office/officeart/2005/8/layout/hProcess11"/>
    <dgm:cxn modelId="{483A06B2-1FA6-4724-B33D-3DB595C96BB7}" type="presParOf" srcId="{06E0412B-CF67-4558-94AB-154237AD8D09}" destId="{170B89E3-15DC-472B-83BE-9A2A409C8546}" srcOrd="1" destOrd="0" presId="urn:microsoft.com/office/officeart/2005/8/layout/hProcess11"/>
    <dgm:cxn modelId="{1E3A260B-78CD-48D8-BF05-C15CFA4FB63F}" type="presParOf" srcId="{06E0412B-CF67-4558-94AB-154237AD8D09}" destId="{159DCB1A-E125-4645-B505-BB45D1E0720F}" srcOrd="2" destOrd="0" presId="urn:microsoft.com/office/officeart/2005/8/layout/hProcess11"/>
    <dgm:cxn modelId="{A959EE70-A11D-4014-BB8D-3676B00A905E}" type="presParOf" srcId="{BBC6C026-2B37-4707-BDF8-6453D321EF22}" destId="{F89280BD-9A7C-4A70-AE4D-5F658D3A32E1}" srcOrd="29" destOrd="0" presId="urn:microsoft.com/office/officeart/2005/8/layout/hProcess11"/>
    <dgm:cxn modelId="{957DC0DD-A6AA-4961-B2F4-31AA1665239E}" type="presParOf" srcId="{BBC6C026-2B37-4707-BDF8-6453D321EF22}" destId="{4FFBD0AE-9543-4A60-B9C9-A3516845644F}" srcOrd="30" destOrd="0" presId="urn:microsoft.com/office/officeart/2005/8/layout/hProcess11"/>
    <dgm:cxn modelId="{6BCD7E6D-07B0-469E-92CA-8C0F2A2A164C}" type="presParOf" srcId="{4FFBD0AE-9543-4A60-B9C9-A3516845644F}" destId="{E05BCA42-257A-4118-AAD4-68E577285790}" srcOrd="0" destOrd="0" presId="urn:microsoft.com/office/officeart/2005/8/layout/hProcess11"/>
    <dgm:cxn modelId="{9B2EDB7E-3BD6-4347-B61A-576379E79114}" type="presParOf" srcId="{4FFBD0AE-9543-4A60-B9C9-A3516845644F}" destId="{80E2B325-615E-4221-8DDC-172B2723D01F}" srcOrd="1" destOrd="0" presId="urn:microsoft.com/office/officeart/2005/8/layout/hProcess11"/>
    <dgm:cxn modelId="{8A424951-290E-490E-864D-546008041586}" type="presParOf" srcId="{4FFBD0AE-9543-4A60-B9C9-A3516845644F}" destId="{A76A5CDE-B00A-4E2B-8FB9-BE3AE1E89E20}" srcOrd="2" destOrd="0" presId="urn:microsoft.com/office/officeart/2005/8/layout/hProcess11"/>
    <dgm:cxn modelId="{9CA06CE6-D73A-4CC7-956E-754B220365DE}" type="presParOf" srcId="{BBC6C026-2B37-4707-BDF8-6453D321EF22}" destId="{449821BD-49C3-488F-9CE1-52C22615EA5A}" srcOrd="31" destOrd="0" presId="urn:microsoft.com/office/officeart/2005/8/layout/hProcess11"/>
    <dgm:cxn modelId="{05B18896-C997-4C39-B3E3-B358ED707AAF}" type="presParOf" srcId="{BBC6C026-2B37-4707-BDF8-6453D321EF22}" destId="{ECC15F2D-536A-40FB-9BF2-11591271FCC1}" srcOrd="32" destOrd="0" presId="urn:microsoft.com/office/officeart/2005/8/layout/hProcess11"/>
    <dgm:cxn modelId="{DA01DE54-71D3-4DE6-BF0A-6102118FDE35}" type="presParOf" srcId="{ECC15F2D-536A-40FB-9BF2-11591271FCC1}" destId="{2930A6B8-0A10-4F78-9B3D-84F7F96533DB}" srcOrd="0" destOrd="0" presId="urn:microsoft.com/office/officeart/2005/8/layout/hProcess11"/>
    <dgm:cxn modelId="{3B8EF5D9-A9B2-4B75-8C37-E845C2CE2722}" type="presParOf" srcId="{ECC15F2D-536A-40FB-9BF2-11591271FCC1}" destId="{790B2865-F8DF-4545-A088-8EB3EBC267E2}" srcOrd="1" destOrd="0" presId="urn:microsoft.com/office/officeart/2005/8/layout/hProcess11"/>
    <dgm:cxn modelId="{535BBA6C-C557-4B88-BBE1-E160A3110E04}" type="presParOf" srcId="{ECC15F2D-536A-40FB-9BF2-11591271FCC1}" destId="{99F62888-FD79-42F3-8062-5A660C884A9A}" srcOrd="2" destOrd="0" presId="urn:microsoft.com/office/officeart/2005/8/layout/hProcess11"/>
    <dgm:cxn modelId="{029B846D-9436-422C-9B61-48BE54511E20}" type="presParOf" srcId="{BBC6C026-2B37-4707-BDF8-6453D321EF22}" destId="{6DACACEA-F951-4037-B539-EDBDBE5C52E7}" srcOrd="33" destOrd="0" presId="urn:microsoft.com/office/officeart/2005/8/layout/hProcess11"/>
    <dgm:cxn modelId="{E33DF8A4-AB36-49C7-91B9-002A8AD964D4}" type="presParOf" srcId="{BBC6C026-2B37-4707-BDF8-6453D321EF22}" destId="{806EFD0F-3268-4508-88A6-72CA49D51764}" srcOrd="34" destOrd="0" presId="urn:microsoft.com/office/officeart/2005/8/layout/hProcess11"/>
    <dgm:cxn modelId="{5D4E072A-952A-41A2-93DA-95494AC6118B}" type="presParOf" srcId="{806EFD0F-3268-4508-88A6-72CA49D51764}" destId="{48E568D5-9EF4-4AE8-A5D2-982805EEE0C8}" srcOrd="0" destOrd="0" presId="urn:microsoft.com/office/officeart/2005/8/layout/hProcess11"/>
    <dgm:cxn modelId="{57584B32-994C-49ED-9F69-1D373C10D36D}" type="presParOf" srcId="{806EFD0F-3268-4508-88A6-72CA49D51764}" destId="{EB86160A-3C73-4ACC-A88B-5C173ECE8015}" srcOrd="1" destOrd="0" presId="urn:microsoft.com/office/officeart/2005/8/layout/hProcess11"/>
    <dgm:cxn modelId="{9A0333FA-FA76-4533-9077-3D47B42CC1D6}" type="presParOf" srcId="{806EFD0F-3268-4508-88A6-72CA49D51764}" destId="{1C81B688-A825-4CE6-BF63-0BB73C568E59}" srcOrd="2" destOrd="0" presId="urn:microsoft.com/office/officeart/2005/8/layout/hProcess11"/>
    <dgm:cxn modelId="{C8163D40-1D73-4CB6-824D-57E2D0F9CD87}" type="presParOf" srcId="{BBC6C026-2B37-4707-BDF8-6453D321EF22}" destId="{44A7BF44-BEA2-4293-9E69-2397108310BA}" srcOrd="35" destOrd="0" presId="urn:microsoft.com/office/officeart/2005/8/layout/hProcess11"/>
    <dgm:cxn modelId="{23A7A80C-330F-4C0D-ACD0-4DB3340CD546}" type="presParOf" srcId="{BBC6C026-2B37-4707-BDF8-6453D321EF22}" destId="{4F4378F0-1230-472D-85E1-CDA512B6E489}" srcOrd="36" destOrd="0" presId="urn:microsoft.com/office/officeart/2005/8/layout/hProcess11"/>
    <dgm:cxn modelId="{E2A7D72B-9EA9-425A-A606-CB711B6D6582}" type="presParOf" srcId="{4F4378F0-1230-472D-85E1-CDA512B6E489}" destId="{B6C86A02-F505-4430-83F7-EB707C6614F6}" srcOrd="0" destOrd="0" presId="urn:microsoft.com/office/officeart/2005/8/layout/hProcess11"/>
    <dgm:cxn modelId="{8C48B311-AAB2-4FDE-960E-EF53EE4A55D5}" type="presParOf" srcId="{4F4378F0-1230-472D-85E1-CDA512B6E489}" destId="{96522402-8AEC-4F55-8EA2-823F156DAE2D}" srcOrd="1" destOrd="0" presId="urn:microsoft.com/office/officeart/2005/8/layout/hProcess11"/>
    <dgm:cxn modelId="{49D75AAA-2C43-4F5B-B302-149825989672}" type="presParOf" srcId="{4F4378F0-1230-472D-85E1-CDA512B6E489}" destId="{BC1E539F-A4D9-4C4F-BC6E-E01E93395872}" srcOrd="2" destOrd="0" presId="urn:microsoft.com/office/officeart/2005/8/layout/hProcess11"/>
    <dgm:cxn modelId="{0052098F-10A5-4892-BBDA-C3AF521BCAB0}" type="presParOf" srcId="{BBC6C026-2B37-4707-BDF8-6453D321EF22}" destId="{A0ABF4BC-575E-456C-B11D-7297E90F35C9}" srcOrd="37" destOrd="0" presId="urn:microsoft.com/office/officeart/2005/8/layout/hProcess11"/>
    <dgm:cxn modelId="{5E3A6ADE-1EAD-48D1-9A68-301C856CE2AE}" type="presParOf" srcId="{BBC6C026-2B37-4707-BDF8-6453D321EF22}" destId="{5F73CD7C-6B7A-4473-AF3B-FFABC224DD5F}" srcOrd="38" destOrd="0" presId="urn:microsoft.com/office/officeart/2005/8/layout/hProcess11"/>
    <dgm:cxn modelId="{A293CDB0-7A97-4E67-829A-94C7B4CC0711}" type="presParOf" srcId="{5F73CD7C-6B7A-4473-AF3B-FFABC224DD5F}" destId="{E9AB70D3-AD73-44A9-84EE-C02CECDEA346}" srcOrd="0" destOrd="0" presId="urn:microsoft.com/office/officeart/2005/8/layout/hProcess11"/>
    <dgm:cxn modelId="{FF343FFC-0604-4F58-844E-605642F6BF99}" type="presParOf" srcId="{5F73CD7C-6B7A-4473-AF3B-FFABC224DD5F}" destId="{A8E35876-5044-4E08-873A-CD8E14912165}" srcOrd="1" destOrd="0" presId="urn:microsoft.com/office/officeart/2005/8/layout/hProcess11"/>
    <dgm:cxn modelId="{26C2F5D8-054F-4077-8483-8BF5B88D130D}" type="presParOf" srcId="{5F73CD7C-6B7A-4473-AF3B-FFABC224DD5F}" destId="{795ADCF8-16C1-4B77-AEDF-7ABABDAE5E8E}" srcOrd="2" destOrd="0" presId="urn:microsoft.com/office/officeart/2005/8/layout/hProcess11"/>
    <dgm:cxn modelId="{D49F93A5-BCA3-4A75-95BD-CA84FC18BC26}" type="presParOf" srcId="{BBC6C026-2B37-4707-BDF8-6453D321EF22}" destId="{0B8B5A5A-8C7C-4000-A82E-81FC2B630B9C}" srcOrd="39" destOrd="0" presId="urn:microsoft.com/office/officeart/2005/8/layout/hProcess11"/>
    <dgm:cxn modelId="{9890A7FD-F48C-4A7E-8C9D-65A88A45C30C}" type="presParOf" srcId="{BBC6C026-2B37-4707-BDF8-6453D321EF22}" destId="{5D52A73B-4133-4372-9F20-6CDD9D681595}" srcOrd="40" destOrd="0" presId="urn:microsoft.com/office/officeart/2005/8/layout/hProcess11"/>
    <dgm:cxn modelId="{6577AABC-CABB-4C07-BA19-00A98E85E10C}" type="presParOf" srcId="{5D52A73B-4133-4372-9F20-6CDD9D681595}" destId="{A8B26E3F-6E4B-4154-9760-C760E7AC9895}" srcOrd="0" destOrd="0" presId="urn:microsoft.com/office/officeart/2005/8/layout/hProcess11"/>
    <dgm:cxn modelId="{5F122F1E-8BAE-4932-881F-48A334B2AEC0}" type="presParOf" srcId="{5D52A73B-4133-4372-9F20-6CDD9D681595}" destId="{15BDD892-165D-4294-8F24-05131165864D}" srcOrd="1" destOrd="0" presId="urn:microsoft.com/office/officeart/2005/8/layout/hProcess11"/>
    <dgm:cxn modelId="{9FE288F5-9F22-413C-AC68-0953A654BC4F}" type="presParOf" srcId="{5D52A73B-4133-4372-9F20-6CDD9D681595}" destId="{2EAFD328-301B-4C7C-B788-388AE1204CB0}" srcOrd="2" destOrd="0" presId="urn:microsoft.com/office/officeart/2005/8/layout/hProcess11"/>
    <dgm:cxn modelId="{35AA004E-5A50-434A-89FF-3A832399C6C1}" type="presParOf" srcId="{BBC6C026-2B37-4707-BDF8-6453D321EF22}" destId="{F2C121F8-CA89-4350-AD3D-BECF584BE94C}" srcOrd="41" destOrd="0" presId="urn:microsoft.com/office/officeart/2005/8/layout/hProcess11"/>
    <dgm:cxn modelId="{2A768777-EE59-48AE-84B8-832C1CE7B64A}" type="presParOf" srcId="{BBC6C026-2B37-4707-BDF8-6453D321EF22}" destId="{8E68C7A8-3757-4BAB-B452-32B9A447A36E}" srcOrd="42" destOrd="0" presId="urn:microsoft.com/office/officeart/2005/8/layout/hProcess11"/>
    <dgm:cxn modelId="{3CCD425E-A7B9-4AAA-9514-6727285B8D2D}" type="presParOf" srcId="{8E68C7A8-3757-4BAB-B452-32B9A447A36E}" destId="{CE48B282-BAB3-414A-B1E0-0E64FA6A8FBA}" srcOrd="0" destOrd="0" presId="urn:microsoft.com/office/officeart/2005/8/layout/hProcess11"/>
    <dgm:cxn modelId="{D1A9DBB6-917A-4053-B2EA-B3494F5CE34E}" type="presParOf" srcId="{8E68C7A8-3757-4BAB-B452-32B9A447A36E}" destId="{D9F63240-C7F9-4D22-9CBD-8947E2A4D8CB}" srcOrd="1" destOrd="0" presId="urn:microsoft.com/office/officeart/2005/8/layout/hProcess11"/>
    <dgm:cxn modelId="{F11D7420-8DE9-4FCA-8DBE-CE42249CF6A1}" type="presParOf" srcId="{8E68C7A8-3757-4BAB-B452-32B9A447A36E}" destId="{D3BD4802-88AD-4EE4-8794-FBD04C25284C}" srcOrd="2" destOrd="0" presId="urn:microsoft.com/office/officeart/2005/8/layout/hProcess11"/>
    <dgm:cxn modelId="{60808987-C450-4CDC-B890-944CAA07CA54}" type="presParOf" srcId="{BBC6C026-2B37-4707-BDF8-6453D321EF22}" destId="{2A6F5A8C-A9B4-4711-9DAB-6E34BAFEEFDB}" srcOrd="43" destOrd="0" presId="urn:microsoft.com/office/officeart/2005/8/layout/hProcess11"/>
    <dgm:cxn modelId="{4705B04B-4B15-4C5F-ACB0-231DB5AD3ACF}" type="presParOf" srcId="{BBC6C026-2B37-4707-BDF8-6453D321EF22}" destId="{C1947D33-FCA2-4E3D-B2E6-279E9A4844FB}" srcOrd="44" destOrd="0" presId="urn:microsoft.com/office/officeart/2005/8/layout/hProcess11"/>
    <dgm:cxn modelId="{DABD0593-70D9-4AAF-BCE7-966A45359B0C}" type="presParOf" srcId="{C1947D33-FCA2-4E3D-B2E6-279E9A4844FB}" destId="{C37514A2-7CCC-4A24-8349-3CEB97F58D3D}" srcOrd="0" destOrd="0" presId="urn:microsoft.com/office/officeart/2005/8/layout/hProcess11"/>
    <dgm:cxn modelId="{80CF4402-BEAE-41A3-A43D-D38B7174DD5C}" type="presParOf" srcId="{C1947D33-FCA2-4E3D-B2E6-279E9A4844FB}" destId="{7AD56A19-EFC6-4D05-A40C-E62A87B6CB62}" srcOrd="1" destOrd="0" presId="urn:microsoft.com/office/officeart/2005/8/layout/hProcess11"/>
    <dgm:cxn modelId="{2B9146BB-514E-419E-8F92-9BFC4BB572F5}" type="presParOf" srcId="{C1947D33-FCA2-4E3D-B2E6-279E9A4844FB}" destId="{884C515A-54B7-4AF6-8084-47D7CA8A973C}" srcOrd="2" destOrd="0" presId="urn:microsoft.com/office/officeart/2005/8/layout/hProcess11"/>
    <dgm:cxn modelId="{4566AE78-3431-4D00-B51D-CFE68CF883EA}" type="presParOf" srcId="{BBC6C026-2B37-4707-BDF8-6453D321EF22}" destId="{1CF7A6A0-F8F4-4EA4-9BC1-5679BDC77B78}" srcOrd="45" destOrd="0" presId="urn:microsoft.com/office/officeart/2005/8/layout/hProcess11"/>
    <dgm:cxn modelId="{13174C62-4B09-4714-BA68-8103FE636C30}" type="presParOf" srcId="{BBC6C026-2B37-4707-BDF8-6453D321EF22}" destId="{D8237813-6DC8-4B05-AA59-6715639EAC50}" srcOrd="46" destOrd="0" presId="urn:microsoft.com/office/officeart/2005/8/layout/hProcess11"/>
    <dgm:cxn modelId="{022222BB-1BA6-4E9B-A2EB-AA4869417D96}" type="presParOf" srcId="{D8237813-6DC8-4B05-AA59-6715639EAC50}" destId="{0417D2D1-BA5E-410A-ADBC-CE43D9945405}" srcOrd="0" destOrd="0" presId="urn:microsoft.com/office/officeart/2005/8/layout/hProcess11"/>
    <dgm:cxn modelId="{987ADD40-92EC-4DF3-8AE0-D4079B925C1D}" type="presParOf" srcId="{D8237813-6DC8-4B05-AA59-6715639EAC50}" destId="{2B5FC274-3A44-488E-8D15-9220B35FD0C2}" srcOrd="1" destOrd="0" presId="urn:microsoft.com/office/officeart/2005/8/layout/hProcess11"/>
    <dgm:cxn modelId="{7D1B6206-8E16-402D-A07D-C3E7800F1391}" type="presParOf" srcId="{D8237813-6DC8-4B05-AA59-6715639EAC50}" destId="{CF07BE75-9625-4B6E-8FCD-42F7DECC6BFA}" srcOrd="2" destOrd="0" presId="urn:microsoft.com/office/officeart/2005/8/layout/hProcess1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40878D-2538-4FD1-9F66-22715B76902E}">
      <dsp:nvSpPr>
        <dsp:cNvPr id="0" name=""/>
        <dsp:cNvSpPr/>
      </dsp:nvSpPr>
      <dsp:spPr>
        <a:xfrm>
          <a:off x="0" y="1225279"/>
          <a:ext cx="9075524" cy="1625600"/>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FA6A142-4060-4484-9F25-4F7D61212106}">
      <dsp:nvSpPr>
        <dsp:cNvPr id="0" name=""/>
        <dsp:cNvSpPr/>
      </dsp:nvSpPr>
      <dsp:spPr>
        <a:xfrm>
          <a:off x="367358" y="0"/>
          <a:ext cx="324545" cy="1625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1">
          <a:noAutofit/>
        </a:bodyPr>
        <a:lstStyle/>
        <a:p>
          <a:pPr marL="0" lvl="0" indent="0" algn="l" defTabSz="222250">
            <a:lnSpc>
              <a:spcPct val="90000"/>
            </a:lnSpc>
            <a:spcBef>
              <a:spcPct val="0"/>
            </a:spcBef>
            <a:spcAft>
              <a:spcPct val="35000"/>
            </a:spcAft>
            <a:buNone/>
          </a:pPr>
          <a:r>
            <a:rPr lang="en-US" sz="500" kern="1200">
              <a:solidFill>
                <a:schemeClr val="bg1"/>
              </a:solidFill>
            </a:rPr>
            <a:t>RFA Released </a:t>
          </a:r>
        </a:p>
        <a:p>
          <a:pPr marL="57150" lvl="1" indent="-57150" algn="l" defTabSz="177800">
            <a:lnSpc>
              <a:spcPct val="90000"/>
            </a:lnSpc>
            <a:spcBef>
              <a:spcPct val="0"/>
            </a:spcBef>
            <a:spcAft>
              <a:spcPct val="15000"/>
            </a:spcAft>
            <a:buChar char="•"/>
          </a:pPr>
          <a:r>
            <a:rPr lang="en-US" sz="400" kern="1200">
              <a:solidFill>
                <a:schemeClr val="bg1"/>
              </a:solidFill>
            </a:rPr>
            <a:t>10/18/21</a:t>
          </a:r>
        </a:p>
      </dsp:txBody>
      <dsp:txXfrm>
        <a:off x="367358" y="0"/>
        <a:ext cx="324545" cy="1625600"/>
      </dsp:txXfrm>
    </dsp:sp>
    <dsp:sp modelId="{032D77CD-EC01-4240-9E5B-A099BF3F0714}">
      <dsp:nvSpPr>
        <dsp:cNvPr id="0" name=""/>
        <dsp:cNvSpPr/>
      </dsp:nvSpPr>
      <dsp:spPr>
        <a:xfrm>
          <a:off x="215646" y="1864881"/>
          <a:ext cx="324545" cy="32454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426FB86-9E4C-4279-B2C3-E7CD2F3C50A4}">
      <dsp:nvSpPr>
        <dsp:cNvPr id="0" name=""/>
        <dsp:cNvSpPr/>
      </dsp:nvSpPr>
      <dsp:spPr>
        <a:xfrm>
          <a:off x="339279" y="2438399"/>
          <a:ext cx="324545" cy="1625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t" anchorCtr="0">
          <a:noAutofit/>
        </a:bodyPr>
        <a:lstStyle/>
        <a:p>
          <a:pPr marL="0" lvl="0" indent="0" algn="ctr" defTabSz="222250">
            <a:lnSpc>
              <a:spcPct val="90000"/>
            </a:lnSpc>
            <a:spcBef>
              <a:spcPct val="0"/>
            </a:spcBef>
            <a:spcAft>
              <a:spcPct val="35000"/>
            </a:spcAft>
            <a:buNone/>
          </a:pPr>
          <a:endParaRPr lang="en-US" sz="500" kern="1200"/>
        </a:p>
      </dsp:txBody>
      <dsp:txXfrm>
        <a:off x="339279" y="2438399"/>
        <a:ext cx="324545" cy="1625600"/>
      </dsp:txXfrm>
    </dsp:sp>
    <dsp:sp modelId="{AA24E401-315F-43B8-B11D-3B08A3F5428A}">
      <dsp:nvSpPr>
        <dsp:cNvPr id="0" name=""/>
        <dsp:cNvSpPr/>
      </dsp:nvSpPr>
      <dsp:spPr>
        <a:xfrm>
          <a:off x="703735" y="2038458"/>
          <a:ext cx="170468" cy="142001"/>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9892726-637B-440A-9C1F-73E7ECCE6A7A}">
      <dsp:nvSpPr>
        <dsp:cNvPr id="0" name=""/>
        <dsp:cNvSpPr/>
      </dsp:nvSpPr>
      <dsp:spPr>
        <a:xfrm>
          <a:off x="1048903" y="0"/>
          <a:ext cx="324545" cy="1625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1">
          <a:noAutofit/>
        </a:bodyPr>
        <a:lstStyle/>
        <a:p>
          <a:pPr marL="0" lvl="0" indent="0" algn="l" defTabSz="222250">
            <a:lnSpc>
              <a:spcPct val="90000"/>
            </a:lnSpc>
            <a:spcBef>
              <a:spcPct val="0"/>
            </a:spcBef>
            <a:spcAft>
              <a:spcPct val="35000"/>
            </a:spcAft>
            <a:buNone/>
          </a:pPr>
          <a:r>
            <a:rPr lang="en-US" sz="500" kern="1200">
              <a:solidFill>
                <a:schemeClr val="bg1"/>
              </a:solidFill>
            </a:rPr>
            <a:t>Applicant Webinar</a:t>
          </a:r>
        </a:p>
        <a:p>
          <a:pPr marL="57150" lvl="1" indent="-57150" algn="l" defTabSz="177800">
            <a:lnSpc>
              <a:spcPct val="90000"/>
            </a:lnSpc>
            <a:spcBef>
              <a:spcPct val="0"/>
            </a:spcBef>
            <a:spcAft>
              <a:spcPct val="15000"/>
            </a:spcAft>
            <a:buChar char="•"/>
          </a:pPr>
          <a:r>
            <a:rPr lang="en-US" sz="400" kern="1200">
              <a:solidFill>
                <a:schemeClr val="bg1"/>
              </a:solidFill>
            </a:rPr>
            <a:t>11/5/21</a:t>
          </a:r>
        </a:p>
      </dsp:txBody>
      <dsp:txXfrm>
        <a:off x="1048903" y="0"/>
        <a:ext cx="324545" cy="1625600"/>
      </dsp:txXfrm>
    </dsp:sp>
    <dsp:sp modelId="{3E4D9690-1E61-4D2A-8795-7B313B867719}">
      <dsp:nvSpPr>
        <dsp:cNvPr id="0" name=""/>
        <dsp:cNvSpPr/>
      </dsp:nvSpPr>
      <dsp:spPr>
        <a:xfrm>
          <a:off x="781919" y="1869727"/>
          <a:ext cx="324545" cy="32454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6EDE921-7540-4CB7-8798-51D56994350C}">
      <dsp:nvSpPr>
        <dsp:cNvPr id="0" name=""/>
        <dsp:cNvSpPr/>
      </dsp:nvSpPr>
      <dsp:spPr>
        <a:xfrm>
          <a:off x="1421679" y="2438399"/>
          <a:ext cx="324545" cy="1625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t" anchorCtr="1">
          <a:noAutofit/>
        </a:bodyPr>
        <a:lstStyle/>
        <a:p>
          <a:pPr marL="0" lvl="0" indent="0" algn="l" defTabSz="222250">
            <a:lnSpc>
              <a:spcPct val="90000"/>
            </a:lnSpc>
            <a:spcBef>
              <a:spcPct val="0"/>
            </a:spcBef>
            <a:spcAft>
              <a:spcPct val="35000"/>
            </a:spcAft>
            <a:buNone/>
          </a:pPr>
          <a:r>
            <a:rPr lang="en-US" sz="500" kern="1200">
              <a:solidFill>
                <a:schemeClr val="bg1"/>
              </a:solidFill>
            </a:rPr>
            <a:t>Questions Due</a:t>
          </a:r>
        </a:p>
        <a:p>
          <a:pPr marL="57150" lvl="1" indent="-57150" algn="l" defTabSz="177800">
            <a:lnSpc>
              <a:spcPct val="90000"/>
            </a:lnSpc>
            <a:spcBef>
              <a:spcPct val="0"/>
            </a:spcBef>
            <a:spcAft>
              <a:spcPct val="15000"/>
            </a:spcAft>
            <a:buChar char="•"/>
          </a:pPr>
          <a:r>
            <a:rPr lang="en-US" sz="400" kern="1200">
              <a:solidFill>
                <a:schemeClr val="bg1"/>
              </a:solidFill>
            </a:rPr>
            <a:t>11/21/21</a:t>
          </a:r>
        </a:p>
      </dsp:txBody>
      <dsp:txXfrm>
        <a:off x="1421679" y="2438399"/>
        <a:ext cx="324545" cy="1625600"/>
      </dsp:txXfrm>
    </dsp:sp>
    <dsp:sp modelId="{2D1A495C-CB2A-4FB6-BA40-CCCC0C2803D6}">
      <dsp:nvSpPr>
        <dsp:cNvPr id="0" name=""/>
        <dsp:cNvSpPr/>
      </dsp:nvSpPr>
      <dsp:spPr>
        <a:xfrm>
          <a:off x="1180490" y="1881458"/>
          <a:ext cx="388550" cy="333200"/>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EC50F67-4335-4C61-8B05-A6AE18FF4AFA}">
      <dsp:nvSpPr>
        <dsp:cNvPr id="0" name=""/>
        <dsp:cNvSpPr/>
      </dsp:nvSpPr>
      <dsp:spPr>
        <a:xfrm>
          <a:off x="1425602" y="0"/>
          <a:ext cx="324545" cy="1625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0">
          <a:noAutofit/>
        </a:bodyPr>
        <a:lstStyle/>
        <a:p>
          <a:pPr marL="0" lvl="0" indent="0" algn="ctr" defTabSz="222250">
            <a:lnSpc>
              <a:spcPct val="90000"/>
            </a:lnSpc>
            <a:spcBef>
              <a:spcPct val="0"/>
            </a:spcBef>
            <a:spcAft>
              <a:spcPct val="35000"/>
            </a:spcAft>
            <a:buNone/>
          </a:pPr>
          <a:endParaRPr lang="en-US" sz="500" kern="1200"/>
        </a:p>
      </dsp:txBody>
      <dsp:txXfrm>
        <a:off x="1425602" y="0"/>
        <a:ext cx="324545" cy="1625600"/>
      </dsp:txXfrm>
    </dsp:sp>
    <dsp:sp modelId="{EA68ED96-992F-4D91-BF8C-362D22FA41B1}">
      <dsp:nvSpPr>
        <dsp:cNvPr id="0" name=""/>
        <dsp:cNvSpPr/>
      </dsp:nvSpPr>
      <dsp:spPr>
        <a:xfrm>
          <a:off x="1680977" y="2070747"/>
          <a:ext cx="170468" cy="13613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079C6A7-5A36-472C-A727-71ACA7FBDE4D}">
      <dsp:nvSpPr>
        <dsp:cNvPr id="0" name=""/>
        <dsp:cNvSpPr/>
      </dsp:nvSpPr>
      <dsp:spPr>
        <a:xfrm>
          <a:off x="1766374" y="2438399"/>
          <a:ext cx="324545" cy="1625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t" anchorCtr="0">
          <a:noAutofit/>
        </a:bodyPr>
        <a:lstStyle/>
        <a:p>
          <a:pPr marL="0" lvl="0" indent="0" algn="ctr" defTabSz="222250">
            <a:lnSpc>
              <a:spcPct val="90000"/>
            </a:lnSpc>
            <a:spcBef>
              <a:spcPct val="0"/>
            </a:spcBef>
            <a:spcAft>
              <a:spcPct val="35000"/>
            </a:spcAft>
            <a:buNone/>
          </a:pPr>
          <a:endParaRPr lang="en-US" sz="500" kern="1200"/>
        </a:p>
      </dsp:txBody>
      <dsp:txXfrm>
        <a:off x="1766374" y="2438399"/>
        <a:ext cx="324545" cy="1625600"/>
      </dsp:txXfrm>
    </dsp:sp>
    <dsp:sp modelId="{C13965FF-8A9D-4EDF-8E0B-222533A3B760}">
      <dsp:nvSpPr>
        <dsp:cNvPr id="0" name=""/>
        <dsp:cNvSpPr/>
      </dsp:nvSpPr>
      <dsp:spPr>
        <a:xfrm>
          <a:off x="1852654" y="2070747"/>
          <a:ext cx="170468" cy="13613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4155FD5-260B-447B-A3D6-3291996E1653}">
      <dsp:nvSpPr>
        <dsp:cNvPr id="0" name=""/>
        <dsp:cNvSpPr/>
      </dsp:nvSpPr>
      <dsp:spPr>
        <a:xfrm>
          <a:off x="2475999" y="0"/>
          <a:ext cx="324545" cy="1625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1">
          <a:noAutofit/>
        </a:bodyPr>
        <a:lstStyle/>
        <a:p>
          <a:pPr marL="0" lvl="0" indent="0" algn="l" defTabSz="222250">
            <a:lnSpc>
              <a:spcPct val="90000"/>
            </a:lnSpc>
            <a:spcBef>
              <a:spcPct val="0"/>
            </a:spcBef>
            <a:spcAft>
              <a:spcPct val="35000"/>
            </a:spcAft>
            <a:buNone/>
          </a:pPr>
          <a:r>
            <a:rPr lang="en-US" sz="500" kern="1200">
              <a:solidFill>
                <a:schemeClr val="bg1"/>
              </a:solidFill>
            </a:rPr>
            <a:t>Applications Due</a:t>
          </a:r>
        </a:p>
        <a:p>
          <a:pPr marL="57150" lvl="1" indent="-57150" algn="l" defTabSz="177800">
            <a:lnSpc>
              <a:spcPct val="90000"/>
            </a:lnSpc>
            <a:spcBef>
              <a:spcPct val="0"/>
            </a:spcBef>
            <a:spcAft>
              <a:spcPct val="15000"/>
            </a:spcAft>
            <a:buChar char="•"/>
          </a:pPr>
          <a:r>
            <a:rPr lang="en-US" sz="400" kern="1200">
              <a:solidFill>
                <a:schemeClr val="bg1"/>
              </a:solidFill>
            </a:rPr>
            <a:t>12/3/21</a:t>
          </a:r>
        </a:p>
      </dsp:txBody>
      <dsp:txXfrm>
        <a:off x="2475999" y="0"/>
        <a:ext cx="324545" cy="1625600"/>
      </dsp:txXfrm>
    </dsp:sp>
    <dsp:sp modelId="{785715AB-65E8-44CC-8C25-DC1695779FC1}">
      <dsp:nvSpPr>
        <dsp:cNvPr id="0" name=""/>
        <dsp:cNvSpPr/>
      </dsp:nvSpPr>
      <dsp:spPr>
        <a:xfrm>
          <a:off x="1973035" y="1869727"/>
          <a:ext cx="324545" cy="32454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7CC5305-5326-4F35-8D62-6CF582A20F80}">
      <dsp:nvSpPr>
        <dsp:cNvPr id="0" name=""/>
        <dsp:cNvSpPr/>
      </dsp:nvSpPr>
      <dsp:spPr>
        <a:xfrm>
          <a:off x="2859060" y="2438399"/>
          <a:ext cx="324545" cy="1625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t" anchorCtr="1">
          <a:noAutofit/>
        </a:bodyPr>
        <a:lstStyle/>
        <a:p>
          <a:pPr marL="0" lvl="0" indent="0" algn="l" defTabSz="222250">
            <a:lnSpc>
              <a:spcPct val="90000"/>
            </a:lnSpc>
            <a:spcBef>
              <a:spcPct val="0"/>
            </a:spcBef>
            <a:spcAft>
              <a:spcPct val="35000"/>
            </a:spcAft>
            <a:buNone/>
          </a:pPr>
          <a:r>
            <a:rPr lang="en-US" sz="500" kern="1200" dirty="0">
              <a:solidFill>
                <a:schemeClr val="bg1"/>
              </a:solidFill>
            </a:rPr>
            <a:t>Review Teams Meet</a:t>
          </a:r>
        </a:p>
        <a:p>
          <a:pPr marL="57150" lvl="1" indent="-57150" algn="l" defTabSz="177800">
            <a:lnSpc>
              <a:spcPct val="90000"/>
            </a:lnSpc>
            <a:spcBef>
              <a:spcPct val="0"/>
            </a:spcBef>
            <a:spcAft>
              <a:spcPct val="15000"/>
            </a:spcAft>
            <a:buChar char="•"/>
          </a:pPr>
          <a:r>
            <a:rPr lang="en-US" sz="400" kern="1200">
              <a:solidFill>
                <a:schemeClr val="bg1"/>
              </a:solidFill>
            </a:rPr>
            <a:t>12/8/21</a:t>
          </a:r>
        </a:p>
      </dsp:txBody>
      <dsp:txXfrm>
        <a:off x="2859060" y="2438399"/>
        <a:ext cx="324545" cy="1625600"/>
      </dsp:txXfrm>
    </dsp:sp>
    <dsp:sp modelId="{C3044B0F-B20A-4992-9880-B13AF409767F}">
      <dsp:nvSpPr>
        <dsp:cNvPr id="0" name=""/>
        <dsp:cNvSpPr/>
      </dsp:nvSpPr>
      <dsp:spPr>
        <a:xfrm>
          <a:off x="2342134" y="1860435"/>
          <a:ext cx="409122" cy="326719"/>
        </a:xfrm>
        <a:prstGeom prst="ellipse">
          <a:avLst/>
        </a:prstGeom>
        <a:solidFill>
          <a:schemeClr val="accent3">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9613613-1771-4EFD-9D59-E20676537043}">
      <dsp:nvSpPr>
        <dsp:cNvPr id="0" name=""/>
        <dsp:cNvSpPr/>
      </dsp:nvSpPr>
      <dsp:spPr>
        <a:xfrm>
          <a:off x="3242122" y="0"/>
          <a:ext cx="324545" cy="1625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1">
          <a:noAutofit/>
        </a:bodyPr>
        <a:lstStyle/>
        <a:p>
          <a:pPr marL="0" lvl="0" indent="0" algn="l" defTabSz="222250">
            <a:lnSpc>
              <a:spcPct val="90000"/>
            </a:lnSpc>
            <a:spcBef>
              <a:spcPct val="0"/>
            </a:spcBef>
            <a:spcAft>
              <a:spcPct val="35000"/>
            </a:spcAft>
            <a:buNone/>
          </a:pPr>
          <a:r>
            <a:rPr lang="en-US" sz="500" kern="1200">
              <a:solidFill>
                <a:schemeClr val="bg1"/>
              </a:solidFill>
            </a:rPr>
            <a:t>Successful Applicants Selected</a:t>
          </a:r>
        </a:p>
        <a:p>
          <a:pPr marL="57150" lvl="1" indent="-57150" algn="l" defTabSz="177800">
            <a:lnSpc>
              <a:spcPct val="90000"/>
            </a:lnSpc>
            <a:spcBef>
              <a:spcPct val="0"/>
            </a:spcBef>
            <a:spcAft>
              <a:spcPct val="15000"/>
            </a:spcAft>
            <a:buChar char="•"/>
          </a:pPr>
          <a:r>
            <a:rPr lang="en-US" sz="400" kern="1200">
              <a:solidFill>
                <a:schemeClr val="bg1"/>
              </a:solidFill>
            </a:rPr>
            <a:t>12/17/21</a:t>
          </a:r>
        </a:p>
      </dsp:txBody>
      <dsp:txXfrm>
        <a:off x="3242122" y="0"/>
        <a:ext cx="324545" cy="1625600"/>
      </dsp:txXfrm>
    </dsp:sp>
    <dsp:sp modelId="{3B964C38-DEAC-4002-A002-22817162E0F6}">
      <dsp:nvSpPr>
        <dsp:cNvPr id="0" name=""/>
        <dsp:cNvSpPr/>
      </dsp:nvSpPr>
      <dsp:spPr>
        <a:xfrm>
          <a:off x="2886936" y="1864622"/>
          <a:ext cx="324545" cy="324545"/>
        </a:xfrm>
        <a:prstGeom prst="ellipse">
          <a:avLst/>
        </a:prstGeom>
        <a:solidFill>
          <a:schemeClr val="accent3">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D4F1018-56DC-4F4D-B73B-8C0FA626837B}">
      <dsp:nvSpPr>
        <dsp:cNvPr id="0" name=""/>
        <dsp:cNvSpPr/>
      </dsp:nvSpPr>
      <dsp:spPr>
        <a:xfrm>
          <a:off x="3214042" y="2438399"/>
          <a:ext cx="324545" cy="1625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t" anchorCtr="0">
          <a:noAutofit/>
        </a:bodyPr>
        <a:lstStyle/>
        <a:p>
          <a:pPr marL="0" lvl="0" indent="0" algn="ctr" defTabSz="222250">
            <a:lnSpc>
              <a:spcPct val="90000"/>
            </a:lnSpc>
            <a:spcBef>
              <a:spcPct val="0"/>
            </a:spcBef>
            <a:spcAft>
              <a:spcPct val="35000"/>
            </a:spcAft>
            <a:buNone/>
          </a:pPr>
          <a:endParaRPr lang="en-US" sz="500" kern="1200"/>
        </a:p>
      </dsp:txBody>
      <dsp:txXfrm>
        <a:off x="3214042" y="2438399"/>
        <a:ext cx="324545" cy="1625600"/>
      </dsp:txXfrm>
    </dsp:sp>
    <dsp:sp modelId="{8308D70E-428B-441A-AB7E-A33975C8EB6B}">
      <dsp:nvSpPr>
        <dsp:cNvPr id="0" name=""/>
        <dsp:cNvSpPr/>
      </dsp:nvSpPr>
      <dsp:spPr>
        <a:xfrm>
          <a:off x="5216502" y="2055204"/>
          <a:ext cx="170468" cy="142001"/>
        </a:xfrm>
        <a:prstGeom prst="ellipse">
          <a:avLst/>
        </a:prstGeom>
        <a:solidFill>
          <a:schemeClr val="accent6">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5A8BEFA-7F94-4B16-8405-83E9A88D1653}">
      <dsp:nvSpPr>
        <dsp:cNvPr id="0" name=""/>
        <dsp:cNvSpPr/>
      </dsp:nvSpPr>
      <dsp:spPr>
        <a:xfrm>
          <a:off x="3923667" y="0"/>
          <a:ext cx="324545" cy="1625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1">
          <a:noAutofit/>
        </a:bodyPr>
        <a:lstStyle/>
        <a:p>
          <a:pPr marL="0" lvl="0" indent="0" algn="l" defTabSz="222250">
            <a:lnSpc>
              <a:spcPct val="90000"/>
            </a:lnSpc>
            <a:spcBef>
              <a:spcPct val="0"/>
            </a:spcBef>
            <a:spcAft>
              <a:spcPct val="35000"/>
            </a:spcAft>
            <a:buNone/>
          </a:pPr>
          <a:r>
            <a:rPr lang="en-US" sz="500" kern="1200" dirty="0">
              <a:solidFill>
                <a:schemeClr val="bg1"/>
              </a:solidFill>
            </a:rPr>
            <a:t>Successful Applicants Notified</a:t>
          </a:r>
        </a:p>
        <a:p>
          <a:pPr marL="57150" lvl="1" indent="-57150" algn="l" defTabSz="177800">
            <a:lnSpc>
              <a:spcPct val="90000"/>
            </a:lnSpc>
            <a:spcBef>
              <a:spcPct val="0"/>
            </a:spcBef>
            <a:spcAft>
              <a:spcPct val="15000"/>
            </a:spcAft>
            <a:buChar char="•"/>
          </a:pPr>
          <a:r>
            <a:rPr lang="en-US" sz="400" kern="1200">
              <a:solidFill>
                <a:schemeClr val="bg1"/>
              </a:solidFill>
            </a:rPr>
            <a:t>12/30/21</a:t>
          </a:r>
        </a:p>
      </dsp:txBody>
      <dsp:txXfrm>
        <a:off x="3923667" y="0"/>
        <a:ext cx="324545" cy="1625600"/>
      </dsp:txXfrm>
    </dsp:sp>
    <dsp:sp modelId="{22C8884D-B5D4-4AC8-8F24-FBC1157C8E1B}">
      <dsp:nvSpPr>
        <dsp:cNvPr id="0" name=""/>
        <dsp:cNvSpPr/>
      </dsp:nvSpPr>
      <dsp:spPr>
        <a:xfrm>
          <a:off x="4371163" y="1864622"/>
          <a:ext cx="324545" cy="324545"/>
        </a:xfrm>
        <a:prstGeom prst="ellipse">
          <a:avLst/>
        </a:prstGeom>
        <a:solidFill>
          <a:schemeClr val="accent6">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9884E52-50F5-4458-8045-18B41B3A75F2}">
      <dsp:nvSpPr>
        <dsp:cNvPr id="0" name=""/>
        <dsp:cNvSpPr/>
      </dsp:nvSpPr>
      <dsp:spPr>
        <a:xfrm>
          <a:off x="3895587" y="2438399"/>
          <a:ext cx="324545" cy="1625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t" anchorCtr="0">
          <a:noAutofit/>
        </a:bodyPr>
        <a:lstStyle/>
        <a:p>
          <a:pPr marL="0" lvl="0" indent="0" algn="ctr" defTabSz="222250">
            <a:lnSpc>
              <a:spcPct val="90000"/>
            </a:lnSpc>
            <a:spcBef>
              <a:spcPct val="0"/>
            </a:spcBef>
            <a:spcAft>
              <a:spcPct val="35000"/>
            </a:spcAft>
            <a:buNone/>
          </a:pPr>
          <a:endParaRPr lang="en-US" sz="500" kern="1200"/>
        </a:p>
      </dsp:txBody>
      <dsp:txXfrm>
        <a:off x="3895587" y="2438399"/>
        <a:ext cx="324545" cy="1625600"/>
      </dsp:txXfrm>
    </dsp:sp>
    <dsp:sp modelId="{B523565A-A7A4-438E-A096-9D3802D7D2E6}">
      <dsp:nvSpPr>
        <dsp:cNvPr id="0" name=""/>
        <dsp:cNvSpPr/>
      </dsp:nvSpPr>
      <dsp:spPr>
        <a:xfrm>
          <a:off x="4345867" y="2048811"/>
          <a:ext cx="170468" cy="142001"/>
        </a:xfrm>
        <a:prstGeom prst="ellipse">
          <a:avLst/>
        </a:prstGeom>
        <a:solidFill>
          <a:schemeClr val="accent6">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CA08654-EAF9-4E8C-BA37-B7C5E4543936}">
      <dsp:nvSpPr>
        <dsp:cNvPr id="0" name=""/>
        <dsp:cNvSpPr/>
      </dsp:nvSpPr>
      <dsp:spPr>
        <a:xfrm>
          <a:off x="4236360" y="0"/>
          <a:ext cx="324545" cy="1625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0">
          <a:noAutofit/>
        </a:bodyPr>
        <a:lstStyle/>
        <a:p>
          <a:pPr marL="0" lvl="0" indent="0" algn="ctr" defTabSz="222250">
            <a:lnSpc>
              <a:spcPct val="90000"/>
            </a:lnSpc>
            <a:spcBef>
              <a:spcPct val="0"/>
            </a:spcBef>
            <a:spcAft>
              <a:spcPct val="35000"/>
            </a:spcAft>
            <a:buNone/>
          </a:pPr>
          <a:endParaRPr lang="en-US" sz="500" kern="1200"/>
        </a:p>
      </dsp:txBody>
      <dsp:txXfrm>
        <a:off x="4236360" y="0"/>
        <a:ext cx="324545" cy="1625600"/>
      </dsp:txXfrm>
    </dsp:sp>
    <dsp:sp modelId="{FBFB4B7E-D8CB-4F85-BF5B-55E7D0A1AF46}">
      <dsp:nvSpPr>
        <dsp:cNvPr id="0" name=""/>
        <dsp:cNvSpPr/>
      </dsp:nvSpPr>
      <dsp:spPr>
        <a:xfrm>
          <a:off x="5312211" y="2058547"/>
          <a:ext cx="170468" cy="142001"/>
        </a:xfrm>
        <a:prstGeom prst="ellipse">
          <a:avLst/>
        </a:prstGeom>
        <a:solidFill>
          <a:schemeClr val="accent6">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E5A9C4D-3BC0-46AF-A896-84591741D8B4}">
      <dsp:nvSpPr>
        <dsp:cNvPr id="0" name=""/>
        <dsp:cNvSpPr/>
      </dsp:nvSpPr>
      <dsp:spPr>
        <a:xfrm>
          <a:off x="4577132" y="2438399"/>
          <a:ext cx="324545" cy="1625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t" anchorCtr="0">
          <a:noAutofit/>
        </a:bodyPr>
        <a:lstStyle/>
        <a:p>
          <a:pPr marL="0" lvl="0" indent="0" algn="ctr" defTabSz="222250">
            <a:lnSpc>
              <a:spcPct val="90000"/>
            </a:lnSpc>
            <a:spcBef>
              <a:spcPct val="0"/>
            </a:spcBef>
            <a:spcAft>
              <a:spcPct val="35000"/>
            </a:spcAft>
            <a:buNone/>
          </a:pPr>
          <a:endParaRPr lang="en-US" sz="500" kern="1200"/>
        </a:p>
      </dsp:txBody>
      <dsp:txXfrm>
        <a:off x="4577132" y="2438399"/>
        <a:ext cx="324545" cy="1625600"/>
      </dsp:txXfrm>
    </dsp:sp>
    <dsp:sp modelId="{38023FDD-0893-42FB-86A4-9F8970E9098C}">
      <dsp:nvSpPr>
        <dsp:cNvPr id="0" name=""/>
        <dsp:cNvSpPr/>
      </dsp:nvSpPr>
      <dsp:spPr>
        <a:xfrm>
          <a:off x="5260162" y="2067846"/>
          <a:ext cx="170468" cy="142001"/>
        </a:xfrm>
        <a:prstGeom prst="ellipse">
          <a:avLst/>
        </a:prstGeom>
        <a:solidFill>
          <a:schemeClr val="accent6">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466E4BF-961A-4CA1-8A7C-ED4D05DF9E0D}">
      <dsp:nvSpPr>
        <dsp:cNvPr id="0" name=""/>
        <dsp:cNvSpPr/>
      </dsp:nvSpPr>
      <dsp:spPr>
        <a:xfrm>
          <a:off x="4917905" y="0"/>
          <a:ext cx="324545" cy="1625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0">
          <a:noAutofit/>
        </a:bodyPr>
        <a:lstStyle/>
        <a:p>
          <a:pPr marL="0" lvl="0" indent="0" algn="ctr" defTabSz="222250">
            <a:lnSpc>
              <a:spcPct val="90000"/>
            </a:lnSpc>
            <a:spcBef>
              <a:spcPct val="0"/>
            </a:spcBef>
            <a:spcAft>
              <a:spcPct val="35000"/>
            </a:spcAft>
            <a:buNone/>
          </a:pPr>
          <a:endParaRPr lang="en-US" sz="500" kern="1200"/>
        </a:p>
      </dsp:txBody>
      <dsp:txXfrm>
        <a:off x="4917905" y="0"/>
        <a:ext cx="324545" cy="1625600"/>
      </dsp:txXfrm>
    </dsp:sp>
    <dsp:sp modelId="{170B89E3-15DC-472B-83BE-9A2A409C8546}">
      <dsp:nvSpPr>
        <dsp:cNvPr id="0" name=""/>
        <dsp:cNvSpPr/>
      </dsp:nvSpPr>
      <dsp:spPr>
        <a:xfrm>
          <a:off x="5496522" y="2055204"/>
          <a:ext cx="170468" cy="142001"/>
        </a:xfrm>
        <a:prstGeom prst="ellipse">
          <a:avLst/>
        </a:prstGeom>
        <a:solidFill>
          <a:schemeClr val="accent6">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05BCA42-257A-4118-AAD4-68E577285790}">
      <dsp:nvSpPr>
        <dsp:cNvPr id="0" name=""/>
        <dsp:cNvSpPr/>
      </dsp:nvSpPr>
      <dsp:spPr>
        <a:xfrm>
          <a:off x="5627530" y="2438399"/>
          <a:ext cx="324545" cy="1625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t" anchorCtr="1">
          <a:noAutofit/>
        </a:bodyPr>
        <a:lstStyle/>
        <a:p>
          <a:pPr marL="0" lvl="0" indent="0" algn="l" defTabSz="222250">
            <a:lnSpc>
              <a:spcPct val="90000"/>
            </a:lnSpc>
            <a:spcBef>
              <a:spcPct val="0"/>
            </a:spcBef>
            <a:spcAft>
              <a:spcPct val="35000"/>
            </a:spcAft>
            <a:buNone/>
          </a:pPr>
          <a:r>
            <a:rPr lang="en-US" sz="500" kern="1200">
              <a:solidFill>
                <a:schemeClr val="bg1"/>
              </a:solidFill>
            </a:rPr>
            <a:t>All Contracts Executed, Performance Begins</a:t>
          </a:r>
        </a:p>
        <a:p>
          <a:pPr marL="57150" lvl="1" indent="-57150" algn="l" defTabSz="177800">
            <a:lnSpc>
              <a:spcPct val="90000"/>
            </a:lnSpc>
            <a:spcBef>
              <a:spcPct val="0"/>
            </a:spcBef>
            <a:spcAft>
              <a:spcPct val="15000"/>
            </a:spcAft>
            <a:buChar char="•"/>
          </a:pPr>
          <a:r>
            <a:rPr lang="en-US" sz="400" kern="1200">
              <a:solidFill>
                <a:schemeClr val="bg1"/>
              </a:solidFill>
            </a:rPr>
            <a:t>2/1/22</a:t>
          </a:r>
        </a:p>
      </dsp:txBody>
      <dsp:txXfrm>
        <a:off x="5627530" y="2438399"/>
        <a:ext cx="324545" cy="1625600"/>
      </dsp:txXfrm>
    </dsp:sp>
    <dsp:sp modelId="{80E2B325-615E-4221-8DDC-172B2723D01F}">
      <dsp:nvSpPr>
        <dsp:cNvPr id="0" name=""/>
        <dsp:cNvSpPr/>
      </dsp:nvSpPr>
      <dsp:spPr>
        <a:xfrm>
          <a:off x="5555458" y="1869727"/>
          <a:ext cx="324545" cy="324545"/>
        </a:xfrm>
        <a:prstGeom prst="ellipse">
          <a:avLst/>
        </a:prstGeom>
        <a:solidFill>
          <a:schemeClr val="accent5">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930A6B8-0A10-4F78-9B3D-84F7F96533DB}">
      <dsp:nvSpPr>
        <dsp:cNvPr id="0" name=""/>
        <dsp:cNvSpPr/>
      </dsp:nvSpPr>
      <dsp:spPr>
        <a:xfrm>
          <a:off x="5599450" y="0"/>
          <a:ext cx="324545" cy="1625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0">
          <a:noAutofit/>
        </a:bodyPr>
        <a:lstStyle/>
        <a:p>
          <a:pPr marL="0" lvl="0" indent="0" algn="ctr" defTabSz="222250">
            <a:lnSpc>
              <a:spcPct val="90000"/>
            </a:lnSpc>
            <a:spcBef>
              <a:spcPct val="0"/>
            </a:spcBef>
            <a:spcAft>
              <a:spcPct val="35000"/>
            </a:spcAft>
            <a:buNone/>
          </a:pPr>
          <a:endParaRPr lang="en-US" sz="500" kern="1200"/>
        </a:p>
      </dsp:txBody>
      <dsp:txXfrm>
        <a:off x="5599450" y="0"/>
        <a:ext cx="324545" cy="1625600"/>
      </dsp:txXfrm>
    </dsp:sp>
    <dsp:sp modelId="{790B2865-F8DF-4545-A088-8EB3EBC267E2}">
      <dsp:nvSpPr>
        <dsp:cNvPr id="0" name=""/>
        <dsp:cNvSpPr/>
      </dsp:nvSpPr>
      <dsp:spPr>
        <a:xfrm>
          <a:off x="6178067" y="2055204"/>
          <a:ext cx="170468" cy="142001"/>
        </a:xfrm>
        <a:prstGeom prst="ellipse">
          <a:avLst/>
        </a:prstGeom>
        <a:solidFill>
          <a:schemeClr val="accent5">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8E568D5-9EF4-4AE8-A5D2-982805EEE0C8}">
      <dsp:nvSpPr>
        <dsp:cNvPr id="0" name=""/>
        <dsp:cNvSpPr/>
      </dsp:nvSpPr>
      <dsp:spPr>
        <a:xfrm>
          <a:off x="6309075" y="2438399"/>
          <a:ext cx="324545" cy="1625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t" anchorCtr="1">
          <a:noAutofit/>
        </a:bodyPr>
        <a:lstStyle/>
        <a:p>
          <a:pPr marL="0" lvl="0" indent="0" algn="l" defTabSz="222250">
            <a:lnSpc>
              <a:spcPct val="90000"/>
            </a:lnSpc>
            <a:spcBef>
              <a:spcPct val="0"/>
            </a:spcBef>
            <a:spcAft>
              <a:spcPct val="35000"/>
            </a:spcAft>
            <a:buNone/>
          </a:pPr>
          <a:r>
            <a:rPr lang="en-US" sz="500" kern="1200">
              <a:solidFill>
                <a:schemeClr val="bg1"/>
              </a:solidFill>
            </a:rPr>
            <a:t>TA Has Engaged with All Sites</a:t>
          </a:r>
        </a:p>
        <a:p>
          <a:pPr marL="57150" lvl="1" indent="-57150" algn="l" defTabSz="177800">
            <a:lnSpc>
              <a:spcPct val="90000"/>
            </a:lnSpc>
            <a:spcBef>
              <a:spcPct val="0"/>
            </a:spcBef>
            <a:spcAft>
              <a:spcPct val="15000"/>
            </a:spcAft>
            <a:buChar char="•"/>
          </a:pPr>
          <a:r>
            <a:rPr lang="en-US" sz="400" kern="1200">
              <a:solidFill>
                <a:schemeClr val="bg1"/>
              </a:solidFill>
            </a:rPr>
            <a:t>2/15/22</a:t>
          </a:r>
        </a:p>
      </dsp:txBody>
      <dsp:txXfrm>
        <a:off x="6309075" y="2438399"/>
        <a:ext cx="324545" cy="1625600"/>
      </dsp:txXfrm>
    </dsp:sp>
    <dsp:sp modelId="{EB86160A-3C73-4ACC-A88B-5C173ECE8015}">
      <dsp:nvSpPr>
        <dsp:cNvPr id="0" name=""/>
        <dsp:cNvSpPr/>
      </dsp:nvSpPr>
      <dsp:spPr>
        <a:xfrm>
          <a:off x="6237003" y="1869727"/>
          <a:ext cx="324545" cy="324545"/>
        </a:xfrm>
        <a:prstGeom prst="ellipse">
          <a:avLst/>
        </a:prstGeom>
        <a:solidFill>
          <a:schemeClr val="accent5">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6C86A02-F505-4430-83F7-EB707C6614F6}">
      <dsp:nvSpPr>
        <dsp:cNvPr id="0" name=""/>
        <dsp:cNvSpPr/>
      </dsp:nvSpPr>
      <dsp:spPr>
        <a:xfrm>
          <a:off x="6280995" y="0"/>
          <a:ext cx="324545" cy="1625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0">
          <a:noAutofit/>
        </a:bodyPr>
        <a:lstStyle/>
        <a:p>
          <a:pPr marL="0" lvl="0" indent="0" algn="ctr" defTabSz="222250">
            <a:lnSpc>
              <a:spcPct val="90000"/>
            </a:lnSpc>
            <a:spcBef>
              <a:spcPct val="0"/>
            </a:spcBef>
            <a:spcAft>
              <a:spcPct val="35000"/>
            </a:spcAft>
            <a:buNone/>
          </a:pPr>
          <a:endParaRPr lang="en-US" sz="500" kern="1200"/>
        </a:p>
      </dsp:txBody>
      <dsp:txXfrm>
        <a:off x="6280995" y="0"/>
        <a:ext cx="324545" cy="1625600"/>
      </dsp:txXfrm>
    </dsp:sp>
    <dsp:sp modelId="{96522402-8AEC-4F55-8EA2-823F156DAE2D}">
      <dsp:nvSpPr>
        <dsp:cNvPr id="0" name=""/>
        <dsp:cNvSpPr/>
      </dsp:nvSpPr>
      <dsp:spPr>
        <a:xfrm>
          <a:off x="6859612" y="2055204"/>
          <a:ext cx="170468" cy="142001"/>
        </a:xfrm>
        <a:prstGeom prst="ellipse">
          <a:avLst/>
        </a:prstGeom>
        <a:solidFill>
          <a:schemeClr val="accent5">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9AB70D3-AD73-44A9-84EE-C02CECDEA346}">
      <dsp:nvSpPr>
        <dsp:cNvPr id="0" name=""/>
        <dsp:cNvSpPr/>
      </dsp:nvSpPr>
      <dsp:spPr>
        <a:xfrm>
          <a:off x="6990620" y="2438399"/>
          <a:ext cx="324545" cy="1625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t" anchorCtr="1">
          <a:noAutofit/>
        </a:bodyPr>
        <a:lstStyle/>
        <a:p>
          <a:pPr marL="0" lvl="0" indent="0" algn="l" defTabSz="222250">
            <a:lnSpc>
              <a:spcPct val="90000"/>
            </a:lnSpc>
            <a:spcBef>
              <a:spcPct val="0"/>
            </a:spcBef>
            <a:spcAft>
              <a:spcPct val="35000"/>
            </a:spcAft>
            <a:buNone/>
          </a:pPr>
          <a:r>
            <a:rPr lang="en-US" sz="500" kern="1200">
              <a:solidFill>
                <a:schemeClr val="bg1"/>
              </a:solidFill>
            </a:rPr>
            <a:t>Client-Facing Services Begin with Staff In-Place</a:t>
          </a:r>
        </a:p>
        <a:p>
          <a:pPr marL="57150" lvl="1" indent="-57150" algn="l" defTabSz="177800">
            <a:lnSpc>
              <a:spcPct val="90000"/>
            </a:lnSpc>
            <a:spcBef>
              <a:spcPct val="0"/>
            </a:spcBef>
            <a:spcAft>
              <a:spcPct val="15000"/>
            </a:spcAft>
            <a:buChar char="•"/>
          </a:pPr>
          <a:r>
            <a:rPr lang="en-US" sz="400" kern="1200">
              <a:solidFill>
                <a:schemeClr val="bg1"/>
              </a:solidFill>
            </a:rPr>
            <a:t>3/1/22</a:t>
          </a:r>
        </a:p>
      </dsp:txBody>
      <dsp:txXfrm>
        <a:off x="6990620" y="2438399"/>
        <a:ext cx="324545" cy="1625600"/>
      </dsp:txXfrm>
    </dsp:sp>
    <dsp:sp modelId="{A8E35876-5044-4E08-873A-CD8E14912165}">
      <dsp:nvSpPr>
        <dsp:cNvPr id="0" name=""/>
        <dsp:cNvSpPr/>
      </dsp:nvSpPr>
      <dsp:spPr>
        <a:xfrm>
          <a:off x="6918548" y="1869727"/>
          <a:ext cx="324545" cy="324545"/>
        </a:xfrm>
        <a:prstGeom prst="ellipse">
          <a:avLst/>
        </a:prstGeom>
        <a:solidFill>
          <a:schemeClr val="accent5">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8B26E3F-6E4B-4154-9760-C760E7AC9895}">
      <dsp:nvSpPr>
        <dsp:cNvPr id="0" name=""/>
        <dsp:cNvSpPr/>
      </dsp:nvSpPr>
      <dsp:spPr>
        <a:xfrm>
          <a:off x="6962540" y="0"/>
          <a:ext cx="324545" cy="1625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0">
          <a:noAutofit/>
        </a:bodyPr>
        <a:lstStyle/>
        <a:p>
          <a:pPr marL="0" lvl="0" indent="0" algn="ctr" defTabSz="222250">
            <a:lnSpc>
              <a:spcPct val="90000"/>
            </a:lnSpc>
            <a:spcBef>
              <a:spcPct val="0"/>
            </a:spcBef>
            <a:spcAft>
              <a:spcPct val="35000"/>
            </a:spcAft>
            <a:buNone/>
          </a:pPr>
          <a:endParaRPr lang="en-US" sz="500" kern="1200"/>
        </a:p>
      </dsp:txBody>
      <dsp:txXfrm>
        <a:off x="6962540" y="0"/>
        <a:ext cx="324545" cy="1625600"/>
      </dsp:txXfrm>
    </dsp:sp>
    <dsp:sp modelId="{15BDD892-165D-4294-8F24-05131165864D}">
      <dsp:nvSpPr>
        <dsp:cNvPr id="0" name=""/>
        <dsp:cNvSpPr/>
      </dsp:nvSpPr>
      <dsp:spPr>
        <a:xfrm>
          <a:off x="7541157" y="2055204"/>
          <a:ext cx="170468" cy="142001"/>
        </a:xfrm>
        <a:prstGeom prst="ellipse">
          <a:avLst/>
        </a:prstGeom>
        <a:solidFill>
          <a:schemeClr val="accent5">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E48B282-BAB3-414A-B1E0-0E64FA6A8FBA}">
      <dsp:nvSpPr>
        <dsp:cNvPr id="0" name=""/>
        <dsp:cNvSpPr/>
      </dsp:nvSpPr>
      <dsp:spPr>
        <a:xfrm>
          <a:off x="7672165" y="2438399"/>
          <a:ext cx="324545" cy="1625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t" anchorCtr="1">
          <a:noAutofit/>
        </a:bodyPr>
        <a:lstStyle/>
        <a:p>
          <a:pPr marL="0" lvl="0" indent="0" algn="l" defTabSz="222250">
            <a:lnSpc>
              <a:spcPct val="90000"/>
            </a:lnSpc>
            <a:spcBef>
              <a:spcPct val="0"/>
            </a:spcBef>
            <a:spcAft>
              <a:spcPct val="35000"/>
            </a:spcAft>
            <a:buNone/>
          </a:pPr>
          <a:r>
            <a:rPr lang="en-US" sz="500" kern="1200">
              <a:solidFill>
                <a:schemeClr val="bg1"/>
              </a:solidFill>
            </a:rPr>
            <a:t>Hiring Is Completed</a:t>
          </a:r>
        </a:p>
        <a:p>
          <a:pPr marL="57150" lvl="1" indent="-57150" algn="l" defTabSz="177800">
            <a:lnSpc>
              <a:spcPct val="90000"/>
            </a:lnSpc>
            <a:spcBef>
              <a:spcPct val="0"/>
            </a:spcBef>
            <a:spcAft>
              <a:spcPct val="15000"/>
            </a:spcAft>
            <a:buChar char="•"/>
          </a:pPr>
          <a:r>
            <a:rPr lang="en-US" sz="400" kern="1200">
              <a:solidFill>
                <a:schemeClr val="bg1"/>
              </a:solidFill>
            </a:rPr>
            <a:t>3/15/22</a:t>
          </a:r>
        </a:p>
      </dsp:txBody>
      <dsp:txXfrm>
        <a:off x="7672165" y="2438399"/>
        <a:ext cx="324545" cy="1625600"/>
      </dsp:txXfrm>
    </dsp:sp>
    <dsp:sp modelId="{D9F63240-C7F9-4D22-9CBD-8947E2A4D8CB}">
      <dsp:nvSpPr>
        <dsp:cNvPr id="0" name=""/>
        <dsp:cNvSpPr/>
      </dsp:nvSpPr>
      <dsp:spPr>
        <a:xfrm>
          <a:off x="7600093" y="1869727"/>
          <a:ext cx="324545" cy="324545"/>
        </a:xfrm>
        <a:prstGeom prst="ellipse">
          <a:avLst/>
        </a:prstGeom>
        <a:solidFill>
          <a:schemeClr val="accent5">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37514A2-7CCC-4A24-8349-3CEB97F58D3D}">
      <dsp:nvSpPr>
        <dsp:cNvPr id="0" name=""/>
        <dsp:cNvSpPr/>
      </dsp:nvSpPr>
      <dsp:spPr>
        <a:xfrm>
          <a:off x="7644085" y="0"/>
          <a:ext cx="324545" cy="1625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0">
          <a:noAutofit/>
        </a:bodyPr>
        <a:lstStyle/>
        <a:p>
          <a:pPr marL="0" lvl="0" indent="0" algn="ctr" defTabSz="222250">
            <a:lnSpc>
              <a:spcPct val="90000"/>
            </a:lnSpc>
            <a:spcBef>
              <a:spcPct val="0"/>
            </a:spcBef>
            <a:spcAft>
              <a:spcPct val="35000"/>
            </a:spcAft>
            <a:buNone/>
          </a:pPr>
          <a:endParaRPr lang="en-US" sz="500" kern="1200"/>
        </a:p>
      </dsp:txBody>
      <dsp:txXfrm>
        <a:off x="7644085" y="0"/>
        <a:ext cx="324545" cy="1625600"/>
      </dsp:txXfrm>
    </dsp:sp>
    <dsp:sp modelId="{7AD56A19-EFC6-4D05-A40C-E62A87B6CB62}">
      <dsp:nvSpPr>
        <dsp:cNvPr id="0" name=""/>
        <dsp:cNvSpPr/>
      </dsp:nvSpPr>
      <dsp:spPr>
        <a:xfrm>
          <a:off x="8222702" y="2055204"/>
          <a:ext cx="170468" cy="142001"/>
        </a:xfrm>
        <a:prstGeom prst="ellipse">
          <a:avLst/>
        </a:prstGeom>
        <a:solidFill>
          <a:schemeClr val="accent5">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417D2D1-BA5E-410A-ADBC-CE43D9945405}">
      <dsp:nvSpPr>
        <dsp:cNvPr id="0" name=""/>
        <dsp:cNvSpPr/>
      </dsp:nvSpPr>
      <dsp:spPr>
        <a:xfrm>
          <a:off x="8353710" y="2438399"/>
          <a:ext cx="324545" cy="1625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t" anchorCtr="1">
          <a:noAutofit/>
        </a:bodyPr>
        <a:lstStyle/>
        <a:p>
          <a:pPr marL="0" lvl="0" indent="0" algn="l" defTabSz="222250">
            <a:lnSpc>
              <a:spcPct val="90000"/>
            </a:lnSpc>
            <a:spcBef>
              <a:spcPct val="0"/>
            </a:spcBef>
            <a:spcAft>
              <a:spcPct val="35000"/>
            </a:spcAft>
            <a:buNone/>
          </a:pPr>
          <a:r>
            <a:rPr lang="en-US" sz="500" kern="1200">
              <a:solidFill>
                <a:schemeClr val="bg1"/>
              </a:solidFill>
            </a:rPr>
            <a:t>All Client-Facing Services Have Begun</a:t>
          </a:r>
        </a:p>
        <a:p>
          <a:pPr marL="57150" lvl="1" indent="-57150" algn="l" defTabSz="177800">
            <a:lnSpc>
              <a:spcPct val="90000"/>
            </a:lnSpc>
            <a:spcBef>
              <a:spcPct val="0"/>
            </a:spcBef>
            <a:spcAft>
              <a:spcPct val="15000"/>
            </a:spcAft>
            <a:buChar char="•"/>
          </a:pPr>
          <a:r>
            <a:rPr lang="en-US" sz="400" kern="1200">
              <a:solidFill>
                <a:schemeClr val="bg1"/>
              </a:solidFill>
            </a:rPr>
            <a:t>4/1/22</a:t>
          </a:r>
        </a:p>
      </dsp:txBody>
      <dsp:txXfrm>
        <a:off x="8353710" y="2438399"/>
        <a:ext cx="324545" cy="1625600"/>
      </dsp:txXfrm>
    </dsp:sp>
    <dsp:sp modelId="{2B5FC274-3A44-488E-8D15-9220B35FD0C2}">
      <dsp:nvSpPr>
        <dsp:cNvPr id="0" name=""/>
        <dsp:cNvSpPr/>
      </dsp:nvSpPr>
      <dsp:spPr>
        <a:xfrm>
          <a:off x="8281638" y="1869727"/>
          <a:ext cx="324545" cy="324545"/>
        </a:xfrm>
        <a:prstGeom prst="ellipse">
          <a:avLst/>
        </a:prstGeom>
        <a:solidFill>
          <a:schemeClr val="accent5">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62D486-A514-45E8-835B-CD4139670035}" type="datetimeFigureOut">
              <a:rPr lang="en-US" smtClean="0"/>
              <a:t>1/13/2022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8264E0-A8C8-4464-9E69-719D59E7C70F}" type="slidenum">
              <a:rPr lang="en-US" smtClean="0"/>
              <a:t>‹#›</a:t>
            </a:fld>
            <a:endParaRPr lang="en-US"/>
          </a:p>
        </p:txBody>
      </p:sp>
    </p:spTree>
    <p:extLst>
      <p:ext uri="{BB962C8B-B14F-4D97-AF65-F5344CB8AC3E}">
        <p14:creationId xmlns:p14="http://schemas.microsoft.com/office/powerpoint/2010/main" val="24084164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2</a:t>
            </a:fld>
            <a:endParaRPr lang="en-US" dirty="0"/>
          </a:p>
        </p:txBody>
      </p:sp>
    </p:spTree>
    <p:extLst>
      <p:ext uri="{BB962C8B-B14F-4D97-AF65-F5344CB8AC3E}">
        <p14:creationId xmlns:p14="http://schemas.microsoft.com/office/powerpoint/2010/main" val="18683668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0" marR="0" lvl="0" indent="0" algn="l" defTabSz="920618" rtl="0" eaLnBrk="1" fontAlgn="auto" latinLnBrk="0" hangingPunct="1">
              <a:lnSpc>
                <a:spcPct val="100000"/>
              </a:lnSpc>
              <a:spcBef>
                <a:spcPts val="0"/>
              </a:spcBef>
              <a:spcAft>
                <a:spcPts val="0"/>
              </a:spcAft>
              <a:buClrTx/>
              <a:buSzTx/>
              <a:buFontTx/>
              <a:buNone/>
              <a:tabLst/>
              <a:defRPr/>
            </a:pPr>
            <a:r>
              <a:rPr lang="en-US" dirty="0"/>
              <a:t>Please download the Excel spreadsheet from the website to complete your actual budget. We want to make sure you show the budget with a breakdown over the 3 fiscal years that will be included. </a:t>
            </a:r>
          </a:p>
        </p:txBody>
      </p:sp>
      <p:sp>
        <p:nvSpPr>
          <p:cNvPr id="4" name="Slide Number Placeholder 3"/>
          <p:cNvSpPr>
            <a:spLocks noGrp="1"/>
          </p:cNvSpPr>
          <p:nvPr>
            <p:ph type="sldNum" sz="quarter" idx="10"/>
          </p:nvPr>
        </p:nvSpPr>
        <p:spPr/>
        <p:txBody>
          <a:bodyPr/>
          <a:lstStyle/>
          <a:p>
            <a:fld id="{DBCC7D24-0DC9-4E9C-89C0-35D79A09D337}" type="slidenum">
              <a:rPr lang="en-US" smtClean="0"/>
              <a:t>13</a:t>
            </a:fld>
            <a:endParaRPr lang="en-US"/>
          </a:p>
        </p:txBody>
      </p:sp>
    </p:spTree>
    <p:extLst>
      <p:ext uri="{BB962C8B-B14F-4D97-AF65-F5344CB8AC3E}">
        <p14:creationId xmlns:p14="http://schemas.microsoft.com/office/powerpoint/2010/main" val="30682419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0" marR="0" lvl="0" indent="0" algn="l" defTabSz="920618" rtl="0" eaLnBrk="1" fontAlgn="auto" latinLnBrk="0" hangingPunct="1">
              <a:lnSpc>
                <a:spcPct val="100000"/>
              </a:lnSpc>
              <a:spcBef>
                <a:spcPts val="0"/>
              </a:spcBef>
              <a:spcAft>
                <a:spcPts val="0"/>
              </a:spcAft>
              <a:buClrTx/>
              <a:buSzTx/>
              <a:buFontTx/>
              <a:buNone/>
              <a:tabLst/>
              <a:defRPr/>
            </a:pPr>
            <a:r>
              <a:rPr lang="en-US" dirty="0"/>
              <a:t>Each section will have  specific points associated with it.  Please do not omit any sections as that will take points away from your application submission. </a:t>
            </a:r>
          </a:p>
        </p:txBody>
      </p:sp>
      <p:sp>
        <p:nvSpPr>
          <p:cNvPr id="4" name="Slide Number Placeholder 3"/>
          <p:cNvSpPr>
            <a:spLocks noGrp="1"/>
          </p:cNvSpPr>
          <p:nvPr>
            <p:ph type="sldNum" sz="quarter" idx="10"/>
          </p:nvPr>
        </p:nvSpPr>
        <p:spPr/>
        <p:txBody>
          <a:bodyPr/>
          <a:lstStyle/>
          <a:p>
            <a:fld id="{DBCC7D24-0DC9-4E9C-89C0-35D79A09D337}" type="slidenum">
              <a:rPr lang="en-US" smtClean="0"/>
              <a:t>14</a:t>
            </a:fld>
            <a:endParaRPr lang="en-US"/>
          </a:p>
        </p:txBody>
      </p:sp>
    </p:spTree>
    <p:extLst>
      <p:ext uri="{BB962C8B-B14F-4D97-AF65-F5344CB8AC3E}">
        <p14:creationId xmlns:p14="http://schemas.microsoft.com/office/powerpoint/2010/main" val="39434045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20618" rtl="0" eaLnBrk="1" fontAlgn="auto" latinLnBrk="0" hangingPunct="1">
              <a:lnSpc>
                <a:spcPct val="100000"/>
              </a:lnSpc>
              <a:spcBef>
                <a:spcPts val="0"/>
              </a:spcBef>
              <a:spcAft>
                <a:spcPts val="0"/>
              </a:spcAft>
              <a:buClrTx/>
              <a:buSzTx/>
              <a:buFontTx/>
              <a:buNone/>
              <a:tabLst/>
              <a:defRPr/>
            </a:pPr>
            <a:r>
              <a:rPr lang="en-US"/>
              <a:t>Summary slide for the Department.</a:t>
            </a:r>
          </a:p>
          <a:p>
            <a:pPr marL="0" marR="0" lvl="0" indent="0" algn="l" defTabSz="920618" rtl="0" eaLnBrk="1" fontAlgn="auto" latinLnBrk="0" hangingPunct="1">
              <a:lnSpc>
                <a:spcPct val="100000"/>
              </a:lnSpc>
              <a:spcBef>
                <a:spcPts val="0"/>
              </a:spcBef>
              <a:spcAft>
                <a:spcPts val="0"/>
              </a:spcAft>
              <a:buClrTx/>
              <a:buSzTx/>
              <a:buFontTx/>
              <a:buNone/>
              <a:tabLst/>
              <a:defRPr/>
            </a:pPr>
            <a:endParaRPr lang="en-US"/>
          </a:p>
          <a:p>
            <a:pPr marL="0" marR="0" lvl="0" indent="0" algn="l" defTabSz="920618" rtl="0" eaLnBrk="1" fontAlgn="auto" latinLnBrk="0" hangingPunct="1">
              <a:lnSpc>
                <a:spcPct val="100000"/>
              </a:lnSpc>
              <a:spcBef>
                <a:spcPts val="0"/>
              </a:spcBef>
              <a:spcAft>
                <a:spcPts val="0"/>
              </a:spcAft>
              <a:buClrTx/>
              <a:buSzTx/>
              <a:buFontTx/>
              <a:buNone/>
              <a:tabLst/>
              <a:defRPr/>
            </a:pPr>
            <a:r>
              <a:rPr lang="en-US"/>
              <a:t>Since our last update the total number of projects and concepts have remained the same at 25 and 26 respectively. The upper left quad gives you an indication of the workload across divisions.</a:t>
            </a:r>
          </a:p>
          <a:p>
            <a:pPr marL="0" marR="0" lvl="0" indent="0" algn="l" defTabSz="920618" rtl="0" eaLnBrk="1" fontAlgn="auto" latinLnBrk="0" hangingPunct="1">
              <a:lnSpc>
                <a:spcPct val="100000"/>
              </a:lnSpc>
              <a:spcBef>
                <a:spcPts val="0"/>
              </a:spcBef>
              <a:spcAft>
                <a:spcPts val="0"/>
              </a:spcAft>
              <a:buClrTx/>
              <a:buSzTx/>
              <a:buFontTx/>
              <a:buNone/>
              <a:tabLst/>
              <a:defRPr/>
            </a:pPr>
            <a:endParaRPr lang="en-US"/>
          </a:p>
          <a:p>
            <a:pPr marL="0" marR="0" lvl="0" indent="0" algn="l" defTabSz="920618" rtl="0" eaLnBrk="1" fontAlgn="auto" latinLnBrk="0" hangingPunct="1">
              <a:lnSpc>
                <a:spcPct val="100000"/>
              </a:lnSpc>
              <a:spcBef>
                <a:spcPts val="0"/>
              </a:spcBef>
              <a:spcAft>
                <a:spcPts val="0"/>
              </a:spcAft>
              <a:buClrTx/>
              <a:buSzTx/>
              <a:buFontTx/>
              <a:buNone/>
              <a:tabLst/>
              <a:defRPr/>
            </a:pPr>
            <a:r>
              <a:rPr lang="en-US"/>
              <a:t>On the Upper Right Quad we have used the data from the application rationalization effort and shown the status of applications based on 4 different buckets. The four buckets are – Applications that are in the process of being replaced, Applications that are in the planning phase for next replacement/retirement., Applications that are targeted to be replaced or retired in the future  and the fourth category is for those applications still being analyzed for disposition or those being retained</a:t>
            </a:r>
          </a:p>
          <a:p>
            <a:pPr marL="628650" marR="0" lvl="1" indent="-171450" algn="l" defTabSz="920618"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t>The colors give you an indication of the number by category. </a:t>
            </a:r>
          </a:p>
          <a:p>
            <a:pPr marL="628650" marR="0" lvl="1" indent="-171450" algn="l" defTabSz="920618"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t>In Progress (Green) ~ 32, In Planning (Yellow) ~ 95, Future Replace/Retire (Red) ~ 21 and Retain/Analyzing (Blue) ~ 230</a:t>
            </a:r>
          </a:p>
          <a:p>
            <a:pPr marL="0" marR="0" lvl="0" indent="0" algn="l" defTabSz="920618"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t>Bottom line this really indicates that while we are extremely busy with current efforts, there is still a lot of work to do to ensure our applications modernized across each portfolio</a:t>
            </a:r>
          </a:p>
          <a:p>
            <a:pPr marL="0" marR="0" lvl="0" indent="0" algn="l" defTabSz="920618"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a:p>
          <a:p>
            <a:pPr marL="0" marR="0" lvl="0" indent="0" algn="l" defTabSz="920618"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a:p>
          <a:p>
            <a:pPr marL="0" marR="0" lvl="0" indent="0" algn="l" defTabSz="920618"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t>Bottom left quadrant shows the status of the DevOps strategy. We’re continuing to make progress with new DevOps practices which will ultimately improve quality of code and accelerate the release process.</a:t>
            </a:r>
          </a:p>
          <a:p>
            <a:pPr marL="0" marR="0" lvl="0" indent="0" algn="l" defTabSz="920618"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a:p>
          <a:p>
            <a:pPr marL="0" marR="0" lvl="0" indent="0" algn="l" defTabSz="920618"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t>Bottom right quadrant shows the status of the Agile transformation that we have undertaken within the APMO (Medicaid and NC FAST and efforts in DPH)</a:t>
            </a:r>
          </a:p>
          <a:p>
            <a:pPr marL="0" marR="0" lvl="0" indent="0" algn="l" defTabSz="920618"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CC7D24-0DC9-4E9C-89C0-35D79A09D337}"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269721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8264E0-A8C8-4464-9E69-719D59E7C70F}" type="slidenum">
              <a:rPr lang="en-US" smtClean="0"/>
              <a:t>16</a:t>
            </a:fld>
            <a:endParaRPr lang="en-US"/>
          </a:p>
        </p:txBody>
      </p:sp>
    </p:spTree>
    <p:extLst>
      <p:ext uri="{BB962C8B-B14F-4D97-AF65-F5344CB8AC3E}">
        <p14:creationId xmlns:p14="http://schemas.microsoft.com/office/powerpoint/2010/main" val="21844201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8264E0-A8C8-4464-9E69-719D59E7C70F}" type="slidenum">
              <a:rPr lang="en-US" smtClean="0"/>
              <a:t>17</a:t>
            </a:fld>
            <a:endParaRPr lang="en-US"/>
          </a:p>
        </p:txBody>
      </p:sp>
    </p:spTree>
    <p:extLst>
      <p:ext uri="{BB962C8B-B14F-4D97-AF65-F5344CB8AC3E}">
        <p14:creationId xmlns:p14="http://schemas.microsoft.com/office/powerpoint/2010/main" val="29974673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CC7D24-0DC9-4E9C-89C0-35D79A09D337}"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1395174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0" marR="0" lvl="0" indent="0" algn="l" defTabSz="920618"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DBCC7D24-0DC9-4E9C-89C0-35D79A09D337}" type="slidenum">
              <a:rPr lang="en-US" smtClean="0"/>
              <a:t>4</a:t>
            </a:fld>
            <a:endParaRPr lang="en-US"/>
          </a:p>
        </p:txBody>
      </p:sp>
    </p:spTree>
    <p:extLst>
      <p:ext uri="{BB962C8B-B14F-4D97-AF65-F5344CB8AC3E}">
        <p14:creationId xmlns:p14="http://schemas.microsoft.com/office/powerpoint/2010/main" val="3584126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8264E0-A8C8-4464-9E69-719D59E7C70F}" type="slidenum">
              <a:rPr lang="en-US" smtClean="0"/>
              <a:t>5</a:t>
            </a:fld>
            <a:endParaRPr lang="en-US"/>
          </a:p>
        </p:txBody>
      </p:sp>
    </p:spTree>
    <p:extLst>
      <p:ext uri="{BB962C8B-B14F-4D97-AF65-F5344CB8AC3E}">
        <p14:creationId xmlns:p14="http://schemas.microsoft.com/office/powerpoint/2010/main" val="4108583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CC7D24-0DC9-4E9C-89C0-35D79A09D337}"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043777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More to come on the next slide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CC7D24-0DC9-4E9C-89C0-35D79A09D337}"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978666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CC7D24-0DC9-4E9C-89C0-35D79A09D337}"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786221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8264E0-A8C8-4464-9E69-719D59E7C70F}" type="slidenum">
              <a:rPr lang="en-US" smtClean="0"/>
              <a:t>9</a:t>
            </a:fld>
            <a:endParaRPr lang="en-US"/>
          </a:p>
        </p:txBody>
      </p:sp>
    </p:spTree>
    <p:extLst>
      <p:ext uri="{BB962C8B-B14F-4D97-AF65-F5344CB8AC3E}">
        <p14:creationId xmlns:p14="http://schemas.microsoft.com/office/powerpoint/2010/main" val="764766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0" marR="0" lvl="0" indent="0" algn="l" defTabSz="920618"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DBCC7D24-0DC9-4E9C-89C0-35D79A09D337}" type="slidenum">
              <a:rPr lang="en-US" smtClean="0"/>
              <a:t>10</a:t>
            </a:fld>
            <a:endParaRPr lang="en-US"/>
          </a:p>
        </p:txBody>
      </p:sp>
    </p:spTree>
    <p:extLst>
      <p:ext uri="{BB962C8B-B14F-4D97-AF65-F5344CB8AC3E}">
        <p14:creationId xmlns:p14="http://schemas.microsoft.com/office/powerpoint/2010/main" val="110898607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Master" Target="../slideMasters/slideMaster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3" Type="http://schemas.openxmlformats.org/officeDocument/2006/relationships/image" Target="../media/image9.jpeg"/><Relationship Id="rId7" Type="http://schemas.openxmlformats.org/officeDocument/2006/relationships/image" Target="../media/image13.jpeg"/><Relationship Id="rId2" Type="http://schemas.openxmlformats.org/officeDocument/2006/relationships/image" Target="../media/image8.jpeg"/><Relationship Id="rId1" Type="http://schemas.openxmlformats.org/officeDocument/2006/relationships/slideMaster" Target="../slideMasters/slideMaster4.xml"/><Relationship Id="rId6" Type="http://schemas.openxmlformats.org/officeDocument/2006/relationships/image" Target="../media/image12.jpeg"/><Relationship Id="rId5" Type="http://schemas.openxmlformats.org/officeDocument/2006/relationships/image" Target="../media/image11.jpeg"/><Relationship Id="rId4" Type="http://schemas.openxmlformats.org/officeDocument/2006/relationships/image" Target="../media/image10.jpe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 Photo header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16650" y="2067908"/>
            <a:ext cx="2017011" cy="1990847"/>
          </a:xfrm>
          <a:prstGeom prst="rect">
            <a:avLst/>
          </a:prstGeom>
        </p:spPr>
      </p:pic>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5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8" y="2051009"/>
            <a:ext cx="5774267" cy="2020824"/>
          </a:xfrm>
          <a:prstGeom prst="rect">
            <a:avLst/>
          </a:prstGeom>
        </p:spPr>
        <p:txBody>
          <a:bodyPr anchor="ctr">
            <a:no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vl2pPr marL="257175" indent="0">
              <a:buNone/>
              <a:defRPr sz="2100">
                <a:latin typeface="Franklin Gothic Demi Cond" panose="020B0706030402020204" pitchFamily="34" charset="0"/>
              </a:defRPr>
            </a:lvl2pPr>
            <a:lvl3pPr marL="514350" indent="0">
              <a:buNone/>
              <a:defRPr sz="2100">
                <a:latin typeface="Franklin Gothic Demi Cond" panose="020B0706030402020204" pitchFamily="34" charset="0"/>
              </a:defRPr>
            </a:lvl3pPr>
            <a:lvl4pPr marL="771525" indent="0">
              <a:buNone/>
              <a:defRPr sz="2100">
                <a:latin typeface="Franklin Gothic Demi Cond" panose="020B0706030402020204" pitchFamily="34" charset="0"/>
              </a:defRPr>
            </a:lvl4pPr>
            <a:lvl5pPr marL="1028700" indent="0">
              <a:buNone/>
              <a:defRPr sz="2100">
                <a:latin typeface="Franklin Gothic Demi Cond" panose="020B0706030402020204" pitchFamily="34" charset="0"/>
              </a:defRPr>
            </a:lvl5pPr>
          </a:lstStyle>
          <a:p>
            <a:pPr lvl="0"/>
            <a:r>
              <a:rPr lang="en-US"/>
              <a:t>Click to Add Presentation Title</a:t>
            </a:r>
          </a:p>
        </p:txBody>
      </p:sp>
      <p:sp>
        <p:nvSpPr>
          <p:cNvPr id="16" name="Text Placeholder 15"/>
          <p:cNvSpPr>
            <a:spLocks noGrp="1"/>
          </p:cNvSpPr>
          <p:nvPr>
            <p:ph type="body" sz="quarter" idx="11" hasCustomPrompt="1"/>
          </p:nvPr>
        </p:nvSpPr>
        <p:spPr>
          <a:xfrm>
            <a:off x="2768598" y="4071833"/>
            <a:ext cx="5774267" cy="948752"/>
          </a:xfrm>
          <a:prstGeom prst="rect">
            <a:avLst/>
          </a:prstGeom>
        </p:spPr>
        <p:txBody>
          <a:bodyPr anchor="b">
            <a:noAutofit/>
          </a:bodyPr>
          <a:lstStyle>
            <a:lvl1pPr marL="0" indent="0">
              <a:lnSpc>
                <a:spcPct val="100000"/>
              </a:lnSpc>
              <a:spcBef>
                <a:spcPts val="0"/>
              </a:spcBef>
              <a:buNone/>
              <a:defRPr sz="21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Presenter Name and Title</a:t>
            </a:r>
          </a:p>
        </p:txBody>
      </p:sp>
      <p:sp>
        <p:nvSpPr>
          <p:cNvPr id="17" name="Text Placeholder 17"/>
          <p:cNvSpPr>
            <a:spLocks noGrp="1"/>
          </p:cNvSpPr>
          <p:nvPr>
            <p:ph type="body" sz="quarter" idx="12" hasCustomPrompt="1"/>
          </p:nvPr>
        </p:nvSpPr>
        <p:spPr>
          <a:xfrm>
            <a:off x="2768598" y="5020585"/>
            <a:ext cx="5774267" cy="488226"/>
          </a:xfrm>
          <a:prstGeom prst="rect">
            <a:avLst/>
          </a:prstGeom>
        </p:spPr>
        <p:txBody>
          <a:bodyPr anchor="b">
            <a:normAutofit/>
          </a:bodyPr>
          <a:lstStyle>
            <a:lvl1pPr marL="0" indent="0">
              <a:buNone/>
              <a:defRPr sz="1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Date</a:t>
            </a:r>
          </a:p>
        </p:txBody>
      </p:sp>
      <p:sp>
        <p:nvSpPr>
          <p:cNvPr id="27" name="Rectangle 26">
            <a:extLst>
              <a:ext uri="{FF2B5EF4-FFF2-40B4-BE49-F238E27FC236}">
                <a16:creationId xmlns:a16="http://schemas.microsoft.com/office/drawing/2014/main" id="{E0FD344B-6B01-554D-8ED2-3BB8677B5CA3}"/>
              </a:ext>
            </a:extLst>
          </p:cNvPr>
          <p:cNvSpPr/>
          <p:nvPr userDrawn="1"/>
        </p:nvSpPr>
        <p:spPr>
          <a:xfrm>
            <a:off x="0" y="-2388"/>
            <a:ext cx="9144000" cy="1667901"/>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50" dirty="0">
              <a:solidFill>
                <a:schemeClr val="accent3">
                  <a:lumMod val="75000"/>
                </a:schemeClr>
              </a:solidFill>
              <a:latin typeface="Franklin Gothic Demi Cond" panose="020B0706030402020204" pitchFamily="34" charset="0"/>
            </a:endParaRPr>
          </a:p>
        </p:txBody>
      </p:sp>
      <p:pic>
        <p:nvPicPr>
          <p:cNvPr id="22" name="Picture 21">
            <a:extLst>
              <a:ext uri="{FF2B5EF4-FFF2-40B4-BE49-F238E27FC236}">
                <a16:creationId xmlns:a16="http://schemas.microsoft.com/office/drawing/2014/main" id="{E55F9543-F264-E749-BE41-F4DED20160BA}"/>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434" y="230733"/>
            <a:ext cx="1824946" cy="1216631"/>
          </a:xfrm>
          <a:prstGeom prst="rect">
            <a:avLst/>
          </a:prstGeom>
        </p:spPr>
      </p:pic>
      <p:pic>
        <p:nvPicPr>
          <p:cNvPr id="23" name="Picture 22">
            <a:extLst>
              <a:ext uri="{FF2B5EF4-FFF2-40B4-BE49-F238E27FC236}">
                <a16:creationId xmlns:a16="http://schemas.microsoft.com/office/drawing/2014/main" id="{77FB28BE-95CF-A648-9958-233FA3E2FD41}"/>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877087" y="232222"/>
            <a:ext cx="1820301" cy="1213653"/>
          </a:xfrm>
          <a:prstGeom prst="rect">
            <a:avLst/>
          </a:prstGeom>
        </p:spPr>
      </p:pic>
      <p:pic>
        <p:nvPicPr>
          <p:cNvPr id="24" name="Picture 23">
            <a:extLst>
              <a:ext uri="{FF2B5EF4-FFF2-40B4-BE49-F238E27FC236}">
                <a16:creationId xmlns:a16="http://schemas.microsoft.com/office/drawing/2014/main" id="{E36632A4-6418-EB46-8B31-F39C39E1D0E9}"/>
              </a:ext>
            </a:extLst>
          </p:cNvPr>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3760717" y="230100"/>
            <a:ext cx="1617803" cy="1217897"/>
          </a:xfrm>
          <a:prstGeom prst="rect">
            <a:avLst/>
          </a:prstGeom>
        </p:spPr>
      </p:pic>
      <p:pic>
        <p:nvPicPr>
          <p:cNvPr id="25" name="Picture 24">
            <a:extLst>
              <a:ext uri="{FF2B5EF4-FFF2-40B4-BE49-F238E27FC236}">
                <a16:creationId xmlns:a16="http://schemas.microsoft.com/office/drawing/2014/main" id="{92ACDB17-9B72-2747-AC8F-8FD41A14435B}"/>
              </a:ext>
            </a:extLst>
          </p:cNvPr>
          <p:cNvPicPr>
            <a:picLocks noChangeAspect="1"/>
          </p:cNvPicPr>
          <p:nvPr userDrawn="1"/>
        </p:nvPicPr>
        <p:blipFill>
          <a:blip r:embed="rId6" cstate="screen">
            <a:extLst>
              <a:ext uri="{28A0092B-C50C-407E-A947-70E740481C1C}">
                <a14:useLocalDpi xmlns:a14="http://schemas.microsoft.com/office/drawing/2010/main"/>
              </a:ext>
            </a:extLst>
          </a:blip>
          <a:stretch>
            <a:fillRect/>
          </a:stretch>
        </p:blipFill>
        <p:spPr>
          <a:xfrm>
            <a:off x="5444786" y="231327"/>
            <a:ext cx="1823652" cy="1215436"/>
          </a:xfrm>
          <a:prstGeom prst="rect">
            <a:avLst/>
          </a:prstGeom>
        </p:spPr>
      </p:pic>
      <p:pic>
        <p:nvPicPr>
          <p:cNvPr id="26" name="Picture 25">
            <a:extLst>
              <a:ext uri="{FF2B5EF4-FFF2-40B4-BE49-F238E27FC236}">
                <a16:creationId xmlns:a16="http://schemas.microsoft.com/office/drawing/2014/main" id="{F764052B-33F9-6041-8EFF-89AD41BE9853}"/>
              </a:ext>
            </a:extLst>
          </p:cNvPr>
          <p:cNvPicPr>
            <a:picLocks noChangeAspect="1"/>
          </p:cNvPicPr>
          <p:nvPr userDrawn="1"/>
        </p:nvPicPr>
        <p:blipFill>
          <a:blip r:embed="rId7" cstate="screen">
            <a:extLst>
              <a:ext uri="{28A0092B-C50C-407E-A947-70E740481C1C}">
                <a14:useLocalDpi xmlns:a14="http://schemas.microsoft.com/office/drawing/2010/main"/>
              </a:ext>
            </a:extLst>
          </a:blip>
          <a:stretch>
            <a:fillRect/>
          </a:stretch>
        </p:blipFill>
        <p:spPr>
          <a:xfrm>
            <a:off x="7320473" y="231327"/>
            <a:ext cx="1823625" cy="1215436"/>
          </a:xfrm>
          <a:prstGeom prst="rect">
            <a:avLst/>
          </a:prstGeom>
        </p:spPr>
      </p:pic>
    </p:spTree>
    <p:extLst>
      <p:ext uri="{BB962C8B-B14F-4D97-AF65-F5344CB8AC3E}">
        <p14:creationId xmlns:p14="http://schemas.microsoft.com/office/powerpoint/2010/main" val="25692330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008AE3-2135-4318-B736-B41F86AC382E}"/>
              </a:ext>
            </a:extLst>
          </p:cNvPr>
          <p:cNvSpPr>
            <a:spLocks noGrp="1"/>
          </p:cNvSpPr>
          <p:nvPr>
            <p:ph type="title"/>
          </p:nvPr>
        </p:nvSpPr>
        <p:spPr>
          <a:xfrm>
            <a:off x="628650" y="365129"/>
            <a:ext cx="7886700" cy="1325563"/>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3859576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userDrawn="1">
  <p:cSld name="1_Content Slide -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72" y="624054"/>
            <a:ext cx="7843267" cy="548640"/>
          </a:xfrm>
          <a:prstGeom prst="rect">
            <a:avLst/>
          </a:prstGeom>
        </p:spPr>
        <p:txBody>
          <a:bodyPr anchor="t">
            <a:noAutofit/>
          </a:bodyPr>
          <a:lstStyle>
            <a:lvl1pPr algn="l">
              <a:defRPr sz="18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788" b="1"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447803"/>
            <a:ext cx="7888288" cy="4795307"/>
          </a:xfrm>
          <a:prstGeom prst="rect">
            <a:avLst/>
          </a:prstGeom>
        </p:spPr>
        <p:txBody>
          <a:bodyPr>
            <a:noAutofit/>
          </a:bodyPr>
          <a:lstStyle>
            <a:lvl1pPr marL="128588" indent="-128588">
              <a:lnSpc>
                <a:spcPct val="100000"/>
              </a:lnSpc>
              <a:spcBef>
                <a:spcPts val="675"/>
              </a:spcBef>
              <a:defRPr sz="1575" b="1" i="0">
                <a:latin typeface="Arial" panose="020B0604020202020204" pitchFamily="34" charset="0"/>
                <a:ea typeface="Arial" panose="020B0604020202020204" pitchFamily="34" charset="0"/>
                <a:cs typeface="Arial" panose="020B0604020202020204" pitchFamily="34" charset="0"/>
              </a:defRPr>
            </a:lvl1pPr>
            <a:lvl2pPr marL="324148" indent="-131267">
              <a:lnSpc>
                <a:spcPct val="100000"/>
              </a:lnSpc>
              <a:buFont typeface="Franklin Gothic Medium" panose="020B0603020102020204" pitchFamily="34" charset="0"/>
              <a:buChar char="−"/>
              <a:defRPr sz="1350" b="1" i="0">
                <a:latin typeface="Arial" panose="020B0604020202020204" pitchFamily="34" charset="0"/>
                <a:ea typeface="Arial" panose="020B0604020202020204" pitchFamily="34" charset="0"/>
                <a:cs typeface="Arial" panose="020B0604020202020204" pitchFamily="34" charset="0"/>
              </a:defRPr>
            </a:lvl2pPr>
            <a:lvl3pPr marL="547391" indent="-128588">
              <a:lnSpc>
                <a:spcPct val="100000"/>
              </a:lnSpc>
              <a:defRPr sz="1125"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a:t>Click to add bullets</a:t>
            </a:r>
          </a:p>
          <a:p>
            <a:pPr lvl="1"/>
            <a:r>
              <a:rPr lang="en-US"/>
              <a:t> Bullet 2</a:t>
            </a:r>
          </a:p>
          <a:p>
            <a:pPr lvl="2"/>
            <a:r>
              <a:rPr lang="en-US"/>
              <a:t>Bullet 3</a:t>
            </a:r>
          </a:p>
        </p:txBody>
      </p:sp>
      <p:sp>
        <p:nvSpPr>
          <p:cNvPr id="5" name="Text Placeholder 4"/>
          <p:cNvSpPr>
            <a:spLocks noGrp="1"/>
          </p:cNvSpPr>
          <p:nvPr>
            <p:ph type="body" sz="quarter" idx="11" hasCustomPrompt="1"/>
          </p:nvPr>
        </p:nvSpPr>
        <p:spPr>
          <a:xfrm>
            <a:off x="522290" y="6243108"/>
            <a:ext cx="7992005" cy="330200"/>
          </a:xfrm>
          <a:prstGeom prst="rect">
            <a:avLst/>
          </a:prstGeom>
        </p:spPr>
        <p:txBody>
          <a:bodyPr anchor="b">
            <a:noAutofit/>
          </a:bodyPr>
          <a:lstStyle>
            <a:lvl1pPr marL="0" indent="0">
              <a:lnSpc>
                <a:spcPct val="100000"/>
              </a:lnSpc>
              <a:spcBef>
                <a:spcPts val="0"/>
              </a:spcBef>
              <a:buNone/>
              <a:defRPr sz="675"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cxnSp>
        <p:nvCxnSpPr>
          <p:cNvPr id="18" name="Straight Connector 17"/>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13731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8F504CD-9EC2-4E71-8E0E-1518733CDC2D}" type="datetimeFigureOut">
              <a:rPr lang="en-US" smtClean="0"/>
              <a:t>1/13/2022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3F5C9C-3530-4D1C-8E95-C520EF8AD320}" type="slidenum">
              <a:rPr lang="en-US" smtClean="0"/>
              <a:t>‹#›</a:t>
            </a:fld>
            <a:endParaRPr lang="en-US"/>
          </a:p>
        </p:txBody>
      </p:sp>
    </p:spTree>
    <p:extLst>
      <p:ext uri="{BB962C8B-B14F-4D97-AF65-F5344CB8AC3E}">
        <p14:creationId xmlns:p14="http://schemas.microsoft.com/office/powerpoint/2010/main" val="3806501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F504CD-9EC2-4E71-8E0E-1518733CDC2D}" type="datetimeFigureOut">
              <a:rPr lang="en-US" smtClean="0"/>
              <a:t>1/13/2022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3F5C9C-3530-4D1C-8E95-C520EF8AD320}" type="slidenum">
              <a:rPr lang="en-US" smtClean="0"/>
              <a:t>‹#›</a:t>
            </a:fld>
            <a:endParaRPr lang="en-US"/>
          </a:p>
        </p:txBody>
      </p:sp>
    </p:spTree>
    <p:extLst>
      <p:ext uri="{BB962C8B-B14F-4D97-AF65-F5344CB8AC3E}">
        <p14:creationId xmlns:p14="http://schemas.microsoft.com/office/powerpoint/2010/main" val="17776247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6"/>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F504CD-9EC2-4E71-8E0E-1518733CDC2D}" type="datetimeFigureOut">
              <a:rPr lang="en-US" smtClean="0"/>
              <a:t>1/13/2022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3F5C9C-3530-4D1C-8E95-C520EF8AD320}" type="slidenum">
              <a:rPr lang="en-US" smtClean="0"/>
              <a:t>‹#›</a:t>
            </a:fld>
            <a:endParaRPr lang="en-US"/>
          </a:p>
        </p:txBody>
      </p:sp>
    </p:spTree>
    <p:extLst>
      <p:ext uri="{BB962C8B-B14F-4D97-AF65-F5344CB8AC3E}">
        <p14:creationId xmlns:p14="http://schemas.microsoft.com/office/powerpoint/2010/main" val="17521348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8F504CD-9EC2-4E71-8E0E-1518733CDC2D}" type="datetimeFigureOut">
              <a:rPr lang="en-US" smtClean="0"/>
              <a:t>1/13/2022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3F5C9C-3530-4D1C-8E95-C520EF8AD320}" type="slidenum">
              <a:rPr lang="en-US" smtClean="0"/>
              <a:t>‹#›</a:t>
            </a:fld>
            <a:endParaRPr lang="en-US"/>
          </a:p>
        </p:txBody>
      </p:sp>
    </p:spTree>
    <p:extLst>
      <p:ext uri="{BB962C8B-B14F-4D97-AF65-F5344CB8AC3E}">
        <p14:creationId xmlns:p14="http://schemas.microsoft.com/office/powerpoint/2010/main" val="41702467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8F504CD-9EC2-4E71-8E0E-1518733CDC2D}" type="datetimeFigureOut">
              <a:rPr lang="en-US" smtClean="0"/>
              <a:t>1/13/2022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3F5C9C-3530-4D1C-8E95-C520EF8AD320}" type="slidenum">
              <a:rPr lang="en-US" smtClean="0"/>
              <a:t>‹#›</a:t>
            </a:fld>
            <a:endParaRPr lang="en-US"/>
          </a:p>
        </p:txBody>
      </p:sp>
    </p:spTree>
    <p:extLst>
      <p:ext uri="{BB962C8B-B14F-4D97-AF65-F5344CB8AC3E}">
        <p14:creationId xmlns:p14="http://schemas.microsoft.com/office/powerpoint/2010/main" val="40658517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8F504CD-9EC2-4E71-8E0E-1518733CDC2D}" type="datetimeFigureOut">
              <a:rPr lang="en-US" smtClean="0"/>
              <a:t>1/13/2022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3F5C9C-3530-4D1C-8E95-C520EF8AD320}" type="slidenum">
              <a:rPr lang="en-US" smtClean="0"/>
              <a:t>‹#›</a:t>
            </a:fld>
            <a:endParaRPr lang="en-US"/>
          </a:p>
        </p:txBody>
      </p:sp>
    </p:spTree>
    <p:extLst>
      <p:ext uri="{BB962C8B-B14F-4D97-AF65-F5344CB8AC3E}">
        <p14:creationId xmlns:p14="http://schemas.microsoft.com/office/powerpoint/2010/main" val="213044848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F504CD-9EC2-4E71-8E0E-1518733CDC2D}" type="datetimeFigureOut">
              <a:rPr lang="en-US" smtClean="0"/>
              <a:t>1/13/2022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3F5C9C-3530-4D1C-8E95-C520EF8AD320}" type="slidenum">
              <a:rPr lang="en-US" smtClean="0"/>
              <a:t>‹#›</a:t>
            </a:fld>
            <a:endParaRPr lang="en-US"/>
          </a:p>
        </p:txBody>
      </p:sp>
    </p:spTree>
    <p:extLst>
      <p:ext uri="{BB962C8B-B14F-4D97-AF65-F5344CB8AC3E}">
        <p14:creationId xmlns:p14="http://schemas.microsoft.com/office/powerpoint/2010/main" val="393364051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8F504CD-9EC2-4E71-8E0E-1518733CDC2D}" type="datetimeFigureOut">
              <a:rPr lang="en-US" smtClean="0"/>
              <a:t>1/13/2022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3F5C9C-3530-4D1C-8E95-C520EF8AD320}" type="slidenum">
              <a:rPr lang="en-US" smtClean="0"/>
              <a:t>‹#›</a:t>
            </a:fld>
            <a:endParaRPr lang="en-US"/>
          </a:p>
        </p:txBody>
      </p:sp>
    </p:spTree>
    <p:extLst>
      <p:ext uri="{BB962C8B-B14F-4D97-AF65-F5344CB8AC3E}">
        <p14:creationId xmlns:p14="http://schemas.microsoft.com/office/powerpoint/2010/main" val="18741320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16650" y="2067908"/>
            <a:ext cx="2017011" cy="1990847"/>
          </a:xfrm>
          <a:prstGeom prst="rect">
            <a:avLst/>
          </a:prstGeom>
        </p:spPr>
      </p:pic>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5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8" y="2051009"/>
            <a:ext cx="5774267" cy="2020824"/>
          </a:xfrm>
          <a:prstGeom prst="rect">
            <a:avLst/>
          </a:prstGeom>
        </p:spPr>
        <p:txBody>
          <a:bodyPr anchor="ctr">
            <a:no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vl2pPr marL="257175" indent="0">
              <a:buNone/>
              <a:defRPr sz="2100">
                <a:latin typeface="Franklin Gothic Demi Cond" panose="020B0706030402020204" pitchFamily="34" charset="0"/>
              </a:defRPr>
            </a:lvl2pPr>
            <a:lvl3pPr marL="514350" indent="0">
              <a:buNone/>
              <a:defRPr sz="2100">
                <a:latin typeface="Franklin Gothic Demi Cond" panose="020B0706030402020204" pitchFamily="34" charset="0"/>
              </a:defRPr>
            </a:lvl3pPr>
            <a:lvl4pPr marL="771525" indent="0">
              <a:buNone/>
              <a:defRPr sz="2100">
                <a:latin typeface="Franklin Gothic Demi Cond" panose="020B0706030402020204" pitchFamily="34" charset="0"/>
              </a:defRPr>
            </a:lvl4pPr>
            <a:lvl5pPr marL="1028700" indent="0">
              <a:buNone/>
              <a:defRPr sz="2100">
                <a:latin typeface="Franklin Gothic Demi Cond" panose="020B0706030402020204" pitchFamily="34" charset="0"/>
              </a:defRPr>
            </a:lvl5pPr>
          </a:lstStyle>
          <a:p>
            <a:pPr lvl="0"/>
            <a:r>
              <a:rPr lang="en-US"/>
              <a:t>Click to Add Presentation Title</a:t>
            </a:r>
          </a:p>
        </p:txBody>
      </p:sp>
      <p:sp>
        <p:nvSpPr>
          <p:cNvPr id="16" name="Text Placeholder 15"/>
          <p:cNvSpPr>
            <a:spLocks noGrp="1"/>
          </p:cNvSpPr>
          <p:nvPr>
            <p:ph type="body" sz="quarter" idx="11" hasCustomPrompt="1"/>
          </p:nvPr>
        </p:nvSpPr>
        <p:spPr>
          <a:xfrm>
            <a:off x="2768598" y="4071833"/>
            <a:ext cx="5774267" cy="948752"/>
          </a:xfrm>
          <a:prstGeom prst="rect">
            <a:avLst/>
          </a:prstGeom>
        </p:spPr>
        <p:txBody>
          <a:bodyPr anchor="b">
            <a:noAutofit/>
          </a:bodyPr>
          <a:lstStyle>
            <a:lvl1pPr marL="0" indent="0">
              <a:lnSpc>
                <a:spcPct val="100000"/>
              </a:lnSpc>
              <a:spcBef>
                <a:spcPts val="0"/>
              </a:spcBef>
              <a:buNone/>
              <a:defRPr sz="21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Presenter Name and Title</a:t>
            </a:r>
          </a:p>
        </p:txBody>
      </p:sp>
      <p:sp>
        <p:nvSpPr>
          <p:cNvPr id="17" name="Text Placeholder 17"/>
          <p:cNvSpPr>
            <a:spLocks noGrp="1"/>
          </p:cNvSpPr>
          <p:nvPr>
            <p:ph type="body" sz="quarter" idx="12" hasCustomPrompt="1"/>
          </p:nvPr>
        </p:nvSpPr>
        <p:spPr>
          <a:xfrm>
            <a:off x="2768598" y="5020585"/>
            <a:ext cx="5774267" cy="488226"/>
          </a:xfrm>
          <a:prstGeom prst="rect">
            <a:avLst/>
          </a:prstGeom>
        </p:spPr>
        <p:txBody>
          <a:bodyPr anchor="b">
            <a:normAutofit/>
          </a:bodyPr>
          <a:lstStyle>
            <a:lvl1pPr marL="0" indent="0">
              <a:buNone/>
              <a:defRPr sz="1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Date</a:t>
            </a:r>
          </a:p>
        </p:txBody>
      </p:sp>
      <p:sp>
        <p:nvSpPr>
          <p:cNvPr id="14" name="Rectangle 13"/>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50" dirty="0">
              <a:solidFill>
                <a:schemeClr val="accent3">
                  <a:lumMod val="75000"/>
                </a:schemeClr>
              </a:solidFill>
              <a:latin typeface="Franklin Gothic Demi Cond" panose="020B0706030402020204" pitchFamily="34" charset="0"/>
            </a:endParaRPr>
          </a:p>
        </p:txBody>
      </p:sp>
    </p:spTree>
    <p:extLst>
      <p:ext uri="{BB962C8B-B14F-4D97-AF65-F5344CB8AC3E}">
        <p14:creationId xmlns:p14="http://schemas.microsoft.com/office/powerpoint/2010/main" val="3807825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8F504CD-9EC2-4E71-8E0E-1518733CDC2D}" type="datetimeFigureOut">
              <a:rPr lang="en-US" smtClean="0"/>
              <a:t>1/13/2022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3F5C9C-3530-4D1C-8E95-C520EF8AD320}" type="slidenum">
              <a:rPr lang="en-US" smtClean="0"/>
              <a:t>‹#›</a:t>
            </a:fld>
            <a:endParaRPr lang="en-US"/>
          </a:p>
        </p:txBody>
      </p:sp>
    </p:spTree>
    <p:extLst>
      <p:ext uri="{BB962C8B-B14F-4D97-AF65-F5344CB8AC3E}">
        <p14:creationId xmlns:p14="http://schemas.microsoft.com/office/powerpoint/2010/main" val="8476188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F504CD-9EC2-4E71-8E0E-1518733CDC2D}" type="datetimeFigureOut">
              <a:rPr lang="en-US" smtClean="0"/>
              <a:t>1/13/2022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3F5C9C-3530-4D1C-8E95-C520EF8AD320}" type="slidenum">
              <a:rPr lang="en-US" smtClean="0"/>
              <a:t>‹#›</a:t>
            </a:fld>
            <a:endParaRPr lang="en-US"/>
          </a:p>
        </p:txBody>
      </p:sp>
    </p:spTree>
    <p:extLst>
      <p:ext uri="{BB962C8B-B14F-4D97-AF65-F5344CB8AC3E}">
        <p14:creationId xmlns:p14="http://schemas.microsoft.com/office/powerpoint/2010/main" val="309387070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F504CD-9EC2-4E71-8E0E-1518733CDC2D}" type="datetimeFigureOut">
              <a:rPr lang="en-US" smtClean="0"/>
              <a:t>1/13/2022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3F5C9C-3530-4D1C-8E95-C520EF8AD320}" type="slidenum">
              <a:rPr lang="en-US" smtClean="0"/>
              <a:t>‹#›</a:t>
            </a:fld>
            <a:endParaRPr lang="en-US"/>
          </a:p>
        </p:txBody>
      </p:sp>
    </p:spTree>
    <p:extLst>
      <p:ext uri="{BB962C8B-B14F-4D97-AF65-F5344CB8AC3E}">
        <p14:creationId xmlns:p14="http://schemas.microsoft.com/office/powerpoint/2010/main" val="288985515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_Title Slide - Photo header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16650" y="2067908"/>
            <a:ext cx="2017011" cy="1990847"/>
          </a:xfrm>
          <a:prstGeom prst="rect">
            <a:avLst/>
          </a:prstGeom>
        </p:spPr>
      </p:pic>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5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8" y="2051009"/>
            <a:ext cx="5774267" cy="2020824"/>
          </a:xfrm>
          <a:prstGeom prst="rect">
            <a:avLst/>
          </a:prstGeom>
        </p:spPr>
        <p:txBody>
          <a:bodyPr anchor="ctr">
            <a:no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vl2pPr marL="257175" indent="0">
              <a:buNone/>
              <a:defRPr sz="2100">
                <a:latin typeface="Franklin Gothic Demi Cond" panose="020B0706030402020204" pitchFamily="34" charset="0"/>
              </a:defRPr>
            </a:lvl2pPr>
            <a:lvl3pPr marL="514350" indent="0">
              <a:buNone/>
              <a:defRPr sz="2100">
                <a:latin typeface="Franklin Gothic Demi Cond" panose="020B0706030402020204" pitchFamily="34" charset="0"/>
              </a:defRPr>
            </a:lvl3pPr>
            <a:lvl4pPr marL="771525" indent="0">
              <a:buNone/>
              <a:defRPr sz="2100">
                <a:latin typeface="Franklin Gothic Demi Cond" panose="020B0706030402020204" pitchFamily="34" charset="0"/>
              </a:defRPr>
            </a:lvl4pPr>
            <a:lvl5pPr marL="1028700" indent="0">
              <a:buNone/>
              <a:defRPr sz="2100">
                <a:latin typeface="Franklin Gothic Demi Cond" panose="020B0706030402020204" pitchFamily="34" charset="0"/>
              </a:defRPr>
            </a:lvl5pPr>
          </a:lstStyle>
          <a:p>
            <a:pPr lvl="0"/>
            <a:r>
              <a:rPr lang="en-US"/>
              <a:t>Click to Add Presentation Title</a:t>
            </a:r>
          </a:p>
        </p:txBody>
      </p:sp>
      <p:sp>
        <p:nvSpPr>
          <p:cNvPr id="16" name="Text Placeholder 15"/>
          <p:cNvSpPr>
            <a:spLocks noGrp="1"/>
          </p:cNvSpPr>
          <p:nvPr>
            <p:ph type="body" sz="quarter" idx="11" hasCustomPrompt="1"/>
          </p:nvPr>
        </p:nvSpPr>
        <p:spPr>
          <a:xfrm>
            <a:off x="2768598" y="4071833"/>
            <a:ext cx="5774267" cy="948752"/>
          </a:xfrm>
          <a:prstGeom prst="rect">
            <a:avLst/>
          </a:prstGeom>
        </p:spPr>
        <p:txBody>
          <a:bodyPr anchor="b">
            <a:noAutofit/>
          </a:bodyPr>
          <a:lstStyle>
            <a:lvl1pPr marL="0" indent="0">
              <a:lnSpc>
                <a:spcPct val="100000"/>
              </a:lnSpc>
              <a:spcBef>
                <a:spcPts val="0"/>
              </a:spcBef>
              <a:buNone/>
              <a:defRPr sz="21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Presenter Name and Title</a:t>
            </a:r>
          </a:p>
        </p:txBody>
      </p:sp>
      <p:sp>
        <p:nvSpPr>
          <p:cNvPr id="17" name="Text Placeholder 17"/>
          <p:cNvSpPr>
            <a:spLocks noGrp="1"/>
          </p:cNvSpPr>
          <p:nvPr>
            <p:ph type="body" sz="quarter" idx="12" hasCustomPrompt="1"/>
          </p:nvPr>
        </p:nvSpPr>
        <p:spPr>
          <a:xfrm>
            <a:off x="2768598" y="5020585"/>
            <a:ext cx="5774267" cy="488226"/>
          </a:xfrm>
          <a:prstGeom prst="rect">
            <a:avLst/>
          </a:prstGeom>
        </p:spPr>
        <p:txBody>
          <a:bodyPr anchor="b">
            <a:normAutofit/>
          </a:bodyPr>
          <a:lstStyle>
            <a:lvl1pPr marL="0" indent="0">
              <a:buNone/>
              <a:defRPr sz="1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Date</a:t>
            </a:r>
          </a:p>
        </p:txBody>
      </p:sp>
      <p:sp>
        <p:nvSpPr>
          <p:cNvPr id="27" name="Rectangle 26">
            <a:extLst>
              <a:ext uri="{FF2B5EF4-FFF2-40B4-BE49-F238E27FC236}">
                <a16:creationId xmlns:a16="http://schemas.microsoft.com/office/drawing/2014/main" id="{E0FD344B-6B01-554D-8ED2-3BB8677B5CA3}"/>
              </a:ext>
            </a:extLst>
          </p:cNvPr>
          <p:cNvSpPr/>
          <p:nvPr userDrawn="1"/>
        </p:nvSpPr>
        <p:spPr>
          <a:xfrm>
            <a:off x="0" y="-2388"/>
            <a:ext cx="9144000" cy="1667901"/>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50" dirty="0">
              <a:solidFill>
                <a:schemeClr val="accent3">
                  <a:lumMod val="75000"/>
                </a:schemeClr>
              </a:solidFill>
              <a:latin typeface="Franklin Gothic Demi Cond" panose="020B0706030402020204" pitchFamily="34" charset="0"/>
            </a:endParaRPr>
          </a:p>
        </p:txBody>
      </p:sp>
      <p:pic>
        <p:nvPicPr>
          <p:cNvPr id="22" name="Picture 21">
            <a:extLst>
              <a:ext uri="{FF2B5EF4-FFF2-40B4-BE49-F238E27FC236}">
                <a16:creationId xmlns:a16="http://schemas.microsoft.com/office/drawing/2014/main" id="{E55F9543-F264-E749-BE41-F4DED20160BA}"/>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434" y="230733"/>
            <a:ext cx="1824946" cy="1216631"/>
          </a:xfrm>
          <a:prstGeom prst="rect">
            <a:avLst/>
          </a:prstGeom>
        </p:spPr>
      </p:pic>
      <p:pic>
        <p:nvPicPr>
          <p:cNvPr id="23" name="Picture 22">
            <a:extLst>
              <a:ext uri="{FF2B5EF4-FFF2-40B4-BE49-F238E27FC236}">
                <a16:creationId xmlns:a16="http://schemas.microsoft.com/office/drawing/2014/main" id="{77FB28BE-95CF-A648-9958-233FA3E2FD41}"/>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877087" y="232222"/>
            <a:ext cx="1820301" cy="1213653"/>
          </a:xfrm>
          <a:prstGeom prst="rect">
            <a:avLst/>
          </a:prstGeom>
        </p:spPr>
      </p:pic>
      <p:pic>
        <p:nvPicPr>
          <p:cNvPr id="24" name="Picture 23">
            <a:extLst>
              <a:ext uri="{FF2B5EF4-FFF2-40B4-BE49-F238E27FC236}">
                <a16:creationId xmlns:a16="http://schemas.microsoft.com/office/drawing/2014/main" id="{E36632A4-6418-EB46-8B31-F39C39E1D0E9}"/>
              </a:ext>
            </a:extLst>
          </p:cNvPr>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3760717" y="230100"/>
            <a:ext cx="1617803" cy="1217897"/>
          </a:xfrm>
          <a:prstGeom prst="rect">
            <a:avLst/>
          </a:prstGeom>
        </p:spPr>
      </p:pic>
      <p:pic>
        <p:nvPicPr>
          <p:cNvPr id="25" name="Picture 24">
            <a:extLst>
              <a:ext uri="{FF2B5EF4-FFF2-40B4-BE49-F238E27FC236}">
                <a16:creationId xmlns:a16="http://schemas.microsoft.com/office/drawing/2014/main" id="{92ACDB17-9B72-2747-AC8F-8FD41A14435B}"/>
              </a:ext>
            </a:extLst>
          </p:cNvPr>
          <p:cNvPicPr>
            <a:picLocks noChangeAspect="1"/>
          </p:cNvPicPr>
          <p:nvPr userDrawn="1"/>
        </p:nvPicPr>
        <p:blipFill>
          <a:blip r:embed="rId6" cstate="screen">
            <a:extLst>
              <a:ext uri="{28A0092B-C50C-407E-A947-70E740481C1C}">
                <a14:useLocalDpi xmlns:a14="http://schemas.microsoft.com/office/drawing/2010/main"/>
              </a:ext>
            </a:extLst>
          </a:blip>
          <a:stretch>
            <a:fillRect/>
          </a:stretch>
        </p:blipFill>
        <p:spPr>
          <a:xfrm>
            <a:off x="5444786" y="231327"/>
            <a:ext cx="1823652" cy="1215436"/>
          </a:xfrm>
          <a:prstGeom prst="rect">
            <a:avLst/>
          </a:prstGeom>
        </p:spPr>
      </p:pic>
      <p:pic>
        <p:nvPicPr>
          <p:cNvPr id="26" name="Picture 25">
            <a:extLst>
              <a:ext uri="{FF2B5EF4-FFF2-40B4-BE49-F238E27FC236}">
                <a16:creationId xmlns:a16="http://schemas.microsoft.com/office/drawing/2014/main" id="{F764052B-33F9-6041-8EFF-89AD41BE9853}"/>
              </a:ext>
            </a:extLst>
          </p:cNvPr>
          <p:cNvPicPr>
            <a:picLocks noChangeAspect="1"/>
          </p:cNvPicPr>
          <p:nvPr userDrawn="1"/>
        </p:nvPicPr>
        <p:blipFill>
          <a:blip r:embed="rId7" cstate="screen">
            <a:extLst>
              <a:ext uri="{28A0092B-C50C-407E-A947-70E740481C1C}">
                <a14:useLocalDpi xmlns:a14="http://schemas.microsoft.com/office/drawing/2010/main"/>
              </a:ext>
            </a:extLst>
          </a:blip>
          <a:stretch>
            <a:fillRect/>
          </a:stretch>
        </p:blipFill>
        <p:spPr>
          <a:xfrm>
            <a:off x="7320473" y="231327"/>
            <a:ext cx="1823625" cy="1215436"/>
          </a:xfrm>
          <a:prstGeom prst="rect">
            <a:avLst/>
          </a:prstGeom>
        </p:spPr>
      </p:pic>
    </p:spTree>
    <p:extLst>
      <p:ext uri="{BB962C8B-B14F-4D97-AF65-F5344CB8AC3E}">
        <p14:creationId xmlns:p14="http://schemas.microsoft.com/office/powerpoint/2010/main" val="383095133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Content Slide -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71" y="624054"/>
            <a:ext cx="7843267" cy="548640"/>
          </a:xfrm>
          <a:prstGeom prst="rect">
            <a:avLst/>
          </a:prstGeom>
        </p:spPr>
        <p:txBody>
          <a:bodyPr anchor="t">
            <a:noAutofit/>
          </a:bodyPr>
          <a:lstStyle>
            <a:lvl1pPr algn="l">
              <a:defRPr sz="2400" b="1" i="0" baseline="0">
                <a:solidFill>
                  <a:schemeClr val="tx2">
                    <a:lumMod val="75000"/>
                  </a:schemeClr>
                </a:solidFill>
                <a:latin typeface="Gotham Bold" charset="0"/>
                <a:ea typeface="Gotham Bold" charset="0"/>
                <a:cs typeface="Gotham Bold" charset="0"/>
              </a:defRPr>
            </a:lvl1pPr>
          </a:lstStyle>
          <a:p>
            <a:r>
              <a:rPr lang="en-US"/>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50" b="1"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447803"/>
            <a:ext cx="7888288" cy="4795307"/>
          </a:xfrm>
          <a:prstGeom prst="rect">
            <a:avLst/>
          </a:prstGeom>
        </p:spPr>
        <p:txBody>
          <a:bodyPr>
            <a:noAutofit/>
          </a:bodyPr>
          <a:lstStyle>
            <a:lvl1pPr marL="171450" indent="-171450">
              <a:lnSpc>
                <a:spcPct val="100000"/>
              </a:lnSpc>
              <a:spcBef>
                <a:spcPts val="900"/>
              </a:spcBef>
              <a:defRPr sz="2100" b="1" i="0">
                <a:latin typeface="Gotham Bold" charset="0"/>
                <a:ea typeface="Gotham Bold" charset="0"/>
                <a:cs typeface="Gotham Bold" charset="0"/>
              </a:defRPr>
            </a:lvl1pPr>
            <a:lvl2pPr marL="432197" indent="-175022">
              <a:lnSpc>
                <a:spcPct val="100000"/>
              </a:lnSpc>
              <a:buFont typeface="Franklin Gothic Medium" panose="020B0603020102020204" pitchFamily="34" charset="0"/>
              <a:buChar char="−"/>
              <a:defRPr sz="1800" b="1" i="0">
                <a:latin typeface="Gotham Bold" charset="0"/>
                <a:ea typeface="Gotham Bold" charset="0"/>
                <a:cs typeface="Gotham Bold" charset="0"/>
              </a:defRPr>
            </a:lvl2pPr>
            <a:lvl3pPr marL="729854" indent="-171450">
              <a:lnSpc>
                <a:spcPct val="100000"/>
              </a:lnSpc>
              <a:defRPr sz="1500" b="1" i="0">
                <a:latin typeface="Gotham Bold" charset="0"/>
                <a:ea typeface="Gotham Bold" charset="0"/>
                <a:cs typeface="Gotham Bold"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a:t>Click to add bullets</a:t>
            </a:r>
          </a:p>
          <a:p>
            <a:pPr lvl="1"/>
            <a:r>
              <a:rPr lang="en-US"/>
              <a:t> Bullet 2</a:t>
            </a:r>
          </a:p>
          <a:p>
            <a:pPr lvl="2"/>
            <a:r>
              <a:rPr lang="en-US"/>
              <a:t>Bullet 3</a:t>
            </a:r>
          </a:p>
        </p:txBody>
      </p:sp>
      <p:sp>
        <p:nvSpPr>
          <p:cNvPr id="5" name="Text Placeholder 4"/>
          <p:cNvSpPr>
            <a:spLocks noGrp="1"/>
          </p:cNvSpPr>
          <p:nvPr>
            <p:ph type="body" sz="quarter" idx="11" hasCustomPrompt="1"/>
          </p:nvPr>
        </p:nvSpPr>
        <p:spPr>
          <a:xfrm>
            <a:off x="522289" y="6243108"/>
            <a:ext cx="7992005" cy="330200"/>
          </a:xfrm>
          <a:prstGeom prst="rect">
            <a:avLst/>
          </a:prstGeom>
        </p:spPr>
        <p:txBody>
          <a:bodyPr anchor="b">
            <a:noAutofit/>
          </a:bodyPr>
          <a:lstStyle>
            <a:lvl1pPr marL="0" indent="0">
              <a:lnSpc>
                <a:spcPct val="100000"/>
              </a:lnSpc>
              <a:spcBef>
                <a:spcPts val="0"/>
              </a:spcBef>
              <a:buNone/>
              <a:defRPr sz="900" b="1" i="0" baseline="0">
                <a:latin typeface="Gotham Bold" charset="0"/>
                <a:ea typeface="Gotham Bold" charset="0"/>
                <a:cs typeface="Gotham Bold" charset="0"/>
              </a:defRPr>
            </a:lvl1pPr>
          </a:lstStyle>
          <a:p>
            <a:pPr lvl="0"/>
            <a:r>
              <a:rPr lang="en-US"/>
              <a:t>Click to add footnote, reference or source</a:t>
            </a:r>
          </a:p>
        </p:txBody>
      </p:sp>
      <p:cxnSp>
        <p:nvCxnSpPr>
          <p:cNvPr id="18" name="Straight Connector 17"/>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9752326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516216105"/>
      </p:ext>
    </p:extLst>
  </p:cSld>
  <p:clrMapOvr>
    <a:masterClrMapping/>
  </p:clrMapOvr>
  <p:hf hd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522277148"/>
      </p:ext>
    </p:extLst>
  </p:cSld>
  <p:clrMapOvr>
    <a:masterClrMapping/>
  </p:clrMapOvr>
  <p:hf hd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6"/>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981044067"/>
      </p:ext>
    </p:extLst>
  </p:cSld>
  <p:clrMapOvr>
    <a:masterClrMapping/>
  </p:clrMapOvr>
  <p:hf hd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1/13/2022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359817888"/>
      </p:ext>
    </p:extLst>
  </p:cSld>
  <p:clrMapOvr>
    <a:masterClrMapping/>
  </p:clrMapOvr>
  <p:hf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1/13/2022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301750100"/>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 Black Seal">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16268" y="2061989"/>
            <a:ext cx="2023733" cy="1998871"/>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50" dirty="0">
              <a:solidFill>
                <a:schemeClr val="accent3">
                  <a:lumMod val="75000"/>
                </a:scheme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5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8" y="2051009"/>
            <a:ext cx="5774267" cy="2020824"/>
          </a:xfrm>
          <a:prstGeom prst="rect">
            <a:avLst/>
          </a:prstGeom>
        </p:spPr>
        <p:txBody>
          <a:bodyPr anchor="ctr">
            <a:no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vl2pPr marL="257175" indent="0">
              <a:buNone/>
              <a:defRPr sz="2100">
                <a:latin typeface="Franklin Gothic Demi Cond" panose="020B0706030402020204" pitchFamily="34" charset="0"/>
              </a:defRPr>
            </a:lvl2pPr>
            <a:lvl3pPr marL="514350" indent="0">
              <a:buNone/>
              <a:defRPr sz="2100">
                <a:latin typeface="Franklin Gothic Demi Cond" panose="020B0706030402020204" pitchFamily="34" charset="0"/>
              </a:defRPr>
            </a:lvl3pPr>
            <a:lvl4pPr marL="771525" indent="0">
              <a:buNone/>
              <a:defRPr sz="2100">
                <a:latin typeface="Franklin Gothic Demi Cond" panose="020B0706030402020204" pitchFamily="34" charset="0"/>
              </a:defRPr>
            </a:lvl4pPr>
            <a:lvl5pPr marL="1028700" indent="0">
              <a:buNone/>
              <a:defRPr sz="2100">
                <a:latin typeface="Franklin Gothic Demi Cond" panose="020B0706030402020204" pitchFamily="34" charset="0"/>
              </a:defRPr>
            </a:lvl5pPr>
          </a:lstStyle>
          <a:p>
            <a:pPr lvl="0"/>
            <a:r>
              <a:rPr lang="en-US"/>
              <a:t>Click to Add Presentation Title</a:t>
            </a:r>
          </a:p>
        </p:txBody>
      </p:sp>
      <p:sp>
        <p:nvSpPr>
          <p:cNvPr id="16" name="Text Placeholder 15"/>
          <p:cNvSpPr>
            <a:spLocks noGrp="1"/>
          </p:cNvSpPr>
          <p:nvPr>
            <p:ph type="body" sz="quarter" idx="11" hasCustomPrompt="1"/>
          </p:nvPr>
        </p:nvSpPr>
        <p:spPr>
          <a:xfrm>
            <a:off x="2768598" y="4071833"/>
            <a:ext cx="5774267" cy="948752"/>
          </a:xfrm>
          <a:prstGeom prst="rect">
            <a:avLst/>
          </a:prstGeom>
        </p:spPr>
        <p:txBody>
          <a:bodyPr anchor="b">
            <a:noAutofit/>
          </a:bodyPr>
          <a:lstStyle>
            <a:lvl1pPr marL="0" indent="0">
              <a:lnSpc>
                <a:spcPct val="100000"/>
              </a:lnSpc>
              <a:spcBef>
                <a:spcPts val="0"/>
              </a:spcBef>
              <a:buNone/>
              <a:defRPr sz="21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Presenter Name and Title</a:t>
            </a:r>
          </a:p>
        </p:txBody>
      </p:sp>
      <p:sp>
        <p:nvSpPr>
          <p:cNvPr id="17" name="Text Placeholder 17"/>
          <p:cNvSpPr>
            <a:spLocks noGrp="1"/>
          </p:cNvSpPr>
          <p:nvPr>
            <p:ph type="body" sz="quarter" idx="12" hasCustomPrompt="1"/>
          </p:nvPr>
        </p:nvSpPr>
        <p:spPr>
          <a:xfrm>
            <a:off x="2768598" y="5020585"/>
            <a:ext cx="5774267" cy="488226"/>
          </a:xfrm>
          <a:prstGeom prst="rect">
            <a:avLst/>
          </a:prstGeom>
        </p:spPr>
        <p:txBody>
          <a:bodyPr anchor="b">
            <a:normAutofit/>
          </a:bodyPr>
          <a:lstStyle>
            <a:lvl1pPr marL="0" indent="0">
              <a:buNone/>
              <a:defRPr sz="1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Date</a:t>
            </a:r>
          </a:p>
        </p:txBody>
      </p:sp>
    </p:spTree>
    <p:extLst>
      <p:ext uri="{BB962C8B-B14F-4D97-AF65-F5344CB8AC3E}">
        <p14:creationId xmlns:p14="http://schemas.microsoft.com/office/powerpoint/2010/main" val="118212890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1/13/2022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074775125"/>
      </p:ext>
    </p:extLst>
  </p:cSld>
  <p:clrMapOvr>
    <a:masterClrMapping/>
  </p:clrMapOvr>
  <p:hf hdr="0" dt="0"/>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1/13/2022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632849307"/>
      </p:ext>
    </p:extLst>
  </p:cSld>
  <p:clrMapOvr>
    <a:masterClrMapping/>
  </p:clrMapOvr>
  <p:hf hdr="0" dt="0"/>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1/13/2022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800395645"/>
      </p:ext>
    </p:extLst>
  </p:cSld>
  <p:clrMapOvr>
    <a:masterClrMapping/>
  </p:clrMapOvr>
  <p:hf hdr="0" dt="0"/>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1/13/2022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461695673"/>
      </p:ext>
    </p:extLst>
  </p:cSld>
  <p:clrMapOvr>
    <a:masterClrMapping/>
  </p:clrMapOvr>
  <p:hf hdr="0" dt="0"/>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122018985"/>
      </p:ext>
    </p:extLst>
  </p:cSld>
  <p:clrMapOvr>
    <a:masterClrMapping/>
  </p:clrMapOvr>
  <p:hf hdr="0" dt="0"/>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353364632"/>
      </p:ext>
    </p:extLst>
  </p:cSld>
  <p:clrMapOvr>
    <a:masterClrMapping/>
  </p:clrMapOvr>
  <p:hf hdr="0" dt="0"/>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userDrawn="1">
  <p:cSld name="1_2 Col-Text">
    <p:spTree>
      <p:nvGrpSpPr>
        <p:cNvPr id="1" name=""/>
        <p:cNvGrpSpPr/>
        <p:nvPr/>
      </p:nvGrpSpPr>
      <p:grpSpPr>
        <a:xfrm>
          <a:off x="0" y="0"/>
          <a:ext cx="0" cy="0"/>
          <a:chOff x="0" y="0"/>
          <a:chExt cx="0" cy="0"/>
        </a:xfrm>
      </p:grpSpPr>
      <p:sp>
        <p:nvSpPr>
          <p:cNvPr id="6" name="Text Placeholder 5"/>
          <p:cNvSpPr>
            <a:spLocks noGrp="1"/>
          </p:cNvSpPr>
          <p:nvPr>
            <p:ph type="body" sz="quarter" idx="18" hasCustomPrompt="1"/>
          </p:nvPr>
        </p:nvSpPr>
        <p:spPr>
          <a:xfrm>
            <a:off x="622302" y="1849442"/>
            <a:ext cx="3840163" cy="4402137"/>
          </a:xfrm>
          <a:prstGeom prst="rect">
            <a:avLst/>
          </a:prstGeom>
        </p:spPr>
        <p:txBody>
          <a:bodyPr>
            <a:noAutofit/>
          </a:bodyPr>
          <a:lstStyle>
            <a:lvl1pPr>
              <a:lnSpc>
                <a:spcPct val="100000"/>
              </a:lnSpc>
              <a:spcBef>
                <a:spcPts val="0"/>
              </a:spcBef>
              <a:spcAft>
                <a:spcPts val="0"/>
              </a:spcAft>
              <a:defRPr sz="1500" b="1" i="0">
                <a:latin typeface="Arial" panose="020B0604020202020204" pitchFamily="34" charset="0"/>
                <a:ea typeface="Arial" panose="020B0604020202020204" pitchFamily="34" charset="0"/>
                <a:cs typeface="Arial" panose="020B0604020202020204" pitchFamily="34" charset="0"/>
              </a:defRPr>
            </a:lvl1pPr>
            <a:lvl2pPr marL="385763" indent="-128588">
              <a:buFont typeface="Franklin Gothic Medium Cond" panose="020B0606030402020204" pitchFamily="34" charset="0"/>
              <a:buChar char="–"/>
              <a:defRPr sz="1500" b="1" i="0">
                <a:latin typeface="Arial" panose="020B0604020202020204" pitchFamily="34" charset="0"/>
                <a:ea typeface="Arial" panose="020B0604020202020204" pitchFamily="34" charset="0"/>
                <a:cs typeface="Arial" panose="020B0604020202020204" pitchFamily="34" charset="0"/>
              </a:defRPr>
            </a:lvl2pPr>
            <a:lvl3pPr>
              <a:defRPr sz="1500" b="1" i="0">
                <a:latin typeface="Arial" panose="020B0604020202020204" pitchFamily="34" charset="0"/>
                <a:ea typeface="Arial" panose="020B0604020202020204" pitchFamily="34" charset="0"/>
                <a:cs typeface="Arial" panose="020B0604020202020204" pitchFamily="34" charset="0"/>
              </a:defRPr>
            </a:lvl3pPr>
          </a:lstStyle>
          <a:p>
            <a:pPr lvl="0"/>
            <a:r>
              <a:rPr lang="en-US"/>
              <a:t>Click to add bullets</a:t>
            </a:r>
          </a:p>
          <a:p>
            <a:pPr lvl="1"/>
            <a:r>
              <a:rPr lang="en-US"/>
              <a:t>Bullet 2</a:t>
            </a:r>
          </a:p>
          <a:p>
            <a:pPr lvl="2"/>
            <a:r>
              <a:rPr lang="en-US"/>
              <a:t>Bullet 3</a:t>
            </a:r>
          </a:p>
        </p:txBody>
      </p:sp>
      <p:sp>
        <p:nvSpPr>
          <p:cNvPr id="2" name="Title 1"/>
          <p:cNvSpPr>
            <a:spLocks noGrp="1"/>
          </p:cNvSpPr>
          <p:nvPr>
            <p:ph type="title" hasCustomPrompt="1"/>
          </p:nvPr>
        </p:nvSpPr>
        <p:spPr>
          <a:xfrm>
            <a:off x="674371" y="624054"/>
            <a:ext cx="7843267" cy="548640"/>
          </a:xfrm>
          <a:prstGeom prst="rect">
            <a:avLst/>
          </a:prstGeom>
        </p:spPr>
        <p:txBody>
          <a:bodyPr anchor="t">
            <a:noAutofit/>
          </a:bodyPr>
          <a:lstStyle>
            <a:lvl1pPr algn="l">
              <a:defRPr sz="24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50" b="0"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5" y="6251575"/>
            <a:ext cx="7992005" cy="330200"/>
          </a:xfrm>
          <a:prstGeom prst="rect">
            <a:avLst/>
          </a:prstGeom>
        </p:spPr>
        <p:txBody>
          <a:bodyPr anchor="b">
            <a:noAutofit/>
          </a:bodyPr>
          <a:lstStyle>
            <a:lvl1pPr marL="0" indent="0">
              <a:lnSpc>
                <a:spcPct val="100000"/>
              </a:lnSpc>
              <a:spcBef>
                <a:spcPts val="0"/>
              </a:spcBef>
              <a:buNone/>
              <a:defRPr sz="9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footnote, reference or source</a:t>
            </a:r>
          </a:p>
        </p:txBody>
      </p:sp>
      <p:sp>
        <p:nvSpPr>
          <p:cNvPr id="4" name="Text Placeholder 3"/>
          <p:cNvSpPr>
            <a:spLocks noGrp="1"/>
          </p:cNvSpPr>
          <p:nvPr>
            <p:ph type="body" sz="quarter" idx="16" hasCustomPrompt="1"/>
          </p:nvPr>
        </p:nvSpPr>
        <p:spPr>
          <a:xfrm>
            <a:off x="622300" y="1278468"/>
            <a:ext cx="3840480" cy="500063"/>
          </a:xfrm>
          <a:prstGeom prst="rect">
            <a:avLst/>
          </a:prstGeom>
        </p:spPr>
        <p:txBody>
          <a:bodyPr anchor="b">
            <a:noAutofit/>
          </a:bodyPr>
          <a:lstStyle>
            <a:lvl1pPr marL="0" indent="0" algn="ctr">
              <a:buNone/>
              <a:defRPr sz="1800" b="1" i="0">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title</a:t>
            </a:r>
          </a:p>
        </p:txBody>
      </p:sp>
      <p:sp>
        <p:nvSpPr>
          <p:cNvPr id="13" name="Text Placeholder 3"/>
          <p:cNvSpPr>
            <a:spLocks noGrp="1"/>
          </p:cNvSpPr>
          <p:nvPr>
            <p:ph type="body" sz="quarter" idx="17" hasCustomPrompt="1"/>
          </p:nvPr>
        </p:nvSpPr>
        <p:spPr>
          <a:xfrm>
            <a:off x="4665132" y="1278468"/>
            <a:ext cx="3840480" cy="500063"/>
          </a:xfrm>
          <a:prstGeom prst="rect">
            <a:avLst/>
          </a:prstGeom>
        </p:spPr>
        <p:txBody>
          <a:bodyPr anchor="b">
            <a:noAutofit/>
          </a:bodyPr>
          <a:lstStyle>
            <a:lvl1pPr marL="0" indent="0" algn="ctr">
              <a:buNone/>
              <a:defRPr sz="1800" b="1" i="0">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title</a:t>
            </a:r>
          </a:p>
        </p:txBody>
      </p:sp>
      <p:sp>
        <p:nvSpPr>
          <p:cNvPr id="15" name="Text Placeholder 5"/>
          <p:cNvSpPr>
            <a:spLocks noGrp="1"/>
          </p:cNvSpPr>
          <p:nvPr>
            <p:ph type="body" sz="quarter" idx="19" hasCustomPrompt="1"/>
          </p:nvPr>
        </p:nvSpPr>
        <p:spPr>
          <a:xfrm>
            <a:off x="4665451" y="1840563"/>
            <a:ext cx="3840163" cy="4402137"/>
          </a:xfrm>
          <a:prstGeom prst="rect">
            <a:avLst/>
          </a:prstGeom>
        </p:spPr>
        <p:txBody>
          <a:bodyPr>
            <a:noAutofit/>
          </a:bodyPr>
          <a:lstStyle>
            <a:lvl1pPr>
              <a:lnSpc>
                <a:spcPct val="100000"/>
              </a:lnSpc>
              <a:spcBef>
                <a:spcPts val="0"/>
              </a:spcBef>
              <a:spcAft>
                <a:spcPts val="0"/>
              </a:spcAft>
              <a:defRPr sz="1500" b="1" i="0">
                <a:latin typeface="Arial" panose="020B0604020202020204" pitchFamily="34" charset="0"/>
                <a:ea typeface="Arial" panose="020B0604020202020204" pitchFamily="34" charset="0"/>
                <a:cs typeface="Arial" panose="020B0604020202020204" pitchFamily="34" charset="0"/>
              </a:defRPr>
            </a:lvl1pPr>
            <a:lvl2pPr marL="385763" indent="-128588">
              <a:buFont typeface="Franklin Gothic Medium Cond" panose="020B0606030402020204" pitchFamily="34" charset="0"/>
              <a:buChar char="–"/>
              <a:defRPr sz="1500" b="1" i="0" baseline="0">
                <a:latin typeface="Arial" panose="020B0604020202020204" pitchFamily="34" charset="0"/>
                <a:ea typeface="Arial" panose="020B0604020202020204" pitchFamily="34" charset="0"/>
                <a:cs typeface="Arial" panose="020B0604020202020204" pitchFamily="34" charset="0"/>
              </a:defRPr>
            </a:lvl2pPr>
            <a:lvl3pPr>
              <a:defRPr sz="1500" b="1" i="0" baseline="0">
                <a:latin typeface="Arial" panose="020B0604020202020204" pitchFamily="34" charset="0"/>
                <a:ea typeface="Arial" panose="020B0604020202020204" pitchFamily="34" charset="0"/>
                <a:cs typeface="Arial" panose="020B0604020202020204" pitchFamily="34" charset="0"/>
              </a:defRPr>
            </a:lvl3pPr>
          </a:lstStyle>
          <a:p>
            <a:pPr lvl="0"/>
            <a:r>
              <a:rPr lang="en-US"/>
              <a:t>Click to add bullets</a:t>
            </a:r>
          </a:p>
          <a:p>
            <a:pPr lvl="1"/>
            <a:r>
              <a:rPr lang="en-US"/>
              <a:t>Bullet 2</a:t>
            </a:r>
          </a:p>
          <a:p>
            <a:pPr lvl="2"/>
            <a:r>
              <a:rPr lang="en-US"/>
              <a:t>Bullet 3</a:t>
            </a:r>
          </a:p>
        </p:txBody>
      </p:sp>
      <p:cxnSp>
        <p:nvCxnSpPr>
          <p:cNvPr id="9" name="Straight Connector 8"/>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2598353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userDrawn="1">
  <p:cSld name="Title &amp; Top Ru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71" y="624054"/>
            <a:ext cx="7843267" cy="548640"/>
          </a:xfrm>
          <a:prstGeom prst="rect">
            <a:avLst/>
          </a:prstGeom>
        </p:spPr>
        <p:txBody>
          <a:bodyPr anchor="t">
            <a:noAutofit/>
          </a:bodyPr>
          <a:lstStyle>
            <a:lvl1pPr algn="l">
              <a:defRPr sz="24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50" b="0" i="0" dirty="0">
              <a:solidFill>
                <a:schemeClr val="accent3">
                  <a:lumMod val="75000"/>
                </a:schemeClr>
              </a:solidFill>
              <a:latin typeface="Gotham Bold" charset="0"/>
              <a:ea typeface="Gotham Bold" charset="0"/>
              <a:cs typeface="Gotham Bold" charset="0"/>
            </a:endParaRPr>
          </a:p>
        </p:txBody>
      </p:sp>
      <p:cxnSp>
        <p:nvCxnSpPr>
          <p:cNvPr id="4" name="Straight Connector 3"/>
          <p:cNvCxnSpPr/>
          <p:nvPr userDrawn="1"/>
        </p:nvCxnSpPr>
        <p:spPr>
          <a:xfrm>
            <a:off x="0" y="6625559"/>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125128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userDrawn="1">
  <p:cSld name="Content Slide -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71" y="624054"/>
            <a:ext cx="7843267" cy="548640"/>
          </a:xfrm>
          <a:prstGeom prst="rect">
            <a:avLst/>
          </a:prstGeom>
        </p:spPr>
        <p:txBody>
          <a:bodyPr anchor="t">
            <a:noAutofit/>
          </a:bodyPr>
          <a:lstStyle>
            <a:lvl1pPr algn="l">
              <a:defRPr sz="24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50" b="1"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447803"/>
            <a:ext cx="7888288" cy="4795307"/>
          </a:xfrm>
          <a:prstGeom prst="rect">
            <a:avLst/>
          </a:prstGeom>
        </p:spPr>
        <p:txBody>
          <a:bodyPr>
            <a:noAutofit/>
          </a:bodyPr>
          <a:lstStyle>
            <a:lvl1pPr marL="171450" indent="-171450">
              <a:lnSpc>
                <a:spcPct val="100000"/>
              </a:lnSpc>
              <a:spcBef>
                <a:spcPts val="900"/>
              </a:spcBef>
              <a:defRPr sz="2100" b="1" i="0">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a:t>Click to add bullets</a:t>
            </a:r>
          </a:p>
          <a:p>
            <a:pPr lvl="1"/>
            <a:r>
              <a:rPr lang="en-US"/>
              <a:t> Bullet 2</a:t>
            </a:r>
          </a:p>
          <a:p>
            <a:pPr lvl="2"/>
            <a:r>
              <a:rPr lang="en-US"/>
              <a:t>Bullet 3</a:t>
            </a:r>
          </a:p>
        </p:txBody>
      </p:sp>
      <p:sp>
        <p:nvSpPr>
          <p:cNvPr id="5" name="Text Placeholder 4"/>
          <p:cNvSpPr>
            <a:spLocks noGrp="1"/>
          </p:cNvSpPr>
          <p:nvPr>
            <p:ph type="body" sz="quarter" idx="11" hasCustomPrompt="1"/>
          </p:nvPr>
        </p:nvSpPr>
        <p:spPr>
          <a:xfrm>
            <a:off x="522289" y="6243108"/>
            <a:ext cx="7992005" cy="330200"/>
          </a:xfrm>
          <a:prstGeom prst="rect">
            <a:avLst/>
          </a:prstGeom>
        </p:spPr>
        <p:txBody>
          <a:bodyPr anchor="b">
            <a:noAutofit/>
          </a:bodyPr>
          <a:lstStyle>
            <a:lvl1pPr marL="0" indent="0">
              <a:lnSpc>
                <a:spcPct val="100000"/>
              </a:lnSpc>
              <a:spcBef>
                <a:spcPts val="0"/>
              </a:spcBef>
              <a:buNone/>
              <a:defRPr sz="9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footnote, reference or source</a:t>
            </a:r>
          </a:p>
        </p:txBody>
      </p:sp>
      <p:cxnSp>
        <p:nvCxnSpPr>
          <p:cNvPr id="18" name="Straight Connector 17"/>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2199161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1_Title Slide - Photo header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67908"/>
            <a:ext cx="2017011" cy="1990847"/>
          </a:xfrm>
          <a:prstGeom prst="rect">
            <a:avLst/>
          </a:prstGeom>
        </p:spPr>
      </p:pic>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5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8" y="2051009"/>
            <a:ext cx="5774267" cy="2020824"/>
          </a:xfrm>
          <a:prstGeom prst="rect">
            <a:avLst/>
          </a:prstGeom>
        </p:spPr>
        <p:txBody>
          <a:bodyPr anchor="ctr">
            <a:noAutofit/>
          </a:bodyPr>
          <a:lstStyle>
            <a:lvl1pPr marL="0" indent="0">
              <a:buNone/>
              <a:defRPr sz="2400" b="0" i="0" baseline="0">
                <a:latin typeface="Gotham Bold" charset="0"/>
                <a:ea typeface="Gotham Bold" charset="0"/>
                <a:cs typeface="Gotham Bold" charset="0"/>
              </a:defRPr>
            </a:lvl1pPr>
            <a:lvl2pPr marL="257175" indent="0">
              <a:buNone/>
              <a:defRPr sz="2100">
                <a:latin typeface="Franklin Gothic Demi Cond" panose="020B0706030402020204" pitchFamily="34" charset="0"/>
              </a:defRPr>
            </a:lvl2pPr>
            <a:lvl3pPr marL="514350" indent="0">
              <a:buNone/>
              <a:defRPr sz="2100">
                <a:latin typeface="Franklin Gothic Demi Cond" panose="020B0706030402020204" pitchFamily="34" charset="0"/>
              </a:defRPr>
            </a:lvl3pPr>
            <a:lvl4pPr marL="771525" indent="0">
              <a:buNone/>
              <a:defRPr sz="2100">
                <a:latin typeface="Franklin Gothic Demi Cond" panose="020B0706030402020204" pitchFamily="34" charset="0"/>
              </a:defRPr>
            </a:lvl4pPr>
            <a:lvl5pPr marL="1028700" indent="0">
              <a:buNone/>
              <a:defRPr sz="2100">
                <a:latin typeface="Franklin Gothic Demi Cond" panose="020B0706030402020204" pitchFamily="34" charset="0"/>
              </a:defRPr>
            </a:lvl5pPr>
          </a:lstStyle>
          <a:p>
            <a:pPr lvl="0"/>
            <a:r>
              <a:rPr lang="en-US"/>
              <a:t>Click to Add Presentation Title</a:t>
            </a:r>
          </a:p>
        </p:txBody>
      </p:sp>
      <p:sp>
        <p:nvSpPr>
          <p:cNvPr id="16" name="Text Placeholder 15"/>
          <p:cNvSpPr>
            <a:spLocks noGrp="1"/>
          </p:cNvSpPr>
          <p:nvPr>
            <p:ph type="body" sz="quarter" idx="11" hasCustomPrompt="1"/>
          </p:nvPr>
        </p:nvSpPr>
        <p:spPr>
          <a:xfrm>
            <a:off x="2768598" y="4071833"/>
            <a:ext cx="5774267" cy="948752"/>
          </a:xfrm>
          <a:prstGeom prst="rect">
            <a:avLst/>
          </a:prstGeom>
        </p:spPr>
        <p:txBody>
          <a:bodyPr anchor="b">
            <a:noAutofit/>
          </a:bodyPr>
          <a:lstStyle>
            <a:lvl1pPr marL="0" indent="0">
              <a:lnSpc>
                <a:spcPct val="100000"/>
              </a:lnSpc>
              <a:spcBef>
                <a:spcPts val="0"/>
              </a:spcBef>
              <a:buNone/>
              <a:defRPr sz="2100" b="0" i="0" baseline="0">
                <a:latin typeface="Gotham Bold" charset="0"/>
                <a:ea typeface="Gotham Bold" charset="0"/>
                <a:cs typeface="Gotham Bold" charset="0"/>
              </a:defRPr>
            </a:lvl1pPr>
          </a:lstStyle>
          <a:p>
            <a:pPr lvl="0"/>
            <a:r>
              <a:rPr lang="en-US"/>
              <a:t>Click to Add Presenter Name and Title</a:t>
            </a:r>
          </a:p>
        </p:txBody>
      </p:sp>
      <p:sp>
        <p:nvSpPr>
          <p:cNvPr id="17" name="Text Placeholder 17"/>
          <p:cNvSpPr>
            <a:spLocks noGrp="1"/>
          </p:cNvSpPr>
          <p:nvPr>
            <p:ph type="body" sz="quarter" idx="12" hasCustomPrompt="1"/>
          </p:nvPr>
        </p:nvSpPr>
        <p:spPr>
          <a:xfrm>
            <a:off x="2768598" y="5020585"/>
            <a:ext cx="5774267" cy="488226"/>
          </a:xfrm>
          <a:prstGeom prst="rect">
            <a:avLst/>
          </a:prstGeom>
        </p:spPr>
        <p:txBody>
          <a:bodyPr anchor="b">
            <a:normAutofit/>
          </a:bodyPr>
          <a:lstStyle>
            <a:lvl1pPr marL="0" indent="0">
              <a:buNone/>
              <a:defRPr sz="1800" b="0" i="0" baseline="0">
                <a:latin typeface="Gotham Bold" charset="0"/>
                <a:ea typeface="Gotham Bold" charset="0"/>
                <a:cs typeface="Gotham Bold" charset="0"/>
              </a:defRPr>
            </a:lvl1pPr>
          </a:lstStyle>
          <a:p>
            <a:pPr lvl="0"/>
            <a:r>
              <a:rPr lang="en-US"/>
              <a:t>Click to Add Date</a:t>
            </a:r>
          </a:p>
        </p:txBody>
      </p:sp>
      <p:sp>
        <p:nvSpPr>
          <p:cNvPr id="27" name="Rectangle 26">
            <a:extLst>
              <a:ext uri="{FF2B5EF4-FFF2-40B4-BE49-F238E27FC236}">
                <a16:creationId xmlns:a16="http://schemas.microsoft.com/office/drawing/2014/main" id="{E0FD344B-6B01-554D-8ED2-3BB8677B5CA3}"/>
              </a:ext>
            </a:extLst>
          </p:cNvPr>
          <p:cNvSpPr/>
          <p:nvPr userDrawn="1"/>
        </p:nvSpPr>
        <p:spPr>
          <a:xfrm>
            <a:off x="0" y="-2388"/>
            <a:ext cx="9144000" cy="1667901"/>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50">
              <a:solidFill>
                <a:schemeClr val="accent3">
                  <a:lumMod val="75000"/>
                </a:schemeClr>
              </a:solidFill>
              <a:latin typeface="Franklin Gothic Demi Cond" panose="020B0706030402020204" pitchFamily="34" charset="0"/>
            </a:endParaRPr>
          </a:p>
        </p:txBody>
      </p:sp>
      <p:pic>
        <p:nvPicPr>
          <p:cNvPr id="22" name="Picture 21">
            <a:extLst>
              <a:ext uri="{FF2B5EF4-FFF2-40B4-BE49-F238E27FC236}">
                <a16:creationId xmlns:a16="http://schemas.microsoft.com/office/drawing/2014/main" id="{E55F9543-F264-E749-BE41-F4DED20160BA}"/>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434" y="230733"/>
            <a:ext cx="1824946" cy="1216631"/>
          </a:xfrm>
          <a:prstGeom prst="rect">
            <a:avLst/>
          </a:prstGeom>
        </p:spPr>
      </p:pic>
      <p:pic>
        <p:nvPicPr>
          <p:cNvPr id="23" name="Picture 22">
            <a:extLst>
              <a:ext uri="{FF2B5EF4-FFF2-40B4-BE49-F238E27FC236}">
                <a16:creationId xmlns:a16="http://schemas.microsoft.com/office/drawing/2014/main" id="{77FB28BE-95CF-A648-9958-233FA3E2FD41}"/>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877087" y="232222"/>
            <a:ext cx="1820301" cy="1213653"/>
          </a:xfrm>
          <a:prstGeom prst="rect">
            <a:avLst/>
          </a:prstGeom>
        </p:spPr>
      </p:pic>
      <p:pic>
        <p:nvPicPr>
          <p:cNvPr id="24" name="Picture 23">
            <a:extLst>
              <a:ext uri="{FF2B5EF4-FFF2-40B4-BE49-F238E27FC236}">
                <a16:creationId xmlns:a16="http://schemas.microsoft.com/office/drawing/2014/main" id="{E36632A4-6418-EB46-8B31-F39C39E1D0E9}"/>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3760717" y="230100"/>
            <a:ext cx="1617803" cy="1217897"/>
          </a:xfrm>
          <a:prstGeom prst="rect">
            <a:avLst/>
          </a:prstGeom>
        </p:spPr>
      </p:pic>
      <p:pic>
        <p:nvPicPr>
          <p:cNvPr id="25" name="Picture 24">
            <a:extLst>
              <a:ext uri="{FF2B5EF4-FFF2-40B4-BE49-F238E27FC236}">
                <a16:creationId xmlns:a16="http://schemas.microsoft.com/office/drawing/2014/main" id="{92ACDB17-9B72-2747-AC8F-8FD41A14435B}"/>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5444786" y="231327"/>
            <a:ext cx="1823652" cy="1215436"/>
          </a:xfrm>
          <a:prstGeom prst="rect">
            <a:avLst/>
          </a:prstGeom>
        </p:spPr>
      </p:pic>
      <p:pic>
        <p:nvPicPr>
          <p:cNvPr id="26" name="Picture 25">
            <a:extLst>
              <a:ext uri="{FF2B5EF4-FFF2-40B4-BE49-F238E27FC236}">
                <a16:creationId xmlns:a16="http://schemas.microsoft.com/office/drawing/2014/main" id="{F764052B-33F9-6041-8EFF-89AD41BE9853}"/>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7320473" y="231327"/>
            <a:ext cx="1823625" cy="1215436"/>
          </a:xfrm>
          <a:prstGeom prst="rect">
            <a:avLst/>
          </a:prstGeom>
        </p:spPr>
      </p:pic>
    </p:spTree>
    <p:extLst>
      <p:ext uri="{BB962C8B-B14F-4D97-AF65-F5344CB8AC3E}">
        <p14:creationId xmlns:p14="http://schemas.microsoft.com/office/powerpoint/2010/main" val="28963365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Slide -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71" y="624054"/>
            <a:ext cx="7843267" cy="548640"/>
          </a:xfrm>
          <a:prstGeom prst="rect">
            <a:avLst/>
          </a:prstGeom>
        </p:spPr>
        <p:txBody>
          <a:bodyPr anchor="t">
            <a:noAutofit/>
          </a:bodyPr>
          <a:lstStyle>
            <a:lvl1pPr algn="l">
              <a:defRPr sz="24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50" b="1"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447803"/>
            <a:ext cx="7888288" cy="4795307"/>
          </a:xfrm>
          <a:prstGeom prst="rect">
            <a:avLst/>
          </a:prstGeom>
        </p:spPr>
        <p:txBody>
          <a:bodyPr>
            <a:noAutofit/>
          </a:bodyPr>
          <a:lstStyle>
            <a:lvl1pPr marL="171450" indent="-171450">
              <a:lnSpc>
                <a:spcPct val="100000"/>
              </a:lnSpc>
              <a:spcBef>
                <a:spcPts val="900"/>
              </a:spcBef>
              <a:defRPr sz="2100" b="1" i="0">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a:t>Click to add bullets</a:t>
            </a:r>
          </a:p>
          <a:p>
            <a:pPr lvl="1"/>
            <a:r>
              <a:rPr lang="en-US"/>
              <a:t> Bullet 2</a:t>
            </a:r>
          </a:p>
          <a:p>
            <a:pPr lvl="2"/>
            <a:r>
              <a:rPr lang="en-US"/>
              <a:t>Bullet 3</a:t>
            </a:r>
          </a:p>
        </p:txBody>
      </p:sp>
      <p:sp>
        <p:nvSpPr>
          <p:cNvPr id="5" name="Text Placeholder 4"/>
          <p:cNvSpPr>
            <a:spLocks noGrp="1"/>
          </p:cNvSpPr>
          <p:nvPr>
            <p:ph type="body" sz="quarter" idx="11" hasCustomPrompt="1"/>
          </p:nvPr>
        </p:nvSpPr>
        <p:spPr>
          <a:xfrm>
            <a:off x="522289" y="6243108"/>
            <a:ext cx="7992005" cy="330200"/>
          </a:xfrm>
          <a:prstGeom prst="rect">
            <a:avLst/>
          </a:prstGeom>
        </p:spPr>
        <p:txBody>
          <a:bodyPr anchor="b">
            <a:noAutofit/>
          </a:bodyPr>
          <a:lstStyle>
            <a:lvl1pPr marL="0" indent="0">
              <a:lnSpc>
                <a:spcPct val="100000"/>
              </a:lnSpc>
              <a:spcBef>
                <a:spcPts val="0"/>
              </a:spcBef>
              <a:buNone/>
              <a:defRPr sz="9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footnote, reference or source</a:t>
            </a:r>
          </a:p>
        </p:txBody>
      </p:sp>
      <p:cxnSp>
        <p:nvCxnSpPr>
          <p:cNvPr id="18" name="Straight Connector 17"/>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2918821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itle Slide -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67908"/>
            <a:ext cx="2017011" cy="1990847"/>
          </a:xfrm>
          <a:prstGeom prst="rect">
            <a:avLst/>
          </a:prstGeom>
        </p:spPr>
      </p:pic>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5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8" y="2051009"/>
            <a:ext cx="5774267" cy="2020824"/>
          </a:xfrm>
          <a:prstGeom prst="rect">
            <a:avLst/>
          </a:prstGeom>
        </p:spPr>
        <p:txBody>
          <a:bodyPr anchor="ctr">
            <a:noAutofit/>
          </a:bodyPr>
          <a:lstStyle>
            <a:lvl1pPr marL="0" indent="0">
              <a:buNone/>
              <a:defRPr sz="2400" b="0" i="0" baseline="0">
                <a:latin typeface="Gotham Bold" charset="0"/>
                <a:ea typeface="Gotham Bold" charset="0"/>
                <a:cs typeface="Gotham Bold" charset="0"/>
              </a:defRPr>
            </a:lvl1pPr>
            <a:lvl2pPr marL="257175" indent="0">
              <a:buNone/>
              <a:defRPr sz="2100">
                <a:latin typeface="Franklin Gothic Demi Cond" panose="020B0706030402020204" pitchFamily="34" charset="0"/>
              </a:defRPr>
            </a:lvl2pPr>
            <a:lvl3pPr marL="514350" indent="0">
              <a:buNone/>
              <a:defRPr sz="2100">
                <a:latin typeface="Franklin Gothic Demi Cond" panose="020B0706030402020204" pitchFamily="34" charset="0"/>
              </a:defRPr>
            </a:lvl3pPr>
            <a:lvl4pPr marL="771525" indent="0">
              <a:buNone/>
              <a:defRPr sz="2100">
                <a:latin typeface="Franklin Gothic Demi Cond" panose="020B0706030402020204" pitchFamily="34" charset="0"/>
              </a:defRPr>
            </a:lvl4pPr>
            <a:lvl5pPr marL="1028700" indent="0">
              <a:buNone/>
              <a:defRPr sz="2100">
                <a:latin typeface="Franklin Gothic Demi Cond" panose="020B0706030402020204" pitchFamily="34" charset="0"/>
              </a:defRPr>
            </a:lvl5pPr>
          </a:lstStyle>
          <a:p>
            <a:pPr lvl="0"/>
            <a:r>
              <a:rPr lang="en-US"/>
              <a:t>Click to Add Presentation Title</a:t>
            </a:r>
          </a:p>
        </p:txBody>
      </p:sp>
      <p:sp>
        <p:nvSpPr>
          <p:cNvPr id="16" name="Text Placeholder 15"/>
          <p:cNvSpPr>
            <a:spLocks noGrp="1"/>
          </p:cNvSpPr>
          <p:nvPr>
            <p:ph type="body" sz="quarter" idx="11" hasCustomPrompt="1"/>
          </p:nvPr>
        </p:nvSpPr>
        <p:spPr>
          <a:xfrm>
            <a:off x="2768598" y="4071833"/>
            <a:ext cx="5774267" cy="948752"/>
          </a:xfrm>
          <a:prstGeom prst="rect">
            <a:avLst/>
          </a:prstGeom>
        </p:spPr>
        <p:txBody>
          <a:bodyPr anchor="b">
            <a:noAutofit/>
          </a:bodyPr>
          <a:lstStyle>
            <a:lvl1pPr marL="0" indent="0">
              <a:lnSpc>
                <a:spcPct val="100000"/>
              </a:lnSpc>
              <a:spcBef>
                <a:spcPts val="0"/>
              </a:spcBef>
              <a:buNone/>
              <a:defRPr sz="2100" b="0" i="0" baseline="0">
                <a:latin typeface="Gotham Bold" charset="0"/>
                <a:ea typeface="Gotham Bold" charset="0"/>
                <a:cs typeface="Gotham Bold" charset="0"/>
              </a:defRPr>
            </a:lvl1pPr>
          </a:lstStyle>
          <a:p>
            <a:pPr lvl="0"/>
            <a:r>
              <a:rPr lang="en-US"/>
              <a:t>Click to Add Presenter Name and Title</a:t>
            </a:r>
          </a:p>
        </p:txBody>
      </p:sp>
      <p:sp>
        <p:nvSpPr>
          <p:cNvPr id="17" name="Text Placeholder 17"/>
          <p:cNvSpPr>
            <a:spLocks noGrp="1"/>
          </p:cNvSpPr>
          <p:nvPr>
            <p:ph type="body" sz="quarter" idx="12" hasCustomPrompt="1"/>
          </p:nvPr>
        </p:nvSpPr>
        <p:spPr>
          <a:xfrm>
            <a:off x="2768598" y="5020585"/>
            <a:ext cx="5774267" cy="488226"/>
          </a:xfrm>
          <a:prstGeom prst="rect">
            <a:avLst/>
          </a:prstGeom>
        </p:spPr>
        <p:txBody>
          <a:bodyPr anchor="b">
            <a:normAutofit/>
          </a:bodyPr>
          <a:lstStyle>
            <a:lvl1pPr marL="0" indent="0">
              <a:buNone/>
              <a:defRPr sz="1800" b="0" i="0" baseline="0">
                <a:latin typeface="Gotham Bold" charset="0"/>
                <a:ea typeface="Gotham Bold" charset="0"/>
                <a:cs typeface="Gotham Bold" charset="0"/>
              </a:defRPr>
            </a:lvl1pPr>
          </a:lstStyle>
          <a:p>
            <a:pPr lvl="0"/>
            <a:r>
              <a:rPr lang="en-US"/>
              <a:t>Click to Add Date</a:t>
            </a:r>
          </a:p>
        </p:txBody>
      </p:sp>
      <p:sp>
        <p:nvSpPr>
          <p:cNvPr id="14" name="Rectangle 13"/>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50">
              <a:solidFill>
                <a:schemeClr val="accent3">
                  <a:lumMod val="75000"/>
                </a:schemeClr>
              </a:solidFill>
              <a:latin typeface="Franklin Gothic Demi Cond" panose="020B0706030402020204" pitchFamily="34" charset="0"/>
            </a:endParaRPr>
          </a:p>
        </p:txBody>
      </p:sp>
    </p:spTree>
    <p:extLst>
      <p:ext uri="{BB962C8B-B14F-4D97-AF65-F5344CB8AC3E}">
        <p14:creationId xmlns:p14="http://schemas.microsoft.com/office/powerpoint/2010/main" val="251175728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itle Slide - Black Seal">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268" y="2061989"/>
            <a:ext cx="2023733" cy="1998871"/>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50">
              <a:solidFill>
                <a:schemeClr val="accent3">
                  <a:lumMod val="75000"/>
                </a:scheme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5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8" y="2051009"/>
            <a:ext cx="5774267" cy="2020824"/>
          </a:xfrm>
          <a:prstGeom prst="rect">
            <a:avLst/>
          </a:prstGeom>
        </p:spPr>
        <p:txBody>
          <a:bodyPr anchor="ctr">
            <a:noAutofit/>
          </a:bodyPr>
          <a:lstStyle>
            <a:lvl1pPr marL="0" indent="0">
              <a:buNone/>
              <a:defRPr sz="2400" b="0" i="0" baseline="0">
                <a:latin typeface="Gotham Bold" charset="0"/>
                <a:ea typeface="Gotham Bold" charset="0"/>
                <a:cs typeface="Gotham Bold" charset="0"/>
              </a:defRPr>
            </a:lvl1pPr>
            <a:lvl2pPr marL="257175" indent="0">
              <a:buNone/>
              <a:defRPr sz="2100">
                <a:latin typeface="Franklin Gothic Demi Cond" panose="020B0706030402020204" pitchFamily="34" charset="0"/>
              </a:defRPr>
            </a:lvl2pPr>
            <a:lvl3pPr marL="514350" indent="0">
              <a:buNone/>
              <a:defRPr sz="2100">
                <a:latin typeface="Franklin Gothic Demi Cond" panose="020B0706030402020204" pitchFamily="34" charset="0"/>
              </a:defRPr>
            </a:lvl3pPr>
            <a:lvl4pPr marL="771525" indent="0">
              <a:buNone/>
              <a:defRPr sz="2100">
                <a:latin typeface="Franklin Gothic Demi Cond" panose="020B0706030402020204" pitchFamily="34" charset="0"/>
              </a:defRPr>
            </a:lvl4pPr>
            <a:lvl5pPr marL="1028700" indent="0">
              <a:buNone/>
              <a:defRPr sz="2100">
                <a:latin typeface="Franklin Gothic Demi Cond" panose="020B0706030402020204" pitchFamily="34" charset="0"/>
              </a:defRPr>
            </a:lvl5pPr>
          </a:lstStyle>
          <a:p>
            <a:pPr lvl="0"/>
            <a:r>
              <a:rPr lang="en-US"/>
              <a:t>Click to Add Presentation Title</a:t>
            </a:r>
          </a:p>
        </p:txBody>
      </p:sp>
      <p:sp>
        <p:nvSpPr>
          <p:cNvPr id="16" name="Text Placeholder 15"/>
          <p:cNvSpPr>
            <a:spLocks noGrp="1"/>
          </p:cNvSpPr>
          <p:nvPr>
            <p:ph type="body" sz="quarter" idx="11" hasCustomPrompt="1"/>
          </p:nvPr>
        </p:nvSpPr>
        <p:spPr>
          <a:xfrm>
            <a:off x="2768598" y="4071833"/>
            <a:ext cx="5774267" cy="948752"/>
          </a:xfrm>
          <a:prstGeom prst="rect">
            <a:avLst/>
          </a:prstGeom>
        </p:spPr>
        <p:txBody>
          <a:bodyPr anchor="b">
            <a:noAutofit/>
          </a:bodyPr>
          <a:lstStyle>
            <a:lvl1pPr marL="0" indent="0">
              <a:lnSpc>
                <a:spcPct val="100000"/>
              </a:lnSpc>
              <a:spcBef>
                <a:spcPts val="0"/>
              </a:spcBef>
              <a:buNone/>
              <a:defRPr sz="2100" b="0" i="0" baseline="0">
                <a:latin typeface="Gotham Bold" charset="0"/>
                <a:ea typeface="Gotham Bold" charset="0"/>
                <a:cs typeface="Gotham Bold" charset="0"/>
              </a:defRPr>
            </a:lvl1pPr>
          </a:lstStyle>
          <a:p>
            <a:pPr lvl="0"/>
            <a:r>
              <a:rPr lang="en-US"/>
              <a:t>Click to Add Presenter Name and Title</a:t>
            </a:r>
          </a:p>
        </p:txBody>
      </p:sp>
      <p:sp>
        <p:nvSpPr>
          <p:cNvPr id="17" name="Text Placeholder 17"/>
          <p:cNvSpPr>
            <a:spLocks noGrp="1"/>
          </p:cNvSpPr>
          <p:nvPr>
            <p:ph type="body" sz="quarter" idx="12" hasCustomPrompt="1"/>
          </p:nvPr>
        </p:nvSpPr>
        <p:spPr>
          <a:xfrm>
            <a:off x="2768598" y="5020585"/>
            <a:ext cx="5774267" cy="488226"/>
          </a:xfrm>
          <a:prstGeom prst="rect">
            <a:avLst/>
          </a:prstGeom>
        </p:spPr>
        <p:txBody>
          <a:bodyPr anchor="b">
            <a:normAutofit/>
          </a:bodyPr>
          <a:lstStyle>
            <a:lvl1pPr marL="0" indent="0">
              <a:buNone/>
              <a:defRPr sz="1800" b="0" i="0" baseline="0">
                <a:latin typeface="Gotham Bold" charset="0"/>
                <a:ea typeface="Gotham Bold" charset="0"/>
                <a:cs typeface="Gotham Bold" charset="0"/>
              </a:defRPr>
            </a:lvl1pPr>
          </a:lstStyle>
          <a:p>
            <a:pPr lvl="0"/>
            <a:r>
              <a:rPr lang="en-US"/>
              <a:t>Click to Add Date</a:t>
            </a:r>
          </a:p>
        </p:txBody>
      </p:sp>
    </p:spTree>
    <p:extLst>
      <p:ext uri="{BB962C8B-B14F-4D97-AF65-F5344CB8AC3E}">
        <p14:creationId xmlns:p14="http://schemas.microsoft.com/office/powerpoint/2010/main" val="189392646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Content Slide -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71" y="624054"/>
            <a:ext cx="7843267" cy="548640"/>
          </a:xfrm>
          <a:prstGeom prst="rect">
            <a:avLst/>
          </a:prstGeom>
        </p:spPr>
        <p:txBody>
          <a:bodyPr anchor="t">
            <a:noAutofit/>
          </a:bodyPr>
          <a:lstStyle>
            <a:lvl1pPr algn="l">
              <a:defRPr sz="2400" b="1" i="0" baseline="0">
                <a:solidFill>
                  <a:schemeClr val="tx2">
                    <a:lumMod val="75000"/>
                  </a:schemeClr>
                </a:solidFill>
                <a:latin typeface="Gotham Bold" charset="0"/>
                <a:ea typeface="Gotham Bold" charset="0"/>
                <a:cs typeface="Gotham Bold" charset="0"/>
              </a:defRPr>
            </a:lvl1pPr>
          </a:lstStyle>
          <a:p>
            <a:r>
              <a:rPr lang="en-US"/>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50" b="1" i="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447803"/>
            <a:ext cx="7888288" cy="4795307"/>
          </a:xfrm>
          <a:prstGeom prst="rect">
            <a:avLst/>
          </a:prstGeom>
        </p:spPr>
        <p:txBody>
          <a:bodyPr>
            <a:noAutofit/>
          </a:bodyPr>
          <a:lstStyle>
            <a:lvl1pPr marL="171450" indent="-171450">
              <a:lnSpc>
                <a:spcPct val="100000"/>
              </a:lnSpc>
              <a:spcBef>
                <a:spcPts val="900"/>
              </a:spcBef>
              <a:defRPr sz="2100" b="1" i="0">
                <a:latin typeface="Gotham Bold" charset="0"/>
                <a:ea typeface="Gotham Bold" charset="0"/>
                <a:cs typeface="Gotham Bold" charset="0"/>
              </a:defRPr>
            </a:lvl1pPr>
            <a:lvl2pPr marL="432197" indent="-175022">
              <a:lnSpc>
                <a:spcPct val="100000"/>
              </a:lnSpc>
              <a:buFont typeface="Franklin Gothic Medium" panose="020B0603020102020204" pitchFamily="34" charset="0"/>
              <a:buChar char="−"/>
              <a:defRPr sz="1800" b="1" i="0">
                <a:latin typeface="Gotham Bold" charset="0"/>
                <a:ea typeface="Gotham Bold" charset="0"/>
                <a:cs typeface="Gotham Bold" charset="0"/>
              </a:defRPr>
            </a:lvl2pPr>
            <a:lvl3pPr marL="729854" indent="-171450">
              <a:lnSpc>
                <a:spcPct val="100000"/>
              </a:lnSpc>
              <a:defRPr sz="1500" b="1" i="0">
                <a:latin typeface="Gotham Bold" charset="0"/>
                <a:ea typeface="Gotham Bold" charset="0"/>
                <a:cs typeface="Gotham Bold"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a:t>Click to add bullets</a:t>
            </a:r>
          </a:p>
          <a:p>
            <a:pPr lvl="1"/>
            <a:r>
              <a:rPr lang="en-US"/>
              <a:t> Bullet 2</a:t>
            </a:r>
          </a:p>
          <a:p>
            <a:pPr lvl="2"/>
            <a:r>
              <a:rPr lang="en-US"/>
              <a:t>Bullet 3</a:t>
            </a:r>
          </a:p>
        </p:txBody>
      </p:sp>
      <p:sp>
        <p:nvSpPr>
          <p:cNvPr id="5" name="Text Placeholder 4"/>
          <p:cNvSpPr>
            <a:spLocks noGrp="1"/>
          </p:cNvSpPr>
          <p:nvPr>
            <p:ph type="body" sz="quarter" idx="11" hasCustomPrompt="1"/>
          </p:nvPr>
        </p:nvSpPr>
        <p:spPr>
          <a:xfrm>
            <a:off x="522289" y="6243108"/>
            <a:ext cx="7992005" cy="330200"/>
          </a:xfrm>
          <a:prstGeom prst="rect">
            <a:avLst/>
          </a:prstGeom>
        </p:spPr>
        <p:txBody>
          <a:bodyPr anchor="b">
            <a:noAutofit/>
          </a:bodyPr>
          <a:lstStyle>
            <a:lvl1pPr marL="0" indent="0">
              <a:lnSpc>
                <a:spcPct val="100000"/>
              </a:lnSpc>
              <a:spcBef>
                <a:spcPts val="0"/>
              </a:spcBef>
              <a:buNone/>
              <a:defRPr sz="900" b="1" i="0" baseline="0">
                <a:latin typeface="Gotham Bold" charset="0"/>
                <a:ea typeface="Gotham Bold" charset="0"/>
                <a:cs typeface="Gotham Bold" charset="0"/>
              </a:defRPr>
            </a:lvl1pPr>
          </a:lstStyle>
          <a:p>
            <a:pPr lvl="0"/>
            <a:r>
              <a:rPr lang="en-US"/>
              <a:t>Click to add footnote, reference or source</a:t>
            </a:r>
          </a:p>
        </p:txBody>
      </p:sp>
      <p:cxnSp>
        <p:nvCxnSpPr>
          <p:cNvPr id="18" name="Straight Connector 17"/>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6371095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Content Slide - Bullets&amp;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71" y="624054"/>
            <a:ext cx="7843267" cy="548640"/>
          </a:xfrm>
          <a:prstGeom prst="rect">
            <a:avLst/>
          </a:prstGeom>
        </p:spPr>
        <p:txBody>
          <a:bodyPr anchor="t">
            <a:noAutofit/>
          </a:bodyPr>
          <a:lstStyle>
            <a:lvl1pPr algn="l">
              <a:defRPr sz="2400" b="0" i="0" baseline="0">
                <a:solidFill>
                  <a:schemeClr val="tx2">
                    <a:lumMod val="75000"/>
                  </a:schemeClr>
                </a:solidFill>
                <a:latin typeface="Gotham Bold" charset="0"/>
                <a:ea typeface="Gotham Bold" charset="0"/>
                <a:cs typeface="Gotham Bold" charset="0"/>
              </a:defRPr>
            </a:lvl1pPr>
          </a:lstStyle>
          <a:p>
            <a:r>
              <a:rPr lang="en-US"/>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50" b="0" i="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335576"/>
            <a:ext cx="7888288" cy="1212895"/>
          </a:xfrm>
          <a:prstGeom prst="rect">
            <a:avLst/>
          </a:prstGeom>
        </p:spPr>
        <p:txBody>
          <a:bodyPr>
            <a:noAutofit/>
          </a:bodyPr>
          <a:lstStyle>
            <a:lvl1pPr marL="171450" indent="-171450">
              <a:lnSpc>
                <a:spcPct val="100000"/>
              </a:lnSpc>
              <a:spcBef>
                <a:spcPts val="0"/>
              </a:spcBef>
              <a:defRPr sz="1500" b="0" i="0">
                <a:latin typeface="Gotham Bold" charset="0"/>
                <a:ea typeface="Gotham Bold" charset="0"/>
                <a:cs typeface="Gotham Bold" charset="0"/>
              </a:defRPr>
            </a:lvl1pPr>
            <a:lvl2pPr marL="432197" indent="-175022">
              <a:lnSpc>
                <a:spcPct val="100000"/>
              </a:lnSpc>
              <a:spcBef>
                <a:spcPts val="0"/>
              </a:spcBef>
              <a:buFont typeface="Franklin Gothic Medium" panose="020B0603020102020204" pitchFamily="34" charset="0"/>
              <a:buChar char="−"/>
              <a:defRPr sz="1500" b="0" i="0">
                <a:latin typeface="Gotham Bold" charset="0"/>
                <a:ea typeface="Gotham Bold" charset="0"/>
                <a:cs typeface="Gotham Bold" charset="0"/>
              </a:defRPr>
            </a:lvl2pPr>
            <a:lvl3pPr marL="729854" indent="-171450">
              <a:lnSpc>
                <a:spcPct val="100000"/>
              </a:lnSpc>
              <a:spcBef>
                <a:spcPts val="0"/>
              </a:spcBef>
              <a:defRPr sz="1500" b="0" i="0">
                <a:latin typeface="Gotham Bold" charset="0"/>
                <a:ea typeface="Gotham Bold" charset="0"/>
                <a:cs typeface="Gotham Bold"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a:t>Click to add bullet</a:t>
            </a:r>
          </a:p>
          <a:p>
            <a:pPr lvl="1"/>
            <a:r>
              <a:rPr lang="en-US"/>
              <a:t> Bullet 2</a:t>
            </a:r>
          </a:p>
          <a:p>
            <a:pPr lvl="2"/>
            <a:r>
              <a:rPr lang="en-US"/>
              <a:t>Bullet 3</a:t>
            </a:r>
          </a:p>
        </p:txBody>
      </p:sp>
      <p:sp>
        <p:nvSpPr>
          <p:cNvPr id="5" name="Text Placeholder 4"/>
          <p:cNvSpPr>
            <a:spLocks noGrp="1"/>
          </p:cNvSpPr>
          <p:nvPr>
            <p:ph type="body" sz="quarter" idx="11" hasCustomPrompt="1"/>
          </p:nvPr>
        </p:nvSpPr>
        <p:spPr>
          <a:xfrm>
            <a:off x="522289" y="6251575"/>
            <a:ext cx="7992005" cy="330200"/>
          </a:xfrm>
          <a:prstGeom prst="rect">
            <a:avLst/>
          </a:prstGeom>
        </p:spPr>
        <p:txBody>
          <a:bodyPr anchor="b">
            <a:noAutofit/>
          </a:bodyPr>
          <a:lstStyle>
            <a:lvl1pPr marL="0" indent="0">
              <a:lnSpc>
                <a:spcPct val="100000"/>
              </a:lnSpc>
              <a:spcBef>
                <a:spcPts val="0"/>
              </a:spcBef>
              <a:buNone/>
              <a:defRPr sz="900" b="0" i="0" baseline="0">
                <a:latin typeface="Gotham Bold" charset="0"/>
                <a:ea typeface="Gotham Bold" charset="0"/>
                <a:cs typeface="Gotham Bold" charset="0"/>
              </a:defRPr>
            </a:lvl1pPr>
          </a:lstStyle>
          <a:p>
            <a:pPr lvl="0"/>
            <a:r>
              <a:rPr lang="en-US"/>
              <a:t>Click to add footnote, reference or source</a:t>
            </a:r>
          </a:p>
        </p:txBody>
      </p:sp>
      <p:sp>
        <p:nvSpPr>
          <p:cNvPr id="12" name="Content Placeholder 11"/>
          <p:cNvSpPr>
            <a:spLocks noGrp="1"/>
          </p:cNvSpPr>
          <p:nvPr>
            <p:ph sz="quarter" idx="14" hasCustomPrompt="1"/>
          </p:nvPr>
        </p:nvSpPr>
        <p:spPr>
          <a:xfrm>
            <a:off x="622300" y="2548467"/>
            <a:ext cx="7894638" cy="3694230"/>
          </a:xfrm>
          <a:prstGeom prst="rect">
            <a:avLst/>
          </a:prstGeom>
        </p:spPr>
        <p:txBody>
          <a:bodyPr/>
          <a:lstStyle>
            <a:lvl1pPr marL="0" indent="0" algn="ctr">
              <a:buNone/>
              <a:defRPr sz="1800" b="0" i="0" baseline="0">
                <a:latin typeface="Gotham Bold" charset="0"/>
                <a:ea typeface="Gotham Bold" charset="0"/>
                <a:cs typeface="Gotham Bold" charset="0"/>
              </a:defRPr>
            </a:lvl1pPr>
          </a:lstStyle>
          <a:p>
            <a:pPr lvl="0"/>
            <a:r>
              <a:rPr lang="en-US"/>
              <a:t>Click icon below to add table or chart</a:t>
            </a:r>
          </a:p>
        </p:txBody>
      </p:sp>
      <p:cxnSp>
        <p:nvCxnSpPr>
          <p:cNvPr id="7" name="Straight Connector 6"/>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193202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Content Slide - TableChar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71" y="624054"/>
            <a:ext cx="7843267" cy="548640"/>
          </a:xfrm>
          <a:prstGeom prst="rect">
            <a:avLst/>
          </a:prstGeom>
        </p:spPr>
        <p:txBody>
          <a:bodyPr anchor="t">
            <a:noAutofit/>
          </a:bodyPr>
          <a:lstStyle>
            <a:lvl1pPr algn="l">
              <a:defRPr sz="2400" b="0" i="0" baseline="0">
                <a:solidFill>
                  <a:schemeClr val="tx2">
                    <a:lumMod val="75000"/>
                  </a:schemeClr>
                </a:solidFill>
                <a:latin typeface="Gotham Bold" charset="0"/>
                <a:ea typeface="Gotham Bold" charset="0"/>
                <a:cs typeface="Gotham Bold" charset="0"/>
              </a:defRPr>
            </a:lvl1pPr>
          </a:lstStyle>
          <a:p>
            <a:r>
              <a:rPr lang="en-US"/>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50" b="1" i="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5" y="6249458"/>
            <a:ext cx="7992005" cy="330200"/>
          </a:xfrm>
          <a:prstGeom prst="rect">
            <a:avLst/>
          </a:prstGeom>
        </p:spPr>
        <p:txBody>
          <a:bodyPr anchor="b">
            <a:noAutofit/>
          </a:bodyPr>
          <a:lstStyle>
            <a:lvl1pPr marL="0" indent="0">
              <a:lnSpc>
                <a:spcPct val="100000"/>
              </a:lnSpc>
              <a:spcBef>
                <a:spcPts val="0"/>
              </a:spcBef>
              <a:buNone/>
              <a:defRPr sz="900" b="0" i="0" baseline="0">
                <a:latin typeface="Gotham Bold" charset="0"/>
                <a:ea typeface="Gotham Bold" charset="0"/>
                <a:cs typeface="Gotham Bold" charset="0"/>
              </a:defRPr>
            </a:lvl1pPr>
          </a:lstStyle>
          <a:p>
            <a:pPr lvl="0"/>
            <a:r>
              <a:rPr lang="en-US"/>
              <a:t>Click to add footnote, reference or source</a:t>
            </a:r>
          </a:p>
        </p:txBody>
      </p:sp>
      <p:sp>
        <p:nvSpPr>
          <p:cNvPr id="12" name="Content Placeholder 11"/>
          <p:cNvSpPr>
            <a:spLocks noGrp="1"/>
          </p:cNvSpPr>
          <p:nvPr>
            <p:ph sz="quarter" idx="14" hasCustomPrompt="1"/>
          </p:nvPr>
        </p:nvSpPr>
        <p:spPr>
          <a:xfrm>
            <a:off x="622300" y="1335573"/>
            <a:ext cx="7894638" cy="4902890"/>
          </a:xfrm>
          <a:prstGeom prst="rect">
            <a:avLst/>
          </a:prstGeom>
        </p:spPr>
        <p:txBody>
          <a:bodyPr/>
          <a:lstStyle>
            <a:lvl1pPr marL="0" indent="0" algn="ctr">
              <a:buNone/>
              <a:defRPr b="0" i="0" baseline="0">
                <a:latin typeface="Gotham Bold" charset="0"/>
                <a:ea typeface="Gotham Bold" charset="0"/>
                <a:cs typeface="Gotham Bold" charset="0"/>
              </a:defRPr>
            </a:lvl1pPr>
          </a:lstStyle>
          <a:p>
            <a:pPr lvl="0"/>
            <a:r>
              <a:rPr lang="en-US"/>
              <a:t>Click icon below to add table or chart</a:t>
            </a:r>
          </a:p>
        </p:txBody>
      </p:sp>
      <p:cxnSp>
        <p:nvCxnSpPr>
          <p:cNvPr id="6" name="Straight Connector 5"/>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8076018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1_2 Col-Chart/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71" y="624054"/>
            <a:ext cx="7843267" cy="548640"/>
          </a:xfrm>
          <a:prstGeom prst="rect">
            <a:avLst/>
          </a:prstGeom>
        </p:spPr>
        <p:txBody>
          <a:bodyPr anchor="t">
            <a:noAutofit/>
          </a:bodyPr>
          <a:lstStyle>
            <a:lvl1pPr algn="l">
              <a:defRPr sz="2400" b="0" i="0" baseline="0">
                <a:solidFill>
                  <a:schemeClr val="tx2">
                    <a:lumMod val="75000"/>
                  </a:schemeClr>
                </a:solidFill>
                <a:latin typeface="Gotham Bold" charset="0"/>
                <a:ea typeface="Gotham Bold" charset="0"/>
                <a:cs typeface="Gotham Bold" charset="0"/>
              </a:defRPr>
            </a:lvl1pPr>
          </a:lstStyle>
          <a:p>
            <a:r>
              <a:rPr lang="en-US"/>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50" b="0" i="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5" y="6249458"/>
            <a:ext cx="7992005" cy="330200"/>
          </a:xfrm>
          <a:prstGeom prst="rect">
            <a:avLst/>
          </a:prstGeom>
        </p:spPr>
        <p:txBody>
          <a:bodyPr anchor="b">
            <a:noAutofit/>
          </a:bodyPr>
          <a:lstStyle>
            <a:lvl1pPr marL="0" indent="0">
              <a:lnSpc>
                <a:spcPct val="100000"/>
              </a:lnSpc>
              <a:spcBef>
                <a:spcPts val="0"/>
              </a:spcBef>
              <a:buNone/>
              <a:defRPr sz="900" b="0" i="0" baseline="0">
                <a:latin typeface="Gotham Bold" charset="0"/>
                <a:ea typeface="Gotham Bold" charset="0"/>
                <a:cs typeface="Gotham Bold" charset="0"/>
              </a:defRPr>
            </a:lvl1pPr>
          </a:lstStyle>
          <a:p>
            <a:pPr lvl="0"/>
            <a:r>
              <a:rPr lang="en-US"/>
              <a:t>Click to add footnote, reference or source</a:t>
            </a:r>
          </a:p>
        </p:txBody>
      </p:sp>
      <p:sp>
        <p:nvSpPr>
          <p:cNvPr id="12" name="Content Placeholder 11"/>
          <p:cNvSpPr>
            <a:spLocks noGrp="1"/>
          </p:cNvSpPr>
          <p:nvPr>
            <p:ph sz="quarter" idx="14" hasCustomPrompt="1"/>
          </p:nvPr>
        </p:nvSpPr>
        <p:spPr>
          <a:xfrm>
            <a:off x="622299" y="1845731"/>
            <a:ext cx="3840480" cy="4392732"/>
          </a:xfrm>
          <a:prstGeom prst="rect">
            <a:avLst/>
          </a:prstGeom>
        </p:spPr>
        <p:txBody>
          <a:bodyPr/>
          <a:lstStyle>
            <a:lvl1pPr marL="0" indent="0" algn="ctr">
              <a:buNone/>
              <a:defRPr sz="1500" b="0" i="0" baseline="0">
                <a:latin typeface="Gotham Bold" charset="0"/>
                <a:ea typeface="Gotham Bold" charset="0"/>
                <a:cs typeface="Gotham Bold" charset="0"/>
              </a:defRPr>
            </a:lvl1pPr>
          </a:lstStyle>
          <a:p>
            <a:pPr lvl="0"/>
            <a:r>
              <a:rPr lang="en-US"/>
              <a:t>Click icon below to add table, chart, image</a:t>
            </a:r>
          </a:p>
        </p:txBody>
      </p:sp>
      <p:sp>
        <p:nvSpPr>
          <p:cNvPr id="10" name="Content Placeholder 11"/>
          <p:cNvSpPr>
            <a:spLocks noGrp="1"/>
          </p:cNvSpPr>
          <p:nvPr>
            <p:ph sz="quarter" idx="15" hasCustomPrompt="1"/>
          </p:nvPr>
        </p:nvSpPr>
        <p:spPr>
          <a:xfrm>
            <a:off x="4665132" y="1845731"/>
            <a:ext cx="3840480" cy="4392732"/>
          </a:xfrm>
          <a:prstGeom prst="rect">
            <a:avLst/>
          </a:prstGeom>
        </p:spPr>
        <p:txBody>
          <a:bodyPr/>
          <a:lstStyle>
            <a:lvl1pPr marL="0" indent="0" algn="ctr">
              <a:buNone/>
              <a:defRPr sz="1500" b="0" i="0" baseline="0">
                <a:latin typeface="Gotham Bold" charset="0"/>
                <a:ea typeface="Gotham Bold" charset="0"/>
                <a:cs typeface="Gotham Bold" charset="0"/>
              </a:defRPr>
            </a:lvl1pPr>
          </a:lstStyle>
          <a:p>
            <a:pPr lvl="0"/>
            <a:r>
              <a:rPr lang="en-US"/>
              <a:t>Click icon below to add table, chart, image</a:t>
            </a:r>
          </a:p>
        </p:txBody>
      </p:sp>
      <p:sp>
        <p:nvSpPr>
          <p:cNvPr id="4" name="Text Placeholder 3"/>
          <p:cNvSpPr>
            <a:spLocks noGrp="1"/>
          </p:cNvSpPr>
          <p:nvPr>
            <p:ph type="body" sz="quarter" idx="16" hasCustomPrompt="1"/>
          </p:nvPr>
        </p:nvSpPr>
        <p:spPr>
          <a:xfrm>
            <a:off x="622300" y="1278468"/>
            <a:ext cx="3840480" cy="500063"/>
          </a:xfrm>
          <a:prstGeom prst="rect">
            <a:avLst/>
          </a:prstGeom>
        </p:spPr>
        <p:txBody>
          <a:bodyPr anchor="b">
            <a:noAutofit/>
          </a:bodyPr>
          <a:lstStyle>
            <a:lvl1pPr marL="0" indent="0" algn="ctr">
              <a:buNone/>
              <a:defRPr sz="1800" b="0" i="0">
                <a:latin typeface="Gotham Bold" charset="0"/>
                <a:ea typeface="Gotham Bold" charset="0"/>
                <a:cs typeface="Gotham Bold" charset="0"/>
              </a:defRPr>
            </a:lvl1pPr>
          </a:lstStyle>
          <a:p>
            <a:pPr lvl="0"/>
            <a:r>
              <a:rPr lang="en-US"/>
              <a:t>Click to add title</a:t>
            </a:r>
          </a:p>
        </p:txBody>
      </p:sp>
      <p:sp>
        <p:nvSpPr>
          <p:cNvPr id="13" name="Text Placeholder 3"/>
          <p:cNvSpPr>
            <a:spLocks noGrp="1"/>
          </p:cNvSpPr>
          <p:nvPr>
            <p:ph type="body" sz="quarter" idx="17" hasCustomPrompt="1"/>
          </p:nvPr>
        </p:nvSpPr>
        <p:spPr>
          <a:xfrm>
            <a:off x="4665132" y="1278468"/>
            <a:ext cx="3840480" cy="500063"/>
          </a:xfrm>
          <a:prstGeom prst="rect">
            <a:avLst/>
          </a:prstGeom>
        </p:spPr>
        <p:txBody>
          <a:bodyPr anchor="b">
            <a:noAutofit/>
          </a:bodyPr>
          <a:lstStyle>
            <a:lvl1pPr marL="0" indent="0" algn="ctr">
              <a:buNone/>
              <a:defRPr sz="1800" b="0" i="0">
                <a:latin typeface="Gotham Bold" charset="0"/>
                <a:ea typeface="Gotham Bold" charset="0"/>
                <a:cs typeface="Gotham Bold" charset="0"/>
              </a:defRPr>
            </a:lvl1pPr>
          </a:lstStyle>
          <a:p>
            <a:pPr lvl="0"/>
            <a:r>
              <a:rPr lang="en-US"/>
              <a:t>Click to add title</a:t>
            </a:r>
          </a:p>
        </p:txBody>
      </p:sp>
      <p:cxnSp>
        <p:nvCxnSpPr>
          <p:cNvPr id="11" name="Straight Connector 10"/>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465552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1_2 Col-Text">
    <p:spTree>
      <p:nvGrpSpPr>
        <p:cNvPr id="1" name=""/>
        <p:cNvGrpSpPr/>
        <p:nvPr/>
      </p:nvGrpSpPr>
      <p:grpSpPr>
        <a:xfrm>
          <a:off x="0" y="0"/>
          <a:ext cx="0" cy="0"/>
          <a:chOff x="0" y="0"/>
          <a:chExt cx="0" cy="0"/>
        </a:xfrm>
      </p:grpSpPr>
      <p:sp>
        <p:nvSpPr>
          <p:cNvPr id="6" name="Text Placeholder 5"/>
          <p:cNvSpPr>
            <a:spLocks noGrp="1"/>
          </p:cNvSpPr>
          <p:nvPr>
            <p:ph type="body" sz="quarter" idx="18" hasCustomPrompt="1"/>
          </p:nvPr>
        </p:nvSpPr>
        <p:spPr>
          <a:xfrm>
            <a:off x="622302" y="1849442"/>
            <a:ext cx="3840163" cy="4402137"/>
          </a:xfrm>
          <a:prstGeom prst="rect">
            <a:avLst/>
          </a:prstGeom>
        </p:spPr>
        <p:txBody>
          <a:bodyPr>
            <a:noAutofit/>
          </a:bodyPr>
          <a:lstStyle>
            <a:lvl1pPr>
              <a:lnSpc>
                <a:spcPct val="100000"/>
              </a:lnSpc>
              <a:spcBef>
                <a:spcPts val="0"/>
              </a:spcBef>
              <a:spcAft>
                <a:spcPts val="0"/>
              </a:spcAft>
              <a:defRPr sz="1500" b="0" i="0">
                <a:latin typeface="Gotham Bold" charset="0"/>
                <a:ea typeface="Gotham Bold" charset="0"/>
                <a:cs typeface="Gotham Bold" charset="0"/>
              </a:defRPr>
            </a:lvl1pPr>
            <a:lvl2pPr marL="385763" indent="-128588">
              <a:buFont typeface="Franklin Gothic Medium Cond" panose="020B0606030402020204" pitchFamily="34" charset="0"/>
              <a:buChar char="–"/>
              <a:defRPr sz="1500" b="0" i="0">
                <a:latin typeface="Gotham Bold" charset="0"/>
                <a:ea typeface="Gotham Bold" charset="0"/>
                <a:cs typeface="Gotham Bold" charset="0"/>
              </a:defRPr>
            </a:lvl2pPr>
            <a:lvl3pPr>
              <a:defRPr sz="1500" b="0" i="0">
                <a:latin typeface="Gotham Bold" charset="0"/>
                <a:ea typeface="Gotham Bold" charset="0"/>
                <a:cs typeface="Gotham Bold" charset="0"/>
              </a:defRPr>
            </a:lvl3pPr>
          </a:lstStyle>
          <a:p>
            <a:pPr lvl="0"/>
            <a:r>
              <a:rPr lang="en-US"/>
              <a:t>Click to add bullets</a:t>
            </a:r>
          </a:p>
          <a:p>
            <a:pPr lvl="1"/>
            <a:r>
              <a:rPr lang="en-US"/>
              <a:t>Bullet 2</a:t>
            </a:r>
          </a:p>
          <a:p>
            <a:pPr lvl="2"/>
            <a:r>
              <a:rPr lang="en-US"/>
              <a:t>Bullet 3</a:t>
            </a:r>
          </a:p>
        </p:txBody>
      </p:sp>
      <p:sp>
        <p:nvSpPr>
          <p:cNvPr id="2" name="Title 1"/>
          <p:cNvSpPr>
            <a:spLocks noGrp="1"/>
          </p:cNvSpPr>
          <p:nvPr>
            <p:ph type="title" hasCustomPrompt="1"/>
          </p:nvPr>
        </p:nvSpPr>
        <p:spPr>
          <a:xfrm>
            <a:off x="674371" y="624054"/>
            <a:ext cx="7843267" cy="548640"/>
          </a:xfrm>
          <a:prstGeom prst="rect">
            <a:avLst/>
          </a:prstGeom>
        </p:spPr>
        <p:txBody>
          <a:bodyPr anchor="t">
            <a:noAutofit/>
          </a:bodyPr>
          <a:lstStyle>
            <a:lvl1pPr algn="l">
              <a:defRPr sz="2400" b="0" i="0" baseline="0">
                <a:solidFill>
                  <a:schemeClr val="tx2">
                    <a:lumMod val="75000"/>
                  </a:schemeClr>
                </a:solidFill>
                <a:latin typeface="Gotham Bold" charset="0"/>
                <a:ea typeface="Gotham Bold" charset="0"/>
                <a:cs typeface="Gotham Bold" charset="0"/>
              </a:defRPr>
            </a:lvl1pPr>
          </a:lstStyle>
          <a:p>
            <a:r>
              <a:rPr lang="en-US"/>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50" b="0" i="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5" y="6251575"/>
            <a:ext cx="7992005" cy="330200"/>
          </a:xfrm>
          <a:prstGeom prst="rect">
            <a:avLst/>
          </a:prstGeom>
        </p:spPr>
        <p:txBody>
          <a:bodyPr anchor="b">
            <a:noAutofit/>
          </a:bodyPr>
          <a:lstStyle>
            <a:lvl1pPr marL="0" indent="0">
              <a:lnSpc>
                <a:spcPct val="100000"/>
              </a:lnSpc>
              <a:spcBef>
                <a:spcPts val="0"/>
              </a:spcBef>
              <a:buNone/>
              <a:defRPr sz="900" b="0" i="0" baseline="0">
                <a:latin typeface="Gotham Bold" charset="0"/>
                <a:ea typeface="Gotham Bold" charset="0"/>
                <a:cs typeface="Gotham Bold" charset="0"/>
              </a:defRPr>
            </a:lvl1pPr>
          </a:lstStyle>
          <a:p>
            <a:pPr lvl="0"/>
            <a:r>
              <a:rPr lang="en-US"/>
              <a:t>Click to add footnote, reference or source</a:t>
            </a:r>
          </a:p>
        </p:txBody>
      </p:sp>
      <p:sp>
        <p:nvSpPr>
          <p:cNvPr id="4" name="Text Placeholder 3"/>
          <p:cNvSpPr>
            <a:spLocks noGrp="1"/>
          </p:cNvSpPr>
          <p:nvPr>
            <p:ph type="body" sz="quarter" idx="16" hasCustomPrompt="1"/>
          </p:nvPr>
        </p:nvSpPr>
        <p:spPr>
          <a:xfrm>
            <a:off x="622300" y="1278468"/>
            <a:ext cx="3840480" cy="500063"/>
          </a:xfrm>
          <a:prstGeom prst="rect">
            <a:avLst/>
          </a:prstGeom>
        </p:spPr>
        <p:txBody>
          <a:bodyPr anchor="b">
            <a:noAutofit/>
          </a:bodyPr>
          <a:lstStyle>
            <a:lvl1pPr marL="0" indent="0" algn="ctr">
              <a:buNone/>
              <a:defRPr sz="1800" b="0" i="0">
                <a:latin typeface="Gotham Bold" charset="0"/>
                <a:ea typeface="Gotham Bold" charset="0"/>
                <a:cs typeface="Gotham Bold" charset="0"/>
              </a:defRPr>
            </a:lvl1pPr>
          </a:lstStyle>
          <a:p>
            <a:pPr lvl="0"/>
            <a:r>
              <a:rPr lang="en-US"/>
              <a:t>Click to add title</a:t>
            </a:r>
          </a:p>
        </p:txBody>
      </p:sp>
      <p:sp>
        <p:nvSpPr>
          <p:cNvPr id="13" name="Text Placeholder 3"/>
          <p:cNvSpPr>
            <a:spLocks noGrp="1"/>
          </p:cNvSpPr>
          <p:nvPr>
            <p:ph type="body" sz="quarter" idx="17" hasCustomPrompt="1"/>
          </p:nvPr>
        </p:nvSpPr>
        <p:spPr>
          <a:xfrm>
            <a:off x="4665132" y="1278468"/>
            <a:ext cx="3840480" cy="500063"/>
          </a:xfrm>
          <a:prstGeom prst="rect">
            <a:avLst/>
          </a:prstGeom>
        </p:spPr>
        <p:txBody>
          <a:bodyPr anchor="b">
            <a:noAutofit/>
          </a:bodyPr>
          <a:lstStyle>
            <a:lvl1pPr marL="0" indent="0" algn="ctr">
              <a:buNone/>
              <a:defRPr sz="1800" b="0" i="0">
                <a:latin typeface="Gotham Bold" charset="0"/>
                <a:ea typeface="Gotham Bold" charset="0"/>
                <a:cs typeface="Gotham Bold" charset="0"/>
              </a:defRPr>
            </a:lvl1pPr>
          </a:lstStyle>
          <a:p>
            <a:pPr lvl="0"/>
            <a:r>
              <a:rPr lang="en-US"/>
              <a:t>Click to add title</a:t>
            </a:r>
          </a:p>
        </p:txBody>
      </p:sp>
      <p:sp>
        <p:nvSpPr>
          <p:cNvPr id="15" name="Text Placeholder 5"/>
          <p:cNvSpPr>
            <a:spLocks noGrp="1"/>
          </p:cNvSpPr>
          <p:nvPr>
            <p:ph type="body" sz="quarter" idx="19" hasCustomPrompt="1"/>
          </p:nvPr>
        </p:nvSpPr>
        <p:spPr>
          <a:xfrm>
            <a:off x="4665451" y="1840563"/>
            <a:ext cx="3840163" cy="4402137"/>
          </a:xfrm>
          <a:prstGeom prst="rect">
            <a:avLst/>
          </a:prstGeom>
        </p:spPr>
        <p:txBody>
          <a:bodyPr>
            <a:noAutofit/>
          </a:bodyPr>
          <a:lstStyle>
            <a:lvl1pPr>
              <a:lnSpc>
                <a:spcPct val="100000"/>
              </a:lnSpc>
              <a:spcBef>
                <a:spcPts val="0"/>
              </a:spcBef>
              <a:spcAft>
                <a:spcPts val="0"/>
              </a:spcAft>
              <a:defRPr sz="1500" b="0" i="0">
                <a:latin typeface="Gotham Bold" charset="0"/>
                <a:ea typeface="Gotham Bold" charset="0"/>
                <a:cs typeface="Gotham Bold" charset="0"/>
              </a:defRPr>
            </a:lvl1pPr>
            <a:lvl2pPr marL="385763" indent="-128588">
              <a:buFont typeface="Franklin Gothic Medium Cond" panose="020B0606030402020204" pitchFamily="34" charset="0"/>
              <a:buChar char="–"/>
              <a:defRPr sz="1500" b="0" i="0" baseline="0">
                <a:latin typeface="Gotham Bold" charset="0"/>
                <a:ea typeface="Gotham Bold" charset="0"/>
                <a:cs typeface="Gotham Bold" charset="0"/>
              </a:defRPr>
            </a:lvl2pPr>
            <a:lvl3pPr>
              <a:defRPr sz="1500" b="0" i="0" baseline="0">
                <a:latin typeface="Gotham Bold" charset="0"/>
                <a:ea typeface="Gotham Bold" charset="0"/>
                <a:cs typeface="Gotham Bold" charset="0"/>
              </a:defRPr>
            </a:lvl3pPr>
          </a:lstStyle>
          <a:p>
            <a:pPr lvl="0"/>
            <a:r>
              <a:rPr lang="en-US"/>
              <a:t>Click to add bullets</a:t>
            </a:r>
          </a:p>
          <a:p>
            <a:pPr lvl="1"/>
            <a:r>
              <a:rPr lang="en-US"/>
              <a:t>Bullet 2</a:t>
            </a:r>
          </a:p>
          <a:p>
            <a:pPr lvl="2"/>
            <a:r>
              <a:rPr lang="en-US"/>
              <a:t>Bullet 3</a:t>
            </a:r>
          </a:p>
        </p:txBody>
      </p:sp>
      <p:cxnSp>
        <p:nvCxnSpPr>
          <p:cNvPr id="9" name="Straight Connector 8"/>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1400990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Title &amp; Top Ru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71" y="624054"/>
            <a:ext cx="7843267" cy="548640"/>
          </a:xfrm>
          <a:prstGeom prst="rect">
            <a:avLst/>
          </a:prstGeom>
        </p:spPr>
        <p:txBody>
          <a:bodyPr anchor="t">
            <a:noAutofit/>
          </a:bodyPr>
          <a:lstStyle>
            <a:lvl1pPr algn="l">
              <a:defRPr sz="2400" b="0" i="0" baseline="0">
                <a:solidFill>
                  <a:schemeClr val="tx2">
                    <a:lumMod val="75000"/>
                  </a:schemeClr>
                </a:solidFill>
                <a:latin typeface="Gotham Bold" charset="0"/>
                <a:ea typeface="Gotham Bold" charset="0"/>
                <a:cs typeface="Gotham Bold" charset="0"/>
              </a:defRPr>
            </a:lvl1pPr>
          </a:lstStyle>
          <a:p>
            <a:r>
              <a:rPr lang="en-US"/>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50" b="0" i="0">
              <a:solidFill>
                <a:schemeClr val="accent3">
                  <a:lumMod val="75000"/>
                </a:schemeClr>
              </a:solidFill>
              <a:latin typeface="Gotham Bold" charset="0"/>
              <a:ea typeface="Gotham Bold" charset="0"/>
              <a:cs typeface="Gotham Bold" charset="0"/>
            </a:endParaRPr>
          </a:p>
        </p:txBody>
      </p:sp>
      <p:cxnSp>
        <p:nvCxnSpPr>
          <p:cNvPr id="4" name="Straight Connector 3"/>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67678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Content Slide - Bullets&amp;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71" y="624054"/>
            <a:ext cx="7843267" cy="548640"/>
          </a:xfrm>
          <a:prstGeom prst="rect">
            <a:avLst/>
          </a:prstGeom>
        </p:spPr>
        <p:txBody>
          <a:bodyPr anchor="t">
            <a:noAutofit/>
          </a:bodyPr>
          <a:lstStyle>
            <a:lvl1pPr algn="l">
              <a:defRPr sz="24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50" b="0"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335576"/>
            <a:ext cx="7888288" cy="1212895"/>
          </a:xfrm>
          <a:prstGeom prst="rect">
            <a:avLst/>
          </a:prstGeom>
        </p:spPr>
        <p:txBody>
          <a:bodyPr>
            <a:noAutofit/>
          </a:bodyPr>
          <a:lstStyle>
            <a:lvl1pPr marL="171450" indent="-171450">
              <a:lnSpc>
                <a:spcPct val="100000"/>
              </a:lnSpc>
              <a:spcBef>
                <a:spcPts val="0"/>
              </a:spcBef>
              <a:defRPr sz="1500" b="1" i="0">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spcBef>
                <a:spcPts val="0"/>
              </a:spcBef>
              <a:buFont typeface="Franklin Gothic Medium" panose="020B0603020102020204" pitchFamily="34" charset="0"/>
              <a:buChar char="−"/>
              <a:defRPr sz="1500" b="1" i="0">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spcBef>
                <a:spcPts val="0"/>
              </a:spcBef>
              <a:defRPr sz="15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a:t>Click to add bullet</a:t>
            </a:r>
          </a:p>
          <a:p>
            <a:pPr lvl="1"/>
            <a:r>
              <a:rPr lang="en-US"/>
              <a:t> Bullet 2</a:t>
            </a:r>
          </a:p>
          <a:p>
            <a:pPr lvl="2"/>
            <a:r>
              <a:rPr lang="en-US"/>
              <a:t>Bullet 3</a:t>
            </a:r>
          </a:p>
        </p:txBody>
      </p:sp>
      <p:sp>
        <p:nvSpPr>
          <p:cNvPr id="5" name="Text Placeholder 4"/>
          <p:cNvSpPr>
            <a:spLocks noGrp="1"/>
          </p:cNvSpPr>
          <p:nvPr>
            <p:ph type="body" sz="quarter" idx="11" hasCustomPrompt="1"/>
          </p:nvPr>
        </p:nvSpPr>
        <p:spPr>
          <a:xfrm>
            <a:off x="522289" y="6251575"/>
            <a:ext cx="7992005" cy="330200"/>
          </a:xfrm>
          <a:prstGeom prst="rect">
            <a:avLst/>
          </a:prstGeom>
        </p:spPr>
        <p:txBody>
          <a:bodyPr anchor="b">
            <a:noAutofit/>
          </a:bodyPr>
          <a:lstStyle>
            <a:lvl1pPr marL="0" indent="0">
              <a:lnSpc>
                <a:spcPct val="100000"/>
              </a:lnSpc>
              <a:spcBef>
                <a:spcPts val="0"/>
              </a:spcBef>
              <a:buNone/>
              <a:defRPr sz="9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footnote, reference or source</a:t>
            </a:r>
          </a:p>
        </p:txBody>
      </p:sp>
      <p:sp>
        <p:nvSpPr>
          <p:cNvPr id="12" name="Content Placeholder 11"/>
          <p:cNvSpPr>
            <a:spLocks noGrp="1"/>
          </p:cNvSpPr>
          <p:nvPr>
            <p:ph sz="quarter" idx="14" hasCustomPrompt="1"/>
          </p:nvPr>
        </p:nvSpPr>
        <p:spPr>
          <a:xfrm>
            <a:off x="622300" y="2548467"/>
            <a:ext cx="7894638" cy="3694230"/>
          </a:xfrm>
          <a:prstGeom prst="rect">
            <a:avLst/>
          </a:prstGeom>
        </p:spPr>
        <p:txBody>
          <a:bodyPr/>
          <a:lstStyle>
            <a:lvl1pPr marL="0" indent="0" algn="ctr">
              <a:buNone/>
              <a:defRPr sz="1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Click icon below to add table or chart</a:t>
            </a:r>
          </a:p>
        </p:txBody>
      </p:sp>
      <p:cxnSp>
        <p:nvCxnSpPr>
          <p:cNvPr id="7" name="Straight Connector 6"/>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54361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Content Slide - TableChar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71" y="624054"/>
            <a:ext cx="7843267" cy="548640"/>
          </a:xfrm>
          <a:prstGeom prst="rect">
            <a:avLst/>
          </a:prstGeom>
        </p:spPr>
        <p:txBody>
          <a:bodyPr anchor="t">
            <a:noAutofit/>
          </a:bodyPr>
          <a:lstStyle>
            <a:lvl1pPr algn="l">
              <a:defRPr sz="24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50" b="1"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5" y="6249458"/>
            <a:ext cx="7992005" cy="330200"/>
          </a:xfrm>
          <a:prstGeom prst="rect">
            <a:avLst/>
          </a:prstGeom>
        </p:spPr>
        <p:txBody>
          <a:bodyPr anchor="b">
            <a:noAutofit/>
          </a:bodyPr>
          <a:lstStyle>
            <a:lvl1pPr marL="0" indent="0">
              <a:lnSpc>
                <a:spcPct val="100000"/>
              </a:lnSpc>
              <a:spcBef>
                <a:spcPts val="0"/>
              </a:spcBef>
              <a:buNone/>
              <a:defRPr sz="9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footnote, reference or source</a:t>
            </a:r>
          </a:p>
        </p:txBody>
      </p:sp>
      <p:sp>
        <p:nvSpPr>
          <p:cNvPr id="12" name="Content Placeholder 11"/>
          <p:cNvSpPr>
            <a:spLocks noGrp="1"/>
          </p:cNvSpPr>
          <p:nvPr>
            <p:ph sz="quarter" idx="14" hasCustomPrompt="1"/>
          </p:nvPr>
        </p:nvSpPr>
        <p:spPr>
          <a:xfrm>
            <a:off x="622300" y="1335573"/>
            <a:ext cx="7894638" cy="4902890"/>
          </a:xfrm>
          <a:prstGeom prst="rect">
            <a:avLst/>
          </a:prstGeom>
        </p:spPr>
        <p:txBody>
          <a:bodyPr/>
          <a:lstStyle>
            <a:lvl1pPr marL="0" indent="0" algn="ctr">
              <a:buNone/>
              <a:defRPr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Click icon below to add table or chart</a:t>
            </a:r>
          </a:p>
        </p:txBody>
      </p:sp>
      <p:cxnSp>
        <p:nvCxnSpPr>
          <p:cNvPr id="6" name="Straight Connector 5"/>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792030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1_2 Col-Chart/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71" y="624054"/>
            <a:ext cx="7843267" cy="548640"/>
          </a:xfrm>
          <a:prstGeom prst="rect">
            <a:avLst/>
          </a:prstGeom>
        </p:spPr>
        <p:txBody>
          <a:bodyPr anchor="t">
            <a:noAutofit/>
          </a:bodyPr>
          <a:lstStyle>
            <a:lvl1pPr algn="l">
              <a:defRPr sz="24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50" b="0"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5" y="6249458"/>
            <a:ext cx="7992005" cy="330200"/>
          </a:xfrm>
          <a:prstGeom prst="rect">
            <a:avLst/>
          </a:prstGeom>
        </p:spPr>
        <p:txBody>
          <a:bodyPr anchor="b">
            <a:noAutofit/>
          </a:bodyPr>
          <a:lstStyle>
            <a:lvl1pPr marL="0" indent="0">
              <a:lnSpc>
                <a:spcPct val="100000"/>
              </a:lnSpc>
              <a:spcBef>
                <a:spcPts val="0"/>
              </a:spcBef>
              <a:buNone/>
              <a:defRPr sz="9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footnote, reference or source</a:t>
            </a:r>
          </a:p>
        </p:txBody>
      </p:sp>
      <p:sp>
        <p:nvSpPr>
          <p:cNvPr id="12" name="Content Placeholder 11"/>
          <p:cNvSpPr>
            <a:spLocks noGrp="1"/>
          </p:cNvSpPr>
          <p:nvPr>
            <p:ph sz="quarter" idx="14" hasCustomPrompt="1"/>
          </p:nvPr>
        </p:nvSpPr>
        <p:spPr>
          <a:xfrm>
            <a:off x="622299" y="1845731"/>
            <a:ext cx="3840480" cy="4392732"/>
          </a:xfrm>
          <a:prstGeom prst="rect">
            <a:avLst/>
          </a:prstGeom>
        </p:spPr>
        <p:txBody>
          <a:bodyPr/>
          <a:lstStyle>
            <a:lvl1pPr marL="0" indent="0" algn="ctr">
              <a:buNone/>
              <a:defRPr sz="15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Click icon below to add table, chart, image</a:t>
            </a:r>
          </a:p>
        </p:txBody>
      </p:sp>
      <p:sp>
        <p:nvSpPr>
          <p:cNvPr id="10" name="Content Placeholder 11"/>
          <p:cNvSpPr>
            <a:spLocks noGrp="1"/>
          </p:cNvSpPr>
          <p:nvPr>
            <p:ph sz="quarter" idx="15" hasCustomPrompt="1"/>
          </p:nvPr>
        </p:nvSpPr>
        <p:spPr>
          <a:xfrm>
            <a:off x="4665132" y="1845731"/>
            <a:ext cx="3840480" cy="4392732"/>
          </a:xfrm>
          <a:prstGeom prst="rect">
            <a:avLst/>
          </a:prstGeom>
        </p:spPr>
        <p:txBody>
          <a:bodyPr/>
          <a:lstStyle>
            <a:lvl1pPr marL="0" indent="0" algn="ctr">
              <a:buNone/>
              <a:defRPr sz="15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Click icon below to add table, chart, image</a:t>
            </a:r>
          </a:p>
        </p:txBody>
      </p:sp>
      <p:sp>
        <p:nvSpPr>
          <p:cNvPr id="4" name="Text Placeholder 3"/>
          <p:cNvSpPr>
            <a:spLocks noGrp="1"/>
          </p:cNvSpPr>
          <p:nvPr>
            <p:ph type="body" sz="quarter" idx="16" hasCustomPrompt="1"/>
          </p:nvPr>
        </p:nvSpPr>
        <p:spPr>
          <a:xfrm>
            <a:off x="622300" y="1278468"/>
            <a:ext cx="3840480" cy="500063"/>
          </a:xfrm>
          <a:prstGeom prst="rect">
            <a:avLst/>
          </a:prstGeom>
        </p:spPr>
        <p:txBody>
          <a:bodyPr anchor="b">
            <a:noAutofit/>
          </a:bodyPr>
          <a:lstStyle>
            <a:lvl1pPr marL="0" indent="0" algn="ctr">
              <a:buNone/>
              <a:defRPr sz="1800" b="1" i="0">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title</a:t>
            </a:r>
          </a:p>
        </p:txBody>
      </p:sp>
      <p:sp>
        <p:nvSpPr>
          <p:cNvPr id="13" name="Text Placeholder 3"/>
          <p:cNvSpPr>
            <a:spLocks noGrp="1"/>
          </p:cNvSpPr>
          <p:nvPr>
            <p:ph type="body" sz="quarter" idx="17" hasCustomPrompt="1"/>
          </p:nvPr>
        </p:nvSpPr>
        <p:spPr>
          <a:xfrm>
            <a:off x="4665132" y="1278468"/>
            <a:ext cx="3840480" cy="500063"/>
          </a:xfrm>
          <a:prstGeom prst="rect">
            <a:avLst/>
          </a:prstGeom>
        </p:spPr>
        <p:txBody>
          <a:bodyPr anchor="b">
            <a:noAutofit/>
          </a:bodyPr>
          <a:lstStyle>
            <a:lvl1pPr marL="0" indent="0" algn="ctr">
              <a:buNone/>
              <a:defRPr sz="1800" b="1" i="0">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title</a:t>
            </a:r>
          </a:p>
        </p:txBody>
      </p:sp>
      <p:cxnSp>
        <p:nvCxnSpPr>
          <p:cNvPr id="11" name="Straight Connector 10"/>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85805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1_2 Col-Text">
    <p:spTree>
      <p:nvGrpSpPr>
        <p:cNvPr id="1" name=""/>
        <p:cNvGrpSpPr/>
        <p:nvPr/>
      </p:nvGrpSpPr>
      <p:grpSpPr>
        <a:xfrm>
          <a:off x="0" y="0"/>
          <a:ext cx="0" cy="0"/>
          <a:chOff x="0" y="0"/>
          <a:chExt cx="0" cy="0"/>
        </a:xfrm>
      </p:grpSpPr>
      <p:sp>
        <p:nvSpPr>
          <p:cNvPr id="6" name="Text Placeholder 5"/>
          <p:cNvSpPr>
            <a:spLocks noGrp="1"/>
          </p:cNvSpPr>
          <p:nvPr>
            <p:ph type="body" sz="quarter" idx="18" hasCustomPrompt="1"/>
          </p:nvPr>
        </p:nvSpPr>
        <p:spPr>
          <a:xfrm>
            <a:off x="622302" y="1849442"/>
            <a:ext cx="3840163" cy="4402137"/>
          </a:xfrm>
          <a:prstGeom prst="rect">
            <a:avLst/>
          </a:prstGeom>
        </p:spPr>
        <p:txBody>
          <a:bodyPr>
            <a:noAutofit/>
          </a:bodyPr>
          <a:lstStyle>
            <a:lvl1pPr>
              <a:lnSpc>
                <a:spcPct val="100000"/>
              </a:lnSpc>
              <a:spcBef>
                <a:spcPts val="0"/>
              </a:spcBef>
              <a:spcAft>
                <a:spcPts val="0"/>
              </a:spcAft>
              <a:defRPr sz="1500" b="1" i="0">
                <a:latin typeface="Arial" panose="020B0604020202020204" pitchFamily="34" charset="0"/>
                <a:ea typeface="Arial" panose="020B0604020202020204" pitchFamily="34" charset="0"/>
                <a:cs typeface="Arial" panose="020B0604020202020204" pitchFamily="34" charset="0"/>
              </a:defRPr>
            </a:lvl1pPr>
            <a:lvl2pPr marL="385763" indent="-128588">
              <a:buFont typeface="Franklin Gothic Medium Cond" panose="020B0606030402020204" pitchFamily="34" charset="0"/>
              <a:buChar char="–"/>
              <a:defRPr sz="1500" b="1" i="0">
                <a:latin typeface="Arial" panose="020B0604020202020204" pitchFamily="34" charset="0"/>
                <a:ea typeface="Arial" panose="020B0604020202020204" pitchFamily="34" charset="0"/>
                <a:cs typeface="Arial" panose="020B0604020202020204" pitchFamily="34" charset="0"/>
              </a:defRPr>
            </a:lvl2pPr>
            <a:lvl3pPr>
              <a:defRPr sz="1500" b="1" i="0">
                <a:latin typeface="Arial" panose="020B0604020202020204" pitchFamily="34" charset="0"/>
                <a:ea typeface="Arial" panose="020B0604020202020204" pitchFamily="34" charset="0"/>
                <a:cs typeface="Arial" panose="020B0604020202020204" pitchFamily="34" charset="0"/>
              </a:defRPr>
            </a:lvl3pPr>
          </a:lstStyle>
          <a:p>
            <a:pPr lvl="0"/>
            <a:r>
              <a:rPr lang="en-US"/>
              <a:t>Click to add bullets</a:t>
            </a:r>
          </a:p>
          <a:p>
            <a:pPr lvl="1"/>
            <a:r>
              <a:rPr lang="en-US"/>
              <a:t>Bullet 2</a:t>
            </a:r>
          </a:p>
          <a:p>
            <a:pPr lvl="2"/>
            <a:r>
              <a:rPr lang="en-US"/>
              <a:t>Bullet 3</a:t>
            </a:r>
          </a:p>
        </p:txBody>
      </p:sp>
      <p:sp>
        <p:nvSpPr>
          <p:cNvPr id="2" name="Title 1"/>
          <p:cNvSpPr>
            <a:spLocks noGrp="1"/>
          </p:cNvSpPr>
          <p:nvPr>
            <p:ph type="title" hasCustomPrompt="1"/>
          </p:nvPr>
        </p:nvSpPr>
        <p:spPr>
          <a:xfrm>
            <a:off x="674371" y="624054"/>
            <a:ext cx="7843267" cy="548640"/>
          </a:xfrm>
          <a:prstGeom prst="rect">
            <a:avLst/>
          </a:prstGeom>
        </p:spPr>
        <p:txBody>
          <a:bodyPr anchor="t">
            <a:noAutofit/>
          </a:bodyPr>
          <a:lstStyle>
            <a:lvl1pPr algn="l">
              <a:defRPr sz="24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50" b="0"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5" y="6251575"/>
            <a:ext cx="7992005" cy="330200"/>
          </a:xfrm>
          <a:prstGeom prst="rect">
            <a:avLst/>
          </a:prstGeom>
        </p:spPr>
        <p:txBody>
          <a:bodyPr anchor="b">
            <a:noAutofit/>
          </a:bodyPr>
          <a:lstStyle>
            <a:lvl1pPr marL="0" indent="0">
              <a:lnSpc>
                <a:spcPct val="100000"/>
              </a:lnSpc>
              <a:spcBef>
                <a:spcPts val="0"/>
              </a:spcBef>
              <a:buNone/>
              <a:defRPr sz="9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footnote, reference or source</a:t>
            </a:r>
          </a:p>
        </p:txBody>
      </p:sp>
      <p:sp>
        <p:nvSpPr>
          <p:cNvPr id="4" name="Text Placeholder 3"/>
          <p:cNvSpPr>
            <a:spLocks noGrp="1"/>
          </p:cNvSpPr>
          <p:nvPr>
            <p:ph type="body" sz="quarter" idx="16" hasCustomPrompt="1"/>
          </p:nvPr>
        </p:nvSpPr>
        <p:spPr>
          <a:xfrm>
            <a:off x="622300" y="1278468"/>
            <a:ext cx="3840480" cy="500063"/>
          </a:xfrm>
          <a:prstGeom prst="rect">
            <a:avLst/>
          </a:prstGeom>
        </p:spPr>
        <p:txBody>
          <a:bodyPr anchor="b">
            <a:noAutofit/>
          </a:bodyPr>
          <a:lstStyle>
            <a:lvl1pPr marL="0" indent="0" algn="ctr">
              <a:buNone/>
              <a:defRPr sz="1800" b="1" i="0">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title</a:t>
            </a:r>
          </a:p>
        </p:txBody>
      </p:sp>
      <p:sp>
        <p:nvSpPr>
          <p:cNvPr id="13" name="Text Placeholder 3"/>
          <p:cNvSpPr>
            <a:spLocks noGrp="1"/>
          </p:cNvSpPr>
          <p:nvPr>
            <p:ph type="body" sz="quarter" idx="17" hasCustomPrompt="1"/>
          </p:nvPr>
        </p:nvSpPr>
        <p:spPr>
          <a:xfrm>
            <a:off x="4665132" y="1278468"/>
            <a:ext cx="3840480" cy="500063"/>
          </a:xfrm>
          <a:prstGeom prst="rect">
            <a:avLst/>
          </a:prstGeom>
        </p:spPr>
        <p:txBody>
          <a:bodyPr anchor="b">
            <a:noAutofit/>
          </a:bodyPr>
          <a:lstStyle>
            <a:lvl1pPr marL="0" indent="0" algn="ctr">
              <a:buNone/>
              <a:defRPr sz="1800" b="1" i="0">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title</a:t>
            </a:r>
          </a:p>
        </p:txBody>
      </p:sp>
      <p:sp>
        <p:nvSpPr>
          <p:cNvPr id="15" name="Text Placeholder 5"/>
          <p:cNvSpPr>
            <a:spLocks noGrp="1"/>
          </p:cNvSpPr>
          <p:nvPr>
            <p:ph type="body" sz="quarter" idx="19" hasCustomPrompt="1"/>
          </p:nvPr>
        </p:nvSpPr>
        <p:spPr>
          <a:xfrm>
            <a:off x="4665451" y="1840563"/>
            <a:ext cx="3840163" cy="4402137"/>
          </a:xfrm>
          <a:prstGeom prst="rect">
            <a:avLst/>
          </a:prstGeom>
        </p:spPr>
        <p:txBody>
          <a:bodyPr>
            <a:noAutofit/>
          </a:bodyPr>
          <a:lstStyle>
            <a:lvl1pPr>
              <a:lnSpc>
                <a:spcPct val="100000"/>
              </a:lnSpc>
              <a:spcBef>
                <a:spcPts val="0"/>
              </a:spcBef>
              <a:spcAft>
                <a:spcPts val="0"/>
              </a:spcAft>
              <a:defRPr sz="1500" b="1" i="0">
                <a:latin typeface="Arial" panose="020B0604020202020204" pitchFamily="34" charset="0"/>
                <a:ea typeface="Arial" panose="020B0604020202020204" pitchFamily="34" charset="0"/>
                <a:cs typeface="Arial" panose="020B0604020202020204" pitchFamily="34" charset="0"/>
              </a:defRPr>
            </a:lvl1pPr>
            <a:lvl2pPr marL="385763" indent="-128588">
              <a:buFont typeface="Franklin Gothic Medium Cond" panose="020B0606030402020204" pitchFamily="34" charset="0"/>
              <a:buChar char="–"/>
              <a:defRPr sz="1500" b="1" i="0" baseline="0">
                <a:latin typeface="Arial" panose="020B0604020202020204" pitchFamily="34" charset="0"/>
                <a:ea typeface="Arial" panose="020B0604020202020204" pitchFamily="34" charset="0"/>
                <a:cs typeface="Arial" panose="020B0604020202020204" pitchFamily="34" charset="0"/>
              </a:defRPr>
            </a:lvl2pPr>
            <a:lvl3pPr>
              <a:defRPr sz="1500" b="1" i="0" baseline="0">
                <a:latin typeface="Arial" panose="020B0604020202020204" pitchFamily="34" charset="0"/>
                <a:ea typeface="Arial" panose="020B0604020202020204" pitchFamily="34" charset="0"/>
                <a:cs typeface="Arial" panose="020B0604020202020204" pitchFamily="34" charset="0"/>
              </a:defRPr>
            </a:lvl3pPr>
          </a:lstStyle>
          <a:p>
            <a:pPr lvl="0"/>
            <a:r>
              <a:rPr lang="en-US"/>
              <a:t>Click to add bullets</a:t>
            </a:r>
          </a:p>
          <a:p>
            <a:pPr lvl="1"/>
            <a:r>
              <a:rPr lang="en-US"/>
              <a:t>Bullet 2</a:t>
            </a:r>
          </a:p>
          <a:p>
            <a:pPr lvl="2"/>
            <a:r>
              <a:rPr lang="en-US"/>
              <a:t>Bullet 3</a:t>
            </a:r>
          </a:p>
        </p:txBody>
      </p:sp>
      <p:cxnSp>
        <p:nvCxnSpPr>
          <p:cNvPr id="9" name="Straight Connector 8"/>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857600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itle &amp; Top Ru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71" y="624054"/>
            <a:ext cx="7843267" cy="548640"/>
          </a:xfrm>
          <a:prstGeom prst="rect">
            <a:avLst/>
          </a:prstGeom>
        </p:spPr>
        <p:txBody>
          <a:bodyPr anchor="t">
            <a:noAutofit/>
          </a:bodyPr>
          <a:lstStyle>
            <a:lvl1pPr algn="l">
              <a:defRPr sz="24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50" b="0" i="0" dirty="0">
              <a:solidFill>
                <a:schemeClr val="accent3">
                  <a:lumMod val="75000"/>
                </a:schemeClr>
              </a:solidFill>
              <a:latin typeface="Gotham Bold" charset="0"/>
              <a:ea typeface="Gotham Bold" charset="0"/>
              <a:cs typeface="Gotham Bold" charset="0"/>
            </a:endParaRPr>
          </a:p>
        </p:txBody>
      </p:sp>
      <p:cxnSp>
        <p:nvCxnSpPr>
          <p:cNvPr id="4" name="Straight Connector 3"/>
          <p:cNvCxnSpPr/>
          <p:nvPr userDrawn="1"/>
        </p:nvCxnSpPr>
        <p:spPr>
          <a:xfrm>
            <a:off x="0" y="6625559"/>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307102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slideLayout" Target="../slideLayouts/slideLayout37.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theme" Target="../theme/theme3.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slideLayout" Target="../slideLayouts/slideLayout38.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6.xml"/><Relationship Id="rId3" Type="http://schemas.openxmlformats.org/officeDocument/2006/relationships/slideLayout" Target="../slideLayouts/slideLayout41.xml"/><Relationship Id="rId7" Type="http://schemas.openxmlformats.org/officeDocument/2006/relationships/slideLayout" Target="../slideLayouts/slideLayout45.xml"/><Relationship Id="rId2" Type="http://schemas.openxmlformats.org/officeDocument/2006/relationships/slideLayout" Target="../slideLayouts/slideLayout40.xml"/><Relationship Id="rId1" Type="http://schemas.openxmlformats.org/officeDocument/2006/relationships/slideLayout" Target="../slideLayouts/slideLayout39.xml"/><Relationship Id="rId6" Type="http://schemas.openxmlformats.org/officeDocument/2006/relationships/slideLayout" Target="../slideLayouts/slideLayout44.xml"/><Relationship Id="rId5" Type="http://schemas.openxmlformats.org/officeDocument/2006/relationships/slideLayout" Target="../slideLayouts/slideLayout43.xml"/><Relationship Id="rId10" Type="http://schemas.openxmlformats.org/officeDocument/2006/relationships/theme" Target="../theme/theme4.xml"/><Relationship Id="rId4" Type="http://schemas.openxmlformats.org/officeDocument/2006/relationships/slideLayout" Target="../slideLayouts/slideLayout42.xml"/><Relationship Id="rId9" Type="http://schemas.openxmlformats.org/officeDocument/2006/relationships/slideLayout" Target="../slideLayouts/slideLayout4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Text Placeholder 8"/>
          <p:cNvSpPr txBox="1">
            <a:spLocks/>
          </p:cNvSpPr>
          <p:nvPr userDrawn="1"/>
        </p:nvSpPr>
        <p:spPr>
          <a:xfrm>
            <a:off x="522289" y="6603332"/>
            <a:ext cx="7994651"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675" b="1" i="0" dirty="0">
                <a:latin typeface="Arial" panose="020B0604020202020204" pitchFamily="34" charset="0"/>
                <a:cs typeface="Arial" panose="020B0604020202020204" pitchFamily="34" charset="0"/>
              </a:rPr>
              <a:t>NCDHHS | Mental Health Summit |  September 24, 2020</a:t>
            </a:r>
          </a:p>
        </p:txBody>
      </p:sp>
      <p:sp>
        <p:nvSpPr>
          <p:cNvPr id="5" name="Text Placeholder 13"/>
          <p:cNvSpPr txBox="1">
            <a:spLocks/>
          </p:cNvSpPr>
          <p:nvPr userDrawn="1"/>
        </p:nvSpPr>
        <p:spPr>
          <a:xfrm>
            <a:off x="8627269" y="6600161"/>
            <a:ext cx="406400" cy="269875"/>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a:solidFill>
                  <a:srgbClr val="15365E"/>
                </a:solidFill>
                <a:latin typeface="Gotham Bold" charset="0"/>
                <a:ea typeface="Gotham Bold" charset="0"/>
                <a:cs typeface="Gotham Bold"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fld id="{0ED8F5E8-15B1-AB47-A7E0-4212F4A2D8F9}" type="slidenum">
              <a:rPr lang="en-US" sz="675" b="1" i="0" smtClean="0">
                <a:latin typeface="Arial" panose="020B0604020202020204" pitchFamily="34" charset="0"/>
                <a:cs typeface="Arial" panose="020B0604020202020204" pitchFamily="34" charset="0"/>
              </a:rPr>
              <a:pPr/>
              <a:t>‹#›</a:t>
            </a:fld>
            <a:endParaRPr lang="en-US" sz="675" b="1" i="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38896185"/>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Lst>
  <p:hf hdr="0" dt="0"/>
  <p:txStyles>
    <p:titleStyle>
      <a:lvl1pPr algn="l" defTabSz="514350" rtl="0" eaLnBrk="1" latinLnBrk="0" hangingPunct="1">
        <a:lnSpc>
          <a:spcPct val="90000"/>
        </a:lnSpc>
        <a:spcBef>
          <a:spcPct val="0"/>
        </a:spcBef>
        <a:buNone/>
        <a:defRPr sz="2475" b="1" i="0" kern="1200">
          <a:solidFill>
            <a:schemeClr val="tx1"/>
          </a:solidFill>
          <a:latin typeface="Helvetica" charset="0"/>
          <a:ea typeface="Helvetica" charset="0"/>
          <a:cs typeface="Helvetica" charset="0"/>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sz="1575" b="1" i="0" kern="1200">
          <a:solidFill>
            <a:schemeClr val="tx1"/>
          </a:solidFill>
          <a:latin typeface="Helvetica" charset="0"/>
          <a:ea typeface="Helvetica" charset="0"/>
          <a:cs typeface="Helvetica" charset="0"/>
        </a:defRPr>
      </a:lvl1pPr>
      <a:lvl2pPr marL="385763" indent="-128588" algn="l" defTabSz="514350" rtl="0" eaLnBrk="1" latinLnBrk="0" hangingPunct="1">
        <a:lnSpc>
          <a:spcPct val="90000"/>
        </a:lnSpc>
        <a:spcBef>
          <a:spcPts val="281"/>
        </a:spcBef>
        <a:buFont typeface="Arial" panose="020B0604020202020204" pitchFamily="34" charset="0"/>
        <a:buChar char="•"/>
        <a:defRPr sz="1350" b="1" i="0" kern="1200">
          <a:solidFill>
            <a:schemeClr val="tx1"/>
          </a:solidFill>
          <a:latin typeface="Helvetica" charset="0"/>
          <a:ea typeface="Helvetica" charset="0"/>
          <a:cs typeface="Helvetica" charset="0"/>
        </a:defRPr>
      </a:lvl2pPr>
      <a:lvl3pPr marL="642938" indent="-128588" algn="l" defTabSz="514350" rtl="0" eaLnBrk="1" latinLnBrk="0" hangingPunct="1">
        <a:lnSpc>
          <a:spcPct val="90000"/>
        </a:lnSpc>
        <a:spcBef>
          <a:spcPts val="281"/>
        </a:spcBef>
        <a:buFont typeface="Arial" panose="020B0604020202020204" pitchFamily="34" charset="0"/>
        <a:buChar char="•"/>
        <a:defRPr sz="1125" b="1" i="0" kern="1200">
          <a:solidFill>
            <a:schemeClr val="tx1"/>
          </a:solidFill>
          <a:latin typeface="Helvetica" charset="0"/>
          <a:ea typeface="Helvetica" charset="0"/>
          <a:cs typeface="Helvetica" charset="0"/>
        </a:defRPr>
      </a:lvl3pPr>
      <a:lvl4pPr marL="900113" indent="-128588" algn="l" defTabSz="514350" rtl="0" eaLnBrk="1" latinLnBrk="0" hangingPunct="1">
        <a:lnSpc>
          <a:spcPct val="90000"/>
        </a:lnSpc>
        <a:spcBef>
          <a:spcPts val="281"/>
        </a:spcBef>
        <a:buFont typeface="Arial" panose="020B0604020202020204" pitchFamily="34" charset="0"/>
        <a:buChar char="•"/>
        <a:defRPr sz="1013" b="1" i="0" kern="1200">
          <a:solidFill>
            <a:schemeClr val="tx1"/>
          </a:solidFill>
          <a:latin typeface="Helvetica" charset="0"/>
          <a:ea typeface="Helvetica" charset="0"/>
          <a:cs typeface="Helvetica" charset="0"/>
        </a:defRPr>
      </a:lvl4pPr>
      <a:lvl5pPr marL="1157288" indent="-128588" algn="l" defTabSz="514350" rtl="0" eaLnBrk="1" latinLnBrk="0" hangingPunct="1">
        <a:lnSpc>
          <a:spcPct val="90000"/>
        </a:lnSpc>
        <a:spcBef>
          <a:spcPts val="281"/>
        </a:spcBef>
        <a:buFont typeface="Arial" panose="020B0604020202020204" pitchFamily="34" charset="0"/>
        <a:buChar char="•"/>
        <a:defRPr sz="1013" b="1" i="0" kern="1200">
          <a:solidFill>
            <a:schemeClr val="tx1"/>
          </a:solidFill>
          <a:latin typeface="Helvetica" charset="0"/>
          <a:ea typeface="Helvetica" charset="0"/>
          <a:cs typeface="Helvetica" charset="0"/>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8"/>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3"/>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F504CD-9EC2-4E71-8E0E-1518733CDC2D}" type="datetimeFigureOut">
              <a:rPr lang="en-US" smtClean="0"/>
              <a:t>1/13/2022</a:t>
            </a:fld>
            <a:endParaRPr lang="en-US"/>
          </a:p>
        </p:txBody>
      </p:sp>
      <p:sp>
        <p:nvSpPr>
          <p:cNvPr id="5" name="Footer Placeholder 4"/>
          <p:cNvSpPr>
            <a:spLocks noGrp="1"/>
          </p:cNvSpPr>
          <p:nvPr>
            <p:ph type="ftr" sz="quarter" idx="3"/>
          </p:nvPr>
        </p:nvSpPr>
        <p:spPr>
          <a:xfrm>
            <a:off x="3028950" y="6356353"/>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3"/>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3F5C9C-3530-4D1C-8E95-C520EF8AD320}" type="slidenum">
              <a:rPr lang="en-US" smtClean="0"/>
              <a:t>‹#›</a:t>
            </a:fld>
            <a:endParaRPr lang="en-US"/>
          </a:p>
        </p:txBody>
      </p:sp>
    </p:spTree>
    <p:extLst>
      <p:ext uri="{BB962C8B-B14F-4D97-AF65-F5344CB8AC3E}">
        <p14:creationId xmlns:p14="http://schemas.microsoft.com/office/powerpoint/2010/main" val="4230946410"/>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 id="2147483730" r:id="rId12"/>
    <p:sldLayoutId id="214748373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8"/>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3"/>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1/13/2022</a:t>
            </a:fld>
            <a:endParaRPr lang="en-US" dirty="0"/>
          </a:p>
        </p:txBody>
      </p:sp>
      <p:sp>
        <p:nvSpPr>
          <p:cNvPr id="5" name="Footer Placeholder 4"/>
          <p:cNvSpPr>
            <a:spLocks noGrp="1"/>
          </p:cNvSpPr>
          <p:nvPr>
            <p:ph type="ftr" sz="quarter" idx="3"/>
          </p:nvPr>
        </p:nvSpPr>
        <p:spPr>
          <a:xfrm>
            <a:off x="3028950" y="6356353"/>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3"/>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
        <p:nvSpPr>
          <p:cNvPr id="7" name="Text Placeholder 8">
            <a:extLst>
              <a:ext uri="{FF2B5EF4-FFF2-40B4-BE49-F238E27FC236}">
                <a16:creationId xmlns:a16="http://schemas.microsoft.com/office/drawing/2014/main" id="{5B24DAED-5BAF-4213-9489-E0F854785111}"/>
              </a:ext>
            </a:extLst>
          </p:cNvPr>
          <p:cNvSpPr txBox="1">
            <a:spLocks/>
          </p:cNvSpPr>
          <p:nvPr userDrawn="1"/>
        </p:nvSpPr>
        <p:spPr>
          <a:xfrm>
            <a:off x="522289" y="6603332"/>
            <a:ext cx="7994651"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675" b="1" i="0" dirty="0">
                <a:latin typeface="Arial" panose="020B0604020202020204" pitchFamily="34" charset="0"/>
                <a:cs typeface="Arial" panose="020B0604020202020204" pitchFamily="34" charset="0"/>
              </a:rPr>
              <a:t>NCDHHS | Mental Health Summit |  September 24, 2020</a:t>
            </a:r>
          </a:p>
        </p:txBody>
      </p:sp>
      <p:sp>
        <p:nvSpPr>
          <p:cNvPr id="8" name="Text Placeholder 13">
            <a:extLst>
              <a:ext uri="{FF2B5EF4-FFF2-40B4-BE49-F238E27FC236}">
                <a16:creationId xmlns:a16="http://schemas.microsoft.com/office/drawing/2014/main" id="{7844E026-25EE-4423-9DA1-3DD354672590}"/>
              </a:ext>
            </a:extLst>
          </p:cNvPr>
          <p:cNvSpPr txBox="1">
            <a:spLocks/>
          </p:cNvSpPr>
          <p:nvPr userDrawn="1"/>
        </p:nvSpPr>
        <p:spPr>
          <a:xfrm>
            <a:off x="8627269" y="6600161"/>
            <a:ext cx="406400" cy="269875"/>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a:solidFill>
                  <a:srgbClr val="15365E"/>
                </a:solidFill>
                <a:latin typeface="Gotham Bold" charset="0"/>
                <a:ea typeface="Gotham Bold" charset="0"/>
                <a:cs typeface="Gotham Bold"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fld id="{0ED8F5E8-15B1-AB47-A7E0-4212F4A2D8F9}" type="slidenum">
              <a:rPr lang="en-US" sz="675" b="1" i="0" smtClean="0">
                <a:latin typeface="Arial" panose="020B0604020202020204" pitchFamily="34" charset="0"/>
                <a:cs typeface="Arial" panose="020B0604020202020204" pitchFamily="34" charset="0"/>
              </a:rPr>
              <a:pPr/>
              <a:t>‹#›</a:t>
            </a:fld>
            <a:endParaRPr lang="en-US" sz="675" b="1" i="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0036449"/>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Text Placeholder 8"/>
          <p:cNvSpPr txBox="1">
            <a:spLocks/>
          </p:cNvSpPr>
          <p:nvPr userDrawn="1"/>
        </p:nvSpPr>
        <p:spPr>
          <a:xfrm>
            <a:off x="522289" y="6603332"/>
            <a:ext cx="7994651"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675" dirty="0"/>
              <a:t>NCDHHS, Application Portfolio Management Office | IT Portfolio Status | August 16, 2021</a:t>
            </a:r>
          </a:p>
        </p:txBody>
      </p:sp>
      <p:sp>
        <p:nvSpPr>
          <p:cNvPr id="5" name="Text Placeholder 13"/>
          <p:cNvSpPr txBox="1">
            <a:spLocks/>
          </p:cNvSpPr>
          <p:nvPr userDrawn="1"/>
        </p:nvSpPr>
        <p:spPr>
          <a:xfrm>
            <a:off x="8627269" y="6600161"/>
            <a:ext cx="406400" cy="269875"/>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a:solidFill>
                  <a:srgbClr val="15365E"/>
                </a:solidFill>
                <a:latin typeface="Gotham Bold" charset="0"/>
                <a:ea typeface="Gotham Bold" charset="0"/>
                <a:cs typeface="Gotham Bold"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fld id="{0ED8F5E8-15B1-AB47-A7E0-4212F4A2D8F9}" type="slidenum">
              <a:rPr lang="en-US" sz="675" smtClean="0"/>
              <a:pPr/>
              <a:t>‹#›</a:t>
            </a:fld>
            <a:endParaRPr lang="en-US" sz="675"/>
          </a:p>
        </p:txBody>
      </p:sp>
    </p:spTree>
    <p:extLst>
      <p:ext uri="{BB962C8B-B14F-4D97-AF65-F5344CB8AC3E}">
        <p14:creationId xmlns:p14="http://schemas.microsoft.com/office/powerpoint/2010/main" val="2961238288"/>
      </p:ext>
    </p:extLst>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Lst>
  <p:hf hdr="0" dt="0"/>
  <p:txStyles>
    <p:titleStyle>
      <a:lvl1pPr algn="l" defTabSz="514350" rtl="0" eaLnBrk="1" latinLnBrk="0" hangingPunct="1">
        <a:lnSpc>
          <a:spcPct val="90000"/>
        </a:lnSpc>
        <a:spcBef>
          <a:spcPct val="0"/>
        </a:spcBef>
        <a:buNone/>
        <a:defRPr sz="2475" b="1" i="0" kern="1200">
          <a:solidFill>
            <a:schemeClr val="tx1"/>
          </a:solidFill>
          <a:latin typeface="Helvetica" charset="0"/>
          <a:ea typeface="Helvetica" charset="0"/>
          <a:cs typeface="Helvetica" charset="0"/>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sz="1575" b="1" i="0" kern="1200">
          <a:solidFill>
            <a:schemeClr val="tx1"/>
          </a:solidFill>
          <a:latin typeface="Helvetica" charset="0"/>
          <a:ea typeface="Helvetica" charset="0"/>
          <a:cs typeface="Helvetica" charset="0"/>
        </a:defRPr>
      </a:lvl1pPr>
      <a:lvl2pPr marL="385763" indent="-128588" algn="l" defTabSz="514350" rtl="0" eaLnBrk="1" latinLnBrk="0" hangingPunct="1">
        <a:lnSpc>
          <a:spcPct val="90000"/>
        </a:lnSpc>
        <a:spcBef>
          <a:spcPts val="281"/>
        </a:spcBef>
        <a:buFont typeface="Arial" panose="020B0604020202020204" pitchFamily="34" charset="0"/>
        <a:buChar char="•"/>
        <a:defRPr sz="1350" b="1" i="0" kern="1200">
          <a:solidFill>
            <a:schemeClr val="tx1"/>
          </a:solidFill>
          <a:latin typeface="Helvetica" charset="0"/>
          <a:ea typeface="Helvetica" charset="0"/>
          <a:cs typeface="Helvetica" charset="0"/>
        </a:defRPr>
      </a:lvl2pPr>
      <a:lvl3pPr marL="642938" indent="-128588" algn="l" defTabSz="514350" rtl="0" eaLnBrk="1" latinLnBrk="0" hangingPunct="1">
        <a:lnSpc>
          <a:spcPct val="90000"/>
        </a:lnSpc>
        <a:spcBef>
          <a:spcPts val="281"/>
        </a:spcBef>
        <a:buFont typeface="Arial" panose="020B0604020202020204" pitchFamily="34" charset="0"/>
        <a:buChar char="•"/>
        <a:defRPr sz="1125" b="1" i="0" kern="1200">
          <a:solidFill>
            <a:schemeClr val="tx1"/>
          </a:solidFill>
          <a:latin typeface="Helvetica" charset="0"/>
          <a:ea typeface="Helvetica" charset="0"/>
          <a:cs typeface="Helvetica" charset="0"/>
        </a:defRPr>
      </a:lvl3pPr>
      <a:lvl4pPr marL="900113" indent="-128588" algn="l" defTabSz="514350" rtl="0" eaLnBrk="1" latinLnBrk="0" hangingPunct="1">
        <a:lnSpc>
          <a:spcPct val="90000"/>
        </a:lnSpc>
        <a:spcBef>
          <a:spcPts val="281"/>
        </a:spcBef>
        <a:buFont typeface="Arial" panose="020B0604020202020204" pitchFamily="34" charset="0"/>
        <a:buChar char="•"/>
        <a:defRPr sz="1013" b="1" i="0" kern="1200">
          <a:solidFill>
            <a:schemeClr val="tx1"/>
          </a:solidFill>
          <a:latin typeface="Helvetica" charset="0"/>
          <a:ea typeface="Helvetica" charset="0"/>
          <a:cs typeface="Helvetica" charset="0"/>
        </a:defRPr>
      </a:lvl4pPr>
      <a:lvl5pPr marL="1157288" indent="-128588" algn="l" defTabSz="514350" rtl="0" eaLnBrk="1" latinLnBrk="0" hangingPunct="1">
        <a:lnSpc>
          <a:spcPct val="90000"/>
        </a:lnSpc>
        <a:spcBef>
          <a:spcPts val="281"/>
        </a:spcBef>
        <a:buFont typeface="Arial" panose="020B0604020202020204" pitchFamily="34" charset="0"/>
        <a:buChar char="•"/>
        <a:defRPr sz="1013" b="1" i="0" kern="1200">
          <a:solidFill>
            <a:schemeClr val="tx1"/>
          </a:solidFill>
          <a:latin typeface="Helvetica" charset="0"/>
          <a:ea typeface="Helvetica" charset="0"/>
          <a:cs typeface="Helvetica" charset="0"/>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2.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6.xml.rels><?xml version="1.0" encoding="UTF-8" standalone="yes"?>
<Relationships xmlns="http://schemas.openxmlformats.org/package/2006/relationships"><Relationship Id="rId8" Type="http://schemas.openxmlformats.org/officeDocument/2006/relationships/hyperlink" Target="http://www.naloxonesaves.org/" TargetMode="External"/><Relationship Id="rId3" Type="http://schemas.openxmlformats.org/officeDocument/2006/relationships/hyperlink" Target="https://www.ncdhhs.gov/about/department-initiatives/opioid-epidemic/north-carolinas-opioid-action-plan" TargetMode="External"/><Relationship Id="rId7" Type="http://schemas.openxmlformats.org/officeDocument/2006/relationships/hyperlink" Target="https://bjatta.bja.ojp.gov/system/files/naloxone/SMA16-4742.pdf" TargetMode="External"/><Relationship Id="rId12" Type="http://schemas.openxmlformats.org/officeDocument/2006/relationships/hyperlink" Target="https://pss.unc.edu/" TargetMode="External"/><Relationship Id="rId2" Type="http://schemas.openxmlformats.org/officeDocument/2006/relationships/notesSlide" Target="../notesSlides/notesSlide13.xml"/><Relationship Id="rId1" Type="http://schemas.openxmlformats.org/officeDocument/2006/relationships/slideLayout" Target="../slideLayouts/slideLayout11.xml"/><Relationship Id="rId6" Type="http://schemas.openxmlformats.org/officeDocument/2006/relationships/hyperlink" Target="https://store.samhsa.gov/product/Use-of-Medication-Assisted-Treatment-for-Opioid-Use-Disorder-in-Criminal-JusticeSettings/PEP19-MATUSECJS" TargetMode="External"/><Relationship Id="rId11" Type="http://schemas.openxmlformats.org/officeDocument/2006/relationships/hyperlink" Target="https://www.ncdhhs.gov/divisions/public-health/north-carolina-safer-syringe-initiative" TargetMode="External"/><Relationship Id="rId5" Type="http://schemas.openxmlformats.org/officeDocument/2006/relationships/hyperlink" Target="https://www.sheriffs.org/Jail-Based-MAT" TargetMode="External"/><Relationship Id="rId10" Type="http://schemas.openxmlformats.org/officeDocument/2006/relationships/hyperlink" Target="https://www.nchrc.org/programs/lead/" TargetMode="External"/><Relationship Id="rId4" Type="http://schemas.openxmlformats.org/officeDocument/2006/relationships/hyperlink" Target="http://www.injuryfreenc.ncdhhs.gov/DataSurveillance/Poisoning.htm" TargetMode="External"/><Relationship Id="rId9" Type="http://schemas.openxmlformats.org/officeDocument/2006/relationships/hyperlink" Target="https://www.communitycatalyst.org/resources/publications/document/Promising-Practices-for-Pre-Arrest-DiversionPrograms.pdf" TargetMode="Externa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7"/>
          <p:cNvSpPr>
            <a:spLocks noGrp="1"/>
          </p:cNvSpPr>
          <p:nvPr>
            <p:ph type="body" sz="quarter" idx="10"/>
          </p:nvPr>
        </p:nvSpPr>
        <p:spPr/>
        <p:txBody>
          <a:bodyPr/>
          <a:lstStyle/>
          <a:p>
            <a:r>
              <a:rPr lang="en-US" sz="1350" dirty="0">
                <a:latin typeface="+mn-lt"/>
                <a:cs typeface="Arial"/>
              </a:rPr>
              <a:t>NC Department of Health and Human Services</a:t>
            </a:r>
          </a:p>
          <a:p>
            <a:r>
              <a:rPr lang="en-US" sz="2100" dirty="0">
                <a:latin typeface="+mn-lt"/>
                <a:cs typeface="Arial"/>
              </a:rPr>
              <a:t>Justice System Innovation Section </a:t>
            </a:r>
          </a:p>
        </p:txBody>
      </p:sp>
      <p:sp>
        <p:nvSpPr>
          <p:cNvPr id="4" name="Text Placeholder 3">
            <a:extLst>
              <a:ext uri="{FF2B5EF4-FFF2-40B4-BE49-F238E27FC236}">
                <a16:creationId xmlns:a16="http://schemas.microsoft.com/office/drawing/2014/main" id="{819860AE-CBC1-46B3-BAE0-95C5776BCFA4}"/>
              </a:ext>
            </a:extLst>
          </p:cNvPr>
          <p:cNvSpPr>
            <a:spLocks noGrp="1"/>
          </p:cNvSpPr>
          <p:nvPr>
            <p:ph type="body" sz="quarter" idx="11"/>
          </p:nvPr>
        </p:nvSpPr>
        <p:spPr>
          <a:xfrm>
            <a:off x="2768598" y="4071833"/>
            <a:ext cx="5774267" cy="1101746"/>
          </a:xfrm>
        </p:spPr>
        <p:txBody>
          <a:bodyPr/>
          <a:lstStyle/>
          <a:p>
            <a:r>
              <a:rPr lang="en-US" sz="2800" dirty="0"/>
              <a:t>NC Comprehensive Opioid Abuse Site-Based Program: Justice System</a:t>
            </a:r>
          </a:p>
        </p:txBody>
      </p:sp>
      <p:sp>
        <p:nvSpPr>
          <p:cNvPr id="6" name="Text Placeholder 5">
            <a:extLst>
              <a:ext uri="{FF2B5EF4-FFF2-40B4-BE49-F238E27FC236}">
                <a16:creationId xmlns:a16="http://schemas.microsoft.com/office/drawing/2014/main" id="{A8CF08CD-4955-45DB-88D5-F83A6716E7CB}"/>
              </a:ext>
            </a:extLst>
          </p:cNvPr>
          <p:cNvSpPr>
            <a:spLocks noGrp="1"/>
          </p:cNvSpPr>
          <p:nvPr>
            <p:ph type="body" sz="quarter" idx="12"/>
          </p:nvPr>
        </p:nvSpPr>
        <p:spPr>
          <a:xfrm>
            <a:off x="2864850" y="5273248"/>
            <a:ext cx="5774267" cy="488226"/>
          </a:xfrm>
        </p:spPr>
        <p:txBody>
          <a:bodyPr/>
          <a:lstStyle/>
          <a:p>
            <a:r>
              <a:rPr lang="en-US" dirty="0"/>
              <a:t>January 2022</a:t>
            </a:r>
          </a:p>
        </p:txBody>
      </p:sp>
    </p:spTree>
    <p:extLst>
      <p:ext uri="{BB962C8B-B14F-4D97-AF65-F5344CB8AC3E}">
        <p14:creationId xmlns:p14="http://schemas.microsoft.com/office/powerpoint/2010/main" val="28603156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8E975-CC66-4E25-AB76-158B7B088493}"/>
              </a:ext>
            </a:extLst>
          </p:cNvPr>
          <p:cNvSpPr>
            <a:spLocks noGrp="1"/>
          </p:cNvSpPr>
          <p:nvPr>
            <p:ph type="title"/>
          </p:nvPr>
        </p:nvSpPr>
        <p:spPr>
          <a:xfrm>
            <a:off x="348915" y="614890"/>
            <a:ext cx="8650705" cy="427506"/>
          </a:xfrm>
        </p:spPr>
        <p:txBody>
          <a:bodyPr/>
          <a:lstStyle/>
          <a:p>
            <a:r>
              <a:rPr lang="en-US" sz="2800" dirty="0">
                <a:latin typeface="Arial" panose="020B0604020202020204" pitchFamily="34" charset="0"/>
                <a:cs typeface="Arial" panose="020B0604020202020204" pitchFamily="34" charset="0"/>
              </a:rPr>
              <a:t>Comprehensive Jail-based Medication Assisted Treatment (MAT) Programs</a:t>
            </a:r>
          </a:p>
        </p:txBody>
      </p:sp>
      <p:sp>
        <p:nvSpPr>
          <p:cNvPr id="4" name="Text Placeholder 3">
            <a:extLst>
              <a:ext uri="{FF2B5EF4-FFF2-40B4-BE49-F238E27FC236}">
                <a16:creationId xmlns:a16="http://schemas.microsoft.com/office/drawing/2014/main" id="{A74F962C-9C9C-41D3-8A5F-5377653FF101}"/>
              </a:ext>
            </a:extLst>
          </p:cNvPr>
          <p:cNvSpPr>
            <a:spLocks noGrp="1"/>
          </p:cNvSpPr>
          <p:nvPr>
            <p:ph type="body" sz="quarter" idx="10"/>
          </p:nvPr>
        </p:nvSpPr>
        <p:spPr>
          <a:xfrm>
            <a:off x="628650" y="1696453"/>
            <a:ext cx="7888288" cy="4546657"/>
          </a:xfrm>
        </p:spPr>
        <p:txBody>
          <a:bodyPr/>
          <a:lstStyle/>
          <a:p>
            <a:r>
              <a:rPr lang="en-US" sz="2400" b="0" dirty="0">
                <a:latin typeface="Arial" panose="020B0604020202020204" pitchFamily="34" charset="0"/>
                <a:cs typeface="Arial" panose="020B0604020202020204" pitchFamily="34" charset="0"/>
              </a:rPr>
              <a:t>Comprehensive MAT programs, which include providing buprenorphine, methadone or both, are the gold standard for opioid use disorder treatment</a:t>
            </a:r>
          </a:p>
          <a:p>
            <a:pPr lvl="1">
              <a:buFont typeface="Arial" panose="020B0604020202020204" pitchFamily="34" charset="0"/>
              <a:buChar char="•"/>
            </a:pPr>
            <a:r>
              <a:rPr lang="en-US" sz="2200" b="0" dirty="0">
                <a:latin typeface="Arial" panose="020B0604020202020204" pitchFamily="34" charset="0"/>
                <a:cs typeface="Arial" panose="020B0604020202020204" pitchFamily="34" charset="0"/>
              </a:rPr>
              <a:t>Sites may only utilize FDA approved medications for the treatment of opioid use disorder </a:t>
            </a:r>
          </a:p>
          <a:p>
            <a:pPr lvl="1">
              <a:buFont typeface="Arial" panose="020B0604020202020204" pitchFamily="34" charset="0"/>
              <a:buChar char="•"/>
            </a:pPr>
            <a:r>
              <a:rPr lang="en-US" sz="2200" b="0" dirty="0">
                <a:latin typeface="Arial" panose="020B0604020202020204" pitchFamily="34" charset="0"/>
                <a:cs typeface="Arial" panose="020B0604020202020204" pitchFamily="34" charset="0"/>
              </a:rPr>
              <a:t>Applicants must detail how they are collaborating with organizations experienced in the provision of MAT, or appropriately training clinical staff in the provision of MAT</a:t>
            </a:r>
          </a:p>
          <a:p>
            <a:pPr lvl="1">
              <a:buFont typeface="Arial" panose="020B0604020202020204" pitchFamily="34" charset="0"/>
              <a:buChar char="•"/>
            </a:pPr>
            <a:r>
              <a:rPr lang="en-US" sz="2200" b="0" dirty="0">
                <a:latin typeface="Arial" panose="020B0604020202020204" pitchFamily="34" charset="0"/>
                <a:cs typeface="Arial" panose="020B0604020202020204" pitchFamily="34" charset="0"/>
              </a:rPr>
              <a:t>Plan that includes in-reach strategies, when possible, for connecting individuals in jail-based MAT to continued treatment with community-based MAT programs upon release from jail</a:t>
            </a:r>
          </a:p>
        </p:txBody>
      </p:sp>
    </p:spTree>
    <p:extLst>
      <p:ext uri="{BB962C8B-B14F-4D97-AF65-F5344CB8AC3E}">
        <p14:creationId xmlns:p14="http://schemas.microsoft.com/office/powerpoint/2010/main" val="39537853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E55D9-3C27-4A39-8CCD-7FC7C73176E5}"/>
              </a:ext>
            </a:extLst>
          </p:cNvPr>
          <p:cNvSpPr>
            <a:spLocks noGrp="1"/>
          </p:cNvSpPr>
          <p:nvPr>
            <p:ph type="title"/>
          </p:nvPr>
        </p:nvSpPr>
        <p:spPr/>
        <p:txBody>
          <a:bodyPr/>
          <a:lstStyle/>
          <a:p>
            <a:r>
              <a:rPr lang="en-US" sz="2800" dirty="0"/>
              <a:t>Performance Measures and Expectations</a:t>
            </a:r>
            <a:br>
              <a:rPr lang="en-US" dirty="0"/>
            </a:br>
            <a:endParaRPr lang="en-US" dirty="0"/>
          </a:p>
        </p:txBody>
      </p:sp>
      <p:sp>
        <p:nvSpPr>
          <p:cNvPr id="3" name="Text Placeholder 2">
            <a:extLst>
              <a:ext uri="{FF2B5EF4-FFF2-40B4-BE49-F238E27FC236}">
                <a16:creationId xmlns:a16="http://schemas.microsoft.com/office/drawing/2014/main" id="{1FB53C9C-58C4-4F87-9FA6-CD1AF9F0BC48}"/>
              </a:ext>
            </a:extLst>
          </p:cNvPr>
          <p:cNvSpPr>
            <a:spLocks noGrp="1"/>
          </p:cNvSpPr>
          <p:nvPr>
            <p:ph type="body" sz="quarter" idx="10"/>
          </p:nvPr>
        </p:nvSpPr>
        <p:spPr>
          <a:xfrm>
            <a:off x="192505" y="1840831"/>
            <a:ext cx="8626642" cy="4644190"/>
          </a:xfrm>
        </p:spPr>
        <p:txBody>
          <a:bodyPr/>
          <a:lstStyle/>
          <a:p>
            <a:r>
              <a:rPr lang="en-US" sz="1700" b="0" dirty="0"/>
              <a:t>Number of unique individuals served</a:t>
            </a:r>
          </a:p>
          <a:p>
            <a:r>
              <a:rPr lang="en-US" sz="1700" b="0" dirty="0"/>
              <a:t>Number of contacts with individuals </a:t>
            </a:r>
          </a:p>
          <a:p>
            <a:r>
              <a:rPr lang="en-US" sz="1700" b="0" dirty="0"/>
              <a:t>Demographic information, including race, ethnicity, age, and gender identity of program participants and individuals served</a:t>
            </a:r>
          </a:p>
          <a:p>
            <a:r>
              <a:rPr lang="en-US" sz="1700" b="0" dirty="0"/>
              <a:t>Demographic information, including race, ethnicity, age, and gender identity of baseline population (demographics of detention center or current program participants if applicable, or demographics of population program is aiming to serve)</a:t>
            </a:r>
          </a:p>
          <a:p>
            <a:r>
              <a:rPr lang="en-US" sz="1700" b="0" dirty="0"/>
              <a:t>Number of connections to partner services</a:t>
            </a:r>
          </a:p>
          <a:p>
            <a:r>
              <a:rPr lang="en-US" sz="1700" b="0" dirty="0"/>
              <a:t>Type of partner services connected to (MAT, other treatment, other recovery supports, SSP services, social services, etc.) </a:t>
            </a:r>
          </a:p>
          <a:p>
            <a:r>
              <a:rPr lang="en-US" sz="1700" b="0" dirty="0"/>
              <a:t>Number of naloxone kits distributed by the program</a:t>
            </a:r>
          </a:p>
          <a:p>
            <a:r>
              <a:rPr lang="en-US" sz="1700" b="0" dirty="0"/>
              <a:t>Number of referrals made to obtain naloxone from another source</a:t>
            </a:r>
          </a:p>
          <a:p>
            <a:r>
              <a:rPr lang="en-US" sz="1700" b="0" dirty="0"/>
              <a:t>Challenges to completing project goals, strategies for overcoming these challenges, and lessons learned from engaging in the work</a:t>
            </a:r>
          </a:p>
        </p:txBody>
      </p:sp>
      <p:sp>
        <p:nvSpPr>
          <p:cNvPr id="5" name="TextBox 4">
            <a:extLst>
              <a:ext uri="{FF2B5EF4-FFF2-40B4-BE49-F238E27FC236}">
                <a16:creationId xmlns:a16="http://schemas.microsoft.com/office/drawing/2014/main" id="{032D0EC3-F093-4D0B-A4D9-16F791656DC3}"/>
              </a:ext>
            </a:extLst>
          </p:cNvPr>
          <p:cNvSpPr txBox="1"/>
          <p:nvPr/>
        </p:nvSpPr>
        <p:spPr>
          <a:xfrm>
            <a:off x="1540043" y="1172694"/>
            <a:ext cx="5245768" cy="461665"/>
          </a:xfrm>
          <a:prstGeom prst="rect">
            <a:avLst/>
          </a:prstGeom>
          <a:noFill/>
        </p:spPr>
        <p:txBody>
          <a:bodyPr wrap="square" rtlCol="0">
            <a:spAutoFit/>
          </a:bodyPr>
          <a:lstStyle/>
          <a:p>
            <a:pPr algn="ctr"/>
            <a:r>
              <a:rPr lang="en-US" sz="2400" b="1" dirty="0">
                <a:solidFill>
                  <a:schemeClr val="accent1">
                    <a:lumMod val="75000"/>
                  </a:schemeClr>
                </a:solidFill>
              </a:rPr>
              <a:t>Options A-C</a:t>
            </a:r>
          </a:p>
        </p:txBody>
      </p:sp>
    </p:spTree>
    <p:extLst>
      <p:ext uri="{BB962C8B-B14F-4D97-AF65-F5344CB8AC3E}">
        <p14:creationId xmlns:p14="http://schemas.microsoft.com/office/powerpoint/2010/main" val="4012580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E55D9-3C27-4A39-8CCD-7FC7C73176E5}"/>
              </a:ext>
            </a:extLst>
          </p:cNvPr>
          <p:cNvSpPr>
            <a:spLocks noGrp="1"/>
          </p:cNvSpPr>
          <p:nvPr>
            <p:ph type="title"/>
          </p:nvPr>
        </p:nvSpPr>
        <p:spPr/>
        <p:txBody>
          <a:bodyPr/>
          <a:lstStyle/>
          <a:p>
            <a:r>
              <a:rPr lang="en-US" sz="3200" dirty="0"/>
              <a:t>Reporting Requirements</a:t>
            </a:r>
            <a:br>
              <a:rPr lang="en-US" dirty="0"/>
            </a:br>
            <a:endParaRPr lang="en-US" dirty="0"/>
          </a:p>
        </p:txBody>
      </p:sp>
      <p:sp>
        <p:nvSpPr>
          <p:cNvPr id="3" name="Text Placeholder 2">
            <a:extLst>
              <a:ext uri="{FF2B5EF4-FFF2-40B4-BE49-F238E27FC236}">
                <a16:creationId xmlns:a16="http://schemas.microsoft.com/office/drawing/2014/main" id="{1FB53C9C-58C4-4F87-9FA6-CD1AF9F0BC48}"/>
              </a:ext>
            </a:extLst>
          </p:cNvPr>
          <p:cNvSpPr>
            <a:spLocks noGrp="1"/>
          </p:cNvSpPr>
          <p:nvPr>
            <p:ph type="body" sz="quarter" idx="10"/>
          </p:nvPr>
        </p:nvSpPr>
        <p:spPr>
          <a:xfrm>
            <a:off x="674371" y="2033337"/>
            <a:ext cx="7964303" cy="4451684"/>
          </a:xfrm>
        </p:spPr>
        <p:txBody>
          <a:bodyPr/>
          <a:lstStyle/>
          <a:p>
            <a:pPr marL="457200" indent="-457200">
              <a:buAutoNum type="arabicPeriod"/>
            </a:pPr>
            <a:r>
              <a:rPr lang="en-US" sz="2800" b="0" dirty="0"/>
              <a:t>Reports – Monthly, Quarterly, and as Requested</a:t>
            </a:r>
          </a:p>
          <a:p>
            <a:pPr marL="457200" indent="-457200">
              <a:buAutoNum type="arabicPeriod"/>
            </a:pPr>
            <a:r>
              <a:rPr lang="en-US" sz="2800" b="0" dirty="0"/>
              <a:t>Monthly Reimbursements/Invoices</a:t>
            </a:r>
          </a:p>
          <a:p>
            <a:pPr marL="0" indent="0">
              <a:buNone/>
            </a:pPr>
            <a:endParaRPr lang="en-US" sz="2800" b="0" dirty="0"/>
          </a:p>
          <a:p>
            <a:pPr marL="0" indent="0">
              <a:buNone/>
            </a:pPr>
            <a:endParaRPr lang="en-US" sz="2800" b="0" dirty="0"/>
          </a:p>
          <a:p>
            <a:pPr>
              <a:buFont typeface="Wingdings" panose="05000000000000000000" pitchFamily="2" charset="2"/>
              <a:buChar char="q"/>
            </a:pPr>
            <a:r>
              <a:rPr lang="en-US" sz="2800" b="0" dirty="0">
                <a:solidFill>
                  <a:schemeClr val="accent1">
                    <a:lumMod val="75000"/>
                  </a:schemeClr>
                </a:solidFill>
              </a:rPr>
              <a:t> Both Due by the 10</a:t>
            </a:r>
            <a:r>
              <a:rPr lang="en-US" sz="2800" b="0" baseline="30000" dirty="0">
                <a:solidFill>
                  <a:schemeClr val="accent1">
                    <a:lumMod val="75000"/>
                  </a:schemeClr>
                </a:solidFill>
              </a:rPr>
              <a:t>th</a:t>
            </a:r>
            <a:r>
              <a:rPr lang="en-US" sz="2800" b="0" dirty="0">
                <a:solidFill>
                  <a:schemeClr val="accent1">
                    <a:lumMod val="75000"/>
                  </a:schemeClr>
                </a:solidFill>
              </a:rPr>
              <a:t> of Each Month</a:t>
            </a:r>
          </a:p>
        </p:txBody>
      </p:sp>
    </p:spTree>
    <p:extLst>
      <p:ext uri="{BB962C8B-B14F-4D97-AF65-F5344CB8AC3E}">
        <p14:creationId xmlns:p14="http://schemas.microsoft.com/office/powerpoint/2010/main" val="10717897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8CA06CD6-90CA-4C45-856C-6771339E1E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320040"/>
            <a:ext cx="8661654" cy="6217920"/>
          </a:xfrm>
          <a:prstGeom prst="rect">
            <a:avLst/>
          </a:prstGeom>
          <a:solidFill>
            <a:schemeClr val="tx1">
              <a:alpha val="10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1A60F059-7A10-4CE6-A43A-3C6A2B5DF49D}"/>
              </a:ext>
            </a:extLst>
          </p:cNvPr>
          <p:cNvSpPr>
            <a:spLocks noGrp="1"/>
          </p:cNvSpPr>
          <p:nvPr>
            <p:ph type="title"/>
          </p:nvPr>
        </p:nvSpPr>
        <p:spPr>
          <a:xfrm>
            <a:off x="241174" y="963506"/>
            <a:ext cx="3008248" cy="5196661"/>
          </a:xfrm>
        </p:spPr>
        <p:txBody>
          <a:bodyPr>
            <a:normAutofit/>
          </a:bodyPr>
          <a:lstStyle/>
          <a:p>
            <a:pPr algn="r"/>
            <a:r>
              <a:rPr lang="en-US" sz="3700" dirty="0">
                <a:solidFill>
                  <a:schemeClr val="accent4">
                    <a:lumMod val="50000"/>
                  </a:schemeClr>
                </a:solidFill>
                <a:latin typeface="Arial" panose="020B0604020202020204" pitchFamily="34" charset="0"/>
                <a:cs typeface="Arial" panose="020B0604020202020204" pitchFamily="34" charset="0"/>
              </a:rPr>
              <a:t>Budget Categories</a:t>
            </a:r>
            <a:br>
              <a:rPr lang="en-US" sz="3700" dirty="0">
                <a:solidFill>
                  <a:schemeClr val="accent4">
                    <a:lumMod val="50000"/>
                  </a:schemeClr>
                </a:solidFill>
                <a:latin typeface="Arial" panose="020B0604020202020204" pitchFamily="34" charset="0"/>
                <a:cs typeface="Arial" panose="020B0604020202020204" pitchFamily="34" charset="0"/>
              </a:rPr>
            </a:br>
            <a:br>
              <a:rPr lang="en-US" sz="3700" dirty="0">
                <a:solidFill>
                  <a:schemeClr val="accent4">
                    <a:lumMod val="50000"/>
                  </a:schemeClr>
                </a:solidFill>
                <a:latin typeface="Arial" panose="020B0604020202020204" pitchFamily="34" charset="0"/>
                <a:cs typeface="Arial" panose="020B0604020202020204" pitchFamily="34" charset="0"/>
              </a:rPr>
            </a:br>
            <a:br>
              <a:rPr lang="en-US" sz="3700" dirty="0">
                <a:solidFill>
                  <a:schemeClr val="accent4">
                    <a:lumMod val="50000"/>
                  </a:schemeClr>
                </a:solidFill>
                <a:latin typeface="Arial" panose="020B0604020202020204" pitchFamily="34" charset="0"/>
                <a:cs typeface="Arial" panose="020B0604020202020204" pitchFamily="34" charset="0"/>
              </a:rPr>
            </a:br>
            <a:br>
              <a:rPr lang="en-US" sz="3700" dirty="0">
                <a:solidFill>
                  <a:schemeClr val="accent4">
                    <a:lumMod val="50000"/>
                  </a:schemeClr>
                </a:solidFill>
                <a:latin typeface="Arial" panose="020B0604020202020204" pitchFamily="34" charset="0"/>
                <a:cs typeface="Arial" panose="020B0604020202020204" pitchFamily="34" charset="0"/>
              </a:rPr>
            </a:br>
            <a:r>
              <a:rPr lang="en-US" sz="1800" dirty="0">
                <a:solidFill>
                  <a:schemeClr val="accent4">
                    <a:lumMod val="50000"/>
                  </a:schemeClr>
                </a:solidFill>
                <a:latin typeface="Arial" panose="020B0604020202020204" pitchFamily="34" charset="0"/>
                <a:cs typeface="Arial" panose="020B0604020202020204" pitchFamily="34" charset="0"/>
              </a:rPr>
              <a:t>https://www.ncdhhs.gov/about/grant-opportunities/mental-health-developmental-disabilities-and-substance-abuse-services-grant-opportunities</a:t>
            </a:r>
          </a:p>
        </p:txBody>
      </p:sp>
      <p:cxnSp>
        <p:nvCxnSpPr>
          <p:cNvPr id="18" name="Straight Connector 17">
            <a:extLst>
              <a:ext uri="{FF2B5EF4-FFF2-40B4-BE49-F238E27FC236}">
                <a16:creationId xmlns:a16="http://schemas.microsoft.com/office/drawing/2014/main" id="{5021601D-2758-4B15-A31C-FDA184C51B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0" name="Content Placeholder 9">
            <a:extLst>
              <a:ext uri="{FF2B5EF4-FFF2-40B4-BE49-F238E27FC236}">
                <a16:creationId xmlns:a16="http://schemas.microsoft.com/office/drawing/2014/main" id="{9B25C9EC-1810-4161-A45B-592F95687CA6}"/>
              </a:ext>
            </a:extLst>
          </p:cNvPr>
          <p:cNvSpPr>
            <a:spLocks noGrp="1"/>
          </p:cNvSpPr>
          <p:nvPr>
            <p:ph sz="half" idx="1"/>
          </p:nvPr>
        </p:nvSpPr>
        <p:spPr>
          <a:xfrm>
            <a:off x="3636898" y="428325"/>
            <a:ext cx="4688205" cy="6429675"/>
          </a:xfrm>
        </p:spPr>
        <p:txBody>
          <a:bodyPr anchor="b">
            <a:normAutofit/>
          </a:bodyPr>
          <a:lstStyle/>
          <a:p>
            <a:r>
              <a:rPr lang="en-US" sz="2200" dirty="0">
                <a:solidFill>
                  <a:schemeClr val="accent1">
                    <a:lumMod val="75000"/>
                  </a:schemeClr>
                </a:solidFill>
                <a:latin typeface="Arial" panose="020B0604020202020204" pitchFamily="34" charset="0"/>
                <a:cs typeface="Arial" panose="020B0604020202020204" pitchFamily="34" charset="0"/>
              </a:rPr>
              <a:t>Human Resources</a:t>
            </a:r>
          </a:p>
          <a:p>
            <a:r>
              <a:rPr lang="en-US" sz="2200" dirty="0">
                <a:solidFill>
                  <a:schemeClr val="accent1">
                    <a:lumMod val="75000"/>
                  </a:schemeClr>
                </a:solidFill>
                <a:latin typeface="Arial" panose="020B0604020202020204" pitchFamily="34" charset="0"/>
                <a:cs typeface="Arial" panose="020B0604020202020204" pitchFamily="34" charset="0"/>
              </a:rPr>
              <a:t>Salary/Wages</a:t>
            </a:r>
          </a:p>
          <a:p>
            <a:r>
              <a:rPr lang="en-US" sz="2200" dirty="0">
                <a:solidFill>
                  <a:schemeClr val="accent1">
                    <a:lumMod val="75000"/>
                  </a:schemeClr>
                </a:solidFill>
                <a:latin typeface="Arial" panose="020B0604020202020204" pitchFamily="34" charset="0"/>
                <a:cs typeface="Arial" panose="020B0604020202020204" pitchFamily="34" charset="0"/>
              </a:rPr>
              <a:t>Fringe Benefits</a:t>
            </a:r>
          </a:p>
          <a:p>
            <a:r>
              <a:rPr lang="en-US" sz="2200" dirty="0">
                <a:solidFill>
                  <a:schemeClr val="accent1">
                    <a:lumMod val="75000"/>
                  </a:schemeClr>
                </a:solidFill>
                <a:latin typeface="Arial" panose="020B0604020202020204" pitchFamily="34" charset="0"/>
                <a:cs typeface="Arial" panose="020B0604020202020204" pitchFamily="34" charset="0"/>
              </a:rPr>
              <a:t>Supplies and Materials</a:t>
            </a:r>
          </a:p>
          <a:p>
            <a:r>
              <a:rPr lang="en-US" sz="2200" dirty="0">
                <a:solidFill>
                  <a:schemeClr val="accent1">
                    <a:lumMod val="75000"/>
                  </a:schemeClr>
                </a:solidFill>
                <a:latin typeface="Arial" panose="020B0604020202020204" pitchFamily="34" charset="0"/>
                <a:cs typeface="Arial" panose="020B0604020202020204" pitchFamily="34" charset="0"/>
              </a:rPr>
              <a:t>Equipment</a:t>
            </a:r>
          </a:p>
          <a:p>
            <a:r>
              <a:rPr lang="en-US" sz="2200" dirty="0">
                <a:solidFill>
                  <a:schemeClr val="accent1">
                    <a:lumMod val="75000"/>
                  </a:schemeClr>
                </a:solidFill>
                <a:latin typeface="Arial" panose="020B0604020202020204" pitchFamily="34" charset="0"/>
                <a:cs typeface="Arial" panose="020B0604020202020204" pitchFamily="34" charset="0"/>
              </a:rPr>
              <a:t>Travel</a:t>
            </a:r>
          </a:p>
          <a:p>
            <a:r>
              <a:rPr lang="en-US" sz="2200" dirty="0">
                <a:solidFill>
                  <a:schemeClr val="accent1">
                    <a:lumMod val="75000"/>
                  </a:schemeClr>
                </a:solidFill>
                <a:latin typeface="Arial" panose="020B0604020202020204" pitchFamily="34" charset="0"/>
                <a:cs typeface="Arial" panose="020B0604020202020204" pitchFamily="34" charset="0"/>
              </a:rPr>
              <a:t>Utilities</a:t>
            </a:r>
          </a:p>
          <a:p>
            <a:r>
              <a:rPr lang="en-US" sz="2200" dirty="0">
                <a:solidFill>
                  <a:schemeClr val="accent1">
                    <a:lumMod val="75000"/>
                  </a:schemeClr>
                </a:solidFill>
                <a:latin typeface="Arial" panose="020B0604020202020204" pitchFamily="34" charset="0"/>
                <a:cs typeface="Arial" panose="020B0604020202020204" pitchFamily="34" charset="0"/>
              </a:rPr>
              <a:t>Repair and Maintenance</a:t>
            </a:r>
          </a:p>
          <a:p>
            <a:r>
              <a:rPr lang="en-US" sz="2200" dirty="0">
                <a:solidFill>
                  <a:schemeClr val="accent1">
                    <a:lumMod val="75000"/>
                  </a:schemeClr>
                </a:solidFill>
                <a:latin typeface="Arial" panose="020B0604020202020204" pitchFamily="34" charset="0"/>
                <a:cs typeface="Arial" panose="020B0604020202020204" pitchFamily="34" charset="0"/>
              </a:rPr>
              <a:t>Staff Development</a:t>
            </a:r>
          </a:p>
          <a:p>
            <a:r>
              <a:rPr lang="en-US" sz="2200" dirty="0">
                <a:solidFill>
                  <a:schemeClr val="accent1">
                    <a:lumMod val="75000"/>
                  </a:schemeClr>
                </a:solidFill>
                <a:latin typeface="Arial" panose="020B0604020202020204" pitchFamily="34" charset="0"/>
                <a:cs typeface="Arial" panose="020B0604020202020204" pitchFamily="34" charset="0"/>
              </a:rPr>
              <a:t>Media/Communications/Public Affairs</a:t>
            </a:r>
          </a:p>
          <a:p>
            <a:r>
              <a:rPr lang="en-US" sz="2200" dirty="0">
                <a:solidFill>
                  <a:schemeClr val="accent1">
                    <a:lumMod val="75000"/>
                  </a:schemeClr>
                </a:solidFill>
                <a:latin typeface="Arial" panose="020B0604020202020204" pitchFamily="34" charset="0"/>
                <a:cs typeface="Arial" panose="020B0604020202020204" pitchFamily="34" charset="0"/>
              </a:rPr>
              <a:t>Rent</a:t>
            </a:r>
          </a:p>
          <a:p>
            <a:r>
              <a:rPr lang="en-US" sz="2200" dirty="0">
                <a:solidFill>
                  <a:schemeClr val="accent1">
                    <a:lumMod val="75000"/>
                  </a:schemeClr>
                </a:solidFill>
                <a:latin typeface="Arial" panose="020B0604020202020204" pitchFamily="34" charset="0"/>
                <a:cs typeface="Arial" panose="020B0604020202020204" pitchFamily="34" charset="0"/>
              </a:rPr>
              <a:t>Professional Services</a:t>
            </a:r>
          </a:p>
          <a:p>
            <a:r>
              <a:rPr lang="en-US" sz="2200" dirty="0">
                <a:solidFill>
                  <a:schemeClr val="accent1">
                    <a:lumMod val="75000"/>
                  </a:schemeClr>
                </a:solidFill>
                <a:latin typeface="Arial" panose="020B0604020202020204" pitchFamily="34" charset="0"/>
                <a:cs typeface="Arial" panose="020B0604020202020204" pitchFamily="34" charset="0"/>
              </a:rPr>
              <a:t>Subcontracting Grants</a:t>
            </a:r>
          </a:p>
          <a:p>
            <a:r>
              <a:rPr lang="en-US" sz="2200" dirty="0">
                <a:solidFill>
                  <a:schemeClr val="accent1">
                    <a:lumMod val="75000"/>
                  </a:schemeClr>
                </a:solidFill>
                <a:latin typeface="Arial" panose="020B0604020202020204" pitchFamily="34" charset="0"/>
                <a:cs typeface="Arial" panose="020B0604020202020204" pitchFamily="34" charset="0"/>
              </a:rPr>
              <a:t>Indirect Costs</a:t>
            </a:r>
          </a:p>
          <a:p>
            <a:endParaRPr lang="en-US"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201518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5CD7BDC-A226-4C4E-945C-643F6183DC31}"/>
              </a:ext>
            </a:extLst>
          </p:cNvPr>
          <p:cNvSpPr>
            <a:spLocks noGrp="1"/>
          </p:cNvSpPr>
          <p:nvPr>
            <p:ph type="title"/>
          </p:nvPr>
        </p:nvSpPr>
        <p:spPr/>
        <p:txBody>
          <a:bodyPr/>
          <a:lstStyle/>
          <a:p>
            <a:r>
              <a:rPr lang="en-US" sz="3200" dirty="0"/>
              <a:t>Application Content</a:t>
            </a:r>
          </a:p>
        </p:txBody>
      </p:sp>
      <p:sp>
        <p:nvSpPr>
          <p:cNvPr id="7" name="Text Placeholder 6">
            <a:extLst>
              <a:ext uri="{FF2B5EF4-FFF2-40B4-BE49-F238E27FC236}">
                <a16:creationId xmlns:a16="http://schemas.microsoft.com/office/drawing/2014/main" id="{35840850-D663-4D3E-B14E-444EB265FE7B}"/>
              </a:ext>
            </a:extLst>
          </p:cNvPr>
          <p:cNvSpPr>
            <a:spLocks noGrp="1"/>
          </p:cNvSpPr>
          <p:nvPr>
            <p:ph type="body" sz="quarter" idx="10"/>
          </p:nvPr>
        </p:nvSpPr>
        <p:spPr>
          <a:xfrm>
            <a:off x="628650" y="1287379"/>
            <a:ext cx="7888288" cy="5173579"/>
          </a:xfrm>
        </p:spPr>
        <p:txBody>
          <a:bodyPr/>
          <a:lstStyle/>
          <a:p>
            <a:r>
              <a:rPr lang="en-US" sz="2100" b="0" dirty="0"/>
              <a:t>Cover page with all fields completed</a:t>
            </a:r>
          </a:p>
          <a:p>
            <a:r>
              <a:rPr lang="en-US" sz="2100" b="0" dirty="0"/>
              <a:t>Face page</a:t>
            </a:r>
          </a:p>
          <a:p>
            <a:r>
              <a:rPr lang="en-US" sz="2100" b="0" dirty="0"/>
              <a:t>Proposal summary (500 words)</a:t>
            </a:r>
          </a:p>
          <a:p>
            <a:r>
              <a:rPr lang="en-US" sz="2100" b="0" dirty="0"/>
              <a:t>Organization background and qualifications</a:t>
            </a:r>
          </a:p>
          <a:p>
            <a:r>
              <a:rPr lang="en-US" sz="2100" b="0" dirty="0"/>
              <a:t>Assessment of Needs/statement of the problem</a:t>
            </a:r>
          </a:p>
          <a:p>
            <a:r>
              <a:rPr lang="en-US" sz="2100" b="0" dirty="0"/>
              <a:t>Project description and narrative</a:t>
            </a:r>
          </a:p>
          <a:p>
            <a:r>
              <a:rPr lang="en-US" sz="2100" b="0" dirty="0"/>
              <a:t>Collaboration and community support</a:t>
            </a:r>
          </a:p>
          <a:p>
            <a:r>
              <a:rPr lang="en-US" sz="2100" b="0" dirty="0"/>
              <a:t>Project evaluation</a:t>
            </a:r>
          </a:p>
          <a:p>
            <a:r>
              <a:rPr lang="en-US" sz="2100" b="0" dirty="0"/>
              <a:t>Potential impact</a:t>
            </a:r>
          </a:p>
          <a:p>
            <a:r>
              <a:rPr lang="en-US" sz="2100" b="0" dirty="0"/>
              <a:t>Sustainability</a:t>
            </a:r>
          </a:p>
          <a:p>
            <a:r>
              <a:rPr lang="en-US" sz="2100" b="0" dirty="0"/>
              <a:t>Line-item budget and budget narrative</a:t>
            </a:r>
          </a:p>
          <a:p>
            <a:r>
              <a:rPr lang="en-US" sz="2100" b="0" dirty="0"/>
              <a:t>Supporting documents excluded from the 20-page limit</a:t>
            </a:r>
          </a:p>
        </p:txBody>
      </p:sp>
    </p:spTree>
    <p:extLst>
      <p:ext uri="{BB962C8B-B14F-4D97-AF65-F5344CB8AC3E}">
        <p14:creationId xmlns:p14="http://schemas.microsoft.com/office/powerpoint/2010/main" val="5545732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C14076D-899C-405D-AE9F-A093845E69A8}"/>
              </a:ext>
            </a:extLst>
          </p:cNvPr>
          <p:cNvSpPr>
            <a:spLocks noGrp="1"/>
          </p:cNvSpPr>
          <p:nvPr>
            <p:ph type="title"/>
          </p:nvPr>
        </p:nvSpPr>
        <p:spPr/>
        <p:txBody>
          <a:bodyPr/>
          <a:lstStyle/>
          <a:p>
            <a:r>
              <a:rPr lang="en-US"/>
              <a:t> </a:t>
            </a:r>
          </a:p>
        </p:txBody>
      </p:sp>
      <p:graphicFrame>
        <p:nvGraphicFramePr>
          <p:cNvPr id="4" name="Diagram 3">
            <a:extLst>
              <a:ext uri="{FF2B5EF4-FFF2-40B4-BE49-F238E27FC236}">
                <a16:creationId xmlns:a16="http://schemas.microsoft.com/office/drawing/2014/main" id="{28BA6851-EAE9-4D5A-A9D4-974A42B6410B}"/>
              </a:ext>
            </a:extLst>
          </p:cNvPr>
          <p:cNvGraphicFramePr/>
          <p:nvPr/>
        </p:nvGraphicFramePr>
        <p:xfrm>
          <a:off x="0" y="1397000"/>
          <a:ext cx="9144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a:extLst>
              <a:ext uri="{FF2B5EF4-FFF2-40B4-BE49-F238E27FC236}">
                <a16:creationId xmlns:a16="http://schemas.microsoft.com/office/drawing/2014/main" id="{F54147D4-BDDE-440E-960D-ADF0E543207C}"/>
              </a:ext>
            </a:extLst>
          </p:cNvPr>
          <p:cNvSpPr txBox="1"/>
          <p:nvPr/>
        </p:nvSpPr>
        <p:spPr>
          <a:xfrm>
            <a:off x="204023" y="2453793"/>
            <a:ext cx="798937" cy="305918"/>
          </a:xfrm>
          <a:prstGeom prst="rect">
            <a:avLst/>
          </a:prstGeom>
          <a:noFill/>
          <a:ln>
            <a:solidFill>
              <a:schemeClr val="tx1"/>
            </a:solidFill>
          </a:ln>
        </p:spPr>
        <p:txBody>
          <a:bodyPr wrap="none" lIns="68580" tIns="34290" rIns="68580" bIns="34290" rtlCol="0" anchor="t">
            <a:spAutoFit/>
          </a:bodyPr>
          <a:lstStyle/>
          <a:p>
            <a:pPr algn="ctr" defTabSz="342900">
              <a:defRPr/>
            </a:pPr>
            <a:r>
              <a:rPr lang="en-US" sz="788" dirty="0">
                <a:solidFill>
                  <a:prstClr val="black"/>
                </a:solidFill>
                <a:latin typeface="Arial"/>
              </a:rPr>
              <a:t>RFA Released</a:t>
            </a:r>
            <a:br>
              <a:rPr lang="en-US" sz="825" dirty="0">
                <a:solidFill>
                  <a:prstClr val="black"/>
                </a:solidFill>
                <a:latin typeface="Arial"/>
              </a:rPr>
            </a:br>
            <a:r>
              <a:rPr lang="en-US" sz="750" dirty="0">
                <a:solidFill>
                  <a:prstClr val="black"/>
                </a:solidFill>
                <a:latin typeface="Arial"/>
              </a:rPr>
              <a:t>1/14/22</a:t>
            </a:r>
            <a:endParaRPr lang="en-US" sz="825" dirty="0">
              <a:solidFill>
                <a:prstClr val="black"/>
              </a:solidFill>
              <a:latin typeface="Arial"/>
              <a:cs typeface="Arial"/>
            </a:endParaRPr>
          </a:p>
        </p:txBody>
      </p:sp>
      <p:sp>
        <p:nvSpPr>
          <p:cNvPr id="11" name="TextBox 10">
            <a:extLst>
              <a:ext uri="{FF2B5EF4-FFF2-40B4-BE49-F238E27FC236}">
                <a16:creationId xmlns:a16="http://schemas.microsoft.com/office/drawing/2014/main" id="{C4D2EA0F-D304-4F64-89A2-614E74D7BB5E}"/>
              </a:ext>
            </a:extLst>
          </p:cNvPr>
          <p:cNvSpPr txBox="1"/>
          <p:nvPr/>
        </p:nvSpPr>
        <p:spPr>
          <a:xfrm>
            <a:off x="734307" y="4122621"/>
            <a:ext cx="856325" cy="329001"/>
          </a:xfrm>
          <a:prstGeom prst="rect">
            <a:avLst/>
          </a:prstGeom>
          <a:noFill/>
          <a:ln>
            <a:solidFill>
              <a:schemeClr val="tx1"/>
            </a:solidFill>
          </a:ln>
        </p:spPr>
        <p:txBody>
          <a:bodyPr wrap="none" rtlCol="0">
            <a:spAutoFit/>
          </a:bodyPr>
          <a:lstStyle/>
          <a:p>
            <a:pPr algn="ctr" defTabSz="342900">
              <a:defRPr/>
            </a:pPr>
            <a:r>
              <a:rPr lang="en-US" sz="788" dirty="0">
                <a:solidFill>
                  <a:prstClr val="black"/>
                </a:solidFill>
                <a:latin typeface="Arial"/>
              </a:rPr>
              <a:t>Questions Due</a:t>
            </a:r>
            <a:br>
              <a:rPr lang="en-US" sz="788" dirty="0">
                <a:solidFill>
                  <a:prstClr val="black"/>
                </a:solidFill>
                <a:latin typeface="Arial"/>
              </a:rPr>
            </a:br>
            <a:r>
              <a:rPr lang="en-US" sz="750" dirty="0">
                <a:solidFill>
                  <a:prstClr val="black"/>
                </a:solidFill>
                <a:latin typeface="Arial"/>
              </a:rPr>
              <a:t>1/21/22</a:t>
            </a:r>
            <a:endParaRPr lang="en-US" sz="788" dirty="0">
              <a:solidFill>
                <a:prstClr val="black"/>
              </a:solidFill>
              <a:latin typeface="Arial"/>
            </a:endParaRPr>
          </a:p>
        </p:txBody>
      </p:sp>
      <p:sp>
        <p:nvSpPr>
          <p:cNvPr id="13" name="TextBox 12">
            <a:extLst>
              <a:ext uri="{FF2B5EF4-FFF2-40B4-BE49-F238E27FC236}">
                <a16:creationId xmlns:a16="http://schemas.microsoft.com/office/drawing/2014/main" id="{38DE2266-0AE8-4A54-87EA-AA2B30231F72}"/>
              </a:ext>
            </a:extLst>
          </p:cNvPr>
          <p:cNvSpPr txBox="1"/>
          <p:nvPr/>
        </p:nvSpPr>
        <p:spPr>
          <a:xfrm>
            <a:off x="1044124" y="2455680"/>
            <a:ext cx="907621" cy="329001"/>
          </a:xfrm>
          <a:prstGeom prst="rect">
            <a:avLst/>
          </a:prstGeom>
          <a:noFill/>
          <a:ln>
            <a:solidFill>
              <a:schemeClr val="tx1"/>
            </a:solidFill>
          </a:ln>
        </p:spPr>
        <p:txBody>
          <a:bodyPr wrap="none" rtlCol="0">
            <a:spAutoFit/>
          </a:bodyPr>
          <a:lstStyle/>
          <a:p>
            <a:pPr algn="ctr" defTabSz="342900">
              <a:defRPr/>
            </a:pPr>
            <a:r>
              <a:rPr lang="en-US" sz="788" dirty="0">
                <a:solidFill>
                  <a:prstClr val="black"/>
                </a:solidFill>
                <a:latin typeface="Arial"/>
              </a:rPr>
              <a:t>Responses Due</a:t>
            </a:r>
            <a:br>
              <a:rPr lang="en-US" sz="825" dirty="0">
                <a:solidFill>
                  <a:prstClr val="black"/>
                </a:solidFill>
                <a:latin typeface="Arial"/>
              </a:rPr>
            </a:br>
            <a:r>
              <a:rPr lang="en-US" sz="750" dirty="0">
                <a:solidFill>
                  <a:prstClr val="black"/>
                </a:solidFill>
                <a:latin typeface="Arial"/>
              </a:rPr>
              <a:t>1/28/22</a:t>
            </a:r>
            <a:endParaRPr lang="en-US" sz="825" dirty="0">
              <a:solidFill>
                <a:prstClr val="black"/>
              </a:solidFill>
              <a:latin typeface="Arial"/>
            </a:endParaRPr>
          </a:p>
        </p:txBody>
      </p:sp>
      <p:cxnSp>
        <p:nvCxnSpPr>
          <p:cNvPr id="17" name="Straight Connector 16">
            <a:extLst>
              <a:ext uri="{FF2B5EF4-FFF2-40B4-BE49-F238E27FC236}">
                <a16:creationId xmlns:a16="http://schemas.microsoft.com/office/drawing/2014/main" id="{F61D5987-68ED-4DA3-BECE-4CF6B61E5195}"/>
              </a:ext>
            </a:extLst>
          </p:cNvPr>
          <p:cNvCxnSpPr>
            <a:cxnSpLocks/>
          </p:cNvCxnSpPr>
          <p:nvPr/>
        </p:nvCxnSpPr>
        <p:spPr>
          <a:xfrm>
            <a:off x="580096" y="2759646"/>
            <a:ext cx="1" cy="500714"/>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489347A1-3657-4722-B8A1-763C9F5919DD}"/>
              </a:ext>
            </a:extLst>
          </p:cNvPr>
          <p:cNvCxnSpPr>
            <a:cxnSpLocks/>
          </p:cNvCxnSpPr>
          <p:nvPr/>
        </p:nvCxnSpPr>
        <p:spPr>
          <a:xfrm>
            <a:off x="1169490" y="3586053"/>
            <a:ext cx="1" cy="500714"/>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2479224A-C717-4823-A503-AC26C489FE49}"/>
              </a:ext>
            </a:extLst>
          </p:cNvPr>
          <p:cNvCxnSpPr>
            <a:cxnSpLocks/>
          </p:cNvCxnSpPr>
          <p:nvPr/>
        </p:nvCxnSpPr>
        <p:spPr>
          <a:xfrm>
            <a:off x="1470638" y="2757896"/>
            <a:ext cx="1" cy="500714"/>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79C65E2F-62FB-400E-ACC4-0373CA7A9840}"/>
              </a:ext>
            </a:extLst>
          </p:cNvPr>
          <p:cNvCxnSpPr>
            <a:cxnSpLocks/>
          </p:cNvCxnSpPr>
          <p:nvPr/>
        </p:nvCxnSpPr>
        <p:spPr>
          <a:xfrm>
            <a:off x="2186211" y="3621907"/>
            <a:ext cx="1" cy="500714"/>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1A0E79C3-0485-4069-8770-1D17AE3DCDFF}"/>
              </a:ext>
            </a:extLst>
          </p:cNvPr>
          <p:cNvCxnSpPr>
            <a:cxnSpLocks/>
          </p:cNvCxnSpPr>
          <p:nvPr/>
        </p:nvCxnSpPr>
        <p:spPr>
          <a:xfrm>
            <a:off x="2572747" y="2754792"/>
            <a:ext cx="1" cy="500714"/>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7ECEBE42-DE81-46BA-9334-F19DD5BACD68}"/>
              </a:ext>
            </a:extLst>
          </p:cNvPr>
          <p:cNvCxnSpPr>
            <a:cxnSpLocks/>
          </p:cNvCxnSpPr>
          <p:nvPr/>
        </p:nvCxnSpPr>
        <p:spPr>
          <a:xfrm>
            <a:off x="3008628" y="3619752"/>
            <a:ext cx="1" cy="500714"/>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A82BF520-B1B4-4C48-BA10-596B1136E113}"/>
              </a:ext>
            </a:extLst>
          </p:cNvPr>
          <p:cNvCxnSpPr>
            <a:cxnSpLocks/>
          </p:cNvCxnSpPr>
          <p:nvPr/>
        </p:nvCxnSpPr>
        <p:spPr>
          <a:xfrm>
            <a:off x="3464577" y="2766778"/>
            <a:ext cx="1" cy="500714"/>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14BE71FC-C9F4-4B6E-93F2-B0A7398F9606}"/>
              </a:ext>
            </a:extLst>
          </p:cNvPr>
          <p:cNvCxnSpPr>
            <a:cxnSpLocks/>
          </p:cNvCxnSpPr>
          <p:nvPr/>
        </p:nvCxnSpPr>
        <p:spPr>
          <a:xfrm>
            <a:off x="5544309" y="3599483"/>
            <a:ext cx="1" cy="500714"/>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FB20A9BB-7F0B-4D26-AA6C-FCA75A3C2EC0}"/>
              </a:ext>
            </a:extLst>
          </p:cNvPr>
          <p:cNvCxnSpPr>
            <a:cxnSpLocks/>
          </p:cNvCxnSpPr>
          <p:nvPr/>
        </p:nvCxnSpPr>
        <p:spPr>
          <a:xfrm>
            <a:off x="6197606" y="2754792"/>
            <a:ext cx="1" cy="500714"/>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C36695A5-D9AE-4875-9C34-489B2FF21C82}"/>
              </a:ext>
            </a:extLst>
          </p:cNvPr>
          <p:cNvCxnSpPr>
            <a:cxnSpLocks/>
          </p:cNvCxnSpPr>
          <p:nvPr/>
        </p:nvCxnSpPr>
        <p:spPr>
          <a:xfrm>
            <a:off x="6854154" y="3593491"/>
            <a:ext cx="1" cy="500714"/>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83E63751-EF4A-4DDB-8671-2FB6330C9044}"/>
              </a:ext>
            </a:extLst>
          </p:cNvPr>
          <p:cNvCxnSpPr>
            <a:cxnSpLocks/>
          </p:cNvCxnSpPr>
          <p:nvPr/>
        </p:nvCxnSpPr>
        <p:spPr>
          <a:xfrm>
            <a:off x="7504201" y="2760784"/>
            <a:ext cx="1" cy="500714"/>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5EB039FA-ABC0-419D-9A27-057BEA40A306}"/>
              </a:ext>
            </a:extLst>
          </p:cNvPr>
          <p:cNvCxnSpPr>
            <a:cxnSpLocks/>
          </p:cNvCxnSpPr>
          <p:nvPr/>
        </p:nvCxnSpPr>
        <p:spPr>
          <a:xfrm>
            <a:off x="8163998" y="3593491"/>
            <a:ext cx="1" cy="500714"/>
          </a:xfrm>
          <a:prstGeom prst="line">
            <a:avLst/>
          </a:prstGeom>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EB71B55F-3CDB-469C-ACA0-507497171BDF}"/>
              </a:ext>
            </a:extLst>
          </p:cNvPr>
          <p:cNvSpPr txBox="1"/>
          <p:nvPr/>
        </p:nvSpPr>
        <p:spPr>
          <a:xfrm>
            <a:off x="1579103" y="4122057"/>
            <a:ext cx="946093" cy="329001"/>
          </a:xfrm>
          <a:prstGeom prst="rect">
            <a:avLst/>
          </a:prstGeom>
          <a:noFill/>
          <a:ln>
            <a:solidFill>
              <a:schemeClr val="tx1"/>
            </a:solidFill>
          </a:ln>
        </p:spPr>
        <p:txBody>
          <a:bodyPr wrap="none" rtlCol="0">
            <a:spAutoFit/>
          </a:bodyPr>
          <a:lstStyle/>
          <a:p>
            <a:pPr algn="ctr" defTabSz="342900">
              <a:defRPr/>
            </a:pPr>
            <a:r>
              <a:rPr lang="en-US" sz="788" dirty="0">
                <a:solidFill>
                  <a:prstClr val="black"/>
                </a:solidFill>
                <a:latin typeface="Arial"/>
              </a:rPr>
              <a:t>Applications Due</a:t>
            </a:r>
            <a:br>
              <a:rPr lang="en-US" sz="825" dirty="0">
                <a:solidFill>
                  <a:prstClr val="black"/>
                </a:solidFill>
                <a:latin typeface="Arial"/>
              </a:rPr>
            </a:br>
            <a:r>
              <a:rPr lang="en-US" sz="750" dirty="0">
                <a:solidFill>
                  <a:prstClr val="black"/>
                </a:solidFill>
                <a:latin typeface="Arial"/>
              </a:rPr>
              <a:t>2/11/22</a:t>
            </a:r>
            <a:endParaRPr lang="en-US" sz="825" dirty="0">
              <a:solidFill>
                <a:prstClr val="black"/>
              </a:solidFill>
              <a:latin typeface="Arial"/>
            </a:endParaRPr>
          </a:p>
        </p:txBody>
      </p:sp>
      <p:sp>
        <p:nvSpPr>
          <p:cNvPr id="33" name="TextBox 32">
            <a:extLst>
              <a:ext uri="{FF2B5EF4-FFF2-40B4-BE49-F238E27FC236}">
                <a16:creationId xmlns:a16="http://schemas.microsoft.com/office/drawing/2014/main" id="{131A2E88-998A-49EC-B6BA-DEDE628D0BA6}"/>
              </a:ext>
            </a:extLst>
          </p:cNvPr>
          <p:cNvSpPr txBox="1"/>
          <p:nvPr/>
        </p:nvSpPr>
        <p:spPr>
          <a:xfrm>
            <a:off x="1975244" y="2463065"/>
            <a:ext cx="1112805" cy="329001"/>
          </a:xfrm>
          <a:prstGeom prst="rect">
            <a:avLst/>
          </a:prstGeom>
          <a:noFill/>
          <a:ln>
            <a:solidFill>
              <a:schemeClr val="tx1"/>
            </a:solidFill>
          </a:ln>
        </p:spPr>
        <p:txBody>
          <a:bodyPr wrap="none" rtlCol="0">
            <a:spAutoFit/>
          </a:bodyPr>
          <a:lstStyle/>
          <a:p>
            <a:pPr algn="ctr" defTabSz="342900">
              <a:defRPr/>
            </a:pPr>
            <a:r>
              <a:rPr lang="en-US" sz="788" dirty="0">
                <a:solidFill>
                  <a:prstClr val="black"/>
                </a:solidFill>
                <a:latin typeface="Arial"/>
              </a:rPr>
              <a:t>Review Teams Meet</a:t>
            </a:r>
            <a:br>
              <a:rPr lang="en-US" sz="825" dirty="0">
                <a:solidFill>
                  <a:prstClr val="black"/>
                </a:solidFill>
                <a:latin typeface="Arial"/>
              </a:rPr>
            </a:br>
            <a:r>
              <a:rPr lang="en-US" sz="750" dirty="0">
                <a:solidFill>
                  <a:prstClr val="black"/>
                </a:solidFill>
                <a:latin typeface="Arial"/>
              </a:rPr>
              <a:t>2/16/21</a:t>
            </a:r>
            <a:endParaRPr lang="en-US" sz="825" dirty="0">
              <a:solidFill>
                <a:prstClr val="black"/>
              </a:solidFill>
              <a:latin typeface="Arial"/>
            </a:endParaRPr>
          </a:p>
        </p:txBody>
      </p:sp>
      <p:sp>
        <p:nvSpPr>
          <p:cNvPr id="34" name="TextBox 33">
            <a:extLst>
              <a:ext uri="{FF2B5EF4-FFF2-40B4-BE49-F238E27FC236}">
                <a16:creationId xmlns:a16="http://schemas.microsoft.com/office/drawing/2014/main" id="{D240A215-335A-4019-8AEB-D83A32B98079}"/>
              </a:ext>
            </a:extLst>
          </p:cNvPr>
          <p:cNvSpPr txBox="1"/>
          <p:nvPr/>
        </p:nvSpPr>
        <p:spPr>
          <a:xfrm>
            <a:off x="2499328" y="4122057"/>
            <a:ext cx="1260281" cy="329001"/>
          </a:xfrm>
          <a:prstGeom prst="rect">
            <a:avLst/>
          </a:prstGeom>
          <a:noFill/>
          <a:ln>
            <a:solidFill>
              <a:schemeClr val="tx1"/>
            </a:solidFill>
          </a:ln>
        </p:spPr>
        <p:txBody>
          <a:bodyPr wrap="none" rtlCol="0">
            <a:spAutoFit/>
          </a:bodyPr>
          <a:lstStyle/>
          <a:p>
            <a:pPr algn="ctr" defTabSz="342900">
              <a:defRPr/>
            </a:pPr>
            <a:r>
              <a:rPr lang="en-US" sz="788" dirty="0">
                <a:solidFill>
                  <a:prstClr val="black"/>
                </a:solidFill>
                <a:latin typeface="Arial"/>
              </a:rPr>
              <a:t>Clarifying ?’s from DMH</a:t>
            </a:r>
            <a:br>
              <a:rPr lang="en-US" sz="825" dirty="0">
                <a:solidFill>
                  <a:prstClr val="black"/>
                </a:solidFill>
                <a:latin typeface="Arial"/>
              </a:rPr>
            </a:br>
            <a:r>
              <a:rPr lang="en-US" sz="750" dirty="0">
                <a:solidFill>
                  <a:prstClr val="black"/>
                </a:solidFill>
                <a:latin typeface="Arial"/>
              </a:rPr>
              <a:t>2/22/22</a:t>
            </a:r>
            <a:endParaRPr lang="en-US" sz="825" dirty="0">
              <a:solidFill>
                <a:prstClr val="black"/>
              </a:solidFill>
              <a:latin typeface="Arial"/>
            </a:endParaRPr>
          </a:p>
        </p:txBody>
      </p:sp>
      <p:sp>
        <p:nvSpPr>
          <p:cNvPr id="35" name="TextBox 34">
            <a:extLst>
              <a:ext uri="{FF2B5EF4-FFF2-40B4-BE49-F238E27FC236}">
                <a16:creationId xmlns:a16="http://schemas.microsoft.com/office/drawing/2014/main" id="{18634797-B2C6-4F9E-BADC-93278574C6C6}"/>
              </a:ext>
            </a:extLst>
          </p:cNvPr>
          <p:cNvSpPr txBox="1"/>
          <p:nvPr/>
        </p:nvSpPr>
        <p:spPr>
          <a:xfrm>
            <a:off x="4183961" y="2467411"/>
            <a:ext cx="930063" cy="329001"/>
          </a:xfrm>
          <a:prstGeom prst="rect">
            <a:avLst/>
          </a:prstGeom>
          <a:noFill/>
          <a:ln>
            <a:solidFill>
              <a:schemeClr val="tx1"/>
            </a:solidFill>
          </a:ln>
        </p:spPr>
        <p:txBody>
          <a:bodyPr wrap="none" rtlCol="0">
            <a:spAutoFit/>
          </a:bodyPr>
          <a:lstStyle/>
          <a:p>
            <a:pPr algn="ctr" defTabSz="342900">
              <a:defRPr/>
            </a:pPr>
            <a:r>
              <a:rPr lang="en-US" sz="788" dirty="0">
                <a:solidFill>
                  <a:prstClr val="black"/>
                </a:solidFill>
                <a:latin typeface="Arial"/>
              </a:rPr>
              <a:t>Winners Notified</a:t>
            </a:r>
            <a:br>
              <a:rPr lang="en-US" sz="825" dirty="0">
                <a:solidFill>
                  <a:prstClr val="black"/>
                </a:solidFill>
                <a:latin typeface="Arial"/>
              </a:rPr>
            </a:br>
            <a:r>
              <a:rPr lang="en-US" sz="750" dirty="0">
                <a:solidFill>
                  <a:prstClr val="black"/>
                </a:solidFill>
                <a:latin typeface="Arial"/>
              </a:rPr>
              <a:t>3/4/22</a:t>
            </a:r>
            <a:endParaRPr lang="en-US" sz="825" dirty="0">
              <a:solidFill>
                <a:prstClr val="black"/>
              </a:solidFill>
              <a:latin typeface="Arial"/>
            </a:endParaRPr>
          </a:p>
        </p:txBody>
      </p:sp>
      <p:sp>
        <p:nvSpPr>
          <p:cNvPr id="36" name="TextBox 35">
            <a:extLst>
              <a:ext uri="{FF2B5EF4-FFF2-40B4-BE49-F238E27FC236}">
                <a16:creationId xmlns:a16="http://schemas.microsoft.com/office/drawing/2014/main" id="{21F696C4-FC9A-4FAE-AD83-A2276CB0861D}"/>
              </a:ext>
            </a:extLst>
          </p:cNvPr>
          <p:cNvSpPr txBox="1"/>
          <p:nvPr/>
        </p:nvSpPr>
        <p:spPr>
          <a:xfrm>
            <a:off x="4992718" y="4122621"/>
            <a:ext cx="1103187" cy="329001"/>
          </a:xfrm>
          <a:prstGeom prst="rect">
            <a:avLst/>
          </a:prstGeom>
          <a:noFill/>
          <a:ln>
            <a:solidFill>
              <a:schemeClr val="tx1"/>
            </a:solidFill>
          </a:ln>
        </p:spPr>
        <p:txBody>
          <a:bodyPr wrap="none" rtlCol="0">
            <a:spAutoFit/>
          </a:bodyPr>
          <a:lstStyle/>
          <a:p>
            <a:pPr algn="ctr" defTabSz="342900">
              <a:defRPr/>
            </a:pPr>
            <a:r>
              <a:rPr lang="en-US" sz="788" dirty="0">
                <a:solidFill>
                  <a:prstClr val="black"/>
                </a:solidFill>
                <a:latin typeface="Arial"/>
              </a:rPr>
              <a:t>Performance Begins</a:t>
            </a:r>
            <a:br>
              <a:rPr lang="en-US" sz="825" dirty="0">
                <a:solidFill>
                  <a:prstClr val="black"/>
                </a:solidFill>
                <a:latin typeface="Arial"/>
              </a:rPr>
            </a:br>
            <a:r>
              <a:rPr lang="en-US" sz="750" dirty="0">
                <a:solidFill>
                  <a:prstClr val="black"/>
                </a:solidFill>
                <a:latin typeface="Arial"/>
              </a:rPr>
              <a:t>4/1/22</a:t>
            </a:r>
            <a:endParaRPr lang="en-US" sz="825" dirty="0">
              <a:solidFill>
                <a:prstClr val="black"/>
              </a:solidFill>
              <a:latin typeface="Arial"/>
            </a:endParaRPr>
          </a:p>
        </p:txBody>
      </p:sp>
      <p:sp>
        <p:nvSpPr>
          <p:cNvPr id="37" name="TextBox 36">
            <a:extLst>
              <a:ext uri="{FF2B5EF4-FFF2-40B4-BE49-F238E27FC236}">
                <a16:creationId xmlns:a16="http://schemas.microsoft.com/office/drawing/2014/main" id="{1BF9C73B-1F62-4BC5-BC3D-B3785C5CF2AB}"/>
              </a:ext>
            </a:extLst>
          </p:cNvPr>
          <p:cNvSpPr txBox="1"/>
          <p:nvPr/>
        </p:nvSpPr>
        <p:spPr>
          <a:xfrm>
            <a:off x="5718951" y="2454996"/>
            <a:ext cx="957313" cy="329001"/>
          </a:xfrm>
          <a:prstGeom prst="rect">
            <a:avLst/>
          </a:prstGeom>
          <a:noFill/>
          <a:ln>
            <a:solidFill>
              <a:schemeClr val="tx1"/>
            </a:solidFill>
          </a:ln>
        </p:spPr>
        <p:txBody>
          <a:bodyPr wrap="none" rtlCol="0">
            <a:spAutoFit/>
          </a:bodyPr>
          <a:lstStyle/>
          <a:p>
            <a:pPr algn="ctr" defTabSz="342900">
              <a:defRPr/>
            </a:pPr>
            <a:r>
              <a:rPr lang="en-US" sz="788" dirty="0">
                <a:solidFill>
                  <a:prstClr val="black"/>
                </a:solidFill>
                <a:latin typeface="Arial"/>
              </a:rPr>
              <a:t>TA Has Engaged</a:t>
            </a:r>
            <a:br>
              <a:rPr lang="en-US" sz="825" dirty="0">
                <a:solidFill>
                  <a:prstClr val="black"/>
                </a:solidFill>
                <a:latin typeface="Arial"/>
              </a:rPr>
            </a:br>
            <a:r>
              <a:rPr lang="en-US" sz="750" dirty="0">
                <a:solidFill>
                  <a:prstClr val="black"/>
                </a:solidFill>
                <a:latin typeface="Arial"/>
              </a:rPr>
              <a:t>4/15/22</a:t>
            </a:r>
            <a:endParaRPr lang="en-US" sz="825" dirty="0">
              <a:solidFill>
                <a:prstClr val="black"/>
              </a:solidFill>
              <a:latin typeface="Arial"/>
            </a:endParaRPr>
          </a:p>
        </p:txBody>
      </p:sp>
      <p:sp>
        <p:nvSpPr>
          <p:cNvPr id="38" name="TextBox 37">
            <a:extLst>
              <a:ext uri="{FF2B5EF4-FFF2-40B4-BE49-F238E27FC236}">
                <a16:creationId xmlns:a16="http://schemas.microsoft.com/office/drawing/2014/main" id="{34A7D4A4-EAAB-4295-BA3B-EBF3A746C74A}"/>
              </a:ext>
            </a:extLst>
          </p:cNvPr>
          <p:cNvSpPr txBox="1"/>
          <p:nvPr/>
        </p:nvSpPr>
        <p:spPr>
          <a:xfrm>
            <a:off x="6279316" y="4122621"/>
            <a:ext cx="1149675" cy="340542"/>
          </a:xfrm>
          <a:prstGeom prst="rect">
            <a:avLst/>
          </a:prstGeom>
          <a:noFill/>
          <a:ln>
            <a:solidFill>
              <a:schemeClr val="tx1"/>
            </a:solidFill>
          </a:ln>
        </p:spPr>
        <p:txBody>
          <a:bodyPr wrap="none" rtlCol="0">
            <a:spAutoFit/>
          </a:bodyPr>
          <a:lstStyle/>
          <a:p>
            <a:pPr algn="ctr" defTabSz="342900">
              <a:defRPr/>
            </a:pPr>
            <a:r>
              <a:rPr lang="en-US" sz="788" dirty="0">
                <a:solidFill>
                  <a:prstClr val="black"/>
                </a:solidFill>
                <a:latin typeface="Arial"/>
              </a:rPr>
              <a:t>Client Services Begin</a:t>
            </a:r>
            <a:br>
              <a:rPr lang="en-US" sz="825" dirty="0">
                <a:solidFill>
                  <a:prstClr val="black"/>
                </a:solidFill>
                <a:latin typeface="Arial"/>
              </a:rPr>
            </a:br>
            <a:r>
              <a:rPr lang="en-US" sz="825" dirty="0">
                <a:solidFill>
                  <a:prstClr val="black"/>
                </a:solidFill>
                <a:latin typeface="Arial"/>
              </a:rPr>
              <a:t>5</a:t>
            </a:r>
            <a:r>
              <a:rPr lang="en-US" sz="750" dirty="0">
                <a:solidFill>
                  <a:prstClr val="black"/>
                </a:solidFill>
                <a:latin typeface="Arial"/>
              </a:rPr>
              <a:t>/1/22</a:t>
            </a:r>
            <a:endParaRPr lang="en-US" sz="825" dirty="0">
              <a:solidFill>
                <a:prstClr val="black"/>
              </a:solidFill>
              <a:latin typeface="Arial"/>
            </a:endParaRPr>
          </a:p>
        </p:txBody>
      </p:sp>
      <p:sp>
        <p:nvSpPr>
          <p:cNvPr id="39" name="TextBox 38">
            <a:extLst>
              <a:ext uri="{FF2B5EF4-FFF2-40B4-BE49-F238E27FC236}">
                <a16:creationId xmlns:a16="http://schemas.microsoft.com/office/drawing/2014/main" id="{ADCFEC2D-57E8-4D53-AAC9-B976D6D4B816}"/>
              </a:ext>
            </a:extLst>
          </p:cNvPr>
          <p:cNvSpPr txBox="1"/>
          <p:nvPr/>
        </p:nvSpPr>
        <p:spPr>
          <a:xfrm>
            <a:off x="7047988" y="2457020"/>
            <a:ext cx="912430" cy="329001"/>
          </a:xfrm>
          <a:prstGeom prst="rect">
            <a:avLst/>
          </a:prstGeom>
          <a:noFill/>
          <a:ln>
            <a:solidFill>
              <a:schemeClr val="tx1"/>
            </a:solidFill>
          </a:ln>
        </p:spPr>
        <p:txBody>
          <a:bodyPr wrap="none" rtlCol="0">
            <a:spAutoFit/>
          </a:bodyPr>
          <a:lstStyle/>
          <a:p>
            <a:pPr algn="ctr" defTabSz="342900">
              <a:defRPr/>
            </a:pPr>
            <a:r>
              <a:rPr lang="en-US" sz="788" dirty="0">
                <a:solidFill>
                  <a:prstClr val="black"/>
                </a:solidFill>
                <a:latin typeface="Arial"/>
              </a:rPr>
              <a:t>Hiring Complete</a:t>
            </a:r>
            <a:br>
              <a:rPr lang="en-US" sz="825" dirty="0">
                <a:solidFill>
                  <a:prstClr val="black"/>
                </a:solidFill>
                <a:latin typeface="Arial"/>
              </a:rPr>
            </a:br>
            <a:r>
              <a:rPr lang="en-US" sz="750" dirty="0">
                <a:solidFill>
                  <a:prstClr val="black"/>
                </a:solidFill>
                <a:latin typeface="Arial"/>
              </a:rPr>
              <a:t>5/15/22</a:t>
            </a:r>
            <a:endParaRPr lang="en-US" sz="825" dirty="0">
              <a:solidFill>
                <a:prstClr val="black"/>
              </a:solidFill>
              <a:latin typeface="Arial"/>
            </a:endParaRPr>
          </a:p>
        </p:txBody>
      </p:sp>
      <p:sp>
        <p:nvSpPr>
          <p:cNvPr id="40" name="TextBox 39">
            <a:extLst>
              <a:ext uri="{FF2B5EF4-FFF2-40B4-BE49-F238E27FC236}">
                <a16:creationId xmlns:a16="http://schemas.microsoft.com/office/drawing/2014/main" id="{39FD5CFB-2C38-4BB8-ACF6-04CE6A663D0B}"/>
              </a:ext>
            </a:extLst>
          </p:cNvPr>
          <p:cNvSpPr txBox="1"/>
          <p:nvPr/>
        </p:nvSpPr>
        <p:spPr>
          <a:xfrm>
            <a:off x="7652931" y="4122621"/>
            <a:ext cx="1127233" cy="340542"/>
          </a:xfrm>
          <a:prstGeom prst="rect">
            <a:avLst/>
          </a:prstGeom>
          <a:noFill/>
          <a:ln>
            <a:solidFill>
              <a:schemeClr val="tx1"/>
            </a:solidFill>
          </a:ln>
        </p:spPr>
        <p:txBody>
          <a:bodyPr wrap="none" rtlCol="0">
            <a:spAutoFit/>
          </a:bodyPr>
          <a:lstStyle/>
          <a:p>
            <a:pPr algn="ctr" defTabSz="342900">
              <a:defRPr/>
            </a:pPr>
            <a:r>
              <a:rPr lang="en-US" sz="788" dirty="0">
                <a:solidFill>
                  <a:prstClr val="black"/>
                </a:solidFill>
                <a:latin typeface="Arial"/>
              </a:rPr>
              <a:t>Sites Fully Operating</a:t>
            </a:r>
            <a:br>
              <a:rPr lang="en-US" sz="825" dirty="0">
                <a:solidFill>
                  <a:prstClr val="black"/>
                </a:solidFill>
                <a:latin typeface="Arial"/>
              </a:rPr>
            </a:br>
            <a:r>
              <a:rPr lang="en-US" sz="825" dirty="0">
                <a:solidFill>
                  <a:prstClr val="black"/>
                </a:solidFill>
                <a:latin typeface="Arial"/>
              </a:rPr>
              <a:t>5</a:t>
            </a:r>
            <a:r>
              <a:rPr lang="en-US" sz="750" dirty="0">
                <a:solidFill>
                  <a:prstClr val="black"/>
                </a:solidFill>
                <a:latin typeface="Arial"/>
              </a:rPr>
              <a:t>/1/22</a:t>
            </a:r>
            <a:endParaRPr lang="en-US" sz="825" dirty="0">
              <a:solidFill>
                <a:prstClr val="black"/>
              </a:solidFill>
              <a:latin typeface="Arial"/>
            </a:endParaRPr>
          </a:p>
        </p:txBody>
      </p:sp>
      <p:sp>
        <p:nvSpPr>
          <p:cNvPr id="42" name="TextBox 41">
            <a:extLst>
              <a:ext uri="{FF2B5EF4-FFF2-40B4-BE49-F238E27FC236}">
                <a16:creationId xmlns:a16="http://schemas.microsoft.com/office/drawing/2014/main" id="{1E14F00A-78CE-45C6-B137-A329879342C4}"/>
              </a:ext>
            </a:extLst>
          </p:cNvPr>
          <p:cNvSpPr txBox="1"/>
          <p:nvPr/>
        </p:nvSpPr>
        <p:spPr>
          <a:xfrm>
            <a:off x="2282696" y="1252023"/>
            <a:ext cx="4571457" cy="507831"/>
          </a:xfrm>
          <a:prstGeom prst="rect">
            <a:avLst/>
          </a:prstGeom>
          <a:noFill/>
        </p:spPr>
        <p:txBody>
          <a:bodyPr wrap="square">
            <a:spAutoFit/>
          </a:bodyPr>
          <a:lstStyle/>
          <a:p>
            <a:pPr algn="ctr" defTabSz="342900">
              <a:defRPr/>
            </a:pPr>
            <a:r>
              <a:rPr lang="en-US" sz="1350" b="1">
                <a:solidFill>
                  <a:prstClr val="black"/>
                </a:solidFill>
                <a:latin typeface="Gothem bold"/>
              </a:rPr>
              <a:t>NC Comprehensive Opioid Abuse Site-Based Programs</a:t>
            </a:r>
          </a:p>
          <a:p>
            <a:pPr algn="ctr" defTabSz="342900">
              <a:defRPr/>
            </a:pPr>
            <a:r>
              <a:rPr lang="en-US" sz="1350">
                <a:solidFill>
                  <a:prstClr val="black"/>
                </a:solidFill>
                <a:latin typeface="Gothem bold"/>
              </a:rPr>
              <a:t>Timeline for Application, Selection, and Implementation </a:t>
            </a:r>
            <a:endParaRPr lang="en-US" sz="1350">
              <a:solidFill>
                <a:prstClr val="black"/>
              </a:solidFill>
              <a:latin typeface="Arial"/>
            </a:endParaRPr>
          </a:p>
        </p:txBody>
      </p:sp>
      <p:sp>
        <p:nvSpPr>
          <p:cNvPr id="43" name="TextBox 42">
            <a:extLst>
              <a:ext uri="{FF2B5EF4-FFF2-40B4-BE49-F238E27FC236}">
                <a16:creationId xmlns:a16="http://schemas.microsoft.com/office/drawing/2014/main" id="{C6F14AC8-AF2B-4C29-8574-E6A576843ACC}"/>
              </a:ext>
            </a:extLst>
          </p:cNvPr>
          <p:cNvSpPr txBox="1"/>
          <p:nvPr/>
        </p:nvSpPr>
        <p:spPr>
          <a:xfrm>
            <a:off x="775608" y="4527055"/>
            <a:ext cx="1031051" cy="300082"/>
          </a:xfrm>
          <a:prstGeom prst="rect">
            <a:avLst/>
          </a:prstGeom>
          <a:noFill/>
        </p:spPr>
        <p:txBody>
          <a:bodyPr wrap="none" rtlCol="0">
            <a:spAutoFit/>
          </a:bodyPr>
          <a:lstStyle/>
          <a:p>
            <a:pPr algn="ctr" defTabSz="342900">
              <a:defRPr/>
            </a:pPr>
            <a:r>
              <a:rPr lang="en-US" sz="1350" dirty="0">
                <a:solidFill>
                  <a:srgbClr val="7F9E3F"/>
                </a:solidFill>
                <a:latin typeface="Arial"/>
              </a:rPr>
              <a:t>Application</a:t>
            </a:r>
          </a:p>
        </p:txBody>
      </p:sp>
      <p:sp>
        <p:nvSpPr>
          <p:cNvPr id="44" name="TextBox 43">
            <a:extLst>
              <a:ext uri="{FF2B5EF4-FFF2-40B4-BE49-F238E27FC236}">
                <a16:creationId xmlns:a16="http://schemas.microsoft.com/office/drawing/2014/main" id="{69C189E3-856A-4868-9A62-FF4D174C7E40}"/>
              </a:ext>
            </a:extLst>
          </p:cNvPr>
          <p:cNvSpPr txBox="1"/>
          <p:nvPr/>
        </p:nvSpPr>
        <p:spPr>
          <a:xfrm>
            <a:off x="2776202" y="4527055"/>
            <a:ext cx="771365" cy="300082"/>
          </a:xfrm>
          <a:prstGeom prst="rect">
            <a:avLst/>
          </a:prstGeom>
          <a:noFill/>
        </p:spPr>
        <p:txBody>
          <a:bodyPr wrap="none" rtlCol="0">
            <a:spAutoFit/>
          </a:bodyPr>
          <a:lstStyle/>
          <a:p>
            <a:pPr algn="ctr" defTabSz="342900">
              <a:defRPr/>
            </a:pPr>
            <a:r>
              <a:rPr lang="en-US" sz="1350">
                <a:solidFill>
                  <a:srgbClr val="1F497D">
                    <a:lumMod val="60000"/>
                    <a:lumOff val="40000"/>
                  </a:srgbClr>
                </a:solidFill>
                <a:latin typeface="Arial"/>
              </a:rPr>
              <a:t>Scoring</a:t>
            </a:r>
          </a:p>
        </p:txBody>
      </p:sp>
      <p:sp>
        <p:nvSpPr>
          <p:cNvPr id="45" name="TextBox 44">
            <a:extLst>
              <a:ext uri="{FF2B5EF4-FFF2-40B4-BE49-F238E27FC236}">
                <a16:creationId xmlns:a16="http://schemas.microsoft.com/office/drawing/2014/main" id="{B35CF868-E93B-44F3-81A2-783F1E2B6FF6}"/>
              </a:ext>
            </a:extLst>
          </p:cNvPr>
          <p:cNvSpPr txBox="1"/>
          <p:nvPr/>
        </p:nvSpPr>
        <p:spPr>
          <a:xfrm>
            <a:off x="4061241" y="4527055"/>
            <a:ext cx="1069525" cy="300082"/>
          </a:xfrm>
          <a:prstGeom prst="rect">
            <a:avLst/>
          </a:prstGeom>
          <a:noFill/>
        </p:spPr>
        <p:txBody>
          <a:bodyPr wrap="none" rtlCol="0">
            <a:spAutoFit/>
          </a:bodyPr>
          <a:lstStyle/>
          <a:p>
            <a:pPr algn="ctr" defTabSz="342900">
              <a:defRPr/>
            </a:pPr>
            <a:r>
              <a:rPr lang="en-US" sz="1350">
                <a:solidFill>
                  <a:srgbClr val="F6D888">
                    <a:lumMod val="50000"/>
                  </a:srgbClr>
                </a:solidFill>
                <a:latin typeface="Arial"/>
              </a:rPr>
              <a:t>Contracting</a:t>
            </a:r>
          </a:p>
        </p:txBody>
      </p:sp>
      <p:sp>
        <p:nvSpPr>
          <p:cNvPr id="46" name="TextBox 45">
            <a:extLst>
              <a:ext uri="{FF2B5EF4-FFF2-40B4-BE49-F238E27FC236}">
                <a16:creationId xmlns:a16="http://schemas.microsoft.com/office/drawing/2014/main" id="{5CDA5DE0-4C03-4106-AF2D-BAE6D3F6D533}"/>
              </a:ext>
            </a:extLst>
          </p:cNvPr>
          <p:cNvSpPr txBox="1"/>
          <p:nvPr/>
        </p:nvSpPr>
        <p:spPr>
          <a:xfrm>
            <a:off x="6483611" y="4527055"/>
            <a:ext cx="1175323" cy="300082"/>
          </a:xfrm>
          <a:prstGeom prst="rect">
            <a:avLst/>
          </a:prstGeom>
          <a:noFill/>
        </p:spPr>
        <p:txBody>
          <a:bodyPr wrap="none" rtlCol="0">
            <a:spAutoFit/>
          </a:bodyPr>
          <a:lstStyle/>
          <a:p>
            <a:pPr algn="ctr" defTabSz="342900">
              <a:defRPr/>
            </a:pPr>
            <a:r>
              <a:rPr lang="en-US" sz="1350">
                <a:solidFill>
                  <a:srgbClr val="6D2E75">
                    <a:lumMod val="60000"/>
                    <a:lumOff val="40000"/>
                  </a:srgbClr>
                </a:solidFill>
                <a:latin typeface="Arial"/>
              </a:rPr>
              <a:t>Performance</a:t>
            </a:r>
          </a:p>
        </p:txBody>
      </p:sp>
      <p:sp>
        <p:nvSpPr>
          <p:cNvPr id="47" name="Oval 46">
            <a:extLst>
              <a:ext uri="{FF2B5EF4-FFF2-40B4-BE49-F238E27FC236}">
                <a16:creationId xmlns:a16="http://schemas.microsoft.com/office/drawing/2014/main" id="{9B8BF2F1-8B16-4345-BB5B-291056399986}"/>
              </a:ext>
            </a:extLst>
          </p:cNvPr>
          <p:cNvSpPr/>
          <p:nvPr/>
        </p:nvSpPr>
        <p:spPr>
          <a:xfrm>
            <a:off x="7311624" y="5226056"/>
            <a:ext cx="137161" cy="137161"/>
          </a:xfrm>
          <a:prstGeom prst="ellips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48" name="TextBox 47">
            <a:extLst>
              <a:ext uri="{FF2B5EF4-FFF2-40B4-BE49-F238E27FC236}">
                <a16:creationId xmlns:a16="http://schemas.microsoft.com/office/drawing/2014/main" id="{EF50A0D2-CBDC-4B16-A3B1-7F49E53BF0F5}"/>
              </a:ext>
            </a:extLst>
          </p:cNvPr>
          <p:cNvSpPr txBox="1"/>
          <p:nvPr/>
        </p:nvSpPr>
        <p:spPr>
          <a:xfrm>
            <a:off x="7473315" y="5179219"/>
            <a:ext cx="792205" cy="253916"/>
          </a:xfrm>
          <a:prstGeom prst="rect">
            <a:avLst/>
          </a:prstGeom>
          <a:noFill/>
        </p:spPr>
        <p:txBody>
          <a:bodyPr wrap="none" rtlCol="0">
            <a:spAutoFit/>
          </a:bodyPr>
          <a:lstStyle/>
          <a:p>
            <a:pPr defTabSz="342900">
              <a:defRPr/>
            </a:pPr>
            <a:r>
              <a:rPr lang="en-US" sz="1050">
                <a:solidFill>
                  <a:prstClr val="black"/>
                </a:solidFill>
                <a:latin typeface="Arial"/>
              </a:rPr>
              <a:t>One week</a:t>
            </a:r>
            <a:endParaRPr lang="en-US" sz="1350">
              <a:solidFill>
                <a:prstClr val="black"/>
              </a:solidFill>
              <a:latin typeface="Arial"/>
            </a:endParaRPr>
          </a:p>
        </p:txBody>
      </p:sp>
      <p:sp>
        <p:nvSpPr>
          <p:cNvPr id="2" name="Arrow: Down 1">
            <a:extLst>
              <a:ext uri="{FF2B5EF4-FFF2-40B4-BE49-F238E27FC236}">
                <a16:creationId xmlns:a16="http://schemas.microsoft.com/office/drawing/2014/main" id="{E94E3D29-99CE-4072-9F72-A153C8A602E6}"/>
              </a:ext>
            </a:extLst>
          </p:cNvPr>
          <p:cNvSpPr/>
          <p:nvPr/>
        </p:nvSpPr>
        <p:spPr>
          <a:xfrm>
            <a:off x="183387" y="3029087"/>
            <a:ext cx="184830" cy="196795"/>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342900">
              <a:defRPr/>
            </a:pPr>
            <a:endParaRPr lang="en-US" sz="1350">
              <a:solidFill>
                <a:srgbClr val="FFFFFF"/>
              </a:solidFill>
              <a:latin typeface="Arial"/>
            </a:endParaRPr>
          </a:p>
        </p:txBody>
      </p:sp>
      <p:sp>
        <p:nvSpPr>
          <p:cNvPr id="6" name="TextBox 5">
            <a:extLst>
              <a:ext uri="{FF2B5EF4-FFF2-40B4-BE49-F238E27FC236}">
                <a16:creationId xmlns:a16="http://schemas.microsoft.com/office/drawing/2014/main" id="{32547A84-CC33-47CB-8109-7DE3CE7E6868}"/>
              </a:ext>
            </a:extLst>
          </p:cNvPr>
          <p:cNvSpPr txBox="1"/>
          <p:nvPr/>
        </p:nvSpPr>
        <p:spPr>
          <a:xfrm>
            <a:off x="-31440" y="2815439"/>
            <a:ext cx="998991" cy="230832"/>
          </a:xfrm>
          <a:prstGeom prst="rect">
            <a:avLst/>
          </a:prstGeom>
          <a:noFill/>
        </p:spPr>
        <p:txBody>
          <a:bodyPr wrap="none" rtlCol="0">
            <a:spAutoFit/>
          </a:bodyPr>
          <a:lstStyle/>
          <a:p>
            <a:pPr defTabSz="342900">
              <a:defRPr/>
            </a:pPr>
            <a:r>
              <a:rPr lang="en-US" sz="900" b="1" dirty="0">
                <a:solidFill>
                  <a:srgbClr val="FF0000"/>
                </a:solidFill>
                <a:latin typeface="Arial"/>
              </a:rPr>
              <a:t>WE ARE HERE</a:t>
            </a:r>
            <a:endParaRPr lang="en-US" sz="1350" b="1" dirty="0">
              <a:solidFill>
                <a:srgbClr val="FF0000"/>
              </a:solidFill>
              <a:latin typeface="Arial"/>
            </a:endParaRPr>
          </a:p>
        </p:txBody>
      </p:sp>
      <p:sp>
        <p:nvSpPr>
          <p:cNvPr id="50" name="Oval 49">
            <a:extLst>
              <a:ext uri="{FF2B5EF4-FFF2-40B4-BE49-F238E27FC236}">
                <a16:creationId xmlns:a16="http://schemas.microsoft.com/office/drawing/2014/main" id="{BA0ECF0A-8F9F-47C1-B5B1-F7386AAE4BF3}"/>
              </a:ext>
            </a:extLst>
          </p:cNvPr>
          <p:cNvSpPr/>
          <p:nvPr/>
        </p:nvSpPr>
        <p:spPr>
          <a:xfrm>
            <a:off x="3262712" y="3265503"/>
            <a:ext cx="326993" cy="326993"/>
          </a:xfrm>
          <a:prstGeom prst="ellipse">
            <a:avLst/>
          </a:prstGeom>
          <a:solidFill>
            <a:schemeClr val="accent3">
              <a:lumMod val="40000"/>
              <a:lumOff val="6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51" name="TextBox 50">
            <a:extLst>
              <a:ext uri="{FF2B5EF4-FFF2-40B4-BE49-F238E27FC236}">
                <a16:creationId xmlns:a16="http://schemas.microsoft.com/office/drawing/2014/main" id="{2EB028CA-ED5D-4311-B798-EB850A8A4350}"/>
              </a:ext>
            </a:extLst>
          </p:cNvPr>
          <p:cNvSpPr txBox="1"/>
          <p:nvPr/>
        </p:nvSpPr>
        <p:spPr>
          <a:xfrm>
            <a:off x="3095718" y="2469357"/>
            <a:ext cx="1067921" cy="329001"/>
          </a:xfrm>
          <a:prstGeom prst="rect">
            <a:avLst/>
          </a:prstGeom>
          <a:noFill/>
          <a:ln>
            <a:solidFill>
              <a:schemeClr val="tx1"/>
            </a:solidFill>
          </a:ln>
        </p:spPr>
        <p:txBody>
          <a:bodyPr wrap="none" rtlCol="0">
            <a:spAutoFit/>
          </a:bodyPr>
          <a:lstStyle/>
          <a:p>
            <a:pPr algn="ctr" defTabSz="342900">
              <a:defRPr/>
            </a:pPr>
            <a:r>
              <a:rPr lang="en-US" sz="788" dirty="0">
                <a:solidFill>
                  <a:prstClr val="black"/>
                </a:solidFill>
                <a:latin typeface="Arial"/>
              </a:rPr>
              <a:t>Responses to DMH</a:t>
            </a:r>
            <a:br>
              <a:rPr lang="en-US" sz="825" dirty="0">
                <a:solidFill>
                  <a:prstClr val="black"/>
                </a:solidFill>
                <a:latin typeface="Arial"/>
              </a:rPr>
            </a:br>
            <a:r>
              <a:rPr lang="en-US" sz="750" dirty="0">
                <a:solidFill>
                  <a:prstClr val="black"/>
                </a:solidFill>
                <a:latin typeface="Arial"/>
              </a:rPr>
              <a:t>2/23/22</a:t>
            </a:r>
            <a:endParaRPr lang="en-US" sz="825" dirty="0">
              <a:solidFill>
                <a:prstClr val="black"/>
              </a:solidFill>
              <a:latin typeface="Arial"/>
            </a:endParaRPr>
          </a:p>
        </p:txBody>
      </p:sp>
      <p:sp>
        <p:nvSpPr>
          <p:cNvPr id="52" name="Oval 51">
            <a:extLst>
              <a:ext uri="{FF2B5EF4-FFF2-40B4-BE49-F238E27FC236}">
                <a16:creationId xmlns:a16="http://schemas.microsoft.com/office/drawing/2014/main" id="{145846F9-0050-4301-9896-8F67491FFC4D}"/>
              </a:ext>
            </a:extLst>
          </p:cNvPr>
          <p:cNvSpPr/>
          <p:nvPr/>
        </p:nvSpPr>
        <p:spPr>
          <a:xfrm>
            <a:off x="3727357" y="3259060"/>
            <a:ext cx="326993" cy="326993"/>
          </a:xfrm>
          <a:prstGeom prst="ellipse">
            <a:avLst/>
          </a:prstGeom>
          <a:solidFill>
            <a:schemeClr val="accent3">
              <a:lumMod val="40000"/>
              <a:lumOff val="6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53" name="TextBox 52">
            <a:extLst>
              <a:ext uri="{FF2B5EF4-FFF2-40B4-BE49-F238E27FC236}">
                <a16:creationId xmlns:a16="http://schemas.microsoft.com/office/drawing/2014/main" id="{A0A4CBF9-9A4E-4A56-A4FB-26530C73B2B1}"/>
              </a:ext>
            </a:extLst>
          </p:cNvPr>
          <p:cNvSpPr txBox="1"/>
          <p:nvPr/>
        </p:nvSpPr>
        <p:spPr>
          <a:xfrm>
            <a:off x="3679858" y="4122057"/>
            <a:ext cx="1075937" cy="329001"/>
          </a:xfrm>
          <a:prstGeom prst="rect">
            <a:avLst/>
          </a:prstGeom>
          <a:noFill/>
          <a:ln>
            <a:solidFill>
              <a:schemeClr val="tx1"/>
            </a:solidFill>
          </a:ln>
        </p:spPr>
        <p:txBody>
          <a:bodyPr wrap="none" rtlCol="0">
            <a:spAutoFit/>
          </a:bodyPr>
          <a:lstStyle/>
          <a:p>
            <a:pPr algn="ctr" defTabSz="342900">
              <a:defRPr/>
            </a:pPr>
            <a:r>
              <a:rPr lang="en-US" sz="788" dirty="0">
                <a:solidFill>
                  <a:prstClr val="black"/>
                </a:solidFill>
                <a:latin typeface="Arial"/>
              </a:rPr>
              <a:t>Applicants Selected</a:t>
            </a:r>
            <a:br>
              <a:rPr lang="en-US" sz="825" dirty="0">
                <a:solidFill>
                  <a:prstClr val="black"/>
                </a:solidFill>
                <a:latin typeface="Arial"/>
              </a:rPr>
            </a:br>
            <a:r>
              <a:rPr lang="en-US" sz="750" dirty="0">
                <a:solidFill>
                  <a:prstClr val="black"/>
                </a:solidFill>
                <a:latin typeface="Arial"/>
              </a:rPr>
              <a:t>2/25/21</a:t>
            </a:r>
            <a:endParaRPr lang="en-US" sz="825" dirty="0">
              <a:solidFill>
                <a:prstClr val="black"/>
              </a:solidFill>
              <a:latin typeface="Arial"/>
            </a:endParaRPr>
          </a:p>
        </p:txBody>
      </p:sp>
      <p:cxnSp>
        <p:nvCxnSpPr>
          <p:cNvPr id="54" name="Straight Connector 53">
            <a:extLst>
              <a:ext uri="{FF2B5EF4-FFF2-40B4-BE49-F238E27FC236}">
                <a16:creationId xmlns:a16="http://schemas.microsoft.com/office/drawing/2014/main" id="{743D9497-B80A-46F6-B9C6-AAD03AC5EF94}"/>
              </a:ext>
            </a:extLst>
          </p:cNvPr>
          <p:cNvCxnSpPr>
            <a:cxnSpLocks/>
          </p:cNvCxnSpPr>
          <p:nvPr/>
        </p:nvCxnSpPr>
        <p:spPr>
          <a:xfrm>
            <a:off x="3881385" y="3599483"/>
            <a:ext cx="1" cy="500714"/>
          </a:xfrm>
          <a:prstGeom prst="line">
            <a:avLst/>
          </a:prstGeom>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600F45B6-FF7D-4651-8EB3-360D00C1D1A7}"/>
              </a:ext>
            </a:extLst>
          </p:cNvPr>
          <p:cNvCxnSpPr>
            <a:cxnSpLocks/>
          </p:cNvCxnSpPr>
          <p:nvPr/>
        </p:nvCxnSpPr>
        <p:spPr>
          <a:xfrm>
            <a:off x="4464399" y="2766778"/>
            <a:ext cx="1" cy="500714"/>
          </a:xfrm>
          <a:prstGeom prst="line">
            <a:avLst/>
          </a:prstGeom>
        </p:spPr>
        <p:style>
          <a:lnRef idx="1">
            <a:schemeClr val="accent1"/>
          </a:lnRef>
          <a:fillRef idx="0">
            <a:schemeClr val="accent1"/>
          </a:fillRef>
          <a:effectRef idx="0">
            <a:schemeClr val="accent1"/>
          </a:effectRef>
          <a:fontRef idx="minor">
            <a:schemeClr val="tx1"/>
          </a:fontRef>
        </p:style>
      </p:cxnSp>
      <p:sp>
        <p:nvSpPr>
          <p:cNvPr id="56" name="TextBox 55">
            <a:extLst>
              <a:ext uri="{FF2B5EF4-FFF2-40B4-BE49-F238E27FC236}">
                <a16:creationId xmlns:a16="http://schemas.microsoft.com/office/drawing/2014/main" id="{951AE60A-664C-4BCA-A118-7824580BD376}"/>
              </a:ext>
            </a:extLst>
          </p:cNvPr>
          <p:cNvSpPr txBox="1"/>
          <p:nvPr/>
        </p:nvSpPr>
        <p:spPr>
          <a:xfrm>
            <a:off x="2885206" y="3077713"/>
            <a:ext cx="678391" cy="230832"/>
          </a:xfrm>
          <a:prstGeom prst="rect">
            <a:avLst/>
          </a:prstGeom>
          <a:noFill/>
        </p:spPr>
        <p:txBody>
          <a:bodyPr wrap="none" rtlCol="0">
            <a:spAutoFit/>
          </a:bodyPr>
          <a:lstStyle/>
          <a:p>
            <a:pPr defTabSz="342900">
              <a:defRPr/>
            </a:pPr>
            <a:r>
              <a:rPr lang="en-US" sz="900" b="1" dirty="0">
                <a:solidFill>
                  <a:srgbClr val="FF0000"/>
                </a:solidFill>
                <a:latin typeface="Arial"/>
              </a:rPr>
              <a:t>24 Hours</a:t>
            </a:r>
            <a:endParaRPr lang="en-US" sz="1350" b="1" dirty="0">
              <a:solidFill>
                <a:srgbClr val="FF0000"/>
              </a:solidFill>
              <a:latin typeface="Arial"/>
            </a:endParaRPr>
          </a:p>
        </p:txBody>
      </p:sp>
      <p:pic>
        <p:nvPicPr>
          <p:cNvPr id="5" name="Picture 4">
            <a:extLst>
              <a:ext uri="{FF2B5EF4-FFF2-40B4-BE49-F238E27FC236}">
                <a16:creationId xmlns:a16="http://schemas.microsoft.com/office/drawing/2014/main" id="{E0CAC016-42B2-4A0B-9134-0EBE0A85BB4F}"/>
              </a:ext>
            </a:extLst>
          </p:cNvPr>
          <p:cNvPicPr>
            <a:picLocks noChangeAspect="1"/>
          </p:cNvPicPr>
          <p:nvPr/>
        </p:nvPicPr>
        <p:blipFill>
          <a:blip r:embed="rId8"/>
          <a:stretch>
            <a:fillRect/>
          </a:stretch>
        </p:blipFill>
        <p:spPr>
          <a:xfrm>
            <a:off x="9236" y="5344"/>
            <a:ext cx="9134764" cy="6852655"/>
          </a:xfrm>
          <a:prstGeom prst="rect">
            <a:avLst/>
          </a:prstGeom>
        </p:spPr>
      </p:pic>
    </p:spTree>
    <p:extLst>
      <p:ext uri="{BB962C8B-B14F-4D97-AF65-F5344CB8AC3E}">
        <p14:creationId xmlns:p14="http://schemas.microsoft.com/office/powerpoint/2010/main" val="18766146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C31F15-E98E-42A0-AF80-84B29D011F67}"/>
              </a:ext>
            </a:extLst>
          </p:cNvPr>
          <p:cNvSpPr>
            <a:spLocks noGrp="1"/>
          </p:cNvSpPr>
          <p:nvPr>
            <p:ph type="title"/>
          </p:nvPr>
        </p:nvSpPr>
        <p:spPr>
          <a:xfrm>
            <a:off x="650366" y="558120"/>
            <a:ext cx="7843267" cy="404405"/>
          </a:xfrm>
        </p:spPr>
        <p:txBody>
          <a:bodyPr/>
          <a:lstStyle/>
          <a:p>
            <a:r>
              <a:rPr lang="en-US" sz="3200" dirty="0"/>
              <a:t>Resources</a:t>
            </a:r>
          </a:p>
        </p:txBody>
      </p:sp>
      <p:sp>
        <p:nvSpPr>
          <p:cNvPr id="12" name="Text Placeholder 11">
            <a:extLst>
              <a:ext uri="{FF2B5EF4-FFF2-40B4-BE49-F238E27FC236}">
                <a16:creationId xmlns:a16="http://schemas.microsoft.com/office/drawing/2014/main" id="{C82DD1D4-92EA-443F-979D-5A68829E6AAE}"/>
              </a:ext>
            </a:extLst>
          </p:cNvPr>
          <p:cNvSpPr>
            <a:spLocks noGrp="1"/>
          </p:cNvSpPr>
          <p:nvPr>
            <p:ph type="body" sz="quarter" idx="10"/>
          </p:nvPr>
        </p:nvSpPr>
        <p:spPr>
          <a:xfrm>
            <a:off x="192504" y="1179095"/>
            <a:ext cx="8843212" cy="5450305"/>
          </a:xfrm>
        </p:spPr>
        <p:txBody>
          <a:bodyPr/>
          <a:lstStyle/>
          <a:p>
            <a:pPr marL="0" indent="0">
              <a:buNone/>
            </a:pPr>
            <a:r>
              <a:rPr lang="en-US" sz="1300" b="0" dirty="0"/>
              <a:t>North Carolina Opioid Action Plan </a:t>
            </a:r>
            <a:r>
              <a:rPr lang="en-US" sz="1300" b="0" dirty="0">
                <a:hlinkClick r:id="rId3"/>
              </a:rPr>
              <a:t>https://www.ncdhhs.gov/about/department-initiatives/opioid-epidemic/north-carolinas-opioid-action-plan</a:t>
            </a:r>
            <a:r>
              <a:rPr lang="en-US" sz="1300" b="0" dirty="0"/>
              <a:t>  </a:t>
            </a:r>
          </a:p>
          <a:p>
            <a:pPr marL="0" indent="0">
              <a:buNone/>
            </a:pPr>
            <a:r>
              <a:rPr lang="en-US" sz="1300" b="0" dirty="0"/>
              <a:t>NC Division of Public Health, Injury and Violence Prevention Branch, Epidemiology and Surveillance Unit (Related data available here) </a:t>
            </a:r>
            <a:r>
              <a:rPr lang="en-US" sz="1300" b="0" dirty="0">
                <a:hlinkClick r:id="rId4"/>
              </a:rPr>
              <a:t>http://www.injuryfreenc.ncdhhs.gov/DataSurveillance/Poisoning.htm</a:t>
            </a:r>
            <a:r>
              <a:rPr lang="en-US" sz="1300" b="0" dirty="0"/>
              <a:t>  </a:t>
            </a:r>
          </a:p>
          <a:p>
            <a:pPr marL="0" indent="0">
              <a:buNone/>
            </a:pPr>
            <a:r>
              <a:rPr lang="en-US" sz="1300" b="0" dirty="0"/>
              <a:t>National Sheriffs Association Jail Based MAT guide  </a:t>
            </a:r>
            <a:r>
              <a:rPr lang="en-US" sz="1300" b="0" dirty="0">
                <a:hlinkClick r:id="rId5"/>
              </a:rPr>
              <a:t>https://www.sheriffs.org/Jail-Based-MAT</a:t>
            </a:r>
            <a:r>
              <a:rPr lang="en-US" sz="1300" b="0" dirty="0"/>
              <a:t> </a:t>
            </a:r>
          </a:p>
          <a:p>
            <a:pPr marL="0" indent="0">
              <a:buNone/>
            </a:pPr>
            <a:r>
              <a:rPr lang="en-US" sz="1300" b="0" dirty="0"/>
              <a:t>SAMHSA Use of Medication-Assisted Treatment for Opioid Use Disorder in Criminal Justice Settings  </a:t>
            </a:r>
          </a:p>
          <a:p>
            <a:pPr marL="0" indent="0">
              <a:buNone/>
            </a:pPr>
            <a:r>
              <a:rPr lang="en-US" sz="1300" b="0" dirty="0">
                <a:hlinkClick r:id="rId6"/>
              </a:rPr>
              <a:t>https://store.samhsa.gov/product/Use-of-Medication-Assisted-Treatment-for-Opioid-Use-Disorder-in-Criminal-JusticeSettings/PEP19-MATUSECJS</a:t>
            </a:r>
            <a:r>
              <a:rPr lang="en-US" sz="1300" b="0" dirty="0"/>
              <a:t> </a:t>
            </a:r>
          </a:p>
          <a:p>
            <a:pPr marL="0" indent="0">
              <a:buNone/>
            </a:pPr>
            <a:r>
              <a:rPr lang="en-US" sz="1300" b="0" dirty="0"/>
              <a:t>SAMHSA Opioid Overdose Prevention Toolkit </a:t>
            </a:r>
            <a:r>
              <a:rPr lang="en-US" sz="1300" b="0" dirty="0">
                <a:hlinkClick r:id="rId7"/>
              </a:rPr>
              <a:t>https://bjatta.bja.ojp.gov/system/files/naloxone/SMA16-4742.pdf</a:t>
            </a:r>
            <a:r>
              <a:rPr lang="en-US" sz="1300" b="0" dirty="0"/>
              <a:t> </a:t>
            </a:r>
          </a:p>
          <a:p>
            <a:pPr marL="0" indent="0">
              <a:buNone/>
            </a:pPr>
            <a:r>
              <a:rPr lang="en-US" sz="1300" b="0" dirty="0"/>
              <a:t>Naloxone Saves NC </a:t>
            </a:r>
          </a:p>
          <a:p>
            <a:pPr marL="0" indent="0">
              <a:buNone/>
            </a:pPr>
            <a:r>
              <a:rPr lang="en-US" sz="1300" b="0" dirty="0">
                <a:hlinkClick r:id="rId8"/>
              </a:rPr>
              <a:t>www.naloxonesaves.org</a:t>
            </a:r>
            <a:r>
              <a:rPr lang="en-US" sz="1300" b="0" dirty="0"/>
              <a:t> </a:t>
            </a:r>
          </a:p>
          <a:p>
            <a:pPr marL="0" indent="0">
              <a:buNone/>
            </a:pPr>
            <a:r>
              <a:rPr lang="en-US" sz="1300" b="0" dirty="0"/>
              <a:t>Community Catalyst Promising Practices for Pre-Arrest Diversion Programs </a:t>
            </a:r>
            <a:r>
              <a:rPr lang="en-US" sz="1300" b="0" dirty="0">
                <a:hlinkClick r:id="rId9"/>
              </a:rPr>
              <a:t>https://www.communitycatalyst.org/resources/publications/document/Promising-Practices-for-Pre-Arrest-DiversionPrograms.pdf</a:t>
            </a:r>
            <a:r>
              <a:rPr lang="en-US" sz="1300" b="0" dirty="0"/>
              <a:t> </a:t>
            </a:r>
          </a:p>
          <a:p>
            <a:pPr marL="0" indent="0">
              <a:buNone/>
            </a:pPr>
            <a:r>
              <a:rPr lang="en-US" sz="1300" b="0" dirty="0"/>
              <a:t>Pre-arrest Diversion Program </a:t>
            </a:r>
          </a:p>
          <a:p>
            <a:pPr marL="0" indent="0">
              <a:buNone/>
            </a:pPr>
            <a:r>
              <a:rPr lang="en-US" sz="1300" b="0" dirty="0">
                <a:hlinkClick r:id="rId10"/>
              </a:rPr>
              <a:t>https://www.nchrc.org/programs/lead/</a:t>
            </a:r>
            <a:r>
              <a:rPr lang="en-US" sz="1300" b="0" dirty="0"/>
              <a:t>  </a:t>
            </a:r>
          </a:p>
          <a:p>
            <a:pPr marL="0" indent="0">
              <a:buNone/>
            </a:pPr>
            <a:r>
              <a:rPr lang="en-US" sz="1300" b="0" dirty="0"/>
              <a:t>NC Safer Syringe Initiative </a:t>
            </a:r>
          </a:p>
          <a:p>
            <a:pPr marL="0" indent="0">
              <a:buNone/>
            </a:pPr>
            <a:r>
              <a:rPr lang="en-US" sz="1300" b="0" dirty="0">
                <a:hlinkClick r:id="rId11"/>
              </a:rPr>
              <a:t>https://www.ncdhhs.gov/divisions/public-health/north-carolina-safer-syringe-initiative</a:t>
            </a:r>
            <a:r>
              <a:rPr lang="en-US" sz="1300" b="0" dirty="0"/>
              <a:t>  </a:t>
            </a:r>
          </a:p>
          <a:p>
            <a:pPr marL="0" indent="0">
              <a:buNone/>
            </a:pPr>
            <a:r>
              <a:rPr lang="en-US" sz="1300" b="0" dirty="0"/>
              <a:t>North Carolina Certified Peer Support Specialist Program </a:t>
            </a:r>
          </a:p>
          <a:p>
            <a:pPr marL="0" indent="0">
              <a:buNone/>
            </a:pPr>
            <a:r>
              <a:rPr lang="en-US" sz="1300" b="0" dirty="0">
                <a:hlinkClick r:id="rId12"/>
              </a:rPr>
              <a:t>https://pss.unc.edu</a:t>
            </a:r>
            <a:r>
              <a:rPr lang="en-US" sz="1300" b="0" dirty="0"/>
              <a:t> </a:t>
            </a:r>
          </a:p>
        </p:txBody>
      </p:sp>
    </p:spTree>
    <p:extLst>
      <p:ext uri="{BB962C8B-B14F-4D97-AF65-F5344CB8AC3E}">
        <p14:creationId xmlns:p14="http://schemas.microsoft.com/office/powerpoint/2010/main" val="13940903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3CF1A191-FCF7-4FA9-AA04-42736AA3661D}"/>
              </a:ext>
            </a:extLst>
          </p:cNvPr>
          <p:cNvSpPr>
            <a:spLocks noGrp="1"/>
          </p:cNvSpPr>
          <p:nvPr>
            <p:ph type="body" sz="quarter" idx="10"/>
          </p:nvPr>
        </p:nvSpPr>
        <p:spPr>
          <a:xfrm>
            <a:off x="3489158" y="566221"/>
            <a:ext cx="4897296" cy="2020824"/>
          </a:xfrm>
        </p:spPr>
        <p:txBody>
          <a:bodyPr/>
          <a:lstStyle/>
          <a:p>
            <a:r>
              <a:rPr lang="en-US" sz="4400" dirty="0"/>
              <a:t>Questions?</a:t>
            </a:r>
          </a:p>
        </p:txBody>
      </p:sp>
      <p:sp>
        <p:nvSpPr>
          <p:cNvPr id="6" name="Text Placeholder 5">
            <a:extLst>
              <a:ext uri="{FF2B5EF4-FFF2-40B4-BE49-F238E27FC236}">
                <a16:creationId xmlns:a16="http://schemas.microsoft.com/office/drawing/2014/main" id="{4C199F62-14AF-48E2-9170-A4F85450251C}"/>
              </a:ext>
            </a:extLst>
          </p:cNvPr>
          <p:cNvSpPr>
            <a:spLocks noGrp="1"/>
          </p:cNvSpPr>
          <p:nvPr>
            <p:ph type="body" sz="quarter" idx="11"/>
          </p:nvPr>
        </p:nvSpPr>
        <p:spPr>
          <a:xfrm>
            <a:off x="2768598" y="2855063"/>
            <a:ext cx="5774267" cy="948752"/>
          </a:xfrm>
        </p:spPr>
        <p:txBody>
          <a:bodyPr/>
          <a:lstStyle/>
          <a:p>
            <a:r>
              <a:rPr lang="en-US" sz="2800" dirty="0">
                <a:solidFill>
                  <a:schemeClr val="tx2"/>
                </a:solidFill>
              </a:rPr>
              <a:t>RFA.responses@dhhs.nc.gov</a:t>
            </a:r>
          </a:p>
        </p:txBody>
      </p:sp>
      <p:sp>
        <p:nvSpPr>
          <p:cNvPr id="7" name="Text Placeholder 6">
            <a:extLst>
              <a:ext uri="{FF2B5EF4-FFF2-40B4-BE49-F238E27FC236}">
                <a16:creationId xmlns:a16="http://schemas.microsoft.com/office/drawing/2014/main" id="{AC75E037-D20A-478C-9424-23264F4D418E}"/>
              </a:ext>
            </a:extLst>
          </p:cNvPr>
          <p:cNvSpPr>
            <a:spLocks noGrp="1"/>
          </p:cNvSpPr>
          <p:nvPr>
            <p:ph type="body" sz="quarter" idx="12"/>
          </p:nvPr>
        </p:nvSpPr>
        <p:spPr>
          <a:xfrm>
            <a:off x="3273926" y="3913678"/>
            <a:ext cx="4943644" cy="1055363"/>
          </a:xfrm>
        </p:spPr>
        <p:txBody>
          <a:bodyPr/>
          <a:lstStyle/>
          <a:p>
            <a:r>
              <a:rPr lang="en-US" dirty="0">
                <a:solidFill>
                  <a:schemeClr val="accent1">
                    <a:lumMod val="75000"/>
                  </a:schemeClr>
                </a:solidFill>
              </a:rPr>
              <a:t>Questions due January 21, 2022 Applications due February 11, 2022</a:t>
            </a:r>
            <a:endParaRPr lang="en-US" strike="sngStrike" dirty="0">
              <a:solidFill>
                <a:schemeClr val="accent1">
                  <a:lumMod val="75000"/>
                </a:schemeClr>
              </a:solidFill>
            </a:endParaRPr>
          </a:p>
        </p:txBody>
      </p:sp>
    </p:spTree>
    <p:extLst>
      <p:ext uri="{BB962C8B-B14F-4D97-AF65-F5344CB8AC3E}">
        <p14:creationId xmlns:p14="http://schemas.microsoft.com/office/powerpoint/2010/main" val="5569568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4C8030C-58C2-4630-9EC8-EC89B578A2F5}"/>
              </a:ext>
            </a:extLst>
          </p:cNvPr>
          <p:cNvSpPr>
            <a:spLocks noGrp="1"/>
          </p:cNvSpPr>
          <p:nvPr>
            <p:ph type="title"/>
          </p:nvPr>
        </p:nvSpPr>
        <p:spPr/>
        <p:txBody>
          <a:bodyPr/>
          <a:lstStyle/>
          <a:p>
            <a:r>
              <a:rPr lang="en-US" sz="3200" dirty="0"/>
              <a:t>Table of Contents</a:t>
            </a:r>
          </a:p>
        </p:txBody>
      </p:sp>
      <p:sp>
        <p:nvSpPr>
          <p:cNvPr id="4" name="Text Placeholder 3">
            <a:extLst>
              <a:ext uri="{FF2B5EF4-FFF2-40B4-BE49-F238E27FC236}">
                <a16:creationId xmlns:a16="http://schemas.microsoft.com/office/drawing/2014/main" id="{5D969BF4-21A6-4806-9E0F-AE64E8B430E5}"/>
              </a:ext>
            </a:extLst>
          </p:cNvPr>
          <p:cNvSpPr>
            <a:spLocks noGrp="1"/>
          </p:cNvSpPr>
          <p:nvPr>
            <p:ph type="body" sz="quarter" idx="10"/>
          </p:nvPr>
        </p:nvSpPr>
        <p:spPr>
          <a:xfrm>
            <a:off x="628650" y="1172695"/>
            <a:ext cx="7888288" cy="5252168"/>
          </a:xfrm>
        </p:spPr>
        <p:txBody>
          <a:bodyPr/>
          <a:lstStyle/>
          <a:p>
            <a:pPr marL="457200" indent="-457200">
              <a:buFont typeface="+mj-lt"/>
              <a:buAutoNum type="arabicPeriod"/>
            </a:pPr>
            <a:r>
              <a:rPr lang="en-US" sz="2400" b="0" dirty="0"/>
              <a:t>Introduction</a:t>
            </a:r>
          </a:p>
          <a:p>
            <a:pPr marL="457200" indent="-457200">
              <a:buFont typeface="+mj-lt"/>
              <a:buAutoNum type="arabicPeriod"/>
            </a:pPr>
            <a:r>
              <a:rPr lang="en-US" sz="2400" b="0" dirty="0"/>
              <a:t>Background and Goals</a:t>
            </a:r>
          </a:p>
          <a:p>
            <a:pPr marL="457200" indent="-457200">
              <a:buFont typeface="+mj-lt"/>
              <a:buAutoNum type="arabicPeriod"/>
            </a:pPr>
            <a:r>
              <a:rPr lang="en-US" sz="2400" b="0" dirty="0"/>
              <a:t>Eligibility</a:t>
            </a:r>
          </a:p>
          <a:p>
            <a:pPr marL="457200" indent="-457200">
              <a:buFont typeface="+mj-lt"/>
              <a:buAutoNum type="arabicPeriod"/>
            </a:pPr>
            <a:r>
              <a:rPr lang="en-US" sz="2400" b="0" dirty="0"/>
              <a:t>Scope of Work</a:t>
            </a:r>
          </a:p>
          <a:p>
            <a:pPr marL="457200" indent="-457200">
              <a:buFont typeface="+mj-lt"/>
              <a:buAutoNum type="arabicPeriod"/>
            </a:pPr>
            <a:r>
              <a:rPr lang="en-US" sz="2400" b="0" dirty="0"/>
              <a:t>Program Requirements</a:t>
            </a:r>
          </a:p>
          <a:p>
            <a:pPr marL="457200" indent="-457200">
              <a:buFont typeface="+mj-lt"/>
              <a:buAutoNum type="arabicPeriod"/>
            </a:pPr>
            <a:r>
              <a:rPr lang="en-US" sz="2400" b="0" dirty="0"/>
              <a:t>Performance Measures and Expectations</a:t>
            </a:r>
          </a:p>
          <a:p>
            <a:pPr marL="457200" indent="-457200">
              <a:buFont typeface="+mj-lt"/>
              <a:buAutoNum type="arabicPeriod"/>
            </a:pPr>
            <a:r>
              <a:rPr lang="en-US" sz="2400" b="0" dirty="0"/>
              <a:t>Budget</a:t>
            </a:r>
          </a:p>
          <a:p>
            <a:pPr marL="457200" indent="-457200">
              <a:buFont typeface="+mj-lt"/>
              <a:buAutoNum type="arabicPeriod"/>
            </a:pPr>
            <a:r>
              <a:rPr lang="en-US" sz="2400" b="0" dirty="0"/>
              <a:t>Application Content</a:t>
            </a:r>
          </a:p>
          <a:p>
            <a:pPr marL="457200" indent="-457200">
              <a:buFont typeface="+mj-lt"/>
              <a:buAutoNum type="arabicPeriod"/>
            </a:pPr>
            <a:r>
              <a:rPr lang="en-US" sz="2400" b="0" dirty="0"/>
              <a:t>Anticipated Schedule</a:t>
            </a:r>
          </a:p>
          <a:p>
            <a:pPr marL="457200" indent="-457200">
              <a:buFont typeface="+mj-lt"/>
              <a:buAutoNum type="arabicPeriod"/>
            </a:pPr>
            <a:r>
              <a:rPr lang="en-US" sz="2400" b="0" dirty="0"/>
              <a:t>Resources</a:t>
            </a:r>
          </a:p>
          <a:p>
            <a:pPr marL="457200" indent="-457200">
              <a:buFont typeface="+mj-lt"/>
              <a:buAutoNum type="arabicPeriod"/>
            </a:pPr>
            <a:endParaRPr lang="en-US" dirty="0"/>
          </a:p>
        </p:txBody>
      </p:sp>
    </p:spTree>
    <p:extLst>
      <p:ext uri="{BB962C8B-B14F-4D97-AF65-F5344CB8AC3E}">
        <p14:creationId xmlns:p14="http://schemas.microsoft.com/office/powerpoint/2010/main" val="31410034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98886020-C766-4F17-A77F-198E4271370A}"/>
              </a:ext>
            </a:extLst>
          </p:cNvPr>
          <p:cNvSpPr>
            <a:spLocks noGrp="1"/>
          </p:cNvSpPr>
          <p:nvPr>
            <p:ph type="title"/>
          </p:nvPr>
        </p:nvSpPr>
        <p:spPr>
          <a:xfrm>
            <a:off x="361551" y="612023"/>
            <a:ext cx="7843267" cy="548640"/>
          </a:xfrm>
        </p:spPr>
        <p:txBody>
          <a:bodyPr/>
          <a:lstStyle/>
          <a:p>
            <a:r>
              <a:rPr lang="en-US" sz="3200" dirty="0"/>
              <a:t>NC DHHS DMH/DD/SAS</a:t>
            </a:r>
            <a:br>
              <a:rPr lang="en-US" sz="3200" dirty="0"/>
            </a:br>
            <a:r>
              <a:rPr lang="en-US" sz="2800" dirty="0">
                <a:solidFill>
                  <a:schemeClr val="accent1">
                    <a:lumMod val="75000"/>
                  </a:schemeClr>
                </a:solidFill>
              </a:rPr>
              <a:t>Request for Applications</a:t>
            </a:r>
          </a:p>
        </p:txBody>
      </p:sp>
      <p:sp>
        <p:nvSpPr>
          <p:cNvPr id="7" name="Text Placeholder 6">
            <a:extLst>
              <a:ext uri="{FF2B5EF4-FFF2-40B4-BE49-F238E27FC236}">
                <a16:creationId xmlns:a16="http://schemas.microsoft.com/office/drawing/2014/main" id="{ADAE8EC6-5570-4D76-BF4D-561BF0502219}"/>
              </a:ext>
            </a:extLst>
          </p:cNvPr>
          <p:cNvSpPr>
            <a:spLocks noGrp="1"/>
          </p:cNvSpPr>
          <p:nvPr>
            <p:ph type="body" sz="quarter" idx="10"/>
          </p:nvPr>
        </p:nvSpPr>
        <p:spPr>
          <a:xfrm>
            <a:off x="361551" y="1708484"/>
            <a:ext cx="8361343" cy="4656220"/>
          </a:xfrm>
        </p:spPr>
        <p:txBody>
          <a:bodyPr/>
          <a:lstStyle/>
          <a:p>
            <a:r>
              <a:rPr lang="en-US" sz="2400" b="0" dirty="0"/>
              <a:t>The North Carolina Department of Health and Human Services (DHHS), on behalf of the Division of Mental Health, Developmental Disabilities, and Substance Abuse Services (DMH/DD/SAS), is soliciting applications for organizations to develop or expand services in the areas of:</a:t>
            </a:r>
          </a:p>
          <a:p>
            <a:pPr marL="416124" lvl="2" indent="0">
              <a:buNone/>
            </a:pPr>
            <a:r>
              <a:rPr lang="en-US" sz="1800" b="0" dirty="0"/>
              <a:t>(1) pre-arrest diversion programs,</a:t>
            </a:r>
          </a:p>
          <a:p>
            <a:pPr marL="416124" lvl="2" indent="0">
              <a:buNone/>
            </a:pPr>
            <a:r>
              <a:rPr lang="en-US" sz="1800" b="0" dirty="0"/>
              <a:t>(2) jail-based overdose prevention education programs, and </a:t>
            </a:r>
          </a:p>
          <a:p>
            <a:pPr marL="416124" lvl="2" indent="0">
              <a:buNone/>
            </a:pPr>
            <a:r>
              <a:rPr lang="en-US" sz="1800" b="0" dirty="0"/>
              <a:t>(3) comprehensive jail-based medication-assisted treatment programs</a:t>
            </a:r>
          </a:p>
          <a:p>
            <a:r>
              <a:rPr lang="en-US" sz="2000" b="0" dirty="0"/>
              <a:t>Funding will be available for a period beginning on April 1, 2022 and ending on September 30, 2023</a:t>
            </a:r>
          </a:p>
        </p:txBody>
      </p:sp>
    </p:spTree>
    <p:extLst>
      <p:ext uri="{BB962C8B-B14F-4D97-AF65-F5344CB8AC3E}">
        <p14:creationId xmlns:p14="http://schemas.microsoft.com/office/powerpoint/2010/main" val="27751178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Placeholder 12">
            <a:extLst>
              <a:ext uri="{FF2B5EF4-FFF2-40B4-BE49-F238E27FC236}">
                <a16:creationId xmlns:a16="http://schemas.microsoft.com/office/drawing/2014/main" id="{56301A37-7BED-4C41-9686-02A2B5A35EAE}"/>
              </a:ext>
            </a:extLst>
          </p:cNvPr>
          <p:cNvSpPr>
            <a:spLocks noGrp="1"/>
          </p:cNvSpPr>
          <p:nvPr>
            <p:ph type="body" sz="quarter" idx="18"/>
          </p:nvPr>
        </p:nvSpPr>
        <p:spPr>
          <a:xfrm>
            <a:off x="321512" y="1588548"/>
            <a:ext cx="3840163" cy="4908505"/>
          </a:xfrm>
        </p:spPr>
        <p:txBody>
          <a:bodyPr/>
          <a:lstStyle/>
          <a:p>
            <a:pPr marL="342900" indent="-342900">
              <a:buFont typeface="+mj-lt"/>
              <a:buAutoNum type="arabicPeriod"/>
            </a:pPr>
            <a:r>
              <a:rPr lang="en-US" sz="1600" b="0" dirty="0"/>
              <a:t>Advance health equity by reducing disparities in opportunity and outcomes for historically marginalized populations </a:t>
            </a:r>
          </a:p>
          <a:p>
            <a:pPr marL="342900" indent="-342900">
              <a:buFont typeface="+mj-lt"/>
              <a:buAutoNum type="arabicPeriod"/>
            </a:pPr>
            <a:r>
              <a:rPr lang="en-US" sz="1600" b="0" dirty="0"/>
              <a:t>Help North Carolinians end the pandemic, control the spread of COVID-19, recover stronger, and be prepared for future public health crises</a:t>
            </a:r>
          </a:p>
          <a:p>
            <a:pPr marL="342900" indent="-342900">
              <a:buFont typeface="+mj-lt"/>
              <a:buAutoNum type="arabicPeriod"/>
            </a:pPr>
            <a:r>
              <a:rPr lang="en-US" sz="1600" b="0" dirty="0"/>
              <a:t>Build an innovative, coordinated, and whole-person centered system that addresses both medical and non-medical drivers of health</a:t>
            </a:r>
          </a:p>
          <a:p>
            <a:pPr marL="342900" indent="-342900">
              <a:buFont typeface="+mj-lt"/>
              <a:buAutoNum type="arabicPeriod"/>
            </a:pPr>
            <a:r>
              <a:rPr lang="en-US" sz="1600" b="0" dirty="0"/>
              <a:t>Turn the tide on North Carolina’s opioid and substance use crisis</a:t>
            </a:r>
          </a:p>
          <a:p>
            <a:pPr marL="342900" indent="-342900">
              <a:buFont typeface="+mj-lt"/>
              <a:buAutoNum type="arabicPeriod"/>
            </a:pPr>
            <a:r>
              <a:rPr lang="en-US" sz="1600" b="0" dirty="0"/>
              <a:t>Improve child and family well-being </a:t>
            </a:r>
          </a:p>
          <a:p>
            <a:pPr marL="342900" indent="-342900">
              <a:buFont typeface="+mj-lt"/>
              <a:buAutoNum type="arabicPeriod"/>
            </a:pPr>
            <a:r>
              <a:rPr lang="en-US" sz="1600" b="0" dirty="0"/>
              <a:t>Support individuals with disabilities and older adults in leading safe, healthy, and fulfilling lives</a:t>
            </a:r>
          </a:p>
        </p:txBody>
      </p:sp>
      <p:sp>
        <p:nvSpPr>
          <p:cNvPr id="4" name="Title 3">
            <a:extLst>
              <a:ext uri="{FF2B5EF4-FFF2-40B4-BE49-F238E27FC236}">
                <a16:creationId xmlns:a16="http://schemas.microsoft.com/office/drawing/2014/main" id="{EF22E1D9-CF17-4DDA-BFAE-67D3D91E95CC}"/>
              </a:ext>
            </a:extLst>
          </p:cNvPr>
          <p:cNvSpPr>
            <a:spLocks noGrp="1"/>
          </p:cNvSpPr>
          <p:nvPr>
            <p:ph type="title"/>
          </p:nvPr>
        </p:nvSpPr>
        <p:spPr>
          <a:xfrm>
            <a:off x="408484" y="491268"/>
            <a:ext cx="7843267" cy="548640"/>
          </a:xfrm>
        </p:spPr>
        <p:txBody>
          <a:bodyPr/>
          <a:lstStyle/>
          <a:p>
            <a:r>
              <a:rPr lang="en-US" sz="3200" dirty="0"/>
              <a:t>Background and Goals</a:t>
            </a:r>
          </a:p>
        </p:txBody>
      </p:sp>
      <p:sp>
        <p:nvSpPr>
          <p:cNvPr id="11" name="Text Placeholder 10">
            <a:extLst>
              <a:ext uri="{FF2B5EF4-FFF2-40B4-BE49-F238E27FC236}">
                <a16:creationId xmlns:a16="http://schemas.microsoft.com/office/drawing/2014/main" id="{11E41B76-91F6-43C7-93EA-57EE8A20D29C}"/>
              </a:ext>
            </a:extLst>
          </p:cNvPr>
          <p:cNvSpPr>
            <a:spLocks noGrp="1"/>
          </p:cNvSpPr>
          <p:nvPr>
            <p:ph type="body" sz="quarter" idx="16"/>
          </p:nvPr>
        </p:nvSpPr>
        <p:spPr>
          <a:xfrm>
            <a:off x="321512" y="1039908"/>
            <a:ext cx="3840480" cy="500063"/>
          </a:xfrm>
        </p:spPr>
        <p:txBody>
          <a:bodyPr/>
          <a:lstStyle/>
          <a:p>
            <a:r>
              <a:rPr lang="en-US" sz="2400" dirty="0">
                <a:solidFill>
                  <a:schemeClr val="accent1">
                    <a:lumMod val="75000"/>
                  </a:schemeClr>
                </a:solidFill>
              </a:rPr>
              <a:t>Strategic Goals</a:t>
            </a:r>
          </a:p>
        </p:txBody>
      </p:sp>
      <p:sp>
        <p:nvSpPr>
          <p:cNvPr id="12" name="Text Placeholder 11">
            <a:extLst>
              <a:ext uri="{FF2B5EF4-FFF2-40B4-BE49-F238E27FC236}">
                <a16:creationId xmlns:a16="http://schemas.microsoft.com/office/drawing/2014/main" id="{0B2D51C2-2564-46B3-9EB6-23789E292033}"/>
              </a:ext>
            </a:extLst>
          </p:cNvPr>
          <p:cNvSpPr>
            <a:spLocks noGrp="1"/>
          </p:cNvSpPr>
          <p:nvPr>
            <p:ph type="body" sz="quarter" idx="17"/>
          </p:nvPr>
        </p:nvSpPr>
        <p:spPr>
          <a:xfrm>
            <a:off x="4330117" y="1039907"/>
            <a:ext cx="4585282" cy="500063"/>
          </a:xfrm>
        </p:spPr>
        <p:txBody>
          <a:bodyPr/>
          <a:lstStyle/>
          <a:p>
            <a:r>
              <a:rPr lang="en-US" sz="2400" dirty="0">
                <a:solidFill>
                  <a:schemeClr val="accent1">
                    <a:lumMod val="75000"/>
                  </a:schemeClr>
                </a:solidFill>
              </a:rPr>
              <a:t>Implementation or Expansion</a:t>
            </a:r>
          </a:p>
        </p:txBody>
      </p:sp>
      <p:sp>
        <p:nvSpPr>
          <p:cNvPr id="14" name="Text Placeholder 13">
            <a:extLst>
              <a:ext uri="{FF2B5EF4-FFF2-40B4-BE49-F238E27FC236}">
                <a16:creationId xmlns:a16="http://schemas.microsoft.com/office/drawing/2014/main" id="{C2DABD91-E2ED-42B1-AE77-232BEC6A24FB}"/>
              </a:ext>
            </a:extLst>
          </p:cNvPr>
          <p:cNvSpPr>
            <a:spLocks noGrp="1"/>
          </p:cNvSpPr>
          <p:nvPr>
            <p:ph type="body" sz="quarter" idx="19"/>
          </p:nvPr>
        </p:nvSpPr>
        <p:spPr>
          <a:xfrm>
            <a:off x="4835024" y="1588548"/>
            <a:ext cx="3840163" cy="4698653"/>
          </a:xfrm>
        </p:spPr>
        <p:txBody>
          <a:bodyPr/>
          <a:lstStyle/>
          <a:p>
            <a:pPr marL="0" indent="0">
              <a:buNone/>
            </a:pPr>
            <a:r>
              <a:rPr lang="en-US" sz="1600" b="0" dirty="0"/>
              <a:t>Eligible applicants may apply to implement one, two, or all three of the following strategies, either by establishing a new program or expanding or augmenting an existing program:</a:t>
            </a:r>
          </a:p>
          <a:p>
            <a:pPr marL="0" indent="0">
              <a:buNone/>
            </a:pPr>
            <a:endParaRPr lang="en-US" sz="1600" b="0" dirty="0"/>
          </a:p>
          <a:p>
            <a:pPr marL="342900" indent="-342900">
              <a:buFont typeface="+mj-lt"/>
              <a:buAutoNum type="arabicPeriod"/>
            </a:pPr>
            <a:r>
              <a:rPr lang="en-US" sz="1600" b="0" dirty="0"/>
              <a:t>Pre-arrest diversion programs</a:t>
            </a:r>
          </a:p>
          <a:p>
            <a:pPr marL="342900" indent="-342900">
              <a:buFont typeface="+mj-lt"/>
              <a:buAutoNum type="arabicPeriod"/>
            </a:pPr>
            <a:r>
              <a:rPr lang="en-US" sz="1600" b="0" dirty="0"/>
              <a:t>Jail-based overdose prevention education and naloxone distribution upon release programs</a:t>
            </a:r>
          </a:p>
          <a:p>
            <a:pPr marL="342900" indent="-342900">
              <a:buFont typeface="+mj-lt"/>
              <a:buAutoNum type="arabicPeriod"/>
            </a:pPr>
            <a:r>
              <a:rPr lang="en-US" sz="1600" b="0" dirty="0"/>
              <a:t>Comprehensive jail-based medication assisted treatment (MAT)</a:t>
            </a:r>
          </a:p>
          <a:p>
            <a:pPr marL="342900" indent="-342900">
              <a:buFont typeface="+mj-lt"/>
              <a:buAutoNum type="arabicPeriod"/>
            </a:pPr>
            <a:endParaRPr lang="en-US" dirty="0"/>
          </a:p>
        </p:txBody>
      </p:sp>
    </p:spTree>
    <p:extLst>
      <p:ext uri="{BB962C8B-B14F-4D97-AF65-F5344CB8AC3E}">
        <p14:creationId xmlns:p14="http://schemas.microsoft.com/office/powerpoint/2010/main" val="37081368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D04C13A8-ED09-4CE3-8BD1-A27675AA0BBF}"/>
              </a:ext>
            </a:extLst>
          </p:cNvPr>
          <p:cNvSpPr>
            <a:spLocks noGrp="1"/>
          </p:cNvSpPr>
          <p:nvPr>
            <p:ph type="title"/>
          </p:nvPr>
        </p:nvSpPr>
        <p:spPr/>
        <p:txBody>
          <a:bodyPr/>
          <a:lstStyle/>
          <a:p>
            <a:r>
              <a:rPr lang="en-US" sz="3200" dirty="0">
                <a:latin typeface="Arial" panose="020B0604020202020204" pitchFamily="34" charset="0"/>
                <a:cs typeface="Arial" panose="020B0604020202020204" pitchFamily="34" charset="0"/>
              </a:rPr>
              <a:t>Eligibility </a:t>
            </a:r>
          </a:p>
        </p:txBody>
      </p:sp>
      <p:sp>
        <p:nvSpPr>
          <p:cNvPr id="9" name="Text Placeholder 8">
            <a:extLst>
              <a:ext uri="{FF2B5EF4-FFF2-40B4-BE49-F238E27FC236}">
                <a16:creationId xmlns:a16="http://schemas.microsoft.com/office/drawing/2014/main" id="{F936ABF4-AF05-428A-ADE4-8A86ED7995DA}"/>
              </a:ext>
            </a:extLst>
          </p:cNvPr>
          <p:cNvSpPr>
            <a:spLocks noGrp="1"/>
          </p:cNvSpPr>
          <p:nvPr>
            <p:ph type="body" sz="quarter" idx="10"/>
          </p:nvPr>
        </p:nvSpPr>
        <p:spPr/>
        <p:txBody>
          <a:bodyPr/>
          <a:lstStyle/>
          <a:p>
            <a:r>
              <a:rPr lang="en-US" sz="2200" b="0" dirty="0">
                <a:latin typeface="Arial" panose="020B0604020202020204" pitchFamily="34" charset="0"/>
                <a:cs typeface="Arial" panose="020B0604020202020204" pitchFamily="34" charset="0"/>
              </a:rPr>
              <a:t>The following entities and organizations are eligible to receive funds under the program:</a:t>
            </a:r>
          </a:p>
          <a:p>
            <a:pPr lvl="1">
              <a:buFont typeface="Arial" panose="020B0604020202020204" pitchFamily="34" charset="0"/>
              <a:buChar char="•"/>
            </a:pPr>
            <a:r>
              <a:rPr lang="en-US" sz="2000" b="0" dirty="0">
                <a:latin typeface="Arial" panose="020B0604020202020204" pitchFamily="34" charset="0"/>
                <a:cs typeface="Arial" panose="020B0604020202020204" pitchFamily="34" charset="0"/>
              </a:rPr>
              <a:t>Local government entities (e.g., local law enforcement agencies, jails, community corrections, health departments,</a:t>
            </a:r>
          </a:p>
          <a:p>
            <a:pPr lvl="1">
              <a:buFont typeface="Arial" panose="020B0604020202020204" pitchFamily="34" charset="0"/>
              <a:buChar char="•"/>
            </a:pPr>
            <a:r>
              <a:rPr lang="en-US" sz="2000" b="0" dirty="0">
                <a:latin typeface="Arial" panose="020B0604020202020204" pitchFamily="34" charset="0"/>
                <a:cs typeface="Arial" panose="020B0604020202020204" pitchFamily="34" charset="0"/>
              </a:rPr>
              <a:t>EMS agencies, etc.)</a:t>
            </a:r>
          </a:p>
          <a:p>
            <a:pPr lvl="1">
              <a:buFont typeface="Arial" panose="020B0604020202020204" pitchFamily="34" charset="0"/>
              <a:buChar char="•"/>
            </a:pPr>
            <a:r>
              <a:rPr lang="en-US" sz="2000" b="0" dirty="0">
                <a:latin typeface="Arial" panose="020B0604020202020204" pitchFamily="34" charset="0"/>
                <a:cs typeface="Arial" panose="020B0604020202020204" pitchFamily="34" charset="0"/>
              </a:rPr>
              <a:t>Substance use disorder treatment providers</a:t>
            </a:r>
          </a:p>
          <a:p>
            <a:pPr lvl="1">
              <a:buFont typeface="Arial" panose="020B0604020202020204" pitchFamily="34" charset="0"/>
              <a:buChar char="•"/>
            </a:pPr>
            <a:r>
              <a:rPr lang="en-US" sz="2000" b="0" dirty="0">
                <a:latin typeface="Arial" panose="020B0604020202020204" pitchFamily="34" charset="0"/>
                <a:cs typeface="Arial" panose="020B0604020202020204" pitchFamily="34" charset="0"/>
              </a:rPr>
              <a:t>Hospitals</a:t>
            </a:r>
          </a:p>
          <a:p>
            <a:pPr lvl="1">
              <a:buFont typeface="Arial" panose="020B0604020202020204" pitchFamily="34" charset="0"/>
              <a:buChar char="•"/>
            </a:pPr>
            <a:r>
              <a:rPr lang="en-US" sz="2000" b="0" dirty="0">
                <a:latin typeface="Arial" panose="020B0604020202020204" pitchFamily="34" charset="0"/>
                <a:cs typeface="Arial" panose="020B0604020202020204" pitchFamily="34" charset="0"/>
              </a:rPr>
              <a:t>Health centers</a:t>
            </a:r>
          </a:p>
          <a:p>
            <a:pPr lvl="1">
              <a:buFont typeface="Arial" panose="020B0604020202020204" pitchFamily="34" charset="0"/>
              <a:buChar char="•"/>
            </a:pPr>
            <a:r>
              <a:rPr lang="en-US" sz="2000" b="0" dirty="0">
                <a:latin typeface="Arial" panose="020B0604020202020204" pitchFamily="34" charset="0"/>
                <a:cs typeface="Arial" panose="020B0604020202020204" pitchFamily="34" charset="0"/>
              </a:rPr>
              <a:t>Clinics</a:t>
            </a:r>
          </a:p>
          <a:p>
            <a:pPr lvl="1">
              <a:buFont typeface="Arial" panose="020B0604020202020204" pitchFamily="34" charset="0"/>
              <a:buChar char="•"/>
            </a:pPr>
            <a:r>
              <a:rPr lang="en-US" sz="2000" b="0" dirty="0">
                <a:latin typeface="Arial" panose="020B0604020202020204" pitchFamily="34" charset="0"/>
                <a:cs typeface="Arial" panose="020B0604020202020204" pitchFamily="34" charset="0"/>
              </a:rPr>
              <a:t>Pharmacies, or</a:t>
            </a:r>
          </a:p>
          <a:p>
            <a:pPr lvl="1">
              <a:buFont typeface="Arial" panose="020B0604020202020204" pitchFamily="34" charset="0"/>
              <a:buChar char="•"/>
            </a:pPr>
            <a:r>
              <a:rPr lang="en-US" sz="2000" b="0" dirty="0">
                <a:latin typeface="Arial" panose="020B0604020202020204" pitchFamily="34" charset="0"/>
                <a:cs typeface="Arial" panose="020B0604020202020204" pitchFamily="34" charset="0"/>
              </a:rPr>
              <a:t>Other non-profit or for-profit organizations that have a documented history of working with the justice involved persons or people with substance use/abuse disorder</a:t>
            </a:r>
          </a:p>
        </p:txBody>
      </p:sp>
    </p:spTree>
    <p:extLst>
      <p:ext uri="{BB962C8B-B14F-4D97-AF65-F5344CB8AC3E}">
        <p14:creationId xmlns:p14="http://schemas.microsoft.com/office/powerpoint/2010/main" val="20398419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ECAD499-F74B-4B43-B1B2-32CA3EAD1675}"/>
              </a:ext>
            </a:extLst>
          </p:cNvPr>
          <p:cNvSpPr>
            <a:spLocks noGrp="1"/>
          </p:cNvSpPr>
          <p:nvPr>
            <p:ph type="title"/>
          </p:nvPr>
        </p:nvSpPr>
        <p:spPr/>
        <p:txBody>
          <a:bodyPr/>
          <a:lstStyle/>
          <a:p>
            <a:r>
              <a:rPr lang="en-US" sz="3200" dirty="0"/>
              <a:t>Scope of Work</a:t>
            </a:r>
          </a:p>
        </p:txBody>
      </p:sp>
      <p:sp>
        <p:nvSpPr>
          <p:cNvPr id="8" name="Text Placeholder 7">
            <a:extLst>
              <a:ext uri="{FF2B5EF4-FFF2-40B4-BE49-F238E27FC236}">
                <a16:creationId xmlns:a16="http://schemas.microsoft.com/office/drawing/2014/main" id="{D008774A-F615-4763-B6D8-79DFBFC40474}"/>
              </a:ext>
            </a:extLst>
          </p:cNvPr>
          <p:cNvSpPr>
            <a:spLocks noGrp="1"/>
          </p:cNvSpPr>
          <p:nvPr>
            <p:ph type="body" sz="quarter" idx="10"/>
          </p:nvPr>
        </p:nvSpPr>
        <p:spPr>
          <a:xfrm>
            <a:off x="192505" y="1347537"/>
            <a:ext cx="8746958" cy="4895574"/>
          </a:xfrm>
        </p:spPr>
        <p:txBody>
          <a:bodyPr/>
          <a:lstStyle/>
          <a:p>
            <a:r>
              <a:rPr lang="en-US" sz="2000" b="0" dirty="0"/>
              <a:t>All proposals must include:</a:t>
            </a:r>
          </a:p>
          <a:p>
            <a:pPr lvl="1"/>
            <a:r>
              <a:rPr lang="en-US" sz="2000" b="0" dirty="0"/>
              <a:t>A plan for identifying individuals to be served by the program, including any use of screening and assessment tools as appropriate</a:t>
            </a:r>
          </a:p>
          <a:p>
            <a:pPr lvl="1"/>
            <a:r>
              <a:rPr lang="en-US" sz="2000" b="0" dirty="0"/>
              <a:t>A description of how programs will plan for warm transfers from justice partners to appropriate community services and supports; plan may include use of peer support, care coordination or case management.</a:t>
            </a:r>
          </a:p>
          <a:p>
            <a:pPr lvl="1"/>
            <a:r>
              <a:rPr lang="en-US" sz="2000" b="0" dirty="0"/>
              <a:t>A clear statement on the readiness of the organization to engage in this work based on level of experience:</a:t>
            </a:r>
          </a:p>
          <a:p>
            <a:pPr lvl="2"/>
            <a:r>
              <a:rPr lang="en-US" sz="1600" b="0" dirty="0"/>
              <a:t>Entry level: programs that have not delivered this work before but have demonstrated a clear understanding of the need and requirements to be successful;</a:t>
            </a:r>
          </a:p>
          <a:p>
            <a:pPr lvl="2"/>
            <a:r>
              <a:rPr lang="en-US" sz="1600" b="0" dirty="0"/>
              <a:t>Mid-level programs, with demonstrated experience in one of the three options but wish to build on then initiative;</a:t>
            </a:r>
          </a:p>
          <a:p>
            <a:pPr lvl="2"/>
            <a:r>
              <a:rPr lang="en-US" sz="1600" b="0" dirty="0"/>
              <a:t>Experienced programs seeking to expand geographically or begin delivering an additional element of the pathway (for example, a re-entry service wishing to expand into jail-based MAT).</a:t>
            </a:r>
          </a:p>
        </p:txBody>
      </p:sp>
    </p:spTree>
    <p:extLst>
      <p:ext uri="{BB962C8B-B14F-4D97-AF65-F5344CB8AC3E}">
        <p14:creationId xmlns:p14="http://schemas.microsoft.com/office/powerpoint/2010/main" val="4850743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1F310CF8-87ED-4BE0-89D0-8B697EB28362}"/>
              </a:ext>
            </a:extLst>
          </p:cNvPr>
          <p:cNvSpPr>
            <a:spLocks noGrp="1"/>
          </p:cNvSpPr>
          <p:nvPr>
            <p:ph type="title"/>
          </p:nvPr>
        </p:nvSpPr>
        <p:spPr/>
        <p:txBody>
          <a:bodyPr/>
          <a:lstStyle/>
          <a:p>
            <a:r>
              <a:rPr lang="en-US" sz="3200" dirty="0"/>
              <a:t>Program Requirements</a:t>
            </a:r>
          </a:p>
        </p:txBody>
      </p:sp>
      <p:sp>
        <p:nvSpPr>
          <p:cNvPr id="8" name="Text Placeholder 7">
            <a:extLst>
              <a:ext uri="{FF2B5EF4-FFF2-40B4-BE49-F238E27FC236}">
                <a16:creationId xmlns:a16="http://schemas.microsoft.com/office/drawing/2014/main" id="{4AB2C835-F6B8-44D0-9CF9-2310A514DA46}"/>
              </a:ext>
            </a:extLst>
          </p:cNvPr>
          <p:cNvSpPr>
            <a:spLocks noGrp="1"/>
          </p:cNvSpPr>
          <p:nvPr>
            <p:ph type="body" sz="quarter" idx="10"/>
          </p:nvPr>
        </p:nvSpPr>
        <p:spPr/>
        <p:txBody>
          <a:bodyPr/>
          <a:lstStyle/>
          <a:p>
            <a:pPr marL="457200" indent="-457200">
              <a:buFont typeface="+mj-lt"/>
              <a:buAutoNum type="arabicPeriod"/>
            </a:pPr>
            <a:r>
              <a:rPr lang="en-US" sz="2800" b="0" dirty="0"/>
              <a:t>Pre-arrest and pre-trial diversion programs</a:t>
            </a:r>
          </a:p>
          <a:p>
            <a:pPr marL="457200" indent="-457200">
              <a:buFont typeface="+mj-lt"/>
              <a:buAutoNum type="arabicPeriod"/>
            </a:pPr>
            <a:r>
              <a:rPr lang="en-US" sz="2800" b="0" dirty="0"/>
              <a:t>Jail-based overdose prevention education and naloxone distribution upon release programs</a:t>
            </a:r>
          </a:p>
          <a:p>
            <a:pPr marL="457200" indent="-457200">
              <a:buFont typeface="+mj-lt"/>
              <a:buAutoNum type="arabicPeriod"/>
            </a:pPr>
            <a:r>
              <a:rPr lang="en-US" sz="2800" b="0" dirty="0"/>
              <a:t>Comprehensive jail-based medication assisted treatment (MAT) programs</a:t>
            </a:r>
          </a:p>
          <a:p>
            <a:pPr marL="457200" indent="-457200">
              <a:buFont typeface="+mj-lt"/>
              <a:buAutoNum type="arabicPeriod"/>
            </a:pPr>
            <a:endParaRPr lang="en-US" sz="2800" b="0" dirty="0"/>
          </a:p>
          <a:p>
            <a:pPr marL="0" indent="0">
              <a:buNone/>
            </a:pPr>
            <a:r>
              <a:rPr lang="en-US" sz="2400" b="0" dirty="0"/>
              <a:t>Programmatic requirements depend on which type of program you will implement</a:t>
            </a:r>
          </a:p>
        </p:txBody>
      </p:sp>
    </p:spTree>
    <p:extLst>
      <p:ext uri="{BB962C8B-B14F-4D97-AF65-F5344CB8AC3E}">
        <p14:creationId xmlns:p14="http://schemas.microsoft.com/office/powerpoint/2010/main" val="17574682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4132E64-7A8E-4630-A3F7-2470A4DA076D}"/>
              </a:ext>
            </a:extLst>
          </p:cNvPr>
          <p:cNvSpPr>
            <a:spLocks noGrp="1"/>
          </p:cNvSpPr>
          <p:nvPr>
            <p:ph type="title"/>
          </p:nvPr>
        </p:nvSpPr>
        <p:spPr/>
        <p:txBody>
          <a:bodyPr/>
          <a:lstStyle/>
          <a:p>
            <a:r>
              <a:rPr lang="en-US" sz="2800" dirty="0"/>
              <a:t>Pre-arrest and Pre-trial Diversion Programs</a:t>
            </a:r>
          </a:p>
        </p:txBody>
      </p:sp>
      <p:sp>
        <p:nvSpPr>
          <p:cNvPr id="8" name="Text Placeholder 7">
            <a:extLst>
              <a:ext uri="{FF2B5EF4-FFF2-40B4-BE49-F238E27FC236}">
                <a16:creationId xmlns:a16="http://schemas.microsoft.com/office/drawing/2014/main" id="{1EAF71F3-36BF-42E1-8797-1620A2A1ED29}"/>
              </a:ext>
            </a:extLst>
          </p:cNvPr>
          <p:cNvSpPr>
            <a:spLocks noGrp="1"/>
          </p:cNvSpPr>
          <p:nvPr>
            <p:ph type="body" sz="quarter" idx="10"/>
          </p:nvPr>
        </p:nvSpPr>
        <p:spPr/>
        <p:txBody>
          <a:bodyPr/>
          <a:lstStyle/>
          <a:p>
            <a:r>
              <a:rPr lang="en-US" sz="2800" b="0" dirty="0"/>
              <a:t>Applications must:</a:t>
            </a:r>
          </a:p>
          <a:p>
            <a:pPr lvl="1">
              <a:buFont typeface="Arial" panose="020B0604020202020204" pitchFamily="34" charset="0"/>
              <a:buChar char="•"/>
            </a:pPr>
            <a:r>
              <a:rPr lang="en-US" sz="2800" b="0" dirty="0"/>
              <a:t>Identify law enforcement agency, sheriff’s offices, and local court system partners with commitment to implementation of these programs</a:t>
            </a:r>
          </a:p>
          <a:p>
            <a:pPr lvl="1">
              <a:buFont typeface="Arial" panose="020B0604020202020204" pitchFamily="34" charset="0"/>
              <a:buChar char="•"/>
            </a:pPr>
            <a:r>
              <a:rPr lang="en-US" sz="2800" b="0" dirty="0"/>
              <a:t>Include letters of support from partners</a:t>
            </a:r>
          </a:p>
          <a:p>
            <a:pPr lvl="1">
              <a:buFont typeface="Arial" panose="020B0604020202020204" pitchFamily="34" charset="0"/>
              <a:buChar char="•"/>
            </a:pPr>
            <a:r>
              <a:rPr lang="en-US" sz="2800" b="0" dirty="0"/>
              <a:t>Identify behavioral health services and supports committed to working with LEO and courts to ensure availability of tools to utilize for implementation</a:t>
            </a:r>
          </a:p>
        </p:txBody>
      </p:sp>
    </p:spTree>
    <p:extLst>
      <p:ext uri="{BB962C8B-B14F-4D97-AF65-F5344CB8AC3E}">
        <p14:creationId xmlns:p14="http://schemas.microsoft.com/office/powerpoint/2010/main" val="34607152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D7530-1DBC-4521-B5DE-9CF7CED16FDF}"/>
              </a:ext>
            </a:extLst>
          </p:cNvPr>
          <p:cNvSpPr>
            <a:spLocks noGrp="1"/>
          </p:cNvSpPr>
          <p:nvPr>
            <p:ph type="title"/>
          </p:nvPr>
        </p:nvSpPr>
        <p:spPr>
          <a:xfrm>
            <a:off x="228600" y="624054"/>
            <a:ext cx="8734925" cy="548640"/>
          </a:xfrm>
        </p:spPr>
        <p:txBody>
          <a:bodyPr/>
          <a:lstStyle/>
          <a:p>
            <a:r>
              <a:rPr lang="en-US" sz="2800" dirty="0">
                <a:latin typeface="Arial" panose="020B0604020202020204" pitchFamily="34" charset="0"/>
                <a:cs typeface="Arial" panose="020B0604020202020204" pitchFamily="34" charset="0"/>
              </a:rPr>
              <a:t>Jail-based Overdose Prevention Education and Naloxone Distribution Upon Release Programs</a:t>
            </a:r>
          </a:p>
        </p:txBody>
      </p:sp>
      <p:sp>
        <p:nvSpPr>
          <p:cNvPr id="3" name="Text Placeholder 2">
            <a:extLst>
              <a:ext uri="{FF2B5EF4-FFF2-40B4-BE49-F238E27FC236}">
                <a16:creationId xmlns:a16="http://schemas.microsoft.com/office/drawing/2014/main" id="{877BC11E-3940-41DF-9F33-FA83DF9A8F03}"/>
              </a:ext>
            </a:extLst>
          </p:cNvPr>
          <p:cNvSpPr>
            <a:spLocks noGrp="1"/>
          </p:cNvSpPr>
          <p:nvPr>
            <p:ph type="body" sz="quarter" idx="10"/>
          </p:nvPr>
        </p:nvSpPr>
        <p:spPr/>
        <p:txBody>
          <a:bodyPr/>
          <a:lstStyle/>
          <a:p>
            <a:pPr marL="0" indent="0">
              <a:buNone/>
            </a:pPr>
            <a:endParaRPr lang="en-US" b="0" dirty="0"/>
          </a:p>
          <a:p>
            <a:endParaRPr lang="en-US" b="0" dirty="0"/>
          </a:p>
        </p:txBody>
      </p:sp>
      <p:sp>
        <p:nvSpPr>
          <p:cNvPr id="8" name="TextBox 7">
            <a:extLst>
              <a:ext uri="{FF2B5EF4-FFF2-40B4-BE49-F238E27FC236}">
                <a16:creationId xmlns:a16="http://schemas.microsoft.com/office/drawing/2014/main" id="{0999ADE9-4FA0-447C-96C8-2E6C46916BDF}"/>
              </a:ext>
            </a:extLst>
          </p:cNvPr>
          <p:cNvSpPr txBox="1"/>
          <p:nvPr/>
        </p:nvSpPr>
        <p:spPr>
          <a:xfrm>
            <a:off x="204537" y="1926199"/>
            <a:ext cx="8734925" cy="4154984"/>
          </a:xfrm>
          <a:prstGeom prst="rect">
            <a:avLst/>
          </a:prstGeom>
          <a:noFill/>
        </p:spPr>
        <p:txBody>
          <a:bodyPr wrap="square" rtlCol="0">
            <a:spAutoFit/>
          </a:bodyPr>
          <a:lstStyle/>
          <a:p>
            <a:pPr marL="285750" indent="-285750">
              <a:buFont typeface="Arial" panose="020B0604020202020204" pitchFamily="34" charset="0"/>
              <a:buChar char="•"/>
            </a:pPr>
            <a:r>
              <a:rPr lang="en-US" sz="2400" dirty="0">
                <a:latin typeface="Arial" panose="020B0604020202020204" pitchFamily="34" charset="0"/>
                <a:cs typeface="Arial" panose="020B0604020202020204" pitchFamily="34" charset="0"/>
              </a:rPr>
              <a:t>Applications in this category must:</a:t>
            </a:r>
          </a:p>
          <a:p>
            <a:pPr marL="742950" lvl="1" indent="-285750">
              <a:buFont typeface="Arial" panose="020B0604020202020204" pitchFamily="34" charset="0"/>
              <a:buChar char="•"/>
            </a:pPr>
            <a:r>
              <a:rPr lang="en-US" sz="2400" dirty="0">
                <a:latin typeface="Arial" panose="020B0604020202020204" pitchFamily="34" charset="0"/>
                <a:cs typeface="Arial" panose="020B0604020202020204" pitchFamily="34" charset="0"/>
              </a:rPr>
              <a:t>Utilize a standardized curriculum based on research and expertise in implementing best practice education programs that include components outlined in SAMHSA’s Opioid Overdose Prevention Toolkit </a:t>
            </a:r>
          </a:p>
          <a:p>
            <a:pPr marL="742950" lvl="1" indent="-285750">
              <a:buFont typeface="Arial" panose="020B0604020202020204" pitchFamily="34" charset="0"/>
              <a:buChar char="•"/>
            </a:pPr>
            <a:r>
              <a:rPr lang="en-US" sz="2400" dirty="0">
                <a:latin typeface="Arial" panose="020B0604020202020204" pitchFamily="34" charset="0"/>
                <a:cs typeface="Arial" panose="020B0604020202020204" pitchFamily="34" charset="0"/>
              </a:rPr>
              <a:t>Have staff, contractors or volunteers identified to implement the curriculum must attend training organized by the state in order to ensure program consistency and peer-to-peer learning opportunities</a:t>
            </a:r>
          </a:p>
          <a:p>
            <a:pPr marL="742950" lvl="1" indent="-285750">
              <a:buFont typeface="Arial" panose="020B0604020202020204" pitchFamily="34" charset="0"/>
              <a:buChar char="•"/>
            </a:pPr>
            <a:r>
              <a:rPr lang="en-US" sz="2400" dirty="0">
                <a:latin typeface="Arial" panose="020B0604020202020204" pitchFamily="34" charset="0"/>
                <a:cs typeface="Arial" panose="020B0604020202020204" pitchFamily="34" charset="0"/>
              </a:rPr>
              <a:t>Include naloxone distribution to individuals upon release from incarceration </a:t>
            </a:r>
          </a:p>
        </p:txBody>
      </p:sp>
    </p:spTree>
    <p:extLst>
      <p:ext uri="{BB962C8B-B14F-4D97-AF65-F5344CB8AC3E}">
        <p14:creationId xmlns:p14="http://schemas.microsoft.com/office/powerpoint/2010/main" val="3455119522"/>
      </p:ext>
    </p:extLst>
  </p:cSld>
  <p:clrMapOvr>
    <a:masterClrMapping/>
  </p:clrMapOvr>
</p:sld>
</file>

<file path=ppt/theme/theme1.xml><?xml version="1.0" encoding="utf-8"?>
<a:theme xmlns:a="http://schemas.openxmlformats.org/drawingml/2006/main" name="3_Office Theme">
  <a:themeElements>
    <a:clrScheme name="NC Brand PPT 04.23.15">
      <a:dk1>
        <a:sysClr val="windowText" lastClr="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TNR/Arial">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3.xml><?xml version="1.0" encoding="utf-8"?>
<a:theme xmlns:a="http://schemas.openxmlformats.org/drawingml/2006/main" name="4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5_Office Theme">
  <a:themeElements>
    <a:clrScheme name="NC Brand PPT 04.23.15">
      <a:dk1>
        <a:sysClr val="windowText" lastClr="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TNR/Arial">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2695</TotalTime>
  <Words>1794</Words>
  <Application>Microsoft Office PowerPoint</Application>
  <PresentationFormat>On-screen Show (4:3)</PresentationFormat>
  <Paragraphs>216</Paragraphs>
  <Slides>17</Slides>
  <Notes>14</Notes>
  <HiddenSlides>0</HiddenSlides>
  <MMClips>0</MMClips>
  <ScaleCrop>false</ScaleCrop>
  <HeadingPairs>
    <vt:vector size="6" baseType="variant">
      <vt:variant>
        <vt:lpstr>Fonts Used</vt:lpstr>
      </vt:variant>
      <vt:variant>
        <vt:i4>10</vt:i4>
      </vt:variant>
      <vt:variant>
        <vt:lpstr>Theme</vt:lpstr>
      </vt:variant>
      <vt:variant>
        <vt:i4>4</vt:i4>
      </vt:variant>
      <vt:variant>
        <vt:lpstr>Slide Titles</vt:lpstr>
      </vt:variant>
      <vt:variant>
        <vt:i4>17</vt:i4>
      </vt:variant>
    </vt:vector>
  </HeadingPairs>
  <TitlesOfParts>
    <vt:vector size="31" baseType="lpstr">
      <vt:lpstr>Arial</vt:lpstr>
      <vt:lpstr>Calibri</vt:lpstr>
      <vt:lpstr>Calibri Light</vt:lpstr>
      <vt:lpstr>Franklin Gothic Demi Cond</vt:lpstr>
      <vt:lpstr>Franklin Gothic Medium</vt:lpstr>
      <vt:lpstr>Franklin Gothic Medium Cond</vt:lpstr>
      <vt:lpstr>Gotham Bold</vt:lpstr>
      <vt:lpstr>Gothem bold</vt:lpstr>
      <vt:lpstr>Helvetica</vt:lpstr>
      <vt:lpstr>Wingdings</vt:lpstr>
      <vt:lpstr>3_Office Theme</vt:lpstr>
      <vt:lpstr>Office Theme</vt:lpstr>
      <vt:lpstr>4_Office Theme</vt:lpstr>
      <vt:lpstr>5_Office Theme</vt:lpstr>
      <vt:lpstr>PowerPoint Presentation</vt:lpstr>
      <vt:lpstr>Table of Contents</vt:lpstr>
      <vt:lpstr>NC DHHS DMH/DD/SAS Request for Applications</vt:lpstr>
      <vt:lpstr>Background and Goals</vt:lpstr>
      <vt:lpstr>Eligibility </vt:lpstr>
      <vt:lpstr>Scope of Work</vt:lpstr>
      <vt:lpstr>Program Requirements</vt:lpstr>
      <vt:lpstr>Pre-arrest and Pre-trial Diversion Programs</vt:lpstr>
      <vt:lpstr>Jail-based Overdose Prevention Education and Naloxone Distribution Upon Release Programs</vt:lpstr>
      <vt:lpstr>Comprehensive Jail-based Medication Assisted Treatment (MAT) Programs</vt:lpstr>
      <vt:lpstr>Performance Measures and Expectations </vt:lpstr>
      <vt:lpstr>Reporting Requirements </vt:lpstr>
      <vt:lpstr>Budget Categories    https://www.ncdhhs.gov/about/grant-opportunities/mental-health-developmental-disabilities-and-substance-abuse-services-grant-opportunities</vt:lpstr>
      <vt:lpstr>Application Content</vt:lpstr>
      <vt:lpstr> </vt:lpstr>
      <vt:lpstr>Resources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Bailey, Stella</dc:creator>
  <cp:lastModifiedBy>Goode, Brittany</cp:lastModifiedBy>
  <cp:revision>105</cp:revision>
  <dcterms:created xsi:type="dcterms:W3CDTF">2021-01-05T14:50:02Z</dcterms:created>
  <dcterms:modified xsi:type="dcterms:W3CDTF">2022-01-13T13:45:02Z</dcterms:modified>
</cp:coreProperties>
</file>