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av" ContentType="audio/x-wav"/>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p:sldMasterIdLst>
    <p:sldMasterId id="2147483648" r:id="rId1"/>
  </p:sldMasterIdLst>
  <p:notesMasterIdLst>
    <p:notesMasterId r:id="rId33"/>
  </p:notesMasterIdLst>
  <p:handoutMasterIdLst>
    <p:handoutMasterId r:id="rId34"/>
  </p:handoutMasterIdLst>
  <p:sldIdLst>
    <p:sldId id="257" r:id="rId2"/>
    <p:sldId id="325" r:id="rId3"/>
    <p:sldId id="258" r:id="rId4"/>
    <p:sldId id="271" r:id="rId5"/>
    <p:sldId id="312" r:id="rId6"/>
    <p:sldId id="324" r:id="rId7"/>
    <p:sldId id="298" r:id="rId8"/>
    <p:sldId id="318" r:id="rId9"/>
    <p:sldId id="282" r:id="rId10"/>
    <p:sldId id="322" r:id="rId11"/>
    <p:sldId id="323" r:id="rId12"/>
    <p:sldId id="306" r:id="rId13"/>
    <p:sldId id="307" r:id="rId14"/>
    <p:sldId id="279" r:id="rId15"/>
    <p:sldId id="319" r:id="rId16"/>
    <p:sldId id="310" r:id="rId17"/>
    <p:sldId id="316" r:id="rId18"/>
    <p:sldId id="320" r:id="rId19"/>
    <p:sldId id="321" r:id="rId20"/>
    <p:sldId id="311" r:id="rId21"/>
    <p:sldId id="317" r:id="rId22"/>
    <p:sldId id="292" r:id="rId23"/>
    <p:sldId id="301" r:id="rId24"/>
    <p:sldId id="277" r:id="rId25"/>
    <p:sldId id="326" r:id="rId26"/>
    <p:sldId id="294" r:id="rId27"/>
    <p:sldId id="313" r:id="rId28"/>
    <p:sldId id="296" r:id="rId29"/>
    <p:sldId id="315" r:id="rId30"/>
    <p:sldId id="303" r:id="rId31"/>
    <p:sldId id="269" r:id="rId32"/>
  </p:sldIdLst>
  <p:sldSz cx="9144000" cy="6858000" type="screen4x3"/>
  <p:notesSz cx="7010400" cy="9296400"/>
  <p:defaultTextStyle>
    <a:defPPr>
      <a:defRPr lang="en-US"/>
    </a:defPPr>
    <a:lvl1pPr algn="l" rtl="0" eaLnBrk="0" fontAlgn="base" hangingPunct="0">
      <a:spcBef>
        <a:spcPct val="0"/>
      </a:spcBef>
      <a:spcAft>
        <a:spcPct val="0"/>
      </a:spcAft>
      <a:defRPr sz="2400" kern="1200">
        <a:solidFill>
          <a:schemeClr val="tx1"/>
        </a:solidFill>
        <a:latin typeface="Cambria" pitchFamily="-32" charset="0"/>
        <a:ea typeface="ＭＳ Ｐゴシック" pitchFamily="-32" charset="-128"/>
        <a:cs typeface="+mn-cs"/>
      </a:defRPr>
    </a:lvl1pPr>
    <a:lvl2pPr marL="457200" algn="l" rtl="0" eaLnBrk="0" fontAlgn="base" hangingPunct="0">
      <a:spcBef>
        <a:spcPct val="0"/>
      </a:spcBef>
      <a:spcAft>
        <a:spcPct val="0"/>
      </a:spcAft>
      <a:defRPr sz="2400" kern="1200">
        <a:solidFill>
          <a:schemeClr val="tx1"/>
        </a:solidFill>
        <a:latin typeface="Cambria" pitchFamily="-32" charset="0"/>
        <a:ea typeface="ＭＳ Ｐゴシック" pitchFamily="-32" charset="-128"/>
        <a:cs typeface="+mn-cs"/>
      </a:defRPr>
    </a:lvl2pPr>
    <a:lvl3pPr marL="914400" algn="l" rtl="0" eaLnBrk="0" fontAlgn="base" hangingPunct="0">
      <a:spcBef>
        <a:spcPct val="0"/>
      </a:spcBef>
      <a:spcAft>
        <a:spcPct val="0"/>
      </a:spcAft>
      <a:defRPr sz="2400" kern="1200">
        <a:solidFill>
          <a:schemeClr val="tx1"/>
        </a:solidFill>
        <a:latin typeface="Cambria" pitchFamily="-32" charset="0"/>
        <a:ea typeface="ＭＳ Ｐゴシック" pitchFamily="-32" charset="-128"/>
        <a:cs typeface="+mn-cs"/>
      </a:defRPr>
    </a:lvl3pPr>
    <a:lvl4pPr marL="1371600" algn="l" rtl="0" eaLnBrk="0" fontAlgn="base" hangingPunct="0">
      <a:spcBef>
        <a:spcPct val="0"/>
      </a:spcBef>
      <a:spcAft>
        <a:spcPct val="0"/>
      </a:spcAft>
      <a:defRPr sz="2400" kern="1200">
        <a:solidFill>
          <a:schemeClr val="tx1"/>
        </a:solidFill>
        <a:latin typeface="Cambria" pitchFamily="-32" charset="0"/>
        <a:ea typeface="ＭＳ Ｐゴシック" pitchFamily="-32" charset="-128"/>
        <a:cs typeface="+mn-cs"/>
      </a:defRPr>
    </a:lvl4pPr>
    <a:lvl5pPr marL="1828800" algn="l" rtl="0" eaLnBrk="0" fontAlgn="base" hangingPunct="0">
      <a:spcBef>
        <a:spcPct val="0"/>
      </a:spcBef>
      <a:spcAft>
        <a:spcPct val="0"/>
      </a:spcAft>
      <a:defRPr sz="2400" kern="1200">
        <a:solidFill>
          <a:schemeClr val="tx1"/>
        </a:solidFill>
        <a:latin typeface="Cambria" pitchFamily="-32" charset="0"/>
        <a:ea typeface="ＭＳ Ｐゴシック" pitchFamily="-32" charset="-128"/>
        <a:cs typeface="+mn-cs"/>
      </a:defRPr>
    </a:lvl5pPr>
    <a:lvl6pPr marL="2286000" algn="l" defTabSz="914400" rtl="0" eaLnBrk="1" latinLnBrk="0" hangingPunct="1">
      <a:defRPr sz="2400" kern="1200">
        <a:solidFill>
          <a:schemeClr val="tx1"/>
        </a:solidFill>
        <a:latin typeface="Cambria" pitchFamily="-32" charset="0"/>
        <a:ea typeface="ＭＳ Ｐゴシック" pitchFamily="-32" charset="-128"/>
        <a:cs typeface="+mn-cs"/>
      </a:defRPr>
    </a:lvl6pPr>
    <a:lvl7pPr marL="2743200" algn="l" defTabSz="914400" rtl="0" eaLnBrk="1" latinLnBrk="0" hangingPunct="1">
      <a:defRPr sz="2400" kern="1200">
        <a:solidFill>
          <a:schemeClr val="tx1"/>
        </a:solidFill>
        <a:latin typeface="Cambria" pitchFamily="-32" charset="0"/>
        <a:ea typeface="ＭＳ Ｐゴシック" pitchFamily="-32" charset="-128"/>
        <a:cs typeface="+mn-cs"/>
      </a:defRPr>
    </a:lvl7pPr>
    <a:lvl8pPr marL="3200400" algn="l" defTabSz="914400" rtl="0" eaLnBrk="1" latinLnBrk="0" hangingPunct="1">
      <a:defRPr sz="2400" kern="1200">
        <a:solidFill>
          <a:schemeClr val="tx1"/>
        </a:solidFill>
        <a:latin typeface="Cambria" pitchFamily="-32" charset="0"/>
        <a:ea typeface="ＭＳ Ｐゴシック" pitchFamily="-32" charset="-128"/>
        <a:cs typeface="+mn-cs"/>
      </a:defRPr>
    </a:lvl8pPr>
    <a:lvl9pPr marL="3657600" algn="l" defTabSz="914400" rtl="0" eaLnBrk="1" latinLnBrk="0" hangingPunct="1">
      <a:defRPr sz="2400" kern="1200">
        <a:solidFill>
          <a:schemeClr val="tx1"/>
        </a:solidFill>
        <a:latin typeface="Cambria" pitchFamily="-32" charset="0"/>
        <a:ea typeface="ＭＳ Ｐゴシック" pitchFamily="-32"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28" userDrawn="1">
          <p15:clr>
            <a:srgbClr val="A4A3A4"/>
          </p15:clr>
        </p15:guide>
        <p15:guide id="2" pos="2208"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Leigh Melvin" initials="LM" lastIdx="3" clrIdx="0">
    <p:extLst>
      <p:ext uri="{19B8F6BF-5375-455C-9EA6-DF929625EA0E}">
        <p15:presenceInfo xmlns:p15="http://schemas.microsoft.com/office/powerpoint/2012/main" userId="S-1-5-21-98308498-4224439347-3341395177-1341" providerId="AD"/>
      </p:ext>
    </p:extLst>
  </p:cmAuthor>
  <p:cmAuthor id="2" name="Danner, Sandy" initials="DS" lastIdx="4" clrIdx="1">
    <p:extLst>
      <p:ext uri="{19B8F6BF-5375-455C-9EA6-DF929625EA0E}">
        <p15:presenceInfo xmlns:p15="http://schemas.microsoft.com/office/powerpoint/2012/main" userId="S-1-5-21-2744878847-1876734302-662453930-246837" providerId="AD"/>
      </p:ext>
    </p:extLst>
  </p:cmAuthor>
  <p:cmAuthor id="3" name="Odell, Elizabeth" initials="OE" lastIdx="9" clrIdx="2">
    <p:extLst>
      <p:ext uri="{19B8F6BF-5375-455C-9EA6-DF929625EA0E}">
        <p15:presenceInfo xmlns:p15="http://schemas.microsoft.com/office/powerpoint/2012/main" userId="S-1-5-21-2744878847-1876734302-662453930-245217"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D4190"/>
    <a:srgbClr val="0099CC"/>
    <a:srgbClr val="0000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8755" autoAdjust="0"/>
    <p:restoredTop sz="60104" autoAdjust="0"/>
  </p:normalViewPr>
  <p:slideViewPr>
    <p:cSldViewPr snapToGrid="0">
      <p:cViewPr varScale="1">
        <p:scale>
          <a:sx n="44" d="100"/>
          <a:sy n="44" d="100"/>
        </p:scale>
        <p:origin x="1602" y="5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notesViewPr>
    <p:cSldViewPr snapToGrid="0">
      <p:cViewPr varScale="1">
        <p:scale>
          <a:sx n="81" d="100"/>
          <a:sy n="81" d="100"/>
        </p:scale>
        <p:origin x="-1956" y="-84"/>
      </p:cViewPr>
      <p:guideLst>
        <p:guide orient="horz" pos="2928"/>
        <p:guide pos="2208"/>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notesMaster" Target="notesMasters/notesMaster1.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commentAuthors" Target="commentAuthor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2830" tIns="46415" rIns="92830" bIns="46415" rtlCol="0"/>
          <a:lstStyle>
            <a:lvl1pPr algn="l">
              <a:defRPr sz="1200"/>
            </a:lvl1pPr>
          </a:lstStyle>
          <a:p>
            <a:endParaRPr lang="en-US"/>
          </a:p>
        </p:txBody>
      </p:sp>
      <p:sp>
        <p:nvSpPr>
          <p:cNvPr id="3" name="Date Placeholder 2"/>
          <p:cNvSpPr>
            <a:spLocks noGrp="1"/>
          </p:cNvSpPr>
          <p:nvPr>
            <p:ph type="dt" sz="quarter" idx="1"/>
          </p:nvPr>
        </p:nvSpPr>
        <p:spPr>
          <a:xfrm>
            <a:off x="3970938" y="0"/>
            <a:ext cx="3037840" cy="464820"/>
          </a:xfrm>
          <a:prstGeom prst="rect">
            <a:avLst/>
          </a:prstGeom>
        </p:spPr>
        <p:txBody>
          <a:bodyPr vert="horz" lIns="92830" tIns="46415" rIns="92830" bIns="46415" rtlCol="0"/>
          <a:lstStyle>
            <a:lvl1pPr algn="r">
              <a:defRPr sz="1200"/>
            </a:lvl1pPr>
          </a:lstStyle>
          <a:p>
            <a:fld id="{20C2C640-A5DC-440D-9D53-85F07A86EF46}" type="datetimeFigureOut">
              <a:rPr lang="en-US" smtClean="0"/>
              <a:t>8/8/2017</a:t>
            </a:fld>
            <a:endParaRPr lang="en-US"/>
          </a:p>
        </p:txBody>
      </p:sp>
      <p:sp>
        <p:nvSpPr>
          <p:cNvPr id="4" name="Footer Placeholder 3"/>
          <p:cNvSpPr>
            <a:spLocks noGrp="1"/>
          </p:cNvSpPr>
          <p:nvPr>
            <p:ph type="ftr" sz="quarter" idx="2"/>
          </p:nvPr>
        </p:nvSpPr>
        <p:spPr>
          <a:xfrm>
            <a:off x="0" y="8829966"/>
            <a:ext cx="3037840" cy="464820"/>
          </a:xfrm>
          <a:prstGeom prst="rect">
            <a:avLst/>
          </a:prstGeom>
        </p:spPr>
        <p:txBody>
          <a:bodyPr vert="horz" lIns="92830" tIns="46415" rIns="92830" bIns="46415" rtlCol="0" anchor="b"/>
          <a:lstStyle>
            <a:lvl1pPr algn="l">
              <a:defRPr sz="1200"/>
            </a:lvl1pPr>
          </a:lstStyle>
          <a:p>
            <a:endParaRPr lang="en-US"/>
          </a:p>
        </p:txBody>
      </p:sp>
      <p:sp>
        <p:nvSpPr>
          <p:cNvPr id="5" name="Slide Number Placeholder 4"/>
          <p:cNvSpPr>
            <a:spLocks noGrp="1"/>
          </p:cNvSpPr>
          <p:nvPr>
            <p:ph type="sldNum" sz="quarter" idx="3"/>
          </p:nvPr>
        </p:nvSpPr>
        <p:spPr>
          <a:xfrm>
            <a:off x="3970938" y="8829966"/>
            <a:ext cx="3037840" cy="464820"/>
          </a:xfrm>
          <a:prstGeom prst="rect">
            <a:avLst/>
          </a:prstGeom>
        </p:spPr>
        <p:txBody>
          <a:bodyPr vert="horz" lIns="92830" tIns="46415" rIns="92830" bIns="46415" rtlCol="0" anchor="b"/>
          <a:lstStyle>
            <a:lvl1pPr algn="r">
              <a:defRPr sz="1200"/>
            </a:lvl1pPr>
          </a:lstStyle>
          <a:p>
            <a:fld id="{9F6A5332-DC95-4CA9-BB67-AFA1145FD710}" type="slidenum">
              <a:rPr lang="en-US" smtClean="0"/>
              <a:t>‹#›</a:t>
            </a:fld>
            <a:endParaRPr lang="en-US"/>
          </a:p>
        </p:txBody>
      </p:sp>
    </p:spTree>
    <p:extLst>
      <p:ext uri="{BB962C8B-B14F-4D97-AF65-F5344CB8AC3E}">
        <p14:creationId xmlns:p14="http://schemas.microsoft.com/office/powerpoint/2010/main" val="159323660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2830" tIns="46415" rIns="92830" bIns="46415"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2830" tIns="46415" rIns="92830" bIns="46415" rtlCol="0"/>
          <a:lstStyle>
            <a:lvl1pPr algn="r">
              <a:defRPr sz="1200"/>
            </a:lvl1pPr>
          </a:lstStyle>
          <a:p>
            <a:fld id="{677ECD45-E2CC-4BB0-8C36-CB7EFA5B886E}" type="datetimeFigureOut">
              <a:rPr lang="en-US" smtClean="0"/>
              <a:t>8/8/2017</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2830" tIns="46415" rIns="92830" bIns="46415" rtlCol="0" anchor="ctr"/>
          <a:lstStyle/>
          <a:p>
            <a:endParaRPr lang="en-US"/>
          </a:p>
        </p:txBody>
      </p:sp>
      <p:sp>
        <p:nvSpPr>
          <p:cNvPr id="5" name="Notes Placeholder 4"/>
          <p:cNvSpPr>
            <a:spLocks noGrp="1"/>
          </p:cNvSpPr>
          <p:nvPr>
            <p:ph type="body" sz="quarter" idx="3"/>
          </p:nvPr>
        </p:nvSpPr>
        <p:spPr>
          <a:xfrm>
            <a:off x="701040" y="4415791"/>
            <a:ext cx="5608320" cy="4183380"/>
          </a:xfrm>
          <a:prstGeom prst="rect">
            <a:avLst/>
          </a:prstGeom>
        </p:spPr>
        <p:txBody>
          <a:bodyPr vert="horz" lIns="92830" tIns="46415" rIns="92830" bIns="46415"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6"/>
            <a:ext cx="3037840" cy="464820"/>
          </a:xfrm>
          <a:prstGeom prst="rect">
            <a:avLst/>
          </a:prstGeom>
        </p:spPr>
        <p:txBody>
          <a:bodyPr vert="horz" lIns="92830" tIns="46415" rIns="92830" bIns="46415"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6"/>
            <a:ext cx="3037840" cy="464820"/>
          </a:xfrm>
          <a:prstGeom prst="rect">
            <a:avLst/>
          </a:prstGeom>
        </p:spPr>
        <p:txBody>
          <a:bodyPr vert="horz" lIns="92830" tIns="46415" rIns="92830" bIns="46415" rtlCol="0" anchor="b"/>
          <a:lstStyle>
            <a:lvl1pPr algn="r">
              <a:defRPr sz="1200"/>
            </a:lvl1pPr>
          </a:lstStyle>
          <a:p>
            <a:fld id="{D1116E44-3D2D-42E1-85A6-972398F97EFE}" type="slidenum">
              <a:rPr lang="en-US" smtClean="0"/>
              <a:t>‹#›</a:t>
            </a:fld>
            <a:endParaRPr lang="en-US"/>
          </a:p>
        </p:txBody>
      </p:sp>
    </p:spTree>
    <p:extLst>
      <p:ext uri="{BB962C8B-B14F-4D97-AF65-F5344CB8AC3E}">
        <p14:creationId xmlns:p14="http://schemas.microsoft.com/office/powerpoint/2010/main" val="8344960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1116E44-3D2D-42E1-85A6-972398F97EFE}" type="slidenum">
              <a:rPr lang="en-US" smtClean="0"/>
              <a:t>1</a:t>
            </a:fld>
            <a:endParaRPr lang="en-US"/>
          </a:p>
        </p:txBody>
      </p:sp>
    </p:spTree>
    <p:extLst>
      <p:ext uri="{BB962C8B-B14F-4D97-AF65-F5344CB8AC3E}">
        <p14:creationId xmlns:p14="http://schemas.microsoft.com/office/powerpoint/2010/main" val="386747736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1116E44-3D2D-42E1-85A6-972398F97EFE}" type="slidenum">
              <a:rPr lang="en-US" smtClean="0"/>
              <a:t>10</a:t>
            </a:fld>
            <a:endParaRPr lang="en-US"/>
          </a:p>
        </p:txBody>
      </p:sp>
    </p:spTree>
    <p:extLst>
      <p:ext uri="{BB962C8B-B14F-4D97-AF65-F5344CB8AC3E}">
        <p14:creationId xmlns:p14="http://schemas.microsoft.com/office/powerpoint/2010/main" val="96258166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aseline="0" dirty="0"/>
          </a:p>
          <a:p>
            <a:endParaRPr lang="en-US" dirty="0"/>
          </a:p>
        </p:txBody>
      </p:sp>
      <p:sp>
        <p:nvSpPr>
          <p:cNvPr id="4" name="Slide Number Placeholder 3"/>
          <p:cNvSpPr>
            <a:spLocks noGrp="1"/>
          </p:cNvSpPr>
          <p:nvPr>
            <p:ph type="sldNum" sz="quarter" idx="10"/>
          </p:nvPr>
        </p:nvSpPr>
        <p:spPr/>
        <p:txBody>
          <a:bodyPr/>
          <a:lstStyle/>
          <a:p>
            <a:fld id="{D1116E44-3D2D-42E1-85A6-972398F97EFE}" type="slidenum">
              <a:rPr lang="en-US" smtClean="0"/>
              <a:t>11</a:t>
            </a:fld>
            <a:endParaRPr lang="en-US"/>
          </a:p>
        </p:txBody>
      </p:sp>
    </p:spTree>
    <p:extLst>
      <p:ext uri="{BB962C8B-B14F-4D97-AF65-F5344CB8AC3E}">
        <p14:creationId xmlns:p14="http://schemas.microsoft.com/office/powerpoint/2010/main" val="88639875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aseline="0" dirty="0"/>
          </a:p>
        </p:txBody>
      </p:sp>
      <p:sp>
        <p:nvSpPr>
          <p:cNvPr id="4" name="Slide Number Placeholder 3"/>
          <p:cNvSpPr>
            <a:spLocks noGrp="1"/>
          </p:cNvSpPr>
          <p:nvPr>
            <p:ph type="sldNum" sz="quarter" idx="10"/>
          </p:nvPr>
        </p:nvSpPr>
        <p:spPr/>
        <p:txBody>
          <a:bodyPr/>
          <a:lstStyle/>
          <a:p>
            <a:fld id="{D1116E44-3D2D-42E1-85A6-972398F97EFE}" type="slidenum">
              <a:rPr lang="en-US" smtClean="0"/>
              <a:t>12</a:t>
            </a:fld>
            <a:endParaRPr lang="en-US"/>
          </a:p>
        </p:txBody>
      </p:sp>
    </p:spTree>
    <p:extLst>
      <p:ext uri="{BB962C8B-B14F-4D97-AF65-F5344CB8AC3E}">
        <p14:creationId xmlns:p14="http://schemas.microsoft.com/office/powerpoint/2010/main" val="61767053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aseline="0" dirty="0"/>
          </a:p>
        </p:txBody>
      </p:sp>
      <p:sp>
        <p:nvSpPr>
          <p:cNvPr id="4" name="Slide Number Placeholder 3"/>
          <p:cNvSpPr>
            <a:spLocks noGrp="1"/>
          </p:cNvSpPr>
          <p:nvPr>
            <p:ph type="sldNum" sz="quarter" idx="10"/>
          </p:nvPr>
        </p:nvSpPr>
        <p:spPr/>
        <p:txBody>
          <a:bodyPr/>
          <a:lstStyle/>
          <a:p>
            <a:fld id="{D1116E44-3D2D-42E1-85A6-972398F97EFE}" type="slidenum">
              <a:rPr lang="en-US" smtClean="0"/>
              <a:t>13</a:t>
            </a:fld>
            <a:endParaRPr lang="en-US"/>
          </a:p>
        </p:txBody>
      </p:sp>
    </p:spTree>
    <p:extLst>
      <p:ext uri="{BB962C8B-B14F-4D97-AF65-F5344CB8AC3E}">
        <p14:creationId xmlns:p14="http://schemas.microsoft.com/office/powerpoint/2010/main" val="74955571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endParaRPr lang="en-US" dirty="0"/>
          </a:p>
        </p:txBody>
      </p:sp>
      <p:sp>
        <p:nvSpPr>
          <p:cNvPr id="4" name="Slide Number Placeholder 3"/>
          <p:cNvSpPr>
            <a:spLocks noGrp="1"/>
          </p:cNvSpPr>
          <p:nvPr>
            <p:ph type="sldNum" sz="quarter" idx="10"/>
          </p:nvPr>
        </p:nvSpPr>
        <p:spPr/>
        <p:txBody>
          <a:bodyPr/>
          <a:lstStyle/>
          <a:p>
            <a:fld id="{D1116E44-3D2D-42E1-85A6-972398F97EFE}" type="slidenum">
              <a:rPr lang="en-US" smtClean="0"/>
              <a:t>14</a:t>
            </a:fld>
            <a:endParaRPr lang="en-US"/>
          </a:p>
        </p:txBody>
      </p:sp>
    </p:spTree>
    <p:extLst>
      <p:ext uri="{BB962C8B-B14F-4D97-AF65-F5344CB8AC3E}">
        <p14:creationId xmlns:p14="http://schemas.microsoft.com/office/powerpoint/2010/main" val="214936453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1116E44-3D2D-42E1-85A6-972398F97EFE}" type="slidenum">
              <a:rPr lang="en-US" smtClean="0"/>
              <a:t>15</a:t>
            </a:fld>
            <a:endParaRPr lang="en-US"/>
          </a:p>
        </p:txBody>
      </p:sp>
    </p:spTree>
    <p:extLst>
      <p:ext uri="{BB962C8B-B14F-4D97-AF65-F5344CB8AC3E}">
        <p14:creationId xmlns:p14="http://schemas.microsoft.com/office/powerpoint/2010/main" val="382476145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1116E44-3D2D-42E1-85A6-972398F97EFE}" type="slidenum">
              <a:rPr lang="en-US" smtClean="0"/>
              <a:t>16</a:t>
            </a:fld>
            <a:endParaRPr lang="en-US"/>
          </a:p>
        </p:txBody>
      </p:sp>
    </p:spTree>
    <p:extLst>
      <p:ext uri="{BB962C8B-B14F-4D97-AF65-F5344CB8AC3E}">
        <p14:creationId xmlns:p14="http://schemas.microsoft.com/office/powerpoint/2010/main" val="225524158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1" dirty="0"/>
          </a:p>
        </p:txBody>
      </p:sp>
      <p:sp>
        <p:nvSpPr>
          <p:cNvPr id="4" name="Slide Number Placeholder 3"/>
          <p:cNvSpPr>
            <a:spLocks noGrp="1"/>
          </p:cNvSpPr>
          <p:nvPr>
            <p:ph type="sldNum" sz="quarter" idx="10"/>
          </p:nvPr>
        </p:nvSpPr>
        <p:spPr/>
        <p:txBody>
          <a:bodyPr/>
          <a:lstStyle/>
          <a:p>
            <a:fld id="{D1116E44-3D2D-42E1-85A6-972398F97EFE}" type="slidenum">
              <a:rPr lang="en-US" smtClean="0"/>
              <a:t>17</a:t>
            </a:fld>
            <a:endParaRPr lang="en-US"/>
          </a:p>
        </p:txBody>
      </p:sp>
    </p:spTree>
    <p:extLst>
      <p:ext uri="{BB962C8B-B14F-4D97-AF65-F5344CB8AC3E}">
        <p14:creationId xmlns:p14="http://schemas.microsoft.com/office/powerpoint/2010/main" val="51435122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1116E44-3D2D-42E1-85A6-972398F97EFE}" type="slidenum">
              <a:rPr lang="en-US" smtClean="0"/>
              <a:t>18</a:t>
            </a:fld>
            <a:endParaRPr lang="en-US"/>
          </a:p>
        </p:txBody>
      </p:sp>
    </p:spTree>
    <p:extLst>
      <p:ext uri="{BB962C8B-B14F-4D97-AF65-F5344CB8AC3E}">
        <p14:creationId xmlns:p14="http://schemas.microsoft.com/office/powerpoint/2010/main" val="364685765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1116E44-3D2D-42E1-85A6-972398F97EFE}" type="slidenum">
              <a:rPr lang="en-US" smtClean="0"/>
              <a:t>19</a:t>
            </a:fld>
            <a:endParaRPr lang="en-US"/>
          </a:p>
        </p:txBody>
      </p:sp>
    </p:spTree>
    <p:extLst>
      <p:ext uri="{BB962C8B-B14F-4D97-AF65-F5344CB8AC3E}">
        <p14:creationId xmlns:p14="http://schemas.microsoft.com/office/powerpoint/2010/main" val="357226514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1116E44-3D2D-42E1-85A6-972398F97EFE}" type="slidenum">
              <a:rPr lang="en-US" smtClean="0"/>
              <a:t>2</a:t>
            </a:fld>
            <a:endParaRPr lang="en-US"/>
          </a:p>
        </p:txBody>
      </p:sp>
    </p:spTree>
    <p:extLst>
      <p:ext uri="{BB962C8B-B14F-4D97-AF65-F5344CB8AC3E}">
        <p14:creationId xmlns:p14="http://schemas.microsoft.com/office/powerpoint/2010/main" val="3808004177"/>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1116E44-3D2D-42E1-85A6-972398F97EFE}" type="slidenum">
              <a:rPr lang="en-US" smtClean="0"/>
              <a:t>20</a:t>
            </a:fld>
            <a:endParaRPr lang="en-US"/>
          </a:p>
        </p:txBody>
      </p:sp>
    </p:spTree>
    <p:extLst>
      <p:ext uri="{BB962C8B-B14F-4D97-AF65-F5344CB8AC3E}">
        <p14:creationId xmlns:p14="http://schemas.microsoft.com/office/powerpoint/2010/main" val="165539719"/>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1" baseline="0" dirty="0"/>
          </a:p>
        </p:txBody>
      </p:sp>
      <p:sp>
        <p:nvSpPr>
          <p:cNvPr id="4" name="Slide Number Placeholder 3"/>
          <p:cNvSpPr>
            <a:spLocks noGrp="1"/>
          </p:cNvSpPr>
          <p:nvPr>
            <p:ph type="sldNum" sz="quarter" idx="10"/>
          </p:nvPr>
        </p:nvSpPr>
        <p:spPr/>
        <p:txBody>
          <a:bodyPr/>
          <a:lstStyle/>
          <a:p>
            <a:fld id="{D1116E44-3D2D-42E1-85A6-972398F97EFE}" type="slidenum">
              <a:rPr lang="en-US" smtClean="0"/>
              <a:t>21</a:t>
            </a:fld>
            <a:endParaRPr lang="en-US"/>
          </a:p>
        </p:txBody>
      </p:sp>
    </p:spTree>
    <p:extLst>
      <p:ext uri="{BB962C8B-B14F-4D97-AF65-F5344CB8AC3E}">
        <p14:creationId xmlns:p14="http://schemas.microsoft.com/office/powerpoint/2010/main" val="1030500407"/>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1116E44-3D2D-42E1-85A6-972398F97EFE}" type="slidenum">
              <a:rPr lang="en-US" smtClean="0"/>
              <a:t>23</a:t>
            </a:fld>
            <a:endParaRPr lang="en-US"/>
          </a:p>
        </p:txBody>
      </p:sp>
    </p:spTree>
    <p:extLst>
      <p:ext uri="{BB962C8B-B14F-4D97-AF65-F5344CB8AC3E}">
        <p14:creationId xmlns:p14="http://schemas.microsoft.com/office/powerpoint/2010/main" val="2061530995"/>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28299">
              <a:defRPr/>
            </a:pPr>
            <a:endParaRPr lang="en-US" baseline="0" dirty="0"/>
          </a:p>
        </p:txBody>
      </p:sp>
      <p:sp>
        <p:nvSpPr>
          <p:cNvPr id="4" name="Slide Number Placeholder 3"/>
          <p:cNvSpPr>
            <a:spLocks noGrp="1"/>
          </p:cNvSpPr>
          <p:nvPr>
            <p:ph type="sldNum" sz="quarter" idx="10"/>
          </p:nvPr>
        </p:nvSpPr>
        <p:spPr/>
        <p:txBody>
          <a:bodyPr/>
          <a:lstStyle/>
          <a:p>
            <a:fld id="{D1116E44-3D2D-42E1-85A6-972398F97EFE}" type="slidenum">
              <a:rPr lang="en-US" smtClean="0"/>
              <a:t>24</a:t>
            </a:fld>
            <a:endParaRPr lang="en-US"/>
          </a:p>
        </p:txBody>
      </p:sp>
    </p:spTree>
    <p:extLst>
      <p:ext uri="{BB962C8B-B14F-4D97-AF65-F5344CB8AC3E}">
        <p14:creationId xmlns:p14="http://schemas.microsoft.com/office/powerpoint/2010/main" val="2421202949"/>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10"/>
          </p:nvPr>
        </p:nvSpPr>
        <p:spPr/>
        <p:txBody>
          <a:bodyPr/>
          <a:lstStyle/>
          <a:p>
            <a:fld id="{D1116E44-3D2D-42E1-85A6-972398F97EFE}" type="slidenum">
              <a:rPr lang="en-US" smtClean="0"/>
              <a:t>25</a:t>
            </a:fld>
            <a:endParaRPr lang="en-US"/>
          </a:p>
        </p:txBody>
      </p:sp>
    </p:spTree>
    <p:extLst>
      <p:ext uri="{BB962C8B-B14F-4D97-AF65-F5344CB8AC3E}">
        <p14:creationId xmlns:p14="http://schemas.microsoft.com/office/powerpoint/2010/main" val="4160933013"/>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1" dirty="0"/>
          </a:p>
        </p:txBody>
      </p:sp>
      <p:sp>
        <p:nvSpPr>
          <p:cNvPr id="4" name="Slide Number Placeholder 3"/>
          <p:cNvSpPr>
            <a:spLocks noGrp="1"/>
          </p:cNvSpPr>
          <p:nvPr>
            <p:ph type="sldNum" sz="quarter" idx="10"/>
          </p:nvPr>
        </p:nvSpPr>
        <p:spPr/>
        <p:txBody>
          <a:bodyPr/>
          <a:lstStyle/>
          <a:p>
            <a:fld id="{D1116E44-3D2D-42E1-85A6-972398F97EFE}" type="slidenum">
              <a:rPr lang="en-US" smtClean="0"/>
              <a:t>26</a:t>
            </a:fld>
            <a:endParaRPr lang="en-US"/>
          </a:p>
        </p:txBody>
      </p:sp>
    </p:spTree>
    <p:extLst>
      <p:ext uri="{BB962C8B-B14F-4D97-AF65-F5344CB8AC3E}">
        <p14:creationId xmlns:p14="http://schemas.microsoft.com/office/powerpoint/2010/main" val="3157656872"/>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1116E44-3D2D-42E1-85A6-972398F97EFE}" type="slidenum">
              <a:rPr lang="en-US" smtClean="0"/>
              <a:t>27</a:t>
            </a:fld>
            <a:endParaRPr lang="en-US"/>
          </a:p>
        </p:txBody>
      </p:sp>
    </p:spTree>
    <p:extLst>
      <p:ext uri="{BB962C8B-B14F-4D97-AF65-F5344CB8AC3E}">
        <p14:creationId xmlns:p14="http://schemas.microsoft.com/office/powerpoint/2010/main" val="2737155915"/>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baseline="0" dirty="0">
              <a:solidFill>
                <a:srgbClr val="0070C0"/>
              </a:solidFill>
            </a:endParaRPr>
          </a:p>
        </p:txBody>
      </p:sp>
      <p:sp>
        <p:nvSpPr>
          <p:cNvPr id="4" name="Slide Number Placeholder 3"/>
          <p:cNvSpPr>
            <a:spLocks noGrp="1"/>
          </p:cNvSpPr>
          <p:nvPr>
            <p:ph type="sldNum" sz="quarter" idx="10"/>
          </p:nvPr>
        </p:nvSpPr>
        <p:spPr/>
        <p:txBody>
          <a:bodyPr/>
          <a:lstStyle/>
          <a:p>
            <a:fld id="{D1116E44-3D2D-42E1-85A6-972398F97EFE}" type="slidenum">
              <a:rPr lang="en-US" smtClean="0"/>
              <a:t>28</a:t>
            </a:fld>
            <a:endParaRPr lang="en-US"/>
          </a:p>
        </p:txBody>
      </p:sp>
    </p:spTree>
    <p:extLst>
      <p:ext uri="{BB962C8B-B14F-4D97-AF65-F5344CB8AC3E}">
        <p14:creationId xmlns:p14="http://schemas.microsoft.com/office/powerpoint/2010/main" val="3637793342"/>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1116E44-3D2D-42E1-85A6-972398F97EFE}" type="slidenum">
              <a:rPr lang="en-US" smtClean="0"/>
              <a:t>29</a:t>
            </a:fld>
            <a:endParaRPr lang="en-US"/>
          </a:p>
        </p:txBody>
      </p:sp>
    </p:spTree>
    <p:extLst>
      <p:ext uri="{BB962C8B-B14F-4D97-AF65-F5344CB8AC3E}">
        <p14:creationId xmlns:p14="http://schemas.microsoft.com/office/powerpoint/2010/main" val="430288653"/>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1116E44-3D2D-42E1-85A6-972398F97EFE}" type="slidenum">
              <a:rPr lang="en-US" smtClean="0"/>
              <a:t>30</a:t>
            </a:fld>
            <a:endParaRPr lang="en-US"/>
          </a:p>
        </p:txBody>
      </p:sp>
    </p:spTree>
    <p:extLst>
      <p:ext uri="{BB962C8B-B14F-4D97-AF65-F5344CB8AC3E}">
        <p14:creationId xmlns:p14="http://schemas.microsoft.com/office/powerpoint/2010/main" val="242524024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aseline="0" dirty="0"/>
          </a:p>
        </p:txBody>
      </p:sp>
      <p:sp>
        <p:nvSpPr>
          <p:cNvPr id="4" name="Slide Number Placeholder 3"/>
          <p:cNvSpPr>
            <a:spLocks noGrp="1"/>
          </p:cNvSpPr>
          <p:nvPr>
            <p:ph type="sldNum" sz="quarter" idx="10"/>
          </p:nvPr>
        </p:nvSpPr>
        <p:spPr/>
        <p:txBody>
          <a:bodyPr/>
          <a:lstStyle/>
          <a:p>
            <a:fld id="{D1116E44-3D2D-42E1-85A6-972398F97EFE}" type="slidenum">
              <a:rPr lang="en-US" smtClean="0"/>
              <a:t>3</a:t>
            </a:fld>
            <a:endParaRPr lang="en-US"/>
          </a:p>
        </p:txBody>
      </p:sp>
    </p:spTree>
    <p:extLst>
      <p:ext uri="{BB962C8B-B14F-4D97-AF65-F5344CB8AC3E}">
        <p14:creationId xmlns:p14="http://schemas.microsoft.com/office/powerpoint/2010/main" val="214115897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baseline="0" dirty="0"/>
          </a:p>
        </p:txBody>
      </p:sp>
      <p:sp>
        <p:nvSpPr>
          <p:cNvPr id="4" name="Slide Number Placeholder 3"/>
          <p:cNvSpPr>
            <a:spLocks noGrp="1"/>
          </p:cNvSpPr>
          <p:nvPr>
            <p:ph type="sldNum" sz="quarter" idx="10"/>
          </p:nvPr>
        </p:nvSpPr>
        <p:spPr/>
        <p:txBody>
          <a:bodyPr/>
          <a:lstStyle/>
          <a:p>
            <a:fld id="{D1116E44-3D2D-42E1-85A6-972398F97EFE}" type="slidenum">
              <a:rPr lang="en-US" smtClean="0"/>
              <a:t>4</a:t>
            </a:fld>
            <a:endParaRPr lang="en-US"/>
          </a:p>
        </p:txBody>
      </p:sp>
    </p:spTree>
    <p:extLst>
      <p:ext uri="{BB962C8B-B14F-4D97-AF65-F5344CB8AC3E}">
        <p14:creationId xmlns:p14="http://schemas.microsoft.com/office/powerpoint/2010/main" val="197276057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1116E44-3D2D-42E1-85A6-972398F97EFE}" type="slidenum">
              <a:rPr lang="en-US" smtClean="0"/>
              <a:t>5</a:t>
            </a:fld>
            <a:endParaRPr lang="en-US"/>
          </a:p>
        </p:txBody>
      </p:sp>
    </p:spTree>
    <p:extLst>
      <p:ext uri="{BB962C8B-B14F-4D97-AF65-F5344CB8AC3E}">
        <p14:creationId xmlns:p14="http://schemas.microsoft.com/office/powerpoint/2010/main" val="282488150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1116E44-3D2D-42E1-85A6-972398F97EFE}" type="slidenum">
              <a:rPr lang="en-US" smtClean="0"/>
              <a:t>6</a:t>
            </a:fld>
            <a:endParaRPr lang="en-US"/>
          </a:p>
        </p:txBody>
      </p:sp>
    </p:spTree>
    <p:extLst>
      <p:ext uri="{BB962C8B-B14F-4D97-AF65-F5344CB8AC3E}">
        <p14:creationId xmlns:p14="http://schemas.microsoft.com/office/powerpoint/2010/main" val="221478359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1116E44-3D2D-42E1-85A6-972398F97EFE}" type="slidenum">
              <a:rPr lang="en-US" smtClean="0"/>
              <a:t>7</a:t>
            </a:fld>
            <a:endParaRPr lang="en-US"/>
          </a:p>
        </p:txBody>
      </p:sp>
    </p:spTree>
    <p:extLst>
      <p:ext uri="{BB962C8B-B14F-4D97-AF65-F5344CB8AC3E}">
        <p14:creationId xmlns:p14="http://schemas.microsoft.com/office/powerpoint/2010/main" val="421574182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1116E44-3D2D-42E1-85A6-972398F97EFE}" type="slidenum">
              <a:rPr lang="en-US" smtClean="0"/>
              <a:t>8</a:t>
            </a:fld>
            <a:endParaRPr lang="en-US"/>
          </a:p>
        </p:txBody>
      </p:sp>
    </p:spTree>
    <p:extLst>
      <p:ext uri="{BB962C8B-B14F-4D97-AF65-F5344CB8AC3E}">
        <p14:creationId xmlns:p14="http://schemas.microsoft.com/office/powerpoint/2010/main" val="45615173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28299">
              <a:defRPr/>
            </a:pPr>
            <a:endParaRPr lang="en-US" dirty="0"/>
          </a:p>
        </p:txBody>
      </p:sp>
      <p:sp>
        <p:nvSpPr>
          <p:cNvPr id="4" name="Slide Number Placeholder 3"/>
          <p:cNvSpPr>
            <a:spLocks noGrp="1"/>
          </p:cNvSpPr>
          <p:nvPr>
            <p:ph type="sldNum" sz="quarter" idx="10"/>
          </p:nvPr>
        </p:nvSpPr>
        <p:spPr/>
        <p:txBody>
          <a:bodyPr/>
          <a:lstStyle/>
          <a:p>
            <a:fld id="{D1116E44-3D2D-42E1-85A6-972398F97EFE}" type="slidenum">
              <a:rPr lang="en-US" smtClean="0"/>
              <a:t>9</a:t>
            </a:fld>
            <a:endParaRPr lang="en-US"/>
          </a:p>
        </p:txBody>
      </p:sp>
    </p:spTree>
    <p:extLst>
      <p:ext uri="{BB962C8B-B14F-4D97-AF65-F5344CB8AC3E}">
        <p14:creationId xmlns:p14="http://schemas.microsoft.com/office/powerpoint/2010/main" val="3222531166"/>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pic>
        <p:nvPicPr>
          <p:cNvPr id="1026" name="Picture 2"/>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609600" y="2116464"/>
            <a:ext cx="2037335" cy="120797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itle 1"/>
          <p:cNvSpPr>
            <a:spLocks noGrp="1"/>
          </p:cNvSpPr>
          <p:nvPr>
            <p:ph type="ctrTitle" hasCustomPrompt="1"/>
          </p:nvPr>
        </p:nvSpPr>
        <p:spPr>
          <a:xfrm>
            <a:off x="2819400" y="1571839"/>
            <a:ext cx="5791200" cy="2362200"/>
          </a:xfrm>
        </p:spPr>
        <p:txBody>
          <a:bodyPr/>
          <a:lstStyle>
            <a:lvl1pPr algn="l">
              <a:defRPr baseline="0">
                <a:solidFill>
                  <a:sysClr val="windowText" lastClr="000000"/>
                </a:solidFill>
                <a:latin typeface="Franklin Gothic Demi Cond" panose="020B0706030402020204" pitchFamily="34" charset="0"/>
              </a:defRPr>
            </a:lvl1pPr>
          </a:lstStyle>
          <a:p>
            <a:r>
              <a:rPr lang="en-US" dirty="0"/>
              <a:t>Presentation title</a:t>
            </a:r>
          </a:p>
        </p:txBody>
      </p:sp>
      <p:sp>
        <p:nvSpPr>
          <p:cNvPr id="3" name="Subtitle 2"/>
          <p:cNvSpPr>
            <a:spLocks noGrp="1"/>
          </p:cNvSpPr>
          <p:nvPr>
            <p:ph type="subTitle" idx="1" hasCustomPrompt="1"/>
          </p:nvPr>
        </p:nvSpPr>
        <p:spPr>
          <a:xfrm>
            <a:off x="2819400" y="4086439"/>
            <a:ext cx="5791200" cy="1257300"/>
          </a:xfrm>
        </p:spPr>
        <p:txBody>
          <a:bodyPr/>
          <a:lstStyle>
            <a:lvl1pPr marL="0" indent="0" algn="l">
              <a:spcBef>
                <a:spcPts val="0"/>
              </a:spcBef>
              <a:buNone/>
              <a:defRPr sz="2800" baseline="0">
                <a:solidFill>
                  <a:sysClr val="windowText" lastClr="000000"/>
                </a:solidFill>
                <a:latin typeface="Franklin Gothic Demi Cond" panose="020B0706030402020204" pitchFamily="34" charset="0"/>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dirty="0"/>
              <a:t>Presenter Name</a:t>
            </a:r>
          </a:p>
          <a:p>
            <a:r>
              <a:rPr lang="en-US" dirty="0"/>
              <a:t>Presenter Title</a:t>
            </a:r>
          </a:p>
        </p:txBody>
      </p:sp>
      <p:cxnSp>
        <p:nvCxnSpPr>
          <p:cNvPr id="16" name="Straight Connector 15"/>
          <p:cNvCxnSpPr/>
          <p:nvPr userDrawn="1"/>
        </p:nvCxnSpPr>
        <p:spPr bwMode="auto">
          <a:xfrm>
            <a:off x="2818977" y="4075806"/>
            <a:ext cx="6553623" cy="0"/>
          </a:xfrm>
          <a:prstGeom prst="line">
            <a:avLst/>
          </a:prstGeom>
          <a:solidFill>
            <a:schemeClr val="accent1"/>
          </a:solidFill>
          <a:ln w="28575" cap="flat" cmpd="sng" algn="ctr">
            <a:solidFill>
              <a:schemeClr val="accent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Tree>
    <p:extLst>
      <p:ext uri="{BB962C8B-B14F-4D97-AF65-F5344CB8AC3E}">
        <p14:creationId xmlns:p14="http://schemas.microsoft.com/office/powerpoint/2010/main" val="3176058744"/>
      </p:ext>
    </p:extLst>
  </p:cSld>
  <p:clrMapOvr>
    <a:masterClrMapping/>
  </p:clrMapOvr>
  <mc:AlternateContent xmlns:mc="http://schemas.openxmlformats.org/markup-compatibility/2006" xmlns:p14="http://schemas.microsoft.com/office/powerpoint/2010/main">
    <mc:Choice Requires="p14">
      <p:transition p14:dur="250"/>
    </mc:Choice>
    <mc:Fallback xmlns="">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Bullets">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lvl1pPr>
              <a:defRPr>
                <a:latin typeface="Franklin Gothic Demi Cond" panose="020B0706030402020204" pitchFamily="34" charset="0"/>
              </a:defRPr>
            </a:lvl1pPr>
          </a:lstStyle>
          <a:p>
            <a:r>
              <a:rPr lang="en-US" dirty="0"/>
              <a:t>Click to edit title</a:t>
            </a:r>
          </a:p>
        </p:txBody>
      </p:sp>
      <p:sp>
        <p:nvSpPr>
          <p:cNvPr id="3" name="Content Placeholder 2"/>
          <p:cNvSpPr>
            <a:spLocks noGrp="1"/>
          </p:cNvSpPr>
          <p:nvPr>
            <p:ph idx="1" hasCustomPrompt="1"/>
          </p:nvPr>
        </p:nvSpPr>
        <p:spPr/>
        <p:txBody>
          <a:bodyPr/>
          <a:lstStyle>
            <a:lvl1pPr>
              <a:defRPr>
                <a:latin typeface="Franklin Gothic Medium Cond" panose="020B0606030402020204" pitchFamily="34" charset="0"/>
              </a:defRPr>
            </a:lvl1pPr>
            <a:lvl2pPr>
              <a:defRPr>
                <a:latin typeface="Franklin Gothic Medium Cond" panose="020B0606030402020204" pitchFamily="34" charset="0"/>
              </a:defRPr>
            </a:lvl2pPr>
            <a:lvl3pPr>
              <a:defRPr>
                <a:latin typeface="Franklin Gothic Medium Cond" panose="020B0606030402020204" pitchFamily="34" charset="0"/>
              </a:defRPr>
            </a:lvl3pPr>
            <a:lvl4pPr>
              <a:defRPr>
                <a:latin typeface="Franklin Gothic Medium Cond" panose="020B0606030402020204" pitchFamily="34" charset="0"/>
              </a:defRPr>
            </a:lvl4pPr>
            <a:lvl5pPr>
              <a:defRPr>
                <a:latin typeface="Franklin Gothic Medium Cond" panose="020B0606030402020204" pitchFamily="34" charset="0"/>
              </a:defRPr>
            </a:lvl5pPr>
          </a:lstStyle>
          <a:p>
            <a:pPr lvl="0"/>
            <a:r>
              <a:rPr lang="en-US" dirty="0"/>
              <a:t>Click to edit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p:cNvSpPr>
            <a:spLocks noGrp="1"/>
          </p:cNvSpPr>
          <p:nvPr>
            <p:ph type="body" sz="quarter" idx="10" hasCustomPrompt="1"/>
          </p:nvPr>
        </p:nvSpPr>
        <p:spPr>
          <a:xfrm>
            <a:off x="6921499" y="6506651"/>
            <a:ext cx="1786565" cy="276225"/>
          </a:xfrm>
        </p:spPr>
        <p:txBody>
          <a:bodyPr/>
          <a:lstStyle>
            <a:lvl1pPr marL="0" indent="0" algn="r">
              <a:buNone/>
              <a:defRPr sz="1200">
                <a:solidFill>
                  <a:schemeClr val="bg2"/>
                </a:solidFill>
              </a:defRPr>
            </a:lvl1pPr>
          </a:lstStyle>
          <a:p>
            <a:pPr lvl="0"/>
            <a:fld id="{72DD64DB-8081-4BBA-BD62-BF99D65BBE08}" type="slidenum">
              <a:rPr lang="en-US" smtClean="0"/>
              <a:t>‹#›</a:t>
            </a:fld>
            <a:endParaRPr lang="en-US" dirty="0"/>
          </a:p>
        </p:txBody>
      </p:sp>
    </p:spTree>
    <p:extLst>
      <p:ext uri="{BB962C8B-B14F-4D97-AF65-F5344CB8AC3E}">
        <p14:creationId xmlns:p14="http://schemas.microsoft.com/office/powerpoint/2010/main" val="2143451230"/>
      </p:ext>
    </p:extLst>
  </p:cSld>
  <p:clrMapOvr>
    <a:masterClrMapping/>
  </p:clrMapOvr>
  <mc:AlternateContent xmlns:mc="http://schemas.openxmlformats.org/markup-compatibility/2006" xmlns:p14="http://schemas.microsoft.com/office/powerpoint/2010/main">
    <mc:Choice Requires="p14">
      <p:transition p14:dur="250"/>
    </mc:Choice>
    <mc:Fallback xmlns="">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2 Column with 1 Head">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57200" y="203790"/>
            <a:ext cx="7223760" cy="914400"/>
          </a:xfrm>
        </p:spPr>
        <p:txBody>
          <a:bodyPr/>
          <a:lstStyle/>
          <a:p>
            <a:r>
              <a:rPr lang="en-US" dirty="0"/>
              <a:t>Click to edit title</a:t>
            </a:r>
          </a:p>
        </p:txBody>
      </p:sp>
      <p:sp>
        <p:nvSpPr>
          <p:cNvPr id="10" name="Content Placeholder 3"/>
          <p:cNvSpPr>
            <a:spLocks noGrp="1"/>
          </p:cNvSpPr>
          <p:nvPr>
            <p:ph sz="half" idx="13"/>
          </p:nvPr>
        </p:nvSpPr>
        <p:spPr>
          <a:xfrm>
            <a:off x="457200" y="1201479"/>
            <a:ext cx="4040188" cy="5046922"/>
          </a:xfrm>
        </p:spPr>
        <p:txBody>
          <a:bodyPr/>
          <a:lstStyle>
            <a:lvl1pPr marL="233363" indent="-233363">
              <a:defRPr sz="2400"/>
            </a:lvl1pPr>
            <a:lvl2pPr marL="690563" indent="-233363">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1" name="Content Placeholder 5"/>
          <p:cNvSpPr>
            <a:spLocks noGrp="1"/>
          </p:cNvSpPr>
          <p:nvPr>
            <p:ph sz="quarter" idx="4"/>
          </p:nvPr>
        </p:nvSpPr>
        <p:spPr>
          <a:xfrm>
            <a:off x="4645025" y="1201479"/>
            <a:ext cx="4041775" cy="5046922"/>
          </a:xfrm>
        </p:spPr>
        <p:txBody>
          <a:bodyPr/>
          <a:lstStyle>
            <a:lvl1pPr marL="233363" indent="-233363">
              <a:defRPr sz="2400"/>
            </a:lvl1pPr>
            <a:lvl2pPr marL="690563" indent="-233363">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1626564124"/>
      </p:ext>
    </p:extLst>
  </p:cSld>
  <p:clrMapOvr>
    <a:masterClrMapping/>
  </p:clrMapOvr>
  <mc:AlternateContent xmlns:mc="http://schemas.openxmlformats.org/markup-compatibility/2006" xmlns:p14="http://schemas.microsoft.com/office/powerpoint/2010/main">
    <mc:Choice Requires="p14">
      <p:transition p14:dur="250"/>
    </mc:Choice>
    <mc:Fallback xmlns="">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2 Column with 2 Hea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78464" y="1213847"/>
            <a:ext cx="4040188" cy="639762"/>
          </a:xfrm>
          <a:gradFill>
            <a:gsLst>
              <a:gs pos="17000">
                <a:schemeClr val="tx1">
                  <a:lumMod val="50000"/>
                </a:schemeClr>
              </a:gs>
              <a:gs pos="100000">
                <a:srgbClr val="2D4190"/>
              </a:gs>
            </a:gsLst>
            <a:lin ang="5400000" scaled="0"/>
          </a:gradFill>
        </p:spPr>
        <p:txBody>
          <a:bodyPr anchor="b"/>
          <a:lstStyle>
            <a:lvl1pPr marL="0" indent="0" algn="ctr">
              <a:buNone/>
              <a:defRPr sz="2400" b="0">
                <a:solidFill>
                  <a:schemeClr val="bg1"/>
                </a:solidFill>
                <a:latin typeface="Franklin Gothic Demi Cond" panose="020B0706030402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p:cNvSpPr>
            <a:spLocks noGrp="1"/>
          </p:cNvSpPr>
          <p:nvPr>
            <p:ph sz="half" idx="2"/>
          </p:nvPr>
        </p:nvSpPr>
        <p:spPr>
          <a:xfrm>
            <a:off x="457200" y="1881963"/>
            <a:ext cx="4040188" cy="4442637"/>
          </a:xfrm>
        </p:spPr>
        <p:txBody>
          <a:bodyPr/>
          <a:lstStyle>
            <a:lvl1pPr marL="233363" indent="-233363">
              <a:defRPr sz="2400"/>
            </a:lvl1pPr>
            <a:lvl2pPr marL="690563" indent="-233363">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p:cNvSpPr>
            <a:spLocks noGrp="1"/>
          </p:cNvSpPr>
          <p:nvPr>
            <p:ph type="body" sz="quarter" idx="3"/>
          </p:nvPr>
        </p:nvSpPr>
        <p:spPr>
          <a:xfrm>
            <a:off x="4655656" y="1213847"/>
            <a:ext cx="4041775" cy="639762"/>
          </a:xfrm>
          <a:gradFill>
            <a:gsLst>
              <a:gs pos="17000">
                <a:schemeClr val="tx1">
                  <a:lumMod val="50000"/>
                </a:schemeClr>
              </a:gs>
              <a:gs pos="100000">
                <a:srgbClr val="2D4190"/>
              </a:gs>
            </a:gsLst>
            <a:lin ang="5400000" scaled="0"/>
          </a:gradFill>
        </p:spPr>
        <p:txBody>
          <a:bodyPr anchor="b"/>
          <a:lstStyle>
            <a:lvl1pPr marL="0" indent="0" algn="ctr">
              <a:buNone/>
              <a:defRPr sz="2400" b="0">
                <a:solidFill>
                  <a:schemeClr val="bg1"/>
                </a:solidFill>
                <a:latin typeface="Franklin Gothic Demi Cond" panose="020B0706030402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5"/>
          <p:cNvSpPr>
            <a:spLocks noGrp="1"/>
          </p:cNvSpPr>
          <p:nvPr>
            <p:ph sz="quarter" idx="4"/>
          </p:nvPr>
        </p:nvSpPr>
        <p:spPr>
          <a:xfrm>
            <a:off x="4645025" y="1881963"/>
            <a:ext cx="4041775" cy="4442637"/>
          </a:xfrm>
        </p:spPr>
        <p:txBody>
          <a:bodyPr/>
          <a:lstStyle>
            <a:lvl1pPr marL="233363" indent="-233363">
              <a:defRPr sz="2400"/>
            </a:lvl1pPr>
            <a:lvl2pPr marL="690563" indent="-233363">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Text Placeholder 9"/>
          <p:cNvSpPr>
            <a:spLocks noGrp="1"/>
          </p:cNvSpPr>
          <p:nvPr>
            <p:ph type="body" sz="quarter" idx="14" hasCustomPrompt="1"/>
          </p:nvPr>
        </p:nvSpPr>
        <p:spPr>
          <a:xfrm>
            <a:off x="467833" y="267586"/>
            <a:ext cx="7223760" cy="914400"/>
          </a:xfrm>
        </p:spPr>
        <p:txBody>
          <a:bodyPr/>
          <a:lstStyle>
            <a:lvl1pPr marL="0" indent="0" algn="l">
              <a:buNone/>
              <a:defRPr sz="3800" b="0" baseline="0">
                <a:solidFill>
                  <a:schemeClr val="tx2"/>
                </a:solidFill>
                <a:latin typeface="Franklin Gothic Demi Cond" panose="020B0706030402020204" pitchFamily="34" charset="0"/>
              </a:defRPr>
            </a:lvl1pPr>
          </a:lstStyle>
          <a:p>
            <a:pPr lvl="0"/>
            <a:r>
              <a:rPr lang="en-US" dirty="0"/>
              <a:t>Click to edit title</a:t>
            </a:r>
          </a:p>
        </p:txBody>
      </p:sp>
    </p:spTree>
    <p:extLst>
      <p:ext uri="{BB962C8B-B14F-4D97-AF65-F5344CB8AC3E}">
        <p14:creationId xmlns:p14="http://schemas.microsoft.com/office/powerpoint/2010/main" val="195874405"/>
      </p:ext>
    </p:extLst>
  </p:cSld>
  <p:clrMapOvr>
    <a:masterClrMapping/>
  </p:clrMapOvr>
  <mc:AlternateContent xmlns:mc="http://schemas.openxmlformats.org/markup-compatibility/2006" xmlns:p14="http://schemas.microsoft.com/office/powerpoint/2010/main">
    <mc:Choice Requires="p14">
      <p:transition p14:dur="250"/>
    </mc:Choice>
    <mc:Fallback xmlns="">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Picture with Caption">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522767" y="5901069"/>
            <a:ext cx="6705600" cy="566738"/>
          </a:xfrm>
        </p:spPr>
        <p:txBody>
          <a:bodyPr anchor="t"/>
          <a:lstStyle>
            <a:lvl1pPr algn="l">
              <a:defRPr sz="1600" b="0" baseline="0"/>
            </a:lvl1pPr>
          </a:lstStyle>
          <a:p>
            <a:r>
              <a:rPr lang="en-US" dirty="0"/>
              <a:t>Click to add caption</a:t>
            </a:r>
          </a:p>
        </p:txBody>
      </p:sp>
      <p:sp>
        <p:nvSpPr>
          <p:cNvPr id="3" name="Picture Placeholder 2"/>
          <p:cNvSpPr>
            <a:spLocks noGrp="1"/>
          </p:cNvSpPr>
          <p:nvPr>
            <p:ph type="pic" idx="1"/>
          </p:nvPr>
        </p:nvSpPr>
        <p:spPr>
          <a:xfrm>
            <a:off x="533400" y="1295400"/>
            <a:ext cx="8077200" cy="4595037"/>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a:t>Click icon to add picture</a:t>
            </a:r>
          </a:p>
        </p:txBody>
      </p:sp>
      <p:sp>
        <p:nvSpPr>
          <p:cNvPr id="4" name="Title 1"/>
          <p:cNvSpPr txBox="1">
            <a:spLocks/>
          </p:cNvSpPr>
          <p:nvPr userDrawn="1"/>
        </p:nvSpPr>
        <p:spPr bwMode="auto">
          <a:xfrm>
            <a:off x="457200" y="203790"/>
            <a:ext cx="7223760" cy="9144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ctr" anchorCtr="0" compatLnSpc="1">
            <a:prstTxWarp prst="textNoShape">
              <a:avLst/>
            </a:prstTxWarp>
          </a:bodyPr>
          <a:lstStyle>
            <a:lvl1pPr algn="l" rtl="0" eaLnBrk="1" fontAlgn="base" hangingPunct="1">
              <a:spcBef>
                <a:spcPct val="0"/>
              </a:spcBef>
              <a:spcAft>
                <a:spcPct val="0"/>
              </a:spcAft>
              <a:defRPr sz="3800">
                <a:solidFill>
                  <a:schemeClr val="tx2"/>
                </a:solidFill>
                <a:latin typeface="Franklin Gothic Demi Cond" panose="020B0706030402020204" pitchFamily="34" charset="0"/>
                <a:ea typeface="+mj-ea"/>
                <a:cs typeface="+mj-cs"/>
              </a:defRPr>
            </a:lvl1pPr>
            <a:lvl2pPr algn="ctr" rtl="0" eaLnBrk="1" fontAlgn="base" hangingPunct="1">
              <a:spcBef>
                <a:spcPct val="0"/>
              </a:spcBef>
              <a:spcAft>
                <a:spcPct val="0"/>
              </a:spcAft>
              <a:defRPr sz="4400">
                <a:solidFill>
                  <a:schemeClr val="tx2"/>
                </a:solidFill>
                <a:latin typeface="Arial" charset="0"/>
                <a:ea typeface="ＭＳ Ｐゴシック" pitchFamily="-32" charset="-128"/>
              </a:defRPr>
            </a:lvl2pPr>
            <a:lvl3pPr algn="ctr" rtl="0" eaLnBrk="1" fontAlgn="base" hangingPunct="1">
              <a:spcBef>
                <a:spcPct val="0"/>
              </a:spcBef>
              <a:spcAft>
                <a:spcPct val="0"/>
              </a:spcAft>
              <a:defRPr sz="4400">
                <a:solidFill>
                  <a:schemeClr val="tx2"/>
                </a:solidFill>
                <a:latin typeface="Arial" charset="0"/>
                <a:ea typeface="ＭＳ Ｐゴシック" pitchFamily="-32" charset="-128"/>
              </a:defRPr>
            </a:lvl3pPr>
            <a:lvl4pPr algn="ctr" rtl="0" eaLnBrk="1" fontAlgn="base" hangingPunct="1">
              <a:spcBef>
                <a:spcPct val="0"/>
              </a:spcBef>
              <a:spcAft>
                <a:spcPct val="0"/>
              </a:spcAft>
              <a:defRPr sz="4400">
                <a:solidFill>
                  <a:schemeClr val="tx2"/>
                </a:solidFill>
                <a:latin typeface="Arial" charset="0"/>
                <a:ea typeface="ＭＳ Ｐゴシック" pitchFamily="-32" charset="-128"/>
              </a:defRPr>
            </a:lvl4pPr>
            <a:lvl5pPr algn="ctr" rtl="0" eaLnBrk="1" fontAlgn="base" hangingPunct="1">
              <a:spcBef>
                <a:spcPct val="0"/>
              </a:spcBef>
              <a:spcAft>
                <a:spcPct val="0"/>
              </a:spcAft>
              <a:defRPr sz="4400">
                <a:solidFill>
                  <a:schemeClr val="tx2"/>
                </a:solidFill>
                <a:latin typeface="Arial" charset="0"/>
                <a:ea typeface="ＭＳ Ｐゴシック" pitchFamily="-32" charset="-128"/>
              </a:defRPr>
            </a:lvl5pPr>
            <a:lvl6pPr marL="457200" algn="ctr" rtl="0" eaLnBrk="1" fontAlgn="base" hangingPunct="1">
              <a:spcBef>
                <a:spcPct val="0"/>
              </a:spcBef>
              <a:spcAft>
                <a:spcPct val="0"/>
              </a:spcAft>
              <a:defRPr sz="4400">
                <a:solidFill>
                  <a:schemeClr val="tx2"/>
                </a:solidFill>
                <a:latin typeface="Arial" charset="0"/>
                <a:ea typeface="ＭＳ Ｐゴシック" pitchFamily="-32" charset="-128"/>
              </a:defRPr>
            </a:lvl6pPr>
            <a:lvl7pPr marL="914400" algn="ctr" rtl="0" eaLnBrk="1" fontAlgn="base" hangingPunct="1">
              <a:spcBef>
                <a:spcPct val="0"/>
              </a:spcBef>
              <a:spcAft>
                <a:spcPct val="0"/>
              </a:spcAft>
              <a:defRPr sz="4400">
                <a:solidFill>
                  <a:schemeClr val="tx2"/>
                </a:solidFill>
                <a:latin typeface="Arial" charset="0"/>
                <a:ea typeface="ＭＳ Ｐゴシック" pitchFamily="-32" charset="-128"/>
              </a:defRPr>
            </a:lvl7pPr>
            <a:lvl8pPr marL="1371600" algn="ctr" rtl="0" eaLnBrk="1" fontAlgn="base" hangingPunct="1">
              <a:spcBef>
                <a:spcPct val="0"/>
              </a:spcBef>
              <a:spcAft>
                <a:spcPct val="0"/>
              </a:spcAft>
              <a:defRPr sz="4400">
                <a:solidFill>
                  <a:schemeClr val="tx2"/>
                </a:solidFill>
                <a:latin typeface="Arial" charset="0"/>
                <a:ea typeface="ＭＳ Ｐゴシック" pitchFamily="-32" charset="-128"/>
              </a:defRPr>
            </a:lvl8pPr>
            <a:lvl9pPr marL="1828800" algn="ctr" rtl="0" eaLnBrk="1" fontAlgn="base" hangingPunct="1">
              <a:spcBef>
                <a:spcPct val="0"/>
              </a:spcBef>
              <a:spcAft>
                <a:spcPct val="0"/>
              </a:spcAft>
              <a:defRPr sz="4400">
                <a:solidFill>
                  <a:schemeClr val="tx2"/>
                </a:solidFill>
                <a:latin typeface="Arial" charset="0"/>
                <a:ea typeface="ＭＳ Ｐゴシック" pitchFamily="-32" charset="-128"/>
              </a:defRPr>
            </a:lvl9pPr>
          </a:lstStyle>
          <a:p>
            <a:r>
              <a:rPr lang="en-US" kern="0"/>
              <a:t>Click to edit title</a:t>
            </a:r>
            <a:endParaRPr lang="en-US" kern="0" dirty="0"/>
          </a:p>
        </p:txBody>
      </p:sp>
    </p:spTree>
    <p:extLst>
      <p:ext uri="{BB962C8B-B14F-4D97-AF65-F5344CB8AC3E}">
        <p14:creationId xmlns:p14="http://schemas.microsoft.com/office/powerpoint/2010/main" val="3068597056"/>
      </p:ext>
    </p:extLst>
  </p:cSld>
  <p:clrMapOvr>
    <a:masterClrMapping/>
  </p:clrMapOvr>
  <mc:AlternateContent xmlns:mc="http://schemas.openxmlformats.org/markup-compatibility/2006" xmlns:p14="http://schemas.microsoft.com/office/powerpoint/2010/main">
    <mc:Choice Requires="p14">
      <p:transition p14:dur="250"/>
    </mc:Choice>
    <mc:Fallback xmlns="">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Content with Pictur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57200" y="1267039"/>
            <a:ext cx="3048000" cy="457200"/>
          </a:xfrm>
          <a:gradFill>
            <a:gsLst>
              <a:gs pos="17000">
                <a:schemeClr val="tx1">
                  <a:lumMod val="50000"/>
                </a:schemeClr>
              </a:gs>
              <a:gs pos="100000">
                <a:srgbClr val="2D4190"/>
              </a:gs>
            </a:gsLst>
            <a:lin ang="5400000" scaled="0"/>
          </a:gradFill>
        </p:spPr>
        <p:txBody>
          <a:bodyPr anchor="b"/>
          <a:lstStyle>
            <a:lvl1pPr algn="l">
              <a:defRPr sz="2400" b="1">
                <a:solidFill>
                  <a:schemeClr val="bg1"/>
                </a:solidFill>
                <a:latin typeface="Franklin Gothic Medium Cond" panose="020B0606030402020204" pitchFamily="34" charset="0"/>
              </a:defRPr>
            </a:lvl1pPr>
          </a:lstStyle>
          <a:p>
            <a:r>
              <a:rPr lang="en-US" dirty="0"/>
              <a:t>Click to edit title</a:t>
            </a:r>
          </a:p>
        </p:txBody>
      </p:sp>
      <p:sp>
        <p:nvSpPr>
          <p:cNvPr id="3" name="Content Placeholder 2"/>
          <p:cNvSpPr>
            <a:spLocks noGrp="1"/>
          </p:cNvSpPr>
          <p:nvPr>
            <p:ph idx="1" hasCustomPrompt="1"/>
          </p:nvPr>
        </p:nvSpPr>
        <p:spPr>
          <a:xfrm>
            <a:off x="3575050" y="1267040"/>
            <a:ext cx="5111750" cy="5059332"/>
          </a:xfrm>
        </p:spPr>
        <p:txBody>
          <a:bodyPr/>
          <a:lstStyle>
            <a:lvl1pPr marL="0" indent="0">
              <a:buNone/>
              <a:defRPr sz="3200" baseline="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dirty="0"/>
              <a:t>Insert object</a:t>
            </a:r>
          </a:p>
        </p:txBody>
      </p:sp>
      <p:sp>
        <p:nvSpPr>
          <p:cNvPr id="12" name="Text Placeholder 11"/>
          <p:cNvSpPr>
            <a:spLocks noGrp="1"/>
          </p:cNvSpPr>
          <p:nvPr>
            <p:ph type="body" sz="quarter" idx="14"/>
          </p:nvPr>
        </p:nvSpPr>
        <p:spPr>
          <a:xfrm>
            <a:off x="457200" y="1796902"/>
            <a:ext cx="3048000" cy="4527698"/>
          </a:xfrm>
        </p:spPr>
        <p:txBody>
          <a:bodyPr/>
          <a:lstStyle>
            <a:lvl1pPr marL="233363" indent="-233363">
              <a:defRPr sz="2400"/>
            </a:lvl1pPr>
            <a:lvl2pPr marL="690563" indent="-233363">
              <a:defRPr sz="2000"/>
            </a:lvl2pPr>
            <a:lvl3pPr>
              <a:defRPr sz="1800"/>
            </a:lvl3pPr>
            <a:lvl4pPr>
              <a:defRPr sz="1600"/>
            </a:lvl4pPr>
            <a:lvl5pPr>
              <a:defRPr sz="16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itle 1"/>
          <p:cNvSpPr txBox="1">
            <a:spLocks/>
          </p:cNvSpPr>
          <p:nvPr userDrawn="1"/>
        </p:nvSpPr>
        <p:spPr bwMode="auto">
          <a:xfrm>
            <a:off x="457200" y="203790"/>
            <a:ext cx="7223760" cy="9144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ctr" anchorCtr="0" compatLnSpc="1">
            <a:prstTxWarp prst="textNoShape">
              <a:avLst/>
            </a:prstTxWarp>
          </a:bodyPr>
          <a:lstStyle>
            <a:lvl1pPr algn="l" rtl="0" eaLnBrk="1" fontAlgn="base" hangingPunct="1">
              <a:spcBef>
                <a:spcPct val="0"/>
              </a:spcBef>
              <a:spcAft>
                <a:spcPct val="0"/>
              </a:spcAft>
              <a:defRPr sz="3800">
                <a:solidFill>
                  <a:schemeClr val="tx2"/>
                </a:solidFill>
                <a:latin typeface="Franklin Gothic Demi Cond" panose="020B0706030402020204" pitchFamily="34" charset="0"/>
                <a:ea typeface="+mj-ea"/>
                <a:cs typeface="+mj-cs"/>
              </a:defRPr>
            </a:lvl1pPr>
            <a:lvl2pPr algn="ctr" rtl="0" eaLnBrk="1" fontAlgn="base" hangingPunct="1">
              <a:spcBef>
                <a:spcPct val="0"/>
              </a:spcBef>
              <a:spcAft>
                <a:spcPct val="0"/>
              </a:spcAft>
              <a:defRPr sz="4400">
                <a:solidFill>
                  <a:schemeClr val="tx2"/>
                </a:solidFill>
                <a:latin typeface="Arial" charset="0"/>
                <a:ea typeface="ＭＳ Ｐゴシック" pitchFamily="-32" charset="-128"/>
              </a:defRPr>
            </a:lvl2pPr>
            <a:lvl3pPr algn="ctr" rtl="0" eaLnBrk="1" fontAlgn="base" hangingPunct="1">
              <a:spcBef>
                <a:spcPct val="0"/>
              </a:spcBef>
              <a:spcAft>
                <a:spcPct val="0"/>
              </a:spcAft>
              <a:defRPr sz="4400">
                <a:solidFill>
                  <a:schemeClr val="tx2"/>
                </a:solidFill>
                <a:latin typeface="Arial" charset="0"/>
                <a:ea typeface="ＭＳ Ｐゴシック" pitchFamily="-32" charset="-128"/>
              </a:defRPr>
            </a:lvl3pPr>
            <a:lvl4pPr algn="ctr" rtl="0" eaLnBrk="1" fontAlgn="base" hangingPunct="1">
              <a:spcBef>
                <a:spcPct val="0"/>
              </a:spcBef>
              <a:spcAft>
                <a:spcPct val="0"/>
              </a:spcAft>
              <a:defRPr sz="4400">
                <a:solidFill>
                  <a:schemeClr val="tx2"/>
                </a:solidFill>
                <a:latin typeface="Arial" charset="0"/>
                <a:ea typeface="ＭＳ Ｐゴシック" pitchFamily="-32" charset="-128"/>
              </a:defRPr>
            </a:lvl4pPr>
            <a:lvl5pPr algn="ctr" rtl="0" eaLnBrk="1" fontAlgn="base" hangingPunct="1">
              <a:spcBef>
                <a:spcPct val="0"/>
              </a:spcBef>
              <a:spcAft>
                <a:spcPct val="0"/>
              </a:spcAft>
              <a:defRPr sz="4400">
                <a:solidFill>
                  <a:schemeClr val="tx2"/>
                </a:solidFill>
                <a:latin typeface="Arial" charset="0"/>
                <a:ea typeface="ＭＳ Ｐゴシック" pitchFamily="-32" charset="-128"/>
              </a:defRPr>
            </a:lvl5pPr>
            <a:lvl6pPr marL="457200" algn="ctr" rtl="0" eaLnBrk="1" fontAlgn="base" hangingPunct="1">
              <a:spcBef>
                <a:spcPct val="0"/>
              </a:spcBef>
              <a:spcAft>
                <a:spcPct val="0"/>
              </a:spcAft>
              <a:defRPr sz="4400">
                <a:solidFill>
                  <a:schemeClr val="tx2"/>
                </a:solidFill>
                <a:latin typeface="Arial" charset="0"/>
                <a:ea typeface="ＭＳ Ｐゴシック" pitchFamily="-32" charset="-128"/>
              </a:defRPr>
            </a:lvl6pPr>
            <a:lvl7pPr marL="914400" algn="ctr" rtl="0" eaLnBrk="1" fontAlgn="base" hangingPunct="1">
              <a:spcBef>
                <a:spcPct val="0"/>
              </a:spcBef>
              <a:spcAft>
                <a:spcPct val="0"/>
              </a:spcAft>
              <a:defRPr sz="4400">
                <a:solidFill>
                  <a:schemeClr val="tx2"/>
                </a:solidFill>
                <a:latin typeface="Arial" charset="0"/>
                <a:ea typeface="ＭＳ Ｐゴシック" pitchFamily="-32" charset="-128"/>
              </a:defRPr>
            </a:lvl7pPr>
            <a:lvl8pPr marL="1371600" algn="ctr" rtl="0" eaLnBrk="1" fontAlgn="base" hangingPunct="1">
              <a:spcBef>
                <a:spcPct val="0"/>
              </a:spcBef>
              <a:spcAft>
                <a:spcPct val="0"/>
              </a:spcAft>
              <a:defRPr sz="4400">
                <a:solidFill>
                  <a:schemeClr val="tx2"/>
                </a:solidFill>
                <a:latin typeface="Arial" charset="0"/>
                <a:ea typeface="ＭＳ Ｐゴシック" pitchFamily="-32" charset="-128"/>
              </a:defRPr>
            </a:lvl8pPr>
            <a:lvl9pPr marL="1828800" algn="ctr" rtl="0" eaLnBrk="1" fontAlgn="base" hangingPunct="1">
              <a:spcBef>
                <a:spcPct val="0"/>
              </a:spcBef>
              <a:spcAft>
                <a:spcPct val="0"/>
              </a:spcAft>
              <a:defRPr sz="4400">
                <a:solidFill>
                  <a:schemeClr val="tx2"/>
                </a:solidFill>
                <a:latin typeface="Arial" charset="0"/>
                <a:ea typeface="ＭＳ Ｐゴシック" pitchFamily="-32" charset="-128"/>
              </a:defRPr>
            </a:lvl9pPr>
          </a:lstStyle>
          <a:p>
            <a:r>
              <a:rPr lang="en-US" kern="0"/>
              <a:t>Click to edit title</a:t>
            </a:r>
            <a:endParaRPr lang="en-US" kern="0" dirty="0"/>
          </a:p>
        </p:txBody>
      </p:sp>
    </p:spTree>
    <p:extLst>
      <p:ext uri="{BB962C8B-B14F-4D97-AF65-F5344CB8AC3E}">
        <p14:creationId xmlns:p14="http://schemas.microsoft.com/office/powerpoint/2010/main" val="2322278282"/>
      </p:ext>
    </p:extLst>
  </p:cSld>
  <p:clrMapOvr>
    <a:masterClrMapping/>
  </p:clrMapOvr>
  <mc:AlternateContent xmlns:mc="http://schemas.openxmlformats.org/markup-compatibility/2006" xmlns:p14="http://schemas.microsoft.com/office/powerpoint/2010/main">
    <mc:Choice Requires="p14">
      <p:transition p14:dur="250"/>
    </mc:Choice>
    <mc:Fallback xmlns="">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p>
            <a:r>
              <a:rPr lang="en-US" dirty="0"/>
              <a:t>Click to edit title</a:t>
            </a:r>
          </a:p>
        </p:txBody>
      </p:sp>
    </p:spTree>
    <p:extLst>
      <p:ext uri="{BB962C8B-B14F-4D97-AF65-F5344CB8AC3E}">
        <p14:creationId xmlns:p14="http://schemas.microsoft.com/office/powerpoint/2010/main" val="4152787182"/>
      </p:ext>
    </p:extLst>
  </p:cSld>
  <p:clrMapOvr>
    <a:masterClrMapping/>
  </p:clrMapOvr>
  <mc:AlternateContent xmlns:mc="http://schemas.openxmlformats.org/markup-compatibility/2006" xmlns:p14="http://schemas.microsoft.com/office/powerpoint/2010/main">
    <mc:Choice Requires="p14">
      <p:transition p14:dur="250"/>
    </mc:Choice>
    <mc:Fallback xmlns="">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with DHHS logo">
    <p:spTree>
      <p:nvGrpSpPr>
        <p:cNvPr id="1" name=""/>
        <p:cNvGrpSpPr/>
        <p:nvPr/>
      </p:nvGrpSpPr>
      <p:grpSpPr>
        <a:xfrm>
          <a:off x="0" y="0"/>
          <a:ext cx="0" cy="0"/>
          <a:chOff x="0" y="0"/>
          <a:chExt cx="0" cy="0"/>
        </a:xfrm>
      </p:grpSpPr>
    </p:spTree>
    <p:extLst>
      <p:ext uri="{BB962C8B-B14F-4D97-AF65-F5344CB8AC3E}">
        <p14:creationId xmlns:p14="http://schemas.microsoft.com/office/powerpoint/2010/main" val="294658652"/>
      </p:ext>
    </p:extLst>
  </p:cSld>
  <p:clrMapOvr>
    <a:masterClrMapping/>
  </p:clrMapOvr>
  <mc:AlternateContent xmlns:mc="http://schemas.openxmlformats.org/markup-compatibility/2006" xmlns:p14="http://schemas.microsoft.com/office/powerpoint/2010/main">
    <mc:Choice Requires="p14">
      <p:transition p14:dur="250"/>
    </mc:Choice>
    <mc:Fallback xmlns="">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blank" preserve="1">
  <p:cSld name="5_Blank with DHHS logo">
    <p:spTree>
      <p:nvGrpSpPr>
        <p:cNvPr id="1" name=""/>
        <p:cNvGrpSpPr/>
        <p:nvPr/>
      </p:nvGrpSpPr>
      <p:grpSpPr>
        <a:xfrm>
          <a:off x="0" y="0"/>
          <a:ext cx="0" cy="0"/>
          <a:chOff x="0" y="0"/>
          <a:chExt cx="0" cy="0"/>
        </a:xfrm>
      </p:grpSpPr>
    </p:spTree>
    <p:extLst>
      <p:ext uri="{BB962C8B-B14F-4D97-AF65-F5344CB8AC3E}">
        <p14:creationId xmlns:p14="http://schemas.microsoft.com/office/powerpoint/2010/main" val="3108417871"/>
      </p:ext>
    </p:extLst>
  </p:cSld>
  <p:clrMapOvr>
    <a:masterClrMapping/>
  </p:clrMapOvr>
  <mc:AlternateContent xmlns:mc="http://schemas.openxmlformats.org/markup-compatibility/2006" xmlns:p14="http://schemas.microsoft.com/office/powerpoint/2010/main">
    <mc:Choice Requires="p14">
      <p:transition p14:dur="250"/>
    </mc:Choice>
    <mc:Fallback xmlns="">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png"/><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522768" y="193158"/>
            <a:ext cx="7223760" cy="9144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dirty="0"/>
              <a:t>Click to edit Master title style</a:t>
            </a:r>
          </a:p>
        </p:txBody>
      </p:sp>
      <p:sp>
        <p:nvSpPr>
          <p:cNvPr id="1027" name="Rectangle 3"/>
          <p:cNvSpPr>
            <a:spLocks noGrp="1" noChangeArrowheads="1"/>
          </p:cNvSpPr>
          <p:nvPr>
            <p:ph type="body" idx="1"/>
          </p:nvPr>
        </p:nvSpPr>
        <p:spPr bwMode="auto">
          <a:xfrm>
            <a:off x="533400" y="1244009"/>
            <a:ext cx="8077200" cy="500439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dirty="0"/>
              <a:t>Click to edit Master text styles</a:t>
            </a:r>
          </a:p>
          <a:p>
            <a:pPr lvl="1"/>
            <a:r>
              <a:rPr lang="en-US" altLang="en-US" dirty="0"/>
              <a:t>Second level</a:t>
            </a:r>
          </a:p>
          <a:p>
            <a:pPr lvl="2"/>
            <a:r>
              <a:rPr lang="en-US" altLang="en-US" dirty="0"/>
              <a:t>Third level</a:t>
            </a:r>
          </a:p>
          <a:p>
            <a:pPr lvl="3"/>
            <a:r>
              <a:rPr lang="en-US" altLang="en-US" dirty="0"/>
              <a:t>Fourth level</a:t>
            </a:r>
          </a:p>
          <a:p>
            <a:pPr lvl="4"/>
            <a:r>
              <a:rPr lang="en-US" altLang="en-US" dirty="0"/>
              <a:t>Fifth level</a:t>
            </a:r>
          </a:p>
        </p:txBody>
      </p:sp>
      <p:pic>
        <p:nvPicPr>
          <p:cNvPr id="7" name="Picture 5" descr="Content Slide (White)"/>
          <p:cNvPicPr>
            <a:picLocks noChangeAspect="1" noChangeArrowheads="1"/>
          </p:cNvPicPr>
          <p:nvPr/>
        </p:nvPicPr>
        <p:blipFill rotWithShape="1">
          <a:blip r:embed="rId11" cstate="print">
            <a:extLst>
              <a:ext uri="{28A0092B-C50C-407E-A947-70E740481C1C}">
                <a14:useLocalDpi xmlns:a14="http://schemas.microsoft.com/office/drawing/2010/main" val="0"/>
              </a:ext>
            </a:extLst>
          </a:blip>
          <a:srcRect r="85509"/>
          <a:stretch/>
        </p:blipFill>
        <p:spPr bwMode="auto">
          <a:xfrm>
            <a:off x="7795437" y="346460"/>
            <a:ext cx="963612" cy="5679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10" name="Straight Connector 9"/>
          <p:cNvCxnSpPr/>
          <p:nvPr userDrawn="1"/>
        </p:nvCxnSpPr>
        <p:spPr bwMode="auto">
          <a:xfrm>
            <a:off x="-76200" y="999464"/>
            <a:ext cx="9296400" cy="0"/>
          </a:xfrm>
          <a:prstGeom prst="line">
            <a:avLst/>
          </a:prstGeom>
          <a:solidFill>
            <a:schemeClr val="accent1"/>
          </a:solidFill>
          <a:ln w="28575" cap="flat" cmpd="sng" algn="ctr">
            <a:solidFill>
              <a:schemeClr val="accent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8" name="Text Placeholder 4"/>
          <p:cNvSpPr txBox="1">
            <a:spLocks/>
          </p:cNvSpPr>
          <p:nvPr userDrawn="1"/>
        </p:nvSpPr>
        <p:spPr>
          <a:xfrm>
            <a:off x="6921499" y="6506651"/>
            <a:ext cx="1786565" cy="276225"/>
          </a:xfrm>
          <a:prstGeom prst="rect">
            <a:avLst/>
          </a:prstGeom>
        </p:spPr>
        <p:txBody>
          <a:bodyPr/>
          <a:lstStyle>
            <a:lvl1pPr marL="0" indent="0" algn="r" rtl="0" eaLnBrk="1" fontAlgn="base" hangingPunct="1">
              <a:spcBef>
                <a:spcPct val="20000"/>
              </a:spcBef>
              <a:spcAft>
                <a:spcPct val="0"/>
              </a:spcAft>
              <a:buNone/>
              <a:defRPr sz="1200">
                <a:solidFill>
                  <a:schemeClr val="bg2"/>
                </a:solidFill>
                <a:latin typeface="Franklin Gothic Medium Cond" panose="020B0606030402020204" pitchFamily="34" charset="0"/>
                <a:ea typeface="+mn-ea"/>
                <a:cs typeface="+mn-cs"/>
              </a:defRPr>
            </a:lvl1pPr>
            <a:lvl2pPr marL="742950" indent="-285750" algn="l" rtl="0" eaLnBrk="1" fontAlgn="base" hangingPunct="1">
              <a:spcBef>
                <a:spcPct val="20000"/>
              </a:spcBef>
              <a:spcAft>
                <a:spcPct val="0"/>
              </a:spcAft>
              <a:buChar char="–"/>
              <a:defRPr sz="2800">
                <a:solidFill>
                  <a:schemeClr val="tx2"/>
                </a:solidFill>
                <a:latin typeface="Franklin Gothic Medium Cond" panose="020B0606030402020204" pitchFamily="34" charset="0"/>
                <a:ea typeface="+mn-ea"/>
              </a:defRPr>
            </a:lvl2pPr>
            <a:lvl3pPr marL="1143000" indent="-228600" algn="l" rtl="0" eaLnBrk="1" fontAlgn="base" hangingPunct="1">
              <a:spcBef>
                <a:spcPct val="20000"/>
              </a:spcBef>
              <a:spcAft>
                <a:spcPct val="0"/>
              </a:spcAft>
              <a:buChar char="•"/>
              <a:defRPr sz="2400">
                <a:solidFill>
                  <a:schemeClr val="tx2"/>
                </a:solidFill>
                <a:latin typeface="Franklin Gothic Medium Cond" panose="020B0606030402020204" pitchFamily="34" charset="0"/>
                <a:ea typeface="+mn-ea"/>
              </a:defRPr>
            </a:lvl3pPr>
            <a:lvl4pPr marL="1600200" indent="-228600" algn="l" rtl="0" eaLnBrk="1" fontAlgn="base" hangingPunct="1">
              <a:spcBef>
                <a:spcPct val="20000"/>
              </a:spcBef>
              <a:spcAft>
                <a:spcPct val="0"/>
              </a:spcAft>
              <a:buChar char="–"/>
              <a:defRPr sz="2000">
                <a:solidFill>
                  <a:schemeClr val="tx2"/>
                </a:solidFill>
                <a:latin typeface="Franklin Gothic Medium Cond" panose="020B0606030402020204" pitchFamily="34" charset="0"/>
                <a:ea typeface="+mn-ea"/>
              </a:defRPr>
            </a:lvl4pPr>
            <a:lvl5pPr marL="2057400" indent="-228600" algn="l" rtl="0" eaLnBrk="1" fontAlgn="base" hangingPunct="1">
              <a:spcBef>
                <a:spcPct val="20000"/>
              </a:spcBef>
              <a:spcAft>
                <a:spcPct val="0"/>
              </a:spcAft>
              <a:buChar char="»"/>
              <a:defRPr sz="2000">
                <a:solidFill>
                  <a:schemeClr val="tx2"/>
                </a:solidFill>
                <a:latin typeface="Franklin Gothic Medium Cond" panose="020B0606030402020204" pitchFamily="34" charset="0"/>
                <a:ea typeface="+mn-ea"/>
              </a:defRPr>
            </a:lvl5pPr>
            <a:lvl6pPr marL="2514600" indent="-228600" algn="l" rtl="0" eaLnBrk="1" fontAlgn="base" hangingPunct="1">
              <a:spcBef>
                <a:spcPct val="20000"/>
              </a:spcBef>
              <a:spcAft>
                <a:spcPct val="0"/>
              </a:spcAft>
              <a:buChar char="»"/>
              <a:defRPr sz="2000">
                <a:solidFill>
                  <a:schemeClr val="tx1"/>
                </a:solidFill>
                <a:latin typeface="+mn-lt"/>
                <a:ea typeface="+mn-ea"/>
              </a:defRPr>
            </a:lvl6pPr>
            <a:lvl7pPr marL="2971800" indent="-228600" algn="l" rtl="0" eaLnBrk="1" fontAlgn="base" hangingPunct="1">
              <a:spcBef>
                <a:spcPct val="20000"/>
              </a:spcBef>
              <a:spcAft>
                <a:spcPct val="0"/>
              </a:spcAft>
              <a:buChar char="»"/>
              <a:defRPr sz="2000">
                <a:solidFill>
                  <a:schemeClr val="tx1"/>
                </a:solidFill>
                <a:latin typeface="+mn-lt"/>
                <a:ea typeface="+mn-ea"/>
              </a:defRPr>
            </a:lvl7pPr>
            <a:lvl8pPr marL="3429000" indent="-228600" algn="l" rtl="0" eaLnBrk="1" fontAlgn="base" hangingPunct="1">
              <a:spcBef>
                <a:spcPct val="20000"/>
              </a:spcBef>
              <a:spcAft>
                <a:spcPct val="0"/>
              </a:spcAft>
              <a:buChar char="»"/>
              <a:defRPr sz="2000">
                <a:solidFill>
                  <a:schemeClr val="tx1"/>
                </a:solidFill>
                <a:latin typeface="+mn-lt"/>
                <a:ea typeface="+mn-ea"/>
              </a:defRPr>
            </a:lvl8pPr>
            <a:lvl9pPr marL="3886200" indent="-228600" algn="l" rtl="0" eaLnBrk="1" fontAlgn="base" hangingPunct="1">
              <a:spcBef>
                <a:spcPct val="20000"/>
              </a:spcBef>
              <a:spcAft>
                <a:spcPct val="0"/>
              </a:spcAft>
              <a:buChar char="»"/>
              <a:defRPr sz="2000">
                <a:solidFill>
                  <a:schemeClr val="tx1"/>
                </a:solidFill>
                <a:latin typeface="+mn-lt"/>
                <a:ea typeface="+mn-ea"/>
              </a:defRPr>
            </a:lvl9pPr>
          </a:lstStyle>
          <a:p>
            <a:fld id="{72DD64DB-8081-4BBA-BD62-BF99D65BBE08}" type="slidenum">
              <a:rPr lang="en-US" kern="0" smtClean="0"/>
              <a:pPr/>
              <a:t>‹#›</a:t>
            </a:fld>
            <a:endParaRPr lang="en-US" kern="0"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2" r:id="rId3"/>
    <p:sldLayoutId id="2147483653" r:id="rId4"/>
    <p:sldLayoutId id="2147483657" r:id="rId5"/>
    <p:sldLayoutId id="2147483656" r:id="rId6"/>
    <p:sldLayoutId id="2147483654" r:id="rId7"/>
    <p:sldLayoutId id="2147483655" r:id="rId8"/>
    <p:sldLayoutId id="2147483668" r:id="rId9"/>
  </p:sldLayoutIdLst>
  <mc:AlternateContent xmlns:mc="http://schemas.openxmlformats.org/markup-compatibility/2006" xmlns:p14="http://schemas.microsoft.com/office/powerpoint/2010/main">
    <mc:Choice Requires="p14">
      <p:transition p14:dur="250"/>
    </mc:Choice>
    <mc:Fallback xmlns="">
      <p:transition/>
    </mc:Fallback>
  </mc:AlternateContent>
  <p:hf hdr="0" ftr="0" dt="0"/>
  <p:txStyles>
    <p:titleStyle>
      <a:lvl1pPr algn="l" rtl="0" eaLnBrk="1" fontAlgn="base" hangingPunct="1">
        <a:spcBef>
          <a:spcPct val="0"/>
        </a:spcBef>
        <a:spcAft>
          <a:spcPct val="0"/>
        </a:spcAft>
        <a:defRPr sz="3800">
          <a:solidFill>
            <a:schemeClr val="tx2"/>
          </a:solidFill>
          <a:latin typeface="Franklin Gothic Demi Cond" panose="020B0706030402020204" pitchFamily="34" charset="0"/>
          <a:ea typeface="+mj-ea"/>
          <a:cs typeface="+mj-cs"/>
        </a:defRPr>
      </a:lvl1pPr>
      <a:lvl2pPr algn="ctr" rtl="0" eaLnBrk="1" fontAlgn="base" hangingPunct="1">
        <a:spcBef>
          <a:spcPct val="0"/>
        </a:spcBef>
        <a:spcAft>
          <a:spcPct val="0"/>
        </a:spcAft>
        <a:defRPr sz="4400">
          <a:solidFill>
            <a:schemeClr val="tx2"/>
          </a:solidFill>
          <a:latin typeface="Arial" charset="0"/>
          <a:ea typeface="ＭＳ Ｐゴシック" pitchFamily="-32" charset="-128"/>
        </a:defRPr>
      </a:lvl2pPr>
      <a:lvl3pPr algn="ctr" rtl="0" eaLnBrk="1" fontAlgn="base" hangingPunct="1">
        <a:spcBef>
          <a:spcPct val="0"/>
        </a:spcBef>
        <a:spcAft>
          <a:spcPct val="0"/>
        </a:spcAft>
        <a:defRPr sz="4400">
          <a:solidFill>
            <a:schemeClr val="tx2"/>
          </a:solidFill>
          <a:latin typeface="Arial" charset="0"/>
          <a:ea typeface="ＭＳ Ｐゴシック" pitchFamily="-32" charset="-128"/>
        </a:defRPr>
      </a:lvl3pPr>
      <a:lvl4pPr algn="ctr" rtl="0" eaLnBrk="1" fontAlgn="base" hangingPunct="1">
        <a:spcBef>
          <a:spcPct val="0"/>
        </a:spcBef>
        <a:spcAft>
          <a:spcPct val="0"/>
        </a:spcAft>
        <a:defRPr sz="4400">
          <a:solidFill>
            <a:schemeClr val="tx2"/>
          </a:solidFill>
          <a:latin typeface="Arial" charset="0"/>
          <a:ea typeface="ＭＳ Ｐゴシック" pitchFamily="-32" charset="-128"/>
        </a:defRPr>
      </a:lvl4pPr>
      <a:lvl5pPr algn="ctr" rtl="0" eaLnBrk="1" fontAlgn="base" hangingPunct="1">
        <a:spcBef>
          <a:spcPct val="0"/>
        </a:spcBef>
        <a:spcAft>
          <a:spcPct val="0"/>
        </a:spcAft>
        <a:defRPr sz="4400">
          <a:solidFill>
            <a:schemeClr val="tx2"/>
          </a:solidFill>
          <a:latin typeface="Arial" charset="0"/>
          <a:ea typeface="ＭＳ Ｐゴシック" pitchFamily="-32" charset="-128"/>
        </a:defRPr>
      </a:lvl5pPr>
      <a:lvl6pPr marL="457200" algn="ctr" rtl="0" eaLnBrk="1" fontAlgn="base" hangingPunct="1">
        <a:spcBef>
          <a:spcPct val="0"/>
        </a:spcBef>
        <a:spcAft>
          <a:spcPct val="0"/>
        </a:spcAft>
        <a:defRPr sz="4400">
          <a:solidFill>
            <a:schemeClr val="tx2"/>
          </a:solidFill>
          <a:latin typeface="Arial" charset="0"/>
          <a:ea typeface="ＭＳ Ｐゴシック" pitchFamily="-32" charset="-128"/>
        </a:defRPr>
      </a:lvl6pPr>
      <a:lvl7pPr marL="914400" algn="ctr" rtl="0" eaLnBrk="1" fontAlgn="base" hangingPunct="1">
        <a:spcBef>
          <a:spcPct val="0"/>
        </a:spcBef>
        <a:spcAft>
          <a:spcPct val="0"/>
        </a:spcAft>
        <a:defRPr sz="4400">
          <a:solidFill>
            <a:schemeClr val="tx2"/>
          </a:solidFill>
          <a:latin typeface="Arial" charset="0"/>
          <a:ea typeface="ＭＳ Ｐゴシック" pitchFamily="-32" charset="-128"/>
        </a:defRPr>
      </a:lvl7pPr>
      <a:lvl8pPr marL="1371600" algn="ctr" rtl="0" eaLnBrk="1" fontAlgn="base" hangingPunct="1">
        <a:spcBef>
          <a:spcPct val="0"/>
        </a:spcBef>
        <a:spcAft>
          <a:spcPct val="0"/>
        </a:spcAft>
        <a:defRPr sz="4400">
          <a:solidFill>
            <a:schemeClr val="tx2"/>
          </a:solidFill>
          <a:latin typeface="Arial" charset="0"/>
          <a:ea typeface="ＭＳ Ｐゴシック" pitchFamily="-32" charset="-128"/>
        </a:defRPr>
      </a:lvl8pPr>
      <a:lvl9pPr marL="1828800" algn="ctr" rtl="0" eaLnBrk="1" fontAlgn="base" hangingPunct="1">
        <a:spcBef>
          <a:spcPct val="0"/>
        </a:spcBef>
        <a:spcAft>
          <a:spcPct val="0"/>
        </a:spcAft>
        <a:defRPr sz="4400">
          <a:solidFill>
            <a:schemeClr val="tx2"/>
          </a:solidFill>
          <a:latin typeface="Arial" charset="0"/>
          <a:ea typeface="ＭＳ Ｐゴシック" pitchFamily="-32" charset="-128"/>
        </a:defRPr>
      </a:lvl9pPr>
    </p:titleStyle>
    <p:bodyStyle>
      <a:lvl1pPr marL="342900" indent="-342900" algn="l" rtl="0" eaLnBrk="1" fontAlgn="base" hangingPunct="1">
        <a:spcBef>
          <a:spcPct val="20000"/>
        </a:spcBef>
        <a:spcAft>
          <a:spcPct val="0"/>
        </a:spcAft>
        <a:buChar char="•"/>
        <a:defRPr sz="3200">
          <a:solidFill>
            <a:schemeClr val="tx2"/>
          </a:solidFill>
          <a:latin typeface="Franklin Gothic Medium Cond" panose="020B0606030402020204" pitchFamily="34" charset="0"/>
          <a:ea typeface="+mn-ea"/>
          <a:cs typeface="+mn-cs"/>
        </a:defRPr>
      </a:lvl1pPr>
      <a:lvl2pPr marL="742950" indent="-285750" algn="l" rtl="0" eaLnBrk="1" fontAlgn="base" hangingPunct="1">
        <a:spcBef>
          <a:spcPct val="20000"/>
        </a:spcBef>
        <a:spcAft>
          <a:spcPct val="0"/>
        </a:spcAft>
        <a:buChar char="–"/>
        <a:defRPr sz="2800">
          <a:solidFill>
            <a:schemeClr val="tx2"/>
          </a:solidFill>
          <a:latin typeface="Franklin Gothic Medium Cond" panose="020B0606030402020204" pitchFamily="34" charset="0"/>
          <a:ea typeface="+mn-ea"/>
        </a:defRPr>
      </a:lvl2pPr>
      <a:lvl3pPr marL="1143000" indent="-228600" algn="l" rtl="0" eaLnBrk="1" fontAlgn="base" hangingPunct="1">
        <a:spcBef>
          <a:spcPct val="20000"/>
        </a:spcBef>
        <a:spcAft>
          <a:spcPct val="0"/>
        </a:spcAft>
        <a:buChar char="•"/>
        <a:defRPr sz="2400">
          <a:solidFill>
            <a:schemeClr val="tx2"/>
          </a:solidFill>
          <a:latin typeface="Franklin Gothic Medium Cond" panose="020B0606030402020204" pitchFamily="34" charset="0"/>
          <a:ea typeface="+mn-ea"/>
        </a:defRPr>
      </a:lvl3pPr>
      <a:lvl4pPr marL="1600200" indent="-228600" algn="l" rtl="0" eaLnBrk="1" fontAlgn="base" hangingPunct="1">
        <a:spcBef>
          <a:spcPct val="20000"/>
        </a:spcBef>
        <a:spcAft>
          <a:spcPct val="0"/>
        </a:spcAft>
        <a:buChar char="–"/>
        <a:defRPr sz="2000">
          <a:solidFill>
            <a:schemeClr val="tx2"/>
          </a:solidFill>
          <a:latin typeface="Franklin Gothic Medium Cond" panose="020B0606030402020204" pitchFamily="34" charset="0"/>
          <a:ea typeface="+mn-ea"/>
        </a:defRPr>
      </a:lvl4pPr>
      <a:lvl5pPr marL="2057400" indent="-228600" algn="l" rtl="0" eaLnBrk="1" fontAlgn="base" hangingPunct="1">
        <a:spcBef>
          <a:spcPct val="20000"/>
        </a:spcBef>
        <a:spcAft>
          <a:spcPct val="0"/>
        </a:spcAft>
        <a:buChar char="»"/>
        <a:defRPr sz="2000">
          <a:solidFill>
            <a:schemeClr val="tx2"/>
          </a:solidFill>
          <a:latin typeface="Franklin Gothic Medium Cond" panose="020B0606030402020204" pitchFamily="34" charset="0"/>
          <a:ea typeface="+mn-ea"/>
        </a:defRPr>
      </a:lvl5pPr>
      <a:lvl6pPr marL="2514600" indent="-228600" algn="l" rtl="0" eaLnBrk="1" fontAlgn="base" hangingPunct="1">
        <a:spcBef>
          <a:spcPct val="20000"/>
        </a:spcBef>
        <a:spcAft>
          <a:spcPct val="0"/>
        </a:spcAft>
        <a:buChar char="»"/>
        <a:defRPr sz="2000">
          <a:solidFill>
            <a:schemeClr val="tx1"/>
          </a:solidFill>
          <a:latin typeface="+mn-lt"/>
          <a:ea typeface="+mn-ea"/>
        </a:defRPr>
      </a:lvl6pPr>
      <a:lvl7pPr marL="2971800" indent="-228600" algn="l" rtl="0" eaLnBrk="1" fontAlgn="base" hangingPunct="1">
        <a:spcBef>
          <a:spcPct val="20000"/>
        </a:spcBef>
        <a:spcAft>
          <a:spcPct val="0"/>
        </a:spcAft>
        <a:buChar char="»"/>
        <a:defRPr sz="2000">
          <a:solidFill>
            <a:schemeClr val="tx1"/>
          </a:solidFill>
          <a:latin typeface="+mn-lt"/>
          <a:ea typeface="+mn-ea"/>
        </a:defRPr>
      </a:lvl7pPr>
      <a:lvl8pPr marL="3429000" indent="-228600" algn="l" rtl="0" eaLnBrk="1" fontAlgn="base" hangingPunct="1">
        <a:spcBef>
          <a:spcPct val="20000"/>
        </a:spcBef>
        <a:spcAft>
          <a:spcPct val="0"/>
        </a:spcAft>
        <a:buChar char="»"/>
        <a:defRPr sz="2000">
          <a:solidFill>
            <a:schemeClr val="tx1"/>
          </a:solidFill>
          <a:latin typeface="+mn-lt"/>
          <a:ea typeface="+mn-ea"/>
        </a:defRPr>
      </a:lvl8pPr>
      <a:lvl9pPr marL="3886200" indent="-228600" algn="l" rtl="0" eaLnBrk="1" fontAlgn="base" hangingPunct="1">
        <a:spcBef>
          <a:spcPct val="20000"/>
        </a:spcBef>
        <a:spcAft>
          <a:spcPct val="0"/>
        </a:spcAft>
        <a:buChar char="»"/>
        <a:defRPr sz="2000">
          <a:solidFill>
            <a:schemeClr val="tx1"/>
          </a:solidFill>
          <a:latin typeface="+mn-lt"/>
          <a:ea typeface="+mn-ea"/>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audio" Target="../media/audio1.wav"/></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3" Type="http://schemas.openxmlformats.org/officeDocument/2006/relationships/image" Target="../media/image3.gif"/><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3"/>
          <p:cNvSpPr>
            <a:spLocks noGrp="1" noChangeArrowheads="1"/>
          </p:cNvSpPr>
          <p:nvPr>
            <p:ph type="ctrTitle"/>
          </p:nvPr>
        </p:nvSpPr>
        <p:spPr>
          <a:xfrm>
            <a:off x="2819400" y="2090057"/>
            <a:ext cx="5791200" cy="1843981"/>
          </a:xfrm>
        </p:spPr>
        <p:txBody>
          <a:bodyPr/>
          <a:lstStyle/>
          <a:p>
            <a:pPr algn="ctr" eaLnBrk="1" hangingPunct="1"/>
            <a:r>
              <a:rPr lang="en-US" altLang="en-US" sz="6600" b="1" i="1" dirty="0"/>
              <a:t>Session 1</a:t>
            </a:r>
            <a:br>
              <a:rPr lang="en-US" altLang="en-US" sz="6600" b="1" i="1" dirty="0"/>
            </a:br>
            <a:r>
              <a:rPr lang="en-US" altLang="en-US" sz="6600" b="1" i="1" dirty="0"/>
              <a:t>LTC Review</a:t>
            </a:r>
            <a:br>
              <a:rPr lang="en-US" altLang="en-US" sz="4000" dirty="0"/>
            </a:br>
            <a:endParaRPr lang="en-US" altLang="en-US" sz="4000" dirty="0"/>
          </a:p>
        </p:txBody>
      </p:sp>
      <p:sp>
        <p:nvSpPr>
          <p:cNvPr id="3075" name="Rectangle 4"/>
          <p:cNvSpPr>
            <a:spLocks noGrp="1" noChangeArrowheads="1"/>
          </p:cNvSpPr>
          <p:nvPr>
            <p:ph type="subTitle" idx="1"/>
          </p:nvPr>
        </p:nvSpPr>
        <p:spPr/>
        <p:txBody>
          <a:bodyPr/>
          <a:lstStyle/>
          <a:p>
            <a:pPr eaLnBrk="1" hangingPunct="1"/>
            <a:r>
              <a:rPr lang="en-US" altLang="en-US" sz="3200" dirty="0"/>
              <a:t>DHHS Operational Support Team</a:t>
            </a:r>
          </a:p>
          <a:p>
            <a:pPr eaLnBrk="1" hangingPunct="1"/>
            <a:r>
              <a:rPr lang="en-US" altLang="en-US" sz="3200" dirty="0"/>
              <a:t>August, 2017</a:t>
            </a:r>
          </a:p>
        </p:txBody>
      </p:sp>
    </p:spTree>
  </p:cSld>
  <p:clrMapOvr>
    <a:masterClrMapping/>
  </p:clrMapOvr>
  <mc:AlternateContent xmlns:mc="http://schemas.openxmlformats.org/markup-compatibility/2006" xmlns:p14="http://schemas.microsoft.com/office/powerpoint/2010/main">
    <mc:Choice Requires="p14">
      <p:transition p14:dur="250"/>
    </mc:Choice>
    <mc:Fallback xmlns="">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Best Practices Alert</a:t>
            </a:r>
          </a:p>
        </p:txBody>
      </p:sp>
      <p:sp>
        <p:nvSpPr>
          <p:cNvPr id="4" name="Text Placeholder 3"/>
          <p:cNvSpPr>
            <a:spLocks noGrp="1"/>
          </p:cNvSpPr>
          <p:nvPr>
            <p:ph type="body" sz="quarter" idx="10"/>
          </p:nvPr>
        </p:nvSpPr>
        <p:spPr/>
        <p:txBody>
          <a:bodyPr/>
          <a:lstStyle/>
          <a:p>
            <a:endParaRPr lang="en-US" dirty="0"/>
          </a:p>
        </p:txBody>
      </p:sp>
      <p:sp>
        <p:nvSpPr>
          <p:cNvPr id="7" name="Thought Bubble: Cloud 6"/>
          <p:cNvSpPr/>
          <p:nvPr/>
        </p:nvSpPr>
        <p:spPr bwMode="auto">
          <a:xfrm>
            <a:off x="522768" y="1107558"/>
            <a:ext cx="8185296" cy="4888795"/>
          </a:xfrm>
          <a:prstGeom prst="cloudCallout">
            <a:avLst/>
          </a:prstGeom>
          <a:ln>
            <a:headEnd type="none" w="med" len="med"/>
            <a:tailEnd type="none" w="med" len="med"/>
          </a:ln>
          <a:extLst/>
        </p:spPr>
        <p:style>
          <a:lnRef idx="1">
            <a:schemeClr val="accent2"/>
          </a:lnRef>
          <a:fillRef idx="2">
            <a:schemeClr val="accent2"/>
          </a:fillRef>
          <a:effectRef idx="1">
            <a:schemeClr val="accent2"/>
          </a:effectRef>
          <a:fontRef idx="minor">
            <a:schemeClr val="dk1"/>
          </a:fontRef>
        </p:style>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lang="en-US" dirty="0">
              <a:solidFill>
                <a:schemeClr val="tx1"/>
              </a:solidFill>
              <a:latin typeface="Cambria" pitchFamily="-32" charset="0"/>
              <a:ea typeface="ＭＳ Ｐゴシック" pitchFamily="-32" charset="-128"/>
            </a:endParaRPr>
          </a:p>
          <a:p>
            <a:pPr marL="0" marR="0" indent="0" algn="ctr" defTabSz="914400" rtl="0" eaLnBrk="0" fontAlgn="base" latinLnBrk="0" hangingPunct="0">
              <a:lnSpc>
                <a:spcPct val="100000"/>
              </a:lnSpc>
              <a:spcBef>
                <a:spcPct val="0"/>
              </a:spcBef>
              <a:spcAft>
                <a:spcPct val="0"/>
              </a:spcAft>
              <a:buClrTx/>
              <a:buSzTx/>
              <a:buFontTx/>
              <a:buNone/>
              <a:tabLst/>
            </a:pPr>
            <a:r>
              <a:rPr lang="en-US" sz="4000" dirty="0">
                <a:solidFill>
                  <a:schemeClr val="tx1"/>
                </a:solidFill>
                <a:latin typeface="Franklin Gothic Demi" panose="020B0703020102020204" pitchFamily="34" charset="0"/>
                <a:ea typeface="ＭＳ Ｐゴシック" pitchFamily="-32" charset="-128"/>
                <a:cs typeface="Arial" panose="020B0604020202020204" pitchFamily="34" charset="0"/>
              </a:rPr>
              <a:t>Enter Living Arrangement evidence prior to other LTC mandatory evidences. </a:t>
            </a:r>
            <a:endParaRPr kumimoji="0" lang="en-US" sz="4000" b="1" i="0" u="none" strike="noStrike" cap="none" normalizeH="0" baseline="0" dirty="0">
              <a:ln>
                <a:noFill/>
              </a:ln>
              <a:solidFill>
                <a:schemeClr val="tx1"/>
              </a:solidFill>
              <a:effectLst/>
              <a:latin typeface="Franklin Gothic Demi" panose="020B0703020102020204" pitchFamily="34" charset="0"/>
              <a:ea typeface="ＭＳ Ｐゴシック" pitchFamily="-32" charset="-128"/>
              <a:cs typeface="Arial" panose="020B0604020202020204" pitchFamily="34" charset="0"/>
            </a:endParaRPr>
          </a:p>
        </p:txBody>
      </p:sp>
    </p:spTree>
    <p:extLst>
      <p:ext uri="{BB962C8B-B14F-4D97-AF65-F5344CB8AC3E}">
        <p14:creationId xmlns:p14="http://schemas.microsoft.com/office/powerpoint/2010/main" val="2111776949"/>
      </p:ext>
    </p:extLst>
  </p:cSld>
  <p:clrMapOvr>
    <a:masterClrMapping/>
  </p:clrMapOvr>
  <mc:AlternateContent xmlns:mc="http://schemas.openxmlformats.org/markup-compatibility/2006" xmlns:p14="http://schemas.microsoft.com/office/powerpoint/2010/main">
    <mc:Choice Requires="p14">
      <p:transition p14:dur="250">
        <p:sndAc>
          <p:stSnd>
            <p:snd r:embed="rId3" name="drumroll.wav"/>
          </p:stSnd>
        </p:sndAc>
      </p:transition>
    </mc:Choice>
    <mc:Fallback xmlns="">
      <p:transition>
        <p:sndAc>
          <p:stSnd>
            <p:snd r:embed="rId4" name="drumroll.wav"/>
          </p:stSnd>
        </p:sndAc>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lgn="ctr"/>
            <a:endParaRPr lang="en-US" dirty="0"/>
          </a:p>
          <a:p>
            <a:pPr algn="ctr"/>
            <a:endParaRPr lang="en-US" dirty="0"/>
          </a:p>
          <a:p>
            <a:pPr marL="0" indent="0" algn="ctr">
              <a:buNone/>
            </a:pPr>
            <a:r>
              <a:rPr lang="en-US" sz="9600" dirty="0"/>
              <a:t>Level of Care</a:t>
            </a:r>
          </a:p>
        </p:txBody>
      </p:sp>
      <p:sp>
        <p:nvSpPr>
          <p:cNvPr id="4" name="Text Placeholder 3"/>
          <p:cNvSpPr>
            <a:spLocks noGrp="1"/>
          </p:cNvSpPr>
          <p:nvPr>
            <p:ph type="body" sz="quarter" idx="10"/>
          </p:nvPr>
        </p:nvSpPr>
        <p:spPr/>
        <p:txBody>
          <a:bodyPr/>
          <a:lstStyle/>
          <a:p>
            <a:endParaRPr lang="en-US"/>
          </a:p>
        </p:txBody>
      </p:sp>
    </p:spTree>
    <p:extLst>
      <p:ext uri="{BB962C8B-B14F-4D97-AF65-F5344CB8AC3E}">
        <p14:creationId xmlns:p14="http://schemas.microsoft.com/office/powerpoint/2010/main" val="2802914585"/>
      </p:ext>
    </p:extLst>
  </p:cSld>
  <p:clrMapOvr>
    <a:masterClrMapping/>
  </p:clrMapOvr>
  <mc:AlternateContent xmlns:mc="http://schemas.openxmlformats.org/markup-compatibility/2006" xmlns:p14="http://schemas.microsoft.com/office/powerpoint/2010/main">
    <mc:Choice Requires="p14">
      <p:transition p14:dur="250"/>
    </mc:Choice>
    <mc:Fallback xmlns="">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Level of Care Evidence</a:t>
            </a:r>
          </a:p>
        </p:txBody>
      </p:sp>
      <p:pic>
        <p:nvPicPr>
          <p:cNvPr id="4" name="Content Placeholder 3"/>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1260089" y="1240687"/>
            <a:ext cx="6716906" cy="5082054"/>
          </a:xfrm>
        </p:spPr>
      </p:pic>
    </p:spTree>
    <p:extLst>
      <p:ext uri="{BB962C8B-B14F-4D97-AF65-F5344CB8AC3E}">
        <p14:creationId xmlns:p14="http://schemas.microsoft.com/office/powerpoint/2010/main" val="765965617"/>
      </p:ext>
    </p:extLst>
  </p:cSld>
  <p:clrMapOvr>
    <a:masterClrMapping/>
  </p:clrMapOvr>
  <mc:AlternateContent xmlns:mc="http://schemas.openxmlformats.org/markup-compatibility/2006" xmlns:p14="http://schemas.microsoft.com/office/powerpoint/2010/main">
    <mc:Choice Requires="p14">
      <p:transition p14:dur="250"/>
    </mc:Choice>
    <mc:Fallback xmlns="">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Level of Care Certifier Details </a:t>
            </a:r>
          </a:p>
        </p:txBody>
      </p:sp>
      <p:sp>
        <p:nvSpPr>
          <p:cNvPr id="4" name="Text Placeholder 3"/>
          <p:cNvSpPr>
            <a:spLocks noGrp="1"/>
          </p:cNvSpPr>
          <p:nvPr>
            <p:ph type="body" sz="quarter" idx="10"/>
          </p:nvPr>
        </p:nvSpPr>
        <p:spPr/>
        <p:txBody>
          <a:bodyPr/>
          <a:lstStyle/>
          <a:p>
            <a:endParaRPr lang="en-US" dirty="0"/>
          </a:p>
        </p:txBody>
      </p:sp>
      <p:pic>
        <p:nvPicPr>
          <p:cNvPr id="8" name="Content Placeholder 7"/>
          <p:cNvPicPr>
            <a:picLocks noGrp="1" noChangeAspect="1"/>
          </p:cNvPicPr>
          <p:nvPr>
            <p:ph idx="1"/>
          </p:nvPr>
        </p:nvPicPr>
        <p:blipFill>
          <a:blip r:embed="rId3"/>
          <a:stretch>
            <a:fillRect/>
          </a:stretch>
        </p:blipFill>
        <p:spPr>
          <a:xfrm>
            <a:off x="828741" y="1529862"/>
            <a:ext cx="9325477" cy="6084276"/>
          </a:xfrm>
          <a:prstGeom prst="rect">
            <a:avLst/>
          </a:prstGeom>
        </p:spPr>
      </p:pic>
    </p:spTree>
    <p:extLst>
      <p:ext uri="{BB962C8B-B14F-4D97-AF65-F5344CB8AC3E}">
        <p14:creationId xmlns:p14="http://schemas.microsoft.com/office/powerpoint/2010/main" val="4237462842"/>
      </p:ext>
    </p:extLst>
  </p:cSld>
  <p:clrMapOvr>
    <a:masterClrMapping/>
  </p:clrMapOvr>
  <mc:AlternateContent xmlns:mc="http://schemas.openxmlformats.org/markup-compatibility/2006" xmlns:p14="http://schemas.microsoft.com/office/powerpoint/2010/main">
    <mc:Choice Requires="p14">
      <p:transition p14:dur="250"/>
    </mc:Choice>
    <mc:Fallback xmlns="">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br>
              <a:rPr lang="en-US" sz="2800" dirty="0"/>
            </a:br>
            <a:r>
              <a:rPr lang="en-US" sz="4000" dirty="0"/>
              <a:t>LTC Forced Eligibility</a:t>
            </a:r>
            <a:br>
              <a:rPr lang="en-US" dirty="0"/>
            </a:br>
            <a:endParaRPr lang="en-US" dirty="0"/>
          </a:p>
        </p:txBody>
      </p:sp>
      <p:sp>
        <p:nvSpPr>
          <p:cNvPr id="3" name="Content Placeholder 2"/>
          <p:cNvSpPr>
            <a:spLocks noGrp="1"/>
          </p:cNvSpPr>
          <p:nvPr>
            <p:ph idx="1"/>
          </p:nvPr>
        </p:nvSpPr>
        <p:spPr/>
        <p:txBody>
          <a:bodyPr/>
          <a:lstStyle/>
          <a:p>
            <a:r>
              <a:rPr lang="en-US" dirty="0"/>
              <a:t>Forced must be entered for Red Zone PLA budgeting  month(s) if beneficiary is:</a:t>
            </a:r>
          </a:p>
          <a:p>
            <a:pPr lvl="1"/>
            <a:r>
              <a:rPr lang="en-US" dirty="0"/>
              <a:t>SDX recipient</a:t>
            </a:r>
          </a:p>
          <a:p>
            <a:pPr lvl="1"/>
            <a:r>
              <a:rPr lang="en-US" dirty="0"/>
              <a:t>Full Medicaid recipient</a:t>
            </a:r>
          </a:p>
          <a:p>
            <a:r>
              <a:rPr lang="en-US" dirty="0"/>
              <a:t>Select type: PML and enter dollar amount.</a:t>
            </a:r>
          </a:p>
          <a:p>
            <a:r>
              <a:rPr lang="en-US" dirty="0"/>
              <a:t>LTC evidence must be on evidence dashboard. </a:t>
            </a:r>
          </a:p>
          <a:p>
            <a:r>
              <a:rPr lang="en-US" dirty="0"/>
              <a:t>Review the LTC portion of Forced Eligibility Job Aid, updated 6/21/16</a:t>
            </a:r>
          </a:p>
          <a:p>
            <a:pPr marL="0" indent="0">
              <a:buNone/>
            </a:pPr>
            <a:endParaRPr lang="en-US" dirty="0"/>
          </a:p>
        </p:txBody>
      </p:sp>
      <p:sp>
        <p:nvSpPr>
          <p:cNvPr id="4" name="Text Placeholder 3"/>
          <p:cNvSpPr>
            <a:spLocks noGrp="1"/>
          </p:cNvSpPr>
          <p:nvPr>
            <p:ph type="body" sz="quarter" idx="10"/>
          </p:nvPr>
        </p:nvSpPr>
        <p:spPr/>
        <p:txBody>
          <a:bodyPr/>
          <a:lstStyle/>
          <a:p>
            <a:endParaRPr lang="en-US"/>
          </a:p>
        </p:txBody>
      </p:sp>
    </p:spTree>
    <p:extLst>
      <p:ext uri="{BB962C8B-B14F-4D97-AF65-F5344CB8AC3E}">
        <p14:creationId xmlns:p14="http://schemas.microsoft.com/office/powerpoint/2010/main" val="1642371398"/>
      </p:ext>
    </p:extLst>
  </p:cSld>
  <p:clrMapOvr>
    <a:masterClrMapping/>
  </p:clrMapOvr>
  <mc:AlternateContent xmlns:mc="http://schemas.openxmlformats.org/markup-compatibility/2006" xmlns:p14="http://schemas.microsoft.com/office/powerpoint/2010/main">
    <mc:Choice Requires="p14">
      <p:transition p14:dur="250"/>
    </mc:Choice>
    <mc:Fallback xmlns="">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marL="0" indent="0" algn="ctr">
              <a:buNone/>
            </a:pPr>
            <a:endParaRPr lang="en-US" dirty="0"/>
          </a:p>
          <a:p>
            <a:pPr marL="0" indent="0" algn="ctr">
              <a:buNone/>
            </a:pPr>
            <a:endParaRPr lang="en-US" dirty="0"/>
          </a:p>
          <a:p>
            <a:pPr marL="0" indent="0" algn="ctr">
              <a:buNone/>
            </a:pPr>
            <a:endParaRPr lang="en-US" dirty="0"/>
          </a:p>
        </p:txBody>
      </p:sp>
      <p:sp>
        <p:nvSpPr>
          <p:cNvPr id="4" name="Text Placeholder 3"/>
          <p:cNvSpPr>
            <a:spLocks noGrp="1"/>
          </p:cNvSpPr>
          <p:nvPr>
            <p:ph type="body" sz="quarter" idx="10"/>
          </p:nvPr>
        </p:nvSpPr>
        <p:spPr/>
        <p:txBody>
          <a:bodyPr/>
          <a:lstStyle/>
          <a:p>
            <a:endParaRPr lang="en-US"/>
          </a:p>
        </p:txBody>
      </p:sp>
      <p:pic>
        <p:nvPicPr>
          <p:cNvPr id="5" name="Picture 4"/>
          <p:cNvPicPr>
            <a:picLocks noChangeAspect="1"/>
          </p:cNvPicPr>
          <p:nvPr/>
        </p:nvPicPr>
        <p:blipFill>
          <a:blip r:embed="rId3"/>
          <a:stretch>
            <a:fillRect/>
          </a:stretch>
        </p:blipFill>
        <p:spPr>
          <a:xfrm>
            <a:off x="156116" y="446049"/>
            <a:ext cx="8987883" cy="6060602"/>
          </a:xfrm>
          <a:prstGeom prst="rect">
            <a:avLst/>
          </a:prstGeom>
        </p:spPr>
      </p:pic>
    </p:spTree>
    <p:extLst>
      <p:ext uri="{BB962C8B-B14F-4D97-AF65-F5344CB8AC3E}">
        <p14:creationId xmlns:p14="http://schemas.microsoft.com/office/powerpoint/2010/main" val="2410956455"/>
      </p:ext>
    </p:extLst>
  </p:cSld>
  <p:clrMapOvr>
    <a:masterClrMapping/>
  </p:clrMapOvr>
  <mc:AlternateContent xmlns:mc="http://schemas.openxmlformats.org/markup-compatibility/2006" xmlns:p14="http://schemas.microsoft.com/office/powerpoint/2010/main">
    <mc:Choice Requires="p14">
      <p:transition p14:dur="250"/>
    </mc:Choice>
    <mc:Fallback xmlns="">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ABD Example 1</a:t>
            </a:r>
          </a:p>
        </p:txBody>
      </p:sp>
      <p:sp>
        <p:nvSpPr>
          <p:cNvPr id="3" name="Content Placeholder 2"/>
          <p:cNvSpPr>
            <a:spLocks noGrp="1"/>
          </p:cNvSpPr>
          <p:nvPr>
            <p:ph idx="1"/>
          </p:nvPr>
        </p:nvSpPr>
        <p:spPr/>
        <p:txBody>
          <a:bodyPr/>
          <a:lstStyle/>
          <a:p>
            <a:r>
              <a:rPr lang="en-US" dirty="0"/>
              <a:t>Josephine is a Medicaid beneficiary living alone at her home.  On July 8, she fell, broke her ankle and was admitted to hospital for surgery to occur on July 9. Since Josephine lives alone, her doctor determined she needs skilled care for a brief time to rehabilitate and was admitted to Angels of Care Nursing Facility on July 10 and discharged home on July 31.  FL-2 was approved for skilled care effective July 9.</a:t>
            </a:r>
          </a:p>
        </p:txBody>
      </p:sp>
    </p:spTree>
    <p:extLst>
      <p:ext uri="{BB962C8B-B14F-4D97-AF65-F5344CB8AC3E}">
        <p14:creationId xmlns:p14="http://schemas.microsoft.com/office/powerpoint/2010/main" val="1783030927"/>
      </p:ext>
    </p:extLst>
  </p:cSld>
  <p:clrMapOvr>
    <a:masterClrMapping/>
  </p:clrMapOvr>
  <mc:AlternateContent xmlns:mc="http://schemas.openxmlformats.org/markup-compatibility/2006" xmlns:p14="http://schemas.microsoft.com/office/powerpoint/2010/main">
    <mc:Choice Requires="p14">
      <p:transition p14:dur="250"/>
    </mc:Choice>
    <mc:Fallback xmlns="">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ABD Example 1: Explanation</a:t>
            </a:r>
          </a:p>
        </p:txBody>
      </p:sp>
      <p:sp>
        <p:nvSpPr>
          <p:cNvPr id="3" name="Content Placeholder 2"/>
          <p:cNvSpPr>
            <a:spLocks noGrp="1"/>
          </p:cNvSpPr>
          <p:nvPr>
            <p:ph idx="1"/>
          </p:nvPr>
        </p:nvSpPr>
        <p:spPr/>
        <p:txBody>
          <a:bodyPr/>
          <a:lstStyle/>
          <a:p>
            <a:r>
              <a:rPr lang="en-US" dirty="0"/>
              <a:t>No CPI due to not being in facilities for 30+ consecutive days</a:t>
            </a:r>
          </a:p>
          <a:p>
            <a:r>
              <a:rPr lang="en-US" dirty="0"/>
              <a:t>PLA budgeting applies</a:t>
            </a:r>
          </a:p>
          <a:p>
            <a:r>
              <a:rPr lang="en-US" dirty="0"/>
              <a:t>$0 PML for July</a:t>
            </a:r>
          </a:p>
          <a:p>
            <a:r>
              <a:rPr lang="en-US" dirty="0"/>
              <a:t>DMA-5016 completed and sent to nursing facilities</a:t>
            </a:r>
          </a:p>
          <a:p>
            <a:r>
              <a:rPr lang="en-US" dirty="0"/>
              <a:t>Forced Eligibility required with appropriate evidence entered to ensure </a:t>
            </a:r>
            <a:r>
              <a:rPr lang="en-US" dirty="0">
                <a:solidFill>
                  <a:srgbClr val="FF0000"/>
                </a:solidFill>
              </a:rPr>
              <a:t>$0 PML reflects on benefit history</a:t>
            </a:r>
          </a:p>
        </p:txBody>
      </p:sp>
      <p:sp>
        <p:nvSpPr>
          <p:cNvPr id="4" name="Text Placeholder 3"/>
          <p:cNvSpPr>
            <a:spLocks noGrp="1"/>
          </p:cNvSpPr>
          <p:nvPr>
            <p:ph type="body" sz="quarter" idx="10"/>
          </p:nvPr>
        </p:nvSpPr>
        <p:spPr/>
        <p:txBody>
          <a:bodyPr/>
          <a:lstStyle/>
          <a:p>
            <a:endParaRPr lang="en-US"/>
          </a:p>
        </p:txBody>
      </p:sp>
    </p:spTree>
    <p:extLst>
      <p:ext uri="{BB962C8B-B14F-4D97-AF65-F5344CB8AC3E}">
        <p14:creationId xmlns:p14="http://schemas.microsoft.com/office/powerpoint/2010/main" val="1938551556"/>
      </p:ext>
    </p:extLst>
  </p:cSld>
  <p:clrMapOvr>
    <a:masterClrMapping/>
  </p:clrMapOvr>
  <mc:AlternateContent xmlns:mc="http://schemas.openxmlformats.org/markup-compatibility/2006" xmlns:p14="http://schemas.microsoft.com/office/powerpoint/2010/main">
    <mc:Choice Requires="p14">
      <p:transition p14:dur="250"/>
    </mc:Choice>
    <mc:Fallback xmlns="">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ABD Example 2</a:t>
            </a:r>
          </a:p>
        </p:txBody>
      </p:sp>
      <p:sp>
        <p:nvSpPr>
          <p:cNvPr id="3" name="Content Placeholder 2"/>
          <p:cNvSpPr>
            <a:spLocks noGrp="1"/>
          </p:cNvSpPr>
          <p:nvPr>
            <p:ph idx="1"/>
          </p:nvPr>
        </p:nvSpPr>
        <p:spPr/>
        <p:txBody>
          <a:bodyPr/>
          <a:lstStyle/>
          <a:p>
            <a:r>
              <a:rPr lang="en-US" dirty="0"/>
              <a:t>Rhonda is a Medicaid beneficiary living alone at her home.  She fell, broke her hip, admitted to hospital, and had to have emergency surgery on July 9.  Rhonda’s health quickly declined and the decision was made to place her in a nursing facility permanently. She was admitted to Angels of Care Nursing Facility on July 17.  FL-2 was approved for skilled care effective July 17.</a:t>
            </a:r>
          </a:p>
          <a:p>
            <a:endParaRPr lang="en-US" dirty="0"/>
          </a:p>
        </p:txBody>
      </p:sp>
      <p:sp>
        <p:nvSpPr>
          <p:cNvPr id="4" name="Text Placeholder 3"/>
          <p:cNvSpPr>
            <a:spLocks noGrp="1"/>
          </p:cNvSpPr>
          <p:nvPr>
            <p:ph type="body" sz="quarter" idx="10"/>
          </p:nvPr>
        </p:nvSpPr>
        <p:spPr/>
        <p:txBody>
          <a:bodyPr/>
          <a:lstStyle/>
          <a:p>
            <a:endParaRPr lang="en-US"/>
          </a:p>
        </p:txBody>
      </p:sp>
    </p:spTree>
    <p:extLst>
      <p:ext uri="{BB962C8B-B14F-4D97-AF65-F5344CB8AC3E}">
        <p14:creationId xmlns:p14="http://schemas.microsoft.com/office/powerpoint/2010/main" val="3685447031"/>
      </p:ext>
    </p:extLst>
  </p:cSld>
  <p:clrMapOvr>
    <a:masterClrMapping/>
  </p:clrMapOvr>
  <mc:AlternateContent xmlns:mc="http://schemas.openxmlformats.org/markup-compatibility/2006" xmlns:p14="http://schemas.microsoft.com/office/powerpoint/2010/main">
    <mc:Choice Requires="p14">
      <p:transition p14:dur="250"/>
    </mc:Choice>
    <mc:Fallback xmlns="">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ABD Example 2:  Explanation</a:t>
            </a:r>
          </a:p>
        </p:txBody>
      </p:sp>
      <p:sp>
        <p:nvSpPr>
          <p:cNvPr id="4" name="Text Placeholder 3"/>
          <p:cNvSpPr>
            <a:spLocks noGrp="1"/>
          </p:cNvSpPr>
          <p:nvPr>
            <p:ph type="body" sz="quarter" idx="10"/>
          </p:nvPr>
        </p:nvSpPr>
        <p:spPr/>
        <p:txBody>
          <a:bodyPr/>
          <a:lstStyle/>
          <a:p>
            <a:endParaRPr lang="en-US"/>
          </a:p>
        </p:txBody>
      </p:sp>
      <p:sp>
        <p:nvSpPr>
          <p:cNvPr id="6" name="Content Placeholder 2"/>
          <p:cNvSpPr>
            <a:spLocks noGrp="1"/>
          </p:cNvSpPr>
          <p:nvPr>
            <p:ph idx="1"/>
          </p:nvPr>
        </p:nvSpPr>
        <p:spPr>
          <a:xfrm>
            <a:off x="533400" y="1244009"/>
            <a:ext cx="4163860" cy="5004391"/>
          </a:xfrm>
        </p:spPr>
        <p:txBody>
          <a:bodyPr/>
          <a:lstStyle/>
          <a:p>
            <a:r>
              <a:rPr lang="en-US" dirty="0"/>
              <a:t>CPI begin date?</a:t>
            </a:r>
          </a:p>
          <a:p>
            <a:r>
              <a:rPr lang="en-US" dirty="0"/>
              <a:t>SNF entry? </a:t>
            </a:r>
          </a:p>
          <a:p>
            <a:r>
              <a:rPr lang="en-US" dirty="0"/>
              <a:t>LTC budgeting begins?  </a:t>
            </a:r>
          </a:p>
          <a:p>
            <a:pPr lvl="1"/>
            <a:r>
              <a:rPr lang="en-US" dirty="0"/>
              <a:t>Calculate PML based upon income</a:t>
            </a:r>
          </a:p>
          <a:p>
            <a:r>
              <a:rPr lang="en-US" dirty="0"/>
              <a:t>Red Zone month of entry? </a:t>
            </a:r>
          </a:p>
          <a:p>
            <a:r>
              <a:rPr lang="en-US" dirty="0"/>
              <a:t>Forced Eligibility info needed?</a:t>
            </a:r>
          </a:p>
          <a:p>
            <a:endParaRPr lang="en-US" dirty="0"/>
          </a:p>
          <a:p>
            <a:endParaRPr lang="en-US" dirty="0"/>
          </a:p>
        </p:txBody>
      </p:sp>
    </p:spTree>
    <p:extLst>
      <p:ext uri="{BB962C8B-B14F-4D97-AF65-F5344CB8AC3E}">
        <p14:creationId xmlns:p14="http://schemas.microsoft.com/office/powerpoint/2010/main" val="62555516"/>
      </p:ext>
    </p:extLst>
  </p:cSld>
  <p:clrMapOvr>
    <a:masterClrMapping/>
  </p:clrMapOvr>
  <mc:AlternateContent xmlns:mc="http://schemas.openxmlformats.org/markup-compatibility/2006" xmlns:p14="http://schemas.microsoft.com/office/powerpoint/2010/main">
    <mc:Choice Requires="p14">
      <p:transition p14:dur="25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6">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6">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6">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Myth Buster</a:t>
            </a:r>
          </a:p>
        </p:txBody>
      </p:sp>
      <p:sp>
        <p:nvSpPr>
          <p:cNvPr id="3" name="Content Placeholder 2"/>
          <p:cNvSpPr>
            <a:spLocks noGrp="1"/>
          </p:cNvSpPr>
          <p:nvPr>
            <p:ph idx="1"/>
          </p:nvPr>
        </p:nvSpPr>
        <p:spPr/>
        <p:txBody>
          <a:bodyPr/>
          <a:lstStyle/>
          <a:p>
            <a:pPr marL="0" indent="0" algn="ctr">
              <a:buNone/>
            </a:pPr>
            <a:r>
              <a:rPr lang="en-US" sz="6000" dirty="0"/>
              <a:t>It is </a:t>
            </a:r>
            <a:r>
              <a:rPr lang="en-US" sz="6000" dirty="0">
                <a:solidFill>
                  <a:srgbClr val="FF0000"/>
                </a:solidFill>
              </a:rPr>
              <a:t>incorrect</a:t>
            </a:r>
            <a:r>
              <a:rPr lang="en-US" sz="6000" dirty="0"/>
              <a:t> to tell facilities that Medicaid does not cover the first month in LTC </a:t>
            </a:r>
          </a:p>
          <a:p>
            <a:endParaRPr lang="en-US" dirty="0"/>
          </a:p>
        </p:txBody>
      </p:sp>
      <p:sp>
        <p:nvSpPr>
          <p:cNvPr id="4" name="Text Placeholder 3"/>
          <p:cNvSpPr>
            <a:spLocks noGrp="1"/>
          </p:cNvSpPr>
          <p:nvPr>
            <p:ph type="body" sz="quarter" idx="10"/>
          </p:nvPr>
        </p:nvSpPr>
        <p:spPr/>
        <p:txBody>
          <a:bodyPr/>
          <a:lstStyle/>
          <a:p>
            <a:endParaRPr lang="en-US"/>
          </a:p>
        </p:txBody>
      </p:sp>
    </p:spTree>
    <p:extLst>
      <p:ext uri="{BB962C8B-B14F-4D97-AF65-F5344CB8AC3E}">
        <p14:creationId xmlns:p14="http://schemas.microsoft.com/office/powerpoint/2010/main" val="123277864"/>
      </p:ext>
    </p:extLst>
  </p:cSld>
  <p:clrMapOvr>
    <a:masterClrMapping/>
  </p:clrMapOvr>
  <mc:AlternateContent xmlns:mc="http://schemas.openxmlformats.org/markup-compatibility/2006" xmlns:p14="http://schemas.microsoft.com/office/powerpoint/2010/main">
    <mc:Choice Requires="p14">
      <p:transition p14:dur="250"/>
    </mc:Choice>
    <mc:Fallback xmlns="">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F/C Example</a:t>
            </a:r>
          </a:p>
        </p:txBody>
      </p:sp>
      <p:sp>
        <p:nvSpPr>
          <p:cNvPr id="3" name="Content Placeholder 2"/>
          <p:cNvSpPr>
            <a:spLocks noGrp="1"/>
          </p:cNvSpPr>
          <p:nvPr>
            <p:ph idx="1"/>
          </p:nvPr>
        </p:nvSpPr>
        <p:spPr/>
        <p:txBody>
          <a:bodyPr/>
          <a:lstStyle/>
          <a:p>
            <a:r>
              <a:rPr lang="en-US" dirty="0"/>
              <a:t>Carolyn receives MAF-C as a caretaker for her two children. She was in a severe car accident on July 4</a:t>
            </a:r>
            <a:r>
              <a:rPr lang="en-US" baseline="30000" dirty="0"/>
              <a:t>th</a:t>
            </a:r>
            <a:r>
              <a:rPr lang="en-US" dirty="0"/>
              <a:t> and broke her back. She was admitted to the hospital and was discharged on July 10</a:t>
            </a:r>
            <a:r>
              <a:rPr lang="en-US" baseline="30000" dirty="0"/>
              <a:t>th</a:t>
            </a:r>
            <a:r>
              <a:rPr lang="en-US" dirty="0"/>
              <a:t> to ABC Rehabilitation Center to receive the skilled nursing care during her recovery.  The physician states she will be there for three months.  The FL-2 was approved effective July 9</a:t>
            </a:r>
            <a:r>
              <a:rPr lang="en-US" baseline="30000" dirty="0"/>
              <a:t>th</a:t>
            </a:r>
            <a:r>
              <a:rPr lang="en-US" dirty="0"/>
              <a:t>.</a:t>
            </a:r>
          </a:p>
        </p:txBody>
      </p:sp>
    </p:spTree>
    <p:extLst>
      <p:ext uri="{BB962C8B-B14F-4D97-AF65-F5344CB8AC3E}">
        <p14:creationId xmlns:p14="http://schemas.microsoft.com/office/powerpoint/2010/main" val="2574937714"/>
      </p:ext>
    </p:extLst>
  </p:cSld>
  <p:clrMapOvr>
    <a:masterClrMapping/>
  </p:clrMapOvr>
  <mc:AlternateContent xmlns:mc="http://schemas.openxmlformats.org/markup-compatibility/2006" xmlns:p14="http://schemas.microsoft.com/office/powerpoint/2010/main">
    <mc:Choice Requires="p14">
      <p:transition p14:dur="250"/>
    </mc:Choice>
    <mc:Fallback xmlns="">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F/C Example: Explanation</a:t>
            </a:r>
          </a:p>
        </p:txBody>
      </p:sp>
      <p:sp>
        <p:nvSpPr>
          <p:cNvPr id="3" name="Content Placeholder 2"/>
          <p:cNvSpPr>
            <a:spLocks noGrp="1"/>
          </p:cNvSpPr>
          <p:nvPr>
            <p:ph idx="1"/>
          </p:nvPr>
        </p:nvSpPr>
        <p:spPr>
          <a:xfrm>
            <a:off x="390293" y="1244009"/>
            <a:ext cx="8317771" cy="5134489"/>
          </a:xfrm>
        </p:spPr>
        <p:txBody>
          <a:bodyPr/>
          <a:lstStyle/>
          <a:p>
            <a:r>
              <a:rPr lang="en-US" sz="2800" dirty="0"/>
              <a:t>Still eligible to receive MAF-C as caretaker due to being in medical facility for 12 months or less</a:t>
            </a:r>
          </a:p>
          <a:p>
            <a:r>
              <a:rPr lang="en-US" sz="2800" dirty="0"/>
              <a:t>PLA budgeting applies for this time period</a:t>
            </a:r>
          </a:p>
          <a:p>
            <a:r>
              <a:rPr lang="en-US" sz="2800" dirty="0"/>
              <a:t>$0 PML for July</a:t>
            </a:r>
          </a:p>
          <a:p>
            <a:r>
              <a:rPr lang="en-US" sz="2800" dirty="0"/>
              <a:t>DMA-5016 completed and sent to nursing facility</a:t>
            </a:r>
          </a:p>
          <a:p>
            <a:r>
              <a:rPr lang="en-US" sz="2800" dirty="0"/>
              <a:t>Forced Eligibility keyed in P26 required with appropriate evidence entered to ensure </a:t>
            </a:r>
            <a:r>
              <a:rPr lang="en-US" sz="2800" dirty="0">
                <a:solidFill>
                  <a:srgbClr val="FF0000"/>
                </a:solidFill>
              </a:rPr>
              <a:t>$0 PML reflects on benefit history. </a:t>
            </a:r>
          </a:p>
          <a:p>
            <a:r>
              <a:rPr lang="en-US" sz="2800" dirty="0"/>
              <a:t>Do not close the MAGI (P7) case in this situation (temporary placement). </a:t>
            </a:r>
          </a:p>
          <a:p>
            <a:pPr marL="0" indent="0">
              <a:buNone/>
            </a:pPr>
            <a:endParaRPr lang="en-US" dirty="0">
              <a:solidFill>
                <a:srgbClr val="FF0000"/>
              </a:solidFill>
            </a:endParaRPr>
          </a:p>
          <a:p>
            <a:pPr marL="0" indent="0">
              <a:buNone/>
            </a:pPr>
            <a:endParaRPr lang="en-US" dirty="0"/>
          </a:p>
        </p:txBody>
      </p:sp>
      <p:sp>
        <p:nvSpPr>
          <p:cNvPr id="4" name="Text Placeholder 3"/>
          <p:cNvSpPr>
            <a:spLocks noGrp="1"/>
          </p:cNvSpPr>
          <p:nvPr>
            <p:ph type="body" sz="quarter" idx="10"/>
          </p:nvPr>
        </p:nvSpPr>
        <p:spPr/>
        <p:txBody>
          <a:bodyPr/>
          <a:lstStyle/>
          <a:p>
            <a:endParaRPr lang="en-US"/>
          </a:p>
        </p:txBody>
      </p:sp>
    </p:spTree>
    <p:extLst>
      <p:ext uri="{BB962C8B-B14F-4D97-AF65-F5344CB8AC3E}">
        <p14:creationId xmlns:p14="http://schemas.microsoft.com/office/powerpoint/2010/main" val="3064090970"/>
      </p:ext>
    </p:extLst>
  </p:cSld>
  <p:clrMapOvr>
    <a:masterClrMapping/>
  </p:clrMapOvr>
  <mc:AlternateContent xmlns:mc="http://schemas.openxmlformats.org/markup-compatibility/2006" xmlns:p14="http://schemas.microsoft.com/office/powerpoint/2010/main">
    <mc:Choice Requires="p14">
      <p:transition p14:dur="250"/>
    </mc:Choice>
    <mc:Fallback xmlns="">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extBox 12"/>
          <p:cNvSpPr txBox="1"/>
          <p:nvPr/>
        </p:nvSpPr>
        <p:spPr>
          <a:xfrm>
            <a:off x="1027134" y="2329841"/>
            <a:ext cx="7390355" cy="1754326"/>
          </a:xfrm>
          <a:prstGeom prst="rect">
            <a:avLst/>
          </a:prstGeom>
          <a:noFill/>
        </p:spPr>
        <p:txBody>
          <a:bodyPr wrap="square" rtlCol="0">
            <a:spAutoFit/>
          </a:bodyPr>
          <a:lstStyle/>
          <a:p>
            <a:pPr algn="ctr"/>
            <a:r>
              <a:rPr lang="en-US" sz="5400" dirty="0">
                <a:latin typeface="Franklin Gothic Medium Cond" panose="020B0606030402020204" pitchFamily="34" charset="0"/>
              </a:rPr>
              <a:t>Common Issues Impacting LTC cases</a:t>
            </a:r>
          </a:p>
        </p:txBody>
      </p:sp>
    </p:spTree>
    <p:extLst>
      <p:ext uri="{BB962C8B-B14F-4D97-AF65-F5344CB8AC3E}">
        <p14:creationId xmlns:p14="http://schemas.microsoft.com/office/powerpoint/2010/main" val="116094099"/>
      </p:ext>
    </p:extLst>
  </p:cSld>
  <p:clrMapOvr>
    <a:masterClrMapping/>
  </p:clrMapOvr>
  <mc:AlternateContent xmlns:mc="http://schemas.openxmlformats.org/markup-compatibility/2006" xmlns:p14="http://schemas.microsoft.com/office/powerpoint/2010/main">
    <mc:Choice Requires="p14">
      <p:transition p14:dur="250"/>
    </mc:Choice>
    <mc:Fallback xmlns="">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5677" y="108936"/>
            <a:ext cx="8530224" cy="914400"/>
          </a:xfrm>
        </p:spPr>
        <p:txBody>
          <a:bodyPr/>
          <a:lstStyle/>
          <a:p>
            <a:r>
              <a:rPr lang="en-US" dirty="0"/>
              <a:t>County Issues Identified</a:t>
            </a:r>
          </a:p>
        </p:txBody>
      </p:sp>
      <p:sp>
        <p:nvSpPr>
          <p:cNvPr id="3" name="Content Placeholder 2"/>
          <p:cNvSpPr>
            <a:spLocks noGrp="1"/>
          </p:cNvSpPr>
          <p:nvPr>
            <p:ph idx="1"/>
          </p:nvPr>
        </p:nvSpPr>
        <p:spPr/>
        <p:txBody>
          <a:bodyPr/>
          <a:lstStyle/>
          <a:p>
            <a:pPr lvl="1"/>
            <a:r>
              <a:rPr lang="en-US" sz="4000" dirty="0"/>
              <a:t>No LTC product activated in NC FAST</a:t>
            </a:r>
          </a:p>
          <a:p>
            <a:pPr lvl="1"/>
            <a:r>
              <a:rPr lang="en-US" sz="4000" dirty="0"/>
              <a:t>Redeterminations not completed</a:t>
            </a:r>
          </a:p>
          <a:p>
            <a:pPr lvl="1"/>
            <a:r>
              <a:rPr lang="en-US" sz="4000" dirty="0"/>
              <a:t>Converted benefit evidence not end-dated</a:t>
            </a:r>
          </a:p>
          <a:p>
            <a:pPr lvl="1"/>
            <a:r>
              <a:rPr lang="en-US" sz="4000" dirty="0"/>
              <a:t>Multiple PDCs active at the same time</a:t>
            </a:r>
          </a:p>
          <a:p>
            <a:pPr lvl="1"/>
            <a:r>
              <a:rPr lang="en-US" sz="4000" dirty="0"/>
              <a:t>No DMA-5016 sent to facility</a:t>
            </a:r>
          </a:p>
        </p:txBody>
      </p:sp>
    </p:spTree>
    <p:extLst>
      <p:ext uri="{BB962C8B-B14F-4D97-AF65-F5344CB8AC3E}">
        <p14:creationId xmlns:p14="http://schemas.microsoft.com/office/powerpoint/2010/main" val="874876451"/>
      </p:ext>
    </p:extLst>
  </p:cSld>
  <p:clrMapOvr>
    <a:masterClrMapping/>
  </p:clrMapOvr>
  <mc:AlternateContent xmlns:mc="http://schemas.openxmlformats.org/markup-compatibility/2006" xmlns:p14="http://schemas.microsoft.com/office/powerpoint/2010/main">
    <mc:Choice Requires="p14">
      <p:transition p14:dur="250"/>
    </mc:Choice>
    <mc:Fallback xmlns="">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dirty="0"/>
              <a:t>Incorrect Case Conversion   </a:t>
            </a:r>
          </a:p>
        </p:txBody>
      </p:sp>
      <p:sp>
        <p:nvSpPr>
          <p:cNvPr id="3" name="Content Placeholder 2"/>
          <p:cNvSpPr>
            <a:spLocks noGrp="1"/>
          </p:cNvSpPr>
          <p:nvPr>
            <p:ph idx="1"/>
          </p:nvPr>
        </p:nvSpPr>
        <p:spPr/>
        <p:txBody>
          <a:bodyPr/>
          <a:lstStyle/>
          <a:p>
            <a:pPr>
              <a:buFont typeface="Arial" panose="020B0604020202020204" pitchFamily="34" charset="0"/>
              <a:buChar char="•"/>
            </a:pPr>
            <a:r>
              <a:rPr lang="en-US" sz="3600" dirty="0"/>
              <a:t>Follow the </a:t>
            </a:r>
            <a:r>
              <a:rPr lang="en-US" sz="3600" i="1" u="sng" dirty="0"/>
              <a:t>EIS Converted Case</a:t>
            </a:r>
            <a:r>
              <a:rPr lang="en-US" sz="3600" i="1" dirty="0"/>
              <a:t> </a:t>
            </a:r>
            <a:r>
              <a:rPr lang="en-US" sz="3600" dirty="0"/>
              <a:t>job aid. </a:t>
            </a:r>
          </a:p>
          <a:p>
            <a:pPr marL="0" indent="0">
              <a:buNone/>
            </a:pPr>
            <a:endParaRPr lang="en-US" sz="3600" dirty="0"/>
          </a:p>
          <a:p>
            <a:pPr>
              <a:buFont typeface="Arial" panose="020B0604020202020204" pitchFamily="34" charset="0"/>
              <a:buChar char="•"/>
            </a:pPr>
            <a:r>
              <a:rPr lang="en-US" sz="3600" dirty="0"/>
              <a:t>End date </a:t>
            </a:r>
            <a:r>
              <a:rPr lang="en-US" sz="3600" u="sng" dirty="0">
                <a:solidFill>
                  <a:srgbClr val="2D4190"/>
                </a:solidFill>
              </a:rPr>
              <a:t>Converted EIS Benefit evidence </a:t>
            </a:r>
          </a:p>
          <a:p>
            <a:pPr marL="0" indent="0">
              <a:buNone/>
            </a:pPr>
            <a:endParaRPr lang="en-US" sz="3600" dirty="0"/>
          </a:p>
          <a:p>
            <a:pPr>
              <a:buFont typeface="Arial" panose="020B0604020202020204" pitchFamily="34" charset="0"/>
              <a:buChar char="•"/>
            </a:pPr>
            <a:r>
              <a:rPr lang="en-US" sz="3600" dirty="0"/>
              <a:t>Close the converted PDC  </a:t>
            </a:r>
          </a:p>
        </p:txBody>
      </p:sp>
      <p:sp>
        <p:nvSpPr>
          <p:cNvPr id="4" name="Text Placeholder 3"/>
          <p:cNvSpPr>
            <a:spLocks noGrp="1"/>
          </p:cNvSpPr>
          <p:nvPr>
            <p:ph type="body" sz="quarter" idx="10"/>
          </p:nvPr>
        </p:nvSpPr>
        <p:spPr/>
        <p:txBody>
          <a:bodyPr/>
          <a:lstStyle/>
          <a:p>
            <a:endParaRPr lang="en-US"/>
          </a:p>
        </p:txBody>
      </p:sp>
    </p:spTree>
    <p:extLst>
      <p:ext uri="{BB962C8B-B14F-4D97-AF65-F5344CB8AC3E}">
        <p14:creationId xmlns:p14="http://schemas.microsoft.com/office/powerpoint/2010/main" val="2404712458"/>
      </p:ext>
    </p:extLst>
  </p:cSld>
  <p:clrMapOvr>
    <a:masterClrMapping/>
  </p:clrMapOvr>
  <mc:AlternateContent xmlns:mc="http://schemas.openxmlformats.org/markup-compatibility/2006" xmlns:p14="http://schemas.microsoft.com/office/powerpoint/2010/main">
    <mc:Choice Requires="p14">
      <p:transition p14:dur="250"/>
    </mc:Choice>
    <mc:Fallback xmlns="">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LTC/SDX</a:t>
            </a:r>
          </a:p>
        </p:txBody>
      </p:sp>
      <p:sp>
        <p:nvSpPr>
          <p:cNvPr id="3" name="Content Placeholder 2"/>
          <p:cNvSpPr>
            <a:spLocks noGrp="1"/>
          </p:cNvSpPr>
          <p:nvPr>
            <p:ph idx="1"/>
          </p:nvPr>
        </p:nvSpPr>
        <p:spPr/>
        <p:txBody>
          <a:bodyPr/>
          <a:lstStyle/>
          <a:p>
            <a:r>
              <a:rPr lang="en-US" dirty="0"/>
              <a:t>LTC/SDX – change in situation from PLA SDX to LTC SDX must be completed on the same Income Support case associated with SDX PDC.  </a:t>
            </a:r>
          </a:p>
          <a:p>
            <a:endParaRPr lang="en-US" dirty="0"/>
          </a:p>
        </p:txBody>
      </p:sp>
      <p:sp>
        <p:nvSpPr>
          <p:cNvPr id="4" name="Text Placeholder 3"/>
          <p:cNvSpPr>
            <a:spLocks noGrp="1"/>
          </p:cNvSpPr>
          <p:nvPr>
            <p:ph type="body" sz="quarter" idx="10"/>
          </p:nvPr>
        </p:nvSpPr>
        <p:spPr/>
        <p:txBody>
          <a:bodyPr/>
          <a:lstStyle/>
          <a:p>
            <a:endParaRPr lang="en-US"/>
          </a:p>
        </p:txBody>
      </p:sp>
      <p:pic>
        <p:nvPicPr>
          <p:cNvPr id="5" name="Content Placeholder 4"/>
          <p:cNvPicPr>
            <a:picLocks noGrp="1" noChangeAspect="1"/>
          </p:cNvPicPr>
          <p:nvPr/>
        </p:nvPicPr>
        <p:blipFill>
          <a:blip r:embed="rId3"/>
          <a:stretch>
            <a:fillRect/>
          </a:stretch>
        </p:blipFill>
        <p:spPr bwMode="auto">
          <a:xfrm>
            <a:off x="907354" y="3065352"/>
            <a:ext cx="7329291" cy="410795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918531106"/>
      </p:ext>
    </p:extLst>
  </p:cSld>
  <p:clrMapOvr>
    <a:masterClrMapping/>
  </p:clrMapOvr>
  <mc:AlternateContent xmlns:mc="http://schemas.openxmlformats.org/markup-compatibility/2006" xmlns:p14="http://schemas.microsoft.com/office/powerpoint/2010/main">
    <mc:Choice Requires="p14">
      <p:transition p14:dur="250"/>
    </mc:Choice>
    <mc:Fallback xmlns="">
      <p:transition/>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LTC/SDX</a:t>
            </a:r>
          </a:p>
        </p:txBody>
      </p:sp>
      <p:sp>
        <p:nvSpPr>
          <p:cNvPr id="3" name="Content Placeholder 2"/>
          <p:cNvSpPr>
            <a:spLocks noGrp="1"/>
          </p:cNvSpPr>
          <p:nvPr>
            <p:ph idx="1"/>
          </p:nvPr>
        </p:nvSpPr>
        <p:spPr/>
        <p:txBody>
          <a:bodyPr/>
          <a:lstStyle/>
          <a:p>
            <a:r>
              <a:rPr lang="en-US" sz="4800" dirty="0"/>
              <a:t>Important note:</a:t>
            </a:r>
          </a:p>
          <a:p>
            <a:endParaRPr lang="en-US" dirty="0"/>
          </a:p>
          <a:p>
            <a:pPr marL="0" indent="0">
              <a:buNone/>
            </a:pPr>
            <a:r>
              <a:rPr lang="en-US" dirty="0">
                <a:solidFill>
                  <a:srgbClr val="0070C0"/>
                </a:solidFill>
              </a:rPr>
              <a:t>One key difference with SDX cases in NC FAST is when there is a change in situation to LTC for an SDX case you must close the SDX ABD case </a:t>
            </a:r>
            <a:r>
              <a:rPr lang="en-US" u="sng" dirty="0">
                <a:solidFill>
                  <a:srgbClr val="0070C0"/>
                </a:solidFill>
              </a:rPr>
              <a:t>once the SDX LTC case is open.</a:t>
            </a:r>
          </a:p>
        </p:txBody>
      </p:sp>
      <p:sp>
        <p:nvSpPr>
          <p:cNvPr id="4" name="Text Placeholder 3"/>
          <p:cNvSpPr>
            <a:spLocks noGrp="1"/>
          </p:cNvSpPr>
          <p:nvPr>
            <p:ph type="body" sz="quarter" idx="10"/>
          </p:nvPr>
        </p:nvSpPr>
        <p:spPr/>
        <p:txBody>
          <a:bodyPr/>
          <a:lstStyle/>
          <a:p>
            <a:endParaRPr lang="en-US"/>
          </a:p>
        </p:txBody>
      </p:sp>
    </p:spTree>
    <p:extLst>
      <p:ext uri="{BB962C8B-B14F-4D97-AF65-F5344CB8AC3E}">
        <p14:creationId xmlns:p14="http://schemas.microsoft.com/office/powerpoint/2010/main" val="3500056865"/>
      </p:ext>
    </p:extLst>
  </p:cSld>
  <p:clrMapOvr>
    <a:masterClrMapping/>
  </p:clrMapOvr>
  <mc:AlternateContent xmlns:mc="http://schemas.openxmlformats.org/markup-compatibility/2006" xmlns:p14="http://schemas.microsoft.com/office/powerpoint/2010/main">
    <mc:Choice Requires="p14">
      <p:transition p14:dur="250"/>
    </mc:Choice>
    <mc:Fallback xmlns="">
      <p:transition/>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LTC/SDX</a:t>
            </a:r>
          </a:p>
        </p:txBody>
      </p:sp>
      <p:sp>
        <p:nvSpPr>
          <p:cNvPr id="4" name="Text Placeholder 3"/>
          <p:cNvSpPr>
            <a:spLocks noGrp="1"/>
          </p:cNvSpPr>
          <p:nvPr>
            <p:ph type="body" sz="quarter" idx="10"/>
          </p:nvPr>
        </p:nvSpPr>
        <p:spPr/>
        <p:txBody>
          <a:bodyPr/>
          <a:lstStyle/>
          <a:p>
            <a:endParaRPr lang="en-US"/>
          </a:p>
        </p:txBody>
      </p:sp>
      <p:pic>
        <p:nvPicPr>
          <p:cNvPr id="5" name="Content Placeholder 4"/>
          <p:cNvPicPr>
            <a:picLocks noGrp="1"/>
          </p:cNvPicPr>
          <p:nvPr>
            <p:ph idx="1"/>
          </p:nvPr>
        </p:nvPicPr>
        <p:blipFill>
          <a:blip r:embed="rId3">
            <a:extLst>
              <a:ext uri="{28A0092B-C50C-407E-A947-70E740481C1C}">
                <a14:useLocalDpi xmlns:a14="http://schemas.microsoft.com/office/drawing/2010/main" val="0"/>
              </a:ext>
            </a:extLst>
          </a:blip>
          <a:srcRect/>
          <a:stretch>
            <a:fillRect/>
          </a:stretch>
        </p:blipFill>
        <p:spPr bwMode="auto">
          <a:xfrm>
            <a:off x="343649" y="1828800"/>
            <a:ext cx="8364415" cy="3081875"/>
          </a:xfrm>
          <a:prstGeom prst="rect">
            <a:avLst/>
          </a:prstGeom>
          <a:noFill/>
          <a:ln>
            <a:noFill/>
          </a:ln>
        </p:spPr>
      </p:pic>
    </p:spTree>
    <p:extLst>
      <p:ext uri="{BB962C8B-B14F-4D97-AF65-F5344CB8AC3E}">
        <p14:creationId xmlns:p14="http://schemas.microsoft.com/office/powerpoint/2010/main" val="3925559036"/>
      </p:ext>
    </p:extLst>
  </p:cSld>
  <p:clrMapOvr>
    <a:masterClrMapping/>
  </p:clrMapOvr>
  <mc:AlternateContent xmlns:mc="http://schemas.openxmlformats.org/markup-compatibility/2006" xmlns:p14="http://schemas.microsoft.com/office/powerpoint/2010/main">
    <mc:Choice Requires="p14">
      <p:transition p14:dur="250"/>
    </mc:Choice>
    <mc:Fallback xmlns="">
      <p:transition/>
    </mc:Fallback>
  </mc:AlternateContent>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5016 Not Sent to Facility</a:t>
            </a:r>
          </a:p>
        </p:txBody>
      </p:sp>
      <p:sp>
        <p:nvSpPr>
          <p:cNvPr id="3" name="Content Placeholder 2"/>
          <p:cNvSpPr>
            <a:spLocks noGrp="1"/>
          </p:cNvSpPr>
          <p:nvPr>
            <p:ph idx="1"/>
          </p:nvPr>
        </p:nvSpPr>
        <p:spPr>
          <a:xfrm>
            <a:off x="533400" y="1244009"/>
            <a:ext cx="8030308" cy="4998529"/>
          </a:xfrm>
        </p:spPr>
        <p:txBody>
          <a:bodyPr/>
          <a:lstStyle/>
          <a:p>
            <a:r>
              <a:rPr lang="en-US" sz="2800" dirty="0">
                <a:solidFill>
                  <a:srgbClr val="0070C0"/>
                </a:solidFill>
              </a:rPr>
              <a:t>Manual 5016 MUST be sent to facilities at this time</a:t>
            </a:r>
          </a:p>
          <a:p>
            <a:pPr lvl="1"/>
            <a:r>
              <a:rPr lang="en-US" dirty="0">
                <a:solidFill>
                  <a:srgbClr val="0070C0"/>
                </a:solidFill>
              </a:rPr>
              <a:t>Initial</a:t>
            </a:r>
          </a:p>
          <a:p>
            <a:pPr lvl="1"/>
            <a:r>
              <a:rPr lang="en-US" dirty="0">
                <a:solidFill>
                  <a:srgbClr val="0070C0"/>
                </a:solidFill>
              </a:rPr>
              <a:t>Change in PML</a:t>
            </a:r>
          </a:p>
          <a:p>
            <a:r>
              <a:rPr lang="en-US" sz="2800" dirty="0">
                <a:solidFill>
                  <a:srgbClr val="0070C0"/>
                </a:solidFill>
              </a:rPr>
              <a:t>PML amount on 5016 must match PML in Benefit History</a:t>
            </a:r>
          </a:p>
          <a:p>
            <a:r>
              <a:rPr lang="en-US" sz="2800" dirty="0">
                <a:solidFill>
                  <a:srgbClr val="0070C0"/>
                </a:solidFill>
              </a:rPr>
              <a:t>Automated 5016 is in development</a:t>
            </a:r>
          </a:p>
          <a:p>
            <a:pPr lvl="1"/>
            <a:r>
              <a:rPr lang="en-US" dirty="0">
                <a:solidFill>
                  <a:srgbClr val="0070C0"/>
                </a:solidFill>
              </a:rPr>
              <a:t>It is critical that facility information is entered in MEDICAL INSTITUTION EVIDENCE</a:t>
            </a:r>
          </a:p>
          <a:p>
            <a:pPr lvl="1"/>
            <a:r>
              <a:rPr lang="en-US" dirty="0">
                <a:solidFill>
                  <a:srgbClr val="0070C0"/>
                </a:solidFill>
              </a:rPr>
              <a:t>NC FAST will not be able generate automated 5016 without the facility info</a:t>
            </a:r>
          </a:p>
        </p:txBody>
      </p:sp>
      <p:sp>
        <p:nvSpPr>
          <p:cNvPr id="4" name="Text Placeholder 3"/>
          <p:cNvSpPr>
            <a:spLocks noGrp="1"/>
          </p:cNvSpPr>
          <p:nvPr>
            <p:ph type="body" sz="quarter" idx="10"/>
          </p:nvPr>
        </p:nvSpPr>
        <p:spPr/>
        <p:txBody>
          <a:bodyPr/>
          <a:lstStyle/>
          <a:p>
            <a:endParaRPr lang="en-US"/>
          </a:p>
        </p:txBody>
      </p:sp>
    </p:spTree>
    <p:extLst>
      <p:ext uri="{BB962C8B-B14F-4D97-AF65-F5344CB8AC3E}">
        <p14:creationId xmlns:p14="http://schemas.microsoft.com/office/powerpoint/2010/main" val="2217628438"/>
      </p:ext>
    </p:extLst>
  </p:cSld>
  <p:clrMapOvr>
    <a:masterClrMapping/>
  </p:clrMapOvr>
  <mc:AlternateContent xmlns:mc="http://schemas.openxmlformats.org/markup-compatibility/2006" xmlns:p14="http://schemas.microsoft.com/office/powerpoint/2010/main">
    <mc:Choice Requires="p14">
      <p:transition p14:dur="250"/>
    </mc:Choice>
    <mc:Fallback xmlns="">
      <p:transition/>
    </mc:Fallback>
  </mc:AlternateContent>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3"/>
          <a:stretch>
            <a:fillRect/>
          </a:stretch>
        </p:blipFill>
        <p:spPr>
          <a:xfrm>
            <a:off x="1533832" y="1017640"/>
            <a:ext cx="7138220" cy="5619134"/>
          </a:xfrm>
          <a:prstGeom prst="rect">
            <a:avLst/>
          </a:prstGeom>
        </p:spPr>
      </p:pic>
    </p:spTree>
    <p:extLst>
      <p:ext uri="{BB962C8B-B14F-4D97-AF65-F5344CB8AC3E}">
        <p14:creationId xmlns:p14="http://schemas.microsoft.com/office/powerpoint/2010/main" val="2059332821"/>
      </p:ext>
    </p:extLst>
  </p:cSld>
  <p:clrMapOvr>
    <a:masterClrMapping/>
  </p:clrMapOvr>
  <mc:AlternateContent xmlns:mc="http://schemas.openxmlformats.org/markup-compatibility/2006" xmlns:p14="http://schemas.microsoft.com/office/powerpoint/2010/main">
    <mc:Choice Requires="p14">
      <p:transition p14:dur="250"/>
    </mc:Choice>
    <mc:Fallback xmlns="">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Red Zone Month </a:t>
            </a:r>
          </a:p>
        </p:txBody>
      </p:sp>
      <p:sp>
        <p:nvSpPr>
          <p:cNvPr id="3" name="Content Placeholder 2"/>
          <p:cNvSpPr>
            <a:spLocks noGrp="1"/>
          </p:cNvSpPr>
          <p:nvPr>
            <p:ph idx="1"/>
          </p:nvPr>
        </p:nvSpPr>
        <p:spPr>
          <a:xfrm>
            <a:off x="522768" y="1207433"/>
            <a:ext cx="8077200" cy="5004391"/>
          </a:xfrm>
        </p:spPr>
        <p:txBody>
          <a:bodyPr/>
          <a:lstStyle/>
          <a:p>
            <a:pPr marL="0" indent="0">
              <a:buNone/>
            </a:pPr>
            <a:endParaRPr lang="en-US" dirty="0">
              <a:solidFill>
                <a:srgbClr val="0070C0"/>
              </a:solidFill>
            </a:endParaRPr>
          </a:p>
          <a:p>
            <a:r>
              <a:rPr lang="en-US" dirty="0"/>
              <a:t>Month of entry is called the “Red Zone” month in NC FAST</a:t>
            </a:r>
          </a:p>
          <a:p>
            <a:r>
              <a:rPr lang="en-US" dirty="0"/>
              <a:t>Private Living Budgeting (PLA) month, but cost of care will be paid if MA eligible</a:t>
            </a:r>
          </a:p>
          <a:p>
            <a:r>
              <a:rPr lang="en-US" dirty="0"/>
              <a:t>Manual DMA-5016 required</a:t>
            </a:r>
          </a:p>
          <a:p>
            <a:r>
              <a:rPr lang="en-US" dirty="0"/>
              <a:t>Job Aid: LTC/PACE</a:t>
            </a:r>
          </a:p>
          <a:p>
            <a:pPr lvl="1"/>
            <a:r>
              <a:rPr lang="en-US" sz="3200" dirty="0"/>
              <a:t> Job Aid:  LTC/PACE – Red Zone </a:t>
            </a:r>
          </a:p>
          <a:p>
            <a:pPr lvl="1"/>
            <a:endParaRPr lang="en-US" sz="2400" dirty="0">
              <a:solidFill>
                <a:srgbClr val="0070C0"/>
              </a:solidFill>
            </a:endParaRPr>
          </a:p>
          <a:p>
            <a:pPr lvl="1"/>
            <a:endParaRPr lang="en-US" sz="2400" dirty="0">
              <a:solidFill>
                <a:srgbClr val="0070C0"/>
              </a:solidFill>
            </a:endParaRPr>
          </a:p>
        </p:txBody>
      </p:sp>
    </p:spTree>
    <p:extLst>
      <p:ext uri="{BB962C8B-B14F-4D97-AF65-F5344CB8AC3E}">
        <p14:creationId xmlns:p14="http://schemas.microsoft.com/office/powerpoint/2010/main" val="579261989"/>
      </p:ext>
    </p:extLst>
  </p:cSld>
  <p:clrMapOvr>
    <a:masterClrMapping/>
  </p:clrMapOvr>
  <mc:AlternateContent xmlns:mc="http://schemas.openxmlformats.org/markup-compatibility/2006" xmlns:p14="http://schemas.microsoft.com/office/powerpoint/2010/main">
    <mc:Choice Requires="p14">
      <p:transition p14:dur="250"/>
    </mc:Choice>
    <mc:Fallback xmlns="">
      <p:transition/>
    </mc:Fallback>
  </mc:AlternateContent>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22768" y="193157"/>
            <a:ext cx="7305388" cy="1050851"/>
          </a:xfrm>
        </p:spPr>
        <p:txBody>
          <a:bodyPr/>
          <a:lstStyle/>
          <a:p>
            <a:r>
              <a:rPr lang="en-US" sz="3600" dirty="0"/>
              <a:t>Take Aways and Best Practices</a:t>
            </a:r>
          </a:p>
        </p:txBody>
      </p:sp>
      <p:sp>
        <p:nvSpPr>
          <p:cNvPr id="3" name="Content Placeholder 2"/>
          <p:cNvSpPr>
            <a:spLocks noGrp="1"/>
          </p:cNvSpPr>
          <p:nvPr>
            <p:ph idx="1"/>
          </p:nvPr>
        </p:nvSpPr>
        <p:spPr>
          <a:xfrm>
            <a:off x="276045" y="1244009"/>
            <a:ext cx="8574657" cy="5004391"/>
          </a:xfrm>
        </p:spPr>
        <p:txBody>
          <a:bodyPr/>
          <a:lstStyle/>
          <a:p>
            <a:r>
              <a:rPr lang="en-US" dirty="0"/>
              <a:t>Review LTC Job Aids with staff, including Red Zone, Forced Eligibility</a:t>
            </a:r>
          </a:p>
          <a:p>
            <a:r>
              <a:rPr lang="en-US" dirty="0"/>
              <a:t>Designate LTC contact for facilities and notify agency staff of contact name</a:t>
            </a:r>
          </a:p>
          <a:p>
            <a:r>
              <a:rPr lang="en-US" dirty="0"/>
              <a:t>Review cases prior to advising facility there is system issue</a:t>
            </a:r>
          </a:p>
          <a:p>
            <a:r>
              <a:rPr lang="en-US" dirty="0"/>
              <a:t>Respond to facility inquiries/calls</a:t>
            </a:r>
          </a:p>
          <a:p>
            <a:r>
              <a:rPr lang="en-US" dirty="0"/>
              <a:t>Key Forced Eligibility for month of entry/Red Zone in identified situations, regardless of month needed</a:t>
            </a:r>
          </a:p>
        </p:txBody>
      </p:sp>
      <p:sp>
        <p:nvSpPr>
          <p:cNvPr id="4" name="Text Placeholder 3"/>
          <p:cNvSpPr>
            <a:spLocks noGrp="1"/>
          </p:cNvSpPr>
          <p:nvPr>
            <p:ph type="body" sz="quarter" idx="10"/>
          </p:nvPr>
        </p:nvSpPr>
        <p:spPr/>
        <p:txBody>
          <a:bodyPr/>
          <a:lstStyle/>
          <a:p>
            <a:endParaRPr lang="en-US"/>
          </a:p>
        </p:txBody>
      </p:sp>
    </p:spTree>
    <p:extLst>
      <p:ext uri="{BB962C8B-B14F-4D97-AF65-F5344CB8AC3E}">
        <p14:creationId xmlns:p14="http://schemas.microsoft.com/office/powerpoint/2010/main" val="3529680706"/>
      </p:ext>
    </p:extLst>
  </p:cSld>
  <p:clrMapOvr>
    <a:masterClrMapping/>
  </p:clrMapOvr>
  <mc:AlternateContent xmlns:mc="http://schemas.openxmlformats.org/markup-compatibility/2006" xmlns:p14="http://schemas.microsoft.com/office/powerpoint/2010/main">
    <mc:Choice Requires="p14">
      <p:transition p14:dur="250"/>
    </mc:Choice>
    <mc:Fallback xmlns="">
      <p:transition/>
    </mc:Fallback>
  </mc:AlternateContent>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0" y="1244600"/>
            <a:ext cx="8077200" cy="5003800"/>
          </a:xfrm>
        </p:spPr>
        <p:txBody>
          <a:bodyPr/>
          <a:lstStyle/>
          <a:p>
            <a:pPr marL="0" indent="0">
              <a:buNone/>
            </a:pPr>
            <a:endParaRPr lang="en-US" sz="8000" dirty="0"/>
          </a:p>
          <a:p>
            <a:pPr marL="0" indent="0" algn="ctr">
              <a:buNone/>
            </a:pPr>
            <a:r>
              <a:rPr lang="en-US" sz="8000" dirty="0"/>
              <a:t>   Questions?</a:t>
            </a:r>
          </a:p>
        </p:txBody>
      </p:sp>
    </p:spTree>
    <p:extLst>
      <p:ext uri="{BB962C8B-B14F-4D97-AF65-F5344CB8AC3E}">
        <p14:creationId xmlns:p14="http://schemas.microsoft.com/office/powerpoint/2010/main" val="1783342598"/>
      </p:ext>
    </p:extLst>
  </p:cSld>
  <p:clrMapOvr>
    <a:masterClrMapping/>
  </p:clrMapOvr>
  <mc:AlternateContent xmlns:mc="http://schemas.openxmlformats.org/markup-compatibility/2006" xmlns:p14="http://schemas.microsoft.com/office/powerpoint/2010/main">
    <mc:Choice Requires="p14">
      <p:transition p14:dur="250"/>
    </mc:Choice>
    <mc:Fallback xmlns="">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0208" y="193158"/>
            <a:ext cx="8510392" cy="914400"/>
          </a:xfrm>
        </p:spPr>
        <p:txBody>
          <a:bodyPr/>
          <a:lstStyle/>
          <a:p>
            <a:r>
              <a:rPr lang="en-US" dirty="0"/>
              <a:t>Continuous Period of Institutionalization </a:t>
            </a:r>
          </a:p>
        </p:txBody>
      </p:sp>
      <p:sp>
        <p:nvSpPr>
          <p:cNvPr id="3" name="Content Placeholder 2"/>
          <p:cNvSpPr>
            <a:spLocks noGrp="1"/>
          </p:cNvSpPr>
          <p:nvPr>
            <p:ph idx="1"/>
          </p:nvPr>
        </p:nvSpPr>
        <p:spPr>
          <a:xfrm>
            <a:off x="339213" y="1244009"/>
            <a:ext cx="8271387" cy="5004391"/>
          </a:xfrm>
        </p:spPr>
        <p:txBody>
          <a:bodyPr/>
          <a:lstStyle/>
          <a:p>
            <a:r>
              <a:rPr lang="en-US" dirty="0"/>
              <a:t>Continuous period of institutionalization (CPI) - 30 consecutive days in a medical facility or combination of two or more medical facilities.</a:t>
            </a:r>
          </a:p>
          <a:p>
            <a:endParaRPr lang="en-US" dirty="0"/>
          </a:p>
          <a:p>
            <a:endParaRPr lang="en-US" dirty="0">
              <a:solidFill>
                <a:srgbClr val="0070C0"/>
              </a:solidFill>
            </a:endParaRPr>
          </a:p>
        </p:txBody>
      </p:sp>
      <p:sp>
        <p:nvSpPr>
          <p:cNvPr id="4" name="Text Placeholder 3"/>
          <p:cNvSpPr>
            <a:spLocks noGrp="1"/>
          </p:cNvSpPr>
          <p:nvPr>
            <p:ph type="body" sz="quarter" idx="10"/>
          </p:nvPr>
        </p:nvSpPr>
        <p:spPr/>
        <p:txBody>
          <a:bodyPr/>
          <a:lstStyle/>
          <a:p>
            <a:endParaRPr lang="en-US"/>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382010" y="3512842"/>
            <a:ext cx="2045395" cy="2430443"/>
          </a:xfrm>
          <a:prstGeom prst="rect">
            <a:avLst/>
          </a:prstGeom>
        </p:spPr>
      </p:pic>
    </p:spTree>
    <p:extLst>
      <p:ext uri="{BB962C8B-B14F-4D97-AF65-F5344CB8AC3E}">
        <p14:creationId xmlns:p14="http://schemas.microsoft.com/office/powerpoint/2010/main" val="2955696773"/>
      </p:ext>
    </p:extLst>
  </p:cSld>
  <p:clrMapOvr>
    <a:masterClrMapping/>
  </p:clrMapOvr>
  <mc:AlternateContent xmlns:mc="http://schemas.openxmlformats.org/markup-compatibility/2006" xmlns:p14="http://schemas.microsoft.com/office/powerpoint/2010/main">
    <mc:Choice Requires="p14">
      <p:transition p14:dur="250"/>
    </mc:Choice>
    <mc:Fallback xmlns="">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CPI Begin Date</a:t>
            </a:r>
          </a:p>
        </p:txBody>
      </p:sp>
      <p:sp>
        <p:nvSpPr>
          <p:cNvPr id="3" name="Content Placeholder 2"/>
          <p:cNvSpPr>
            <a:spLocks noGrp="1"/>
          </p:cNvSpPr>
          <p:nvPr>
            <p:ph idx="1"/>
          </p:nvPr>
        </p:nvSpPr>
        <p:spPr/>
        <p:txBody>
          <a:bodyPr/>
          <a:lstStyle/>
          <a:p>
            <a:endParaRPr lang="en-US" sz="2800" dirty="0"/>
          </a:p>
          <a:p>
            <a:r>
              <a:rPr lang="en-US" dirty="0"/>
              <a:t>The begin date is the date the individual enters the medical facility – hospital, nursing home, etc., from private living (home) or an Adult Care Home.</a:t>
            </a:r>
          </a:p>
          <a:p>
            <a:endParaRPr lang="en-US" dirty="0"/>
          </a:p>
          <a:p>
            <a:r>
              <a:rPr lang="en-US" dirty="0"/>
              <a:t>Webinar on NC FAST Learning Gateway:  Continuous Period of Institutionalization</a:t>
            </a:r>
          </a:p>
          <a:p>
            <a:endParaRPr lang="en-US" dirty="0"/>
          </a:p>
        </p:txBody>
      </p:sp>
      <p:sp>
        <p:nvSpPr>
          <p:cNvPr id="4" name="Text Placeholder 3"/>
          <p:cNvSpPr>
            <a:spLocks noGrp="1"/>
          </p:cNvSpPr>
          <p:nvPr>
            <p:ph type="body" sz="quarter" idx="10"/>
          </p:nvPr>
        </p:nvSpPr>
        <p:spPr/>
        <p:txBody>
          <a:bodyPr/>
          <a:lstStyle/>
          <a:p>
            <a:endParaRPr lang="en-US"/>
          </a:p>
        </p:txBody>
      </p:sp>
    </p:spTree>
    <p:extLst>
      <p:ext uri="{BB962C8B-B14F-4D97-AF65-F5344CB8AC3E}">
        <p14:creationId xmlns:p14="http://schemas.microsoft.com/office/powerpoint/2010/main" val="4136250122"/>
      </p:ext>
    </p:extLst>
  </p:cSld>
  <p:clrMapOvr>
    <a:masterClrMapping/>
  </p:clrMapOvr>
  <mc:AlternateContent xmlns:mc="http://schemas.openxmlformats.org/markup-compatibility/2006" xmlns:p14="http://schemas.microsoft.com/office/powerpoint/2010/main">
    <mc:Choice Requires="p14">
      <p:transition p14:dur="250"/>
    </mc:Choice>
    <mc:Fallback xmlns="">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2800" dirty="0"/>
              <a:t>IMPORTANT * IMPORTANT * IMPORTANT</a:t>
            </a:r>
            <a:br>
              <a:rPr lang="en-US" dirty="0"/>
            </a:br>
            <a:endParaRPr lang="en-US" dirty="0"/>
          </a:p>
        </p:txBody>
      </p:sp>
      <p:sp>
        <p:nvSpPr>
          <p:cNvPr id="4" name="Text Placeholder 3"/>
          <p:cNvSpPr>
            <a:spLocks noGrp="1"/>
          </p:cNvSpPr>
          <p:nvPr>
            <p:ph type="body" sz="quarter" idx="10"/>
          </p:nvPr>
        </p:nvSpPr>
        <p:spPr/>
        <p:txBody>
          <a:bodyPr/>
          <a:lstStyle/>
          <a:p>
            <a:endParaRPr lang="en-US"/>
          </a:p>
        </p:txBody>
      </p:sp>
      <p:pic>
        <p:nvPicPr>
          <p:cNvPr id="9" name="Picture 8"/>
          <p:cNvPicPr>
            <a:picLocks noChangeAspect="1"/>
          </p:cNvPicPr>
          <p:nvPr/>
        </p:nvPicPr>
        <p:blipFill>
          <a:blip r:embed="rId3"/>
          <a:stretch>
            <a:fillRect/>
          </a:stretch>
        </p:blipFill>
        <p:spPr>
          <a:xfrm>
            <a:off x="1204332" y="713677"/>
            <a:ext cx="6357416" cy="6069199"/>
          </a:xfrm>
          <a:prstGeom prst="rect">
            <a:avLst/>
          </a:prstGeom>
        </p:spPr>
      </p:pic>
    </p:spTree>
    <p:extLst>
      <p:ext uri="{BB962C8B-B14F-4D97-AF65-F5344CB8AC3E}">
        <p14:creationId xmlns:p14="http://schemas.microsoft.com/office/powerpoint/2010/main" val="2086736743"/>
      </p:ext>
    </p:extLst>
  </p:cSld>
  <p:clrMapOvr>
    <a:masterClrMapping/>
  </p:clrMapOvr>
  <mc:AlternateContent xmlns:mc="http://schemas.openxmlformats.org/markup-compatibility/2006" xmlns:p14="http://schemas.microsoft.com/office/powerpoint/2010/main">
    <mc:Choice Requires="p14">
      <p:transition p14:dur="250"/>
    </mc:Choice>
    <mc:Fallback xmlns="">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162838" y="193158"/>
            <a:ext cx="8192022" cy="914400"/>
          </a:xfrm>
        </p:spPr>
        <p:txBody>
          <a:bodyPr/>
          <a:lstStyle/>
          <a:p>
            <a:r>
              <a:rPr lang="en-US" sz="3200" dirty="0"/>
              <a:t> Month of Entry</a:t>
            </a:r>
          </a:p>
        </p:txBody>
      </p:sp>
      <p:sp>
        <p:nvSpPr>
          <p:cNvPr id="6" name="Content Placeholder 5"/>
          <p:cNvSpPr>
            <a:spLocks noGrp="1"/>
          </p:cNvSpPr>
          <p:nvPr>
            <p:ph idx="1"/>
          </p:nvPr>
        </p:nvSpPr>
        <p:spPr>
          <a:xfrm>
            <a:off x="162839" y="1107558"/>
            <a:ext cx="8693778" cy="5293242"/>
          </a:xfrm>
        </p:spPr>
        <p:txBody>
          <a:bodyPr/>
          <a:lstStyle/>
          <a:p>
            <a:r>
              <a:rPr lang="en-US" sz="2800" dirty="0"/>
              <a:t>MA-2270 IV provides policy for determining eligibility for the month(s) prior to LTC budgeting – there has been no change in policy</a:t>
            </a:r>
          </a:p>
          <a:p>
            <a:pPr lvl="1"/>
            <a:r>
              <a:rPr lang="en-US" dirty="0"/>
              <a:t>Individual is PLA with household of 1</a:t>
            </a:r>
          </a:p>
          <a:p>
            <a:r>
              <a:rPr lang="en-US" sz="2800" dirty="0"/>
              <a:t>LTC budgeting may not begin until the month after the CPI begins in most cases</a:t>
            </a:r>
          </a:p>
          <a:p>
            <a:r>
              <a:rPr lang="en-US" sz="2800" dirty="0"/>
              <a:t>As long as individuals are eligible for Medicaid and have an FL-2 on file, the month of entry is still covered. </a:t>
            </a:r>
          </a:p>
          <a:p>
            <a:r>
              <a:rPr lang="en-US" sz="2800" dirty="0"/>
              <a:t>Forced Eligibility may be required in Red Zone month(s)</a:t>
            </a:r>
          </a:p>
          <a:p>
            <a:pPr lvl="1"/>
            <a:r>
              <a:rPr lang="en-US" dirty="0"/>
              <a:t>$0 PML must reflect on benefit history</a:t>
            </a:r>
          </a:p>
          <a:p>
            <a:pPr lvl="1"/>
            <a:r>
              <a:rPr lang="en-US" dirty="0"/>
              <a:t>DMA-5016 sent to facility</a:t>
            </a:r>
          </a:p>
          <a:p>
            <a:pPr lvl="1"/>
            <a:endParaRPr lang="en-US" sz="2000" dirty="0"/>
          </a:p>
          <a:p>
            <a:pPr marL="457200" lvl="1" indent="0">
              <a:buNone/>
            </a:pPr>
            <a:endParaRPr lang="en-US" dirty="0"/>
          </a:p>
        </p:txBody>
      </p:sp>
    </p:spTree>
    <p:extLst>
      <p:ext uri="{BB962C8B-B14F-4D97-AF65-F5344CB8AC3E}">
        <p14:creationId xmlns:p14="http://schemas.microsoft.com/office/powerpoint/2010/main" val="4186137726"/>
      </p:ext>
    </p:extLst>
  </p:cSld>
  <p:clrMapOvr>
    <a:masterClrMapping/>
  </p:clrMapOvr>
  <mc:AlternateContent xmlns:mc="http://schemas.openxmlformats.org/markup-compatibility/2006" xmlns:p14="http://schemas.microsoft.com/office/powerpoint/2010/main">
    <mc:Choice Requires="p14">
      <p:transition p14:dur="250"/>
    </mc:Choice>
    <mc:Fallback xmlns="">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Approved Uses for Forced Eligibility</a:t>
            </a:r>
          </a:p>
        </p:txBody>
      </p:sp>
      <p:pic>
        <p:nvPicPr>
          <p:cNvPr id="6" name="Content Placeholder 5"/>
          <p:cNvPicPr>
            <a:picLocks noGrp="1" noChangeAspect="1"/>
          </p:cNvPicPr>
          <p:nvPr>
            <p:ph idx="1"/>
          </p:nvPr>
        </p:nvPicPr>
        <p:blipFill>
          <a:blip r:embed="rId3"/>
          <a:stretch>
            <a:fillRect/>
          </a:stretch>
        </p:blipFill>
        <p:spPr>
          <a:xfrm>
            <a:off x="533400" y="1304938"/>
            <a:ext cx="8077200" cy="4883124"/>
          </a:xfrm>
          <a:prstGeom prst="rect">
            <a:avLst/>
          </a:prstGeom>
        </p:spPr>
      </p:pic>
      <p:sp>
        <p:nvSpPr>
          <p:cNvPr id="4" name="Text Placeholder 3"/>
          <p:cNvSpPr>
            <a:spLocks noGrp="1"/>
          </p:cNvSpPr>
          <p:nvPr>
            <p:ph type="body" sz="quarter" idx="10"/>
          </p:nvPr>
        </p:nvSpPr>
        <p:spPr/>
        <p:txBody>
          <a:bodyPr/>
          <a:lstStyle/>
          <a:p>
            <a:endParaRPr lang="en-US"/>
          </a:p>
        </p:txBody>
      </p:sp>
    </p:spTree>
    <p:extLst>
      <p:ext uri="{BB962C8B-B14F-4D97-AF65-F5344CB8AC3E}">
        <p14:creationId xmlns:p14="http://schemas.microsoft.com/office/powerpoint/2010/main" val="3595822860"/>
      </p:ext>
    </p:extLst>
  </p:cSld>
  <p:clrMapOvr>
    <a:masterClrMapping/>
  </p:clrMapOvr>
  <mc:AlternateContent xmlns:mc="http://schemas.openxmlformats.org/markup-compatibility/2006" xmlns:p14="http://schemas.microsoft.com/office/powerpoint/2010/main">
    <mc:Choice Requires="p14">
      <p:transition p14:dur="250"/>
    </mc:Choice>
    <mc:Fallback xmlns="">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6572" y="193158"/>
            <a:ext cx="7794172" cy="914400"/>
          </a:xfrm>
        </p:spPr>
        <p:txBody>
          <a:bodyPr/>
          <a:lstStyle/>
          <a:p>
            <a:r>
              <a:rPr lang="en-US" sz="3600" i="1" dirty="0"/>
              <a:t>FL-2 NC Tracks Report in Data Warehouse </a:t>
            </a:r>
          </a:p>
        </p:txBody>
      </p:sp>
      <p:sp>
        <p:nvSpPr>
          <p:cNvPr id="3" name="Content Placeholder 2"/>
          <p:cNvSpPr>
            <a:spLocks noGrp="1"/>
          </p:cNvSpPr>
          <p:nvPr>
            <p:ph idx="1"/>
          </p:nvPr>
        </p:nvSpPr>
        <p:spPr/>
        <p:txBody>
          <a:bodyPr/>
          <a:lstStyle/>
          <a:p>
            <a:r>
              <a:rPr lang="en-US" kern="1200" dirty="0"/>
              <a:t>Public Folder  &gt;&gt; DHHS Main Documents &gt;&gt; HS0003 &gt;&gt;  folder labeled DMA state sanctioned </a:t>
            </a:r>
          </a:p>
          <a:p>
            <a:endParaRPr lang="en-US" kern="1200" dirty="0"/>
          </a:p>
          <a:p>
            <a:r>
              <a:rPr lang="en-US" kern="1200" dirty="0"/>
              <a:t>Shows Approvals, Denials, and Suspensions</a:t>
            </a:r>
          </a:p>
          <a:p>
            <a:endParaRPr lang="en-US" kern="1200" dirty="0"/>
          </a:p>
          <a:p>
            <a:r>
              <a:rPr lang="en-US" kern="1200" dirty="0"/>
              <a:t>Report is updated weekly – must be pulled weekly</a:t>
            </a:r>
          </a:p>
          <a:p>
            <a:endParaRPr lang="en-US" kern="1200" dirty="0"/>
          </a:p>
          <a:p>
            <a:r>
              <a:rPr lang="en-US" kern="1200" dirty="0"/>
              <a:t>Critical in processing LTC/CAP apps/changes</a:t>
            </a:r>
            <a:endParaRPr lang="en-US" dirty="0"/>
          </a:p>
        </p:txBody>
      </p:sp>
      <p:sp>
        <p:nvSpPr>
          <p:cNvPr id="4" name="Text Placeholder 3"/>
          <p:cNvSpPr>
            <a:spLocks noGrp="1"/>
          </p:cNvSpPr>
          <p:nvPr>
            <p:ph type="body" sz="quarter" idx="10"/>
          </p:nvPr>
        </p:nvSpPr>
        <p:spPr/>
        <p:txBody>
          <a:bodyPr/>
          <a:lstStyle/>
          <a:p>
            <a:endParaRPr lang="en-US"/>
          </a:p>
        </p:txBody>
      </p:sp>
    </p:spTree>
    <p:extLst>
      <p:ext uri="{BB962C8B-B14F-4D97-AF65-F5344CB8AC3E}">
        <p14:creationId xmlns:p14="http://schemas.microsoft.com/office/powerpoint/2010/main" val="3388365327"/>
      </p:ext>
    </p:extLst>
  </p:cSld>
  <p:clrMapOvr>
    <a:masterClrMapping/>
  </p:clrMapOvr>
  <mc:AlternateContent xmlns:mc="http://schemas.openxmlformats.org/markup-compatibility/2006" xmlns:p14="http://schemas.microsoft.com/office/powerpoint/2010/main">
    <mc:Choice Requires="p14">
      <p:transition p14:dur="250"/>
    </mc:Choice>
    <mc:Fallback xmlns="">
      <p:transition/>
    </mc:Fallback>
  </mc:AlternateContent>
</p:sld>
</file>

<file path=ppt/theme/theme1.xml><?xml version="1.0" encoding="utf-8"?>
<a:theme xmlns:a="http://schemas.openxmlformats.org/drawingml/2006/main" name="DHHS JLOC Presentation Template">
  <a:themeElements>
    <a:clrScheme name="Blank Presentation 13">
      <a:dk1>
        <a:srgbClr val="2D4190"/>
      </a:dk1>
      <a:lt1>
        <a:srgbClr val="FFFFFF"/>
      </a:lt1>
      <a:dk2>
        <a:srgbClr val="000000"/>
      </a:dk2>
      <a:lt2>
        <a:srgbClr val="656565"/>
      </a:lt2>
      <a:accent1>
        <a:srgbClr val="2D4190"/>
      </a:accent1>
      <a:accent2>
        <a:srgbClr val="C31F39"/>
      </a:accent2>
      <a:accent3>
        <a:srgbClr val="FFFFFF"/>
      </a:accent3>
      <a:accent4>
        <a:srgbClr val="25367A"/>
      </a:accent4>
      <a:accent5>
        <a:srgbClr val="ADB0C6"/>
      </a:accent5>
      <a:accent6>
        <a:srgbClr val="B01B33"/>
      </a:accent6>
      <a:hlink>
        <a:srgbClr val="C31F39"/>
      </a:hlink>
      <a:folHlink>
        <a:srgbClr val="656565"/>
      </a:folHlink>
    </a:clrScheme>
    <a:fontScheme name="Blank Presentation">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2400" b="0" i="0" u="none" strike="noStrike" cap="none" normalizeH="0" baseline="0" smtClean="0">
            <a:ln>
              <a:noFill/>
            </a:ln>
            <a:solidFill>
              <a:schemeClr val="tx1"/>
            </a:solidFill>
            <a:effectLst/>
            <a:latin typeface="Cambria" pitchFamily="-32" charset="0"/>
            <a:ea typeface="ＭＳ Ｐゴシック" pitchFamily="-32" charset="-128"/>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2400" b="0" i="0" u="none" strike="noStrike" cap="none" normalizeH="0" baseline="0" smtClean="0">
            <a:ln>
              <a:noFill/>
            </a:ln>
            <a:solidFill>
              <a:schemeClr val="tx1"/>
            </a:solidFill>
            <a:effectLst/>
            <a:latin typeface="Cambria" pitchFamily="-32" charset="0"/>
            <a:ea typeface="ＭＳ Ｐゴシック" pitchFamily="-32" charset="-128"/>
          </a:defRPr>
        </a:defP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Blank Presentation 13">
        <a:dk1>
          <a:srgbClr val="2D4190"/>
        </a:dk1>
        <a:lt1>
          <a:srgbClr val="FFFFFF"/>
        </a:lt1>
        <a:dk2>
          <a:srgbClr val="000000"/>
        </a:dk2>
        <a:lt2>
          <a:srgbClr val="656565"/>
        </a:lt2>
        <a:accent1>
          <a:srgbClr val="2D4190"/>
        </a:accent1>
        <a:accent2>
          <a:srgbClr val="C31F39"/>
        </a:accent2>
        <a:accent3>
          <a:srgbClr val="FFFFFF"/>
        </a:accent3>
        <a:accent4>
          <a:srgbClr val="25367A"/>
        </a:accent4>
        <a:accent5>
          <a:srgbClr val="ADB0C6"/>
        </a:accent5>
        <a:accent6>
          <a:srgbClr val="B01B33"/>
        </a:accent6>
        <a:hlink>
          <a:srgbClr val="C31F39"/>
        </a:hlink>
        <a:folHlink>
          <a:srgbClr val="656565"/>
        </a:folHlink>
      </a:clrScheme>
      <a:clrMap bg1="lt1" tx1="dk1" bg2="lt2" tx2="dk2" accent1="accent1" accent2="accent2" accent3="accent3" accent4="accent4" accent5="accent5" accent6="accent6" hlink="hlink" folHlink="folHlink"/>
    </a:extraClrScheme>
    <a:extraClrScheme>
      <a:clrScheme name="Blank Presentation 14">
        <a:dk1>
          <a:srgbClr val="B2B2B2"/>
        </a:dk1>
        <a:lt1>
          <a:srgbClr val="FFFFFF"/>
        </a:lt1>
        <a:dk2>
          <a:srgbClr val="2D4190"/>
        </a:dk2>
        <a:lt2>
          <a:srgbClr val="FFFFFF"/>
        </a:lt2>
        <a:accent1>
          <a:srgbClr val="FFFFFF"/>
        </a:accent1>
        <a:accent2>
          <a:srgbClr val="FFFFFF"/>
        </a:accent2>
        <a:accent3>
          <a:srgbClr val="ADB0C6"/>
        </a:accent3>
        <a:accent4>
          <a:srgbClr val="DADADA"/>
        </a:accent4>
        <a:accent5>
          <a:srgbClr val="FFFFFF"/>
        </a:accent5>
        <a:accent6>
          <a:srgbClr val="E7E7E7"/>
        </a:accent6>
        <a:hlink>
          <a:srgbClr val="FFFFFF"/>
        </a:hlink>
        <a:folHlink>
          <a:srgbClr val="B4B4B4"/>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DHHS JLOC Presentation Template</Template>
  <TotalTime>7365</TotalTime>
  <Words>1039</Words>
  <Application>Microsoft Office PowerPoint</Application>
  <PresentationFormat>On-screen Show (4:3)</PresentationFormat>
  <Paragraphs>144</Paragraphs>
  <Slides>31</Slides>
  <Notes>29</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31</vt:i4>
      </vt:variant>
    </vt:vector>
  </HeadingPairs>
  <TitlesOfParts>
    <vt:vector size="39" baseType="lpstr">
      <vt:lpstr>ＭＳ Ｐゴシック</vt:lpstr>
      <vt:lpstr>Arial</vt:lpstr>
      <vt:lpstr>Calibri</vt:lpstr>
      <vt:lpstr>Cambria</vt:lpstr>
      <vt:lpstr>Franklin Gothic Demi</vt:lpstr>
      <vt:lpstr>Franklin Gothic Demi Cond</vt:lpstr>
      <vt:lpstr>Franklin Gothic Medium Cond</vt:lpstr>
      <vt:lpstr>DHHS JLOC Presentation Template</vt:lpstr>
      <vt:lpstr>Session 1 LTC Review </vt:lpstr>
      <vt:lpstr>Myth Buster</vt:lpstr>
      <vt:lpstr>Red Zone Month </vt:lpstr>
      <vt:lpstr>Continuous Period of Institutionalization </vt:lpstr>
      <vt:lpstr>CPI Begin Date</vt:lpstr>
      <vt:lpstr>IMPORTANT * IMPORTANT * IMPORTANT </vt:lpstr>
      <vt:lpstr> Month of Entry</vt:lpstr>
      <vt:lpstr>Approved Uses for Forced Eligibility</vt:lpstr>
      <vt:lpstr>FL-2 NC Tracks Report in Data Warehouse </vt:lpstr>
      <vt:lpstr>Best Practices Alert</vt:lpstr>
      <vt:lpstr>PowerPoint Presentation</vt:lpstr>
      <vt:lpstr>Level of Care Evidence</vt:lpstr>
      <vt:lpstr>Level of Care Certifier Details </vt:lpstr>
      <vt:lpstr> LTC Forced Eligibility </vt:lpstr>
      <vt:lpstr>PowerPoint Presentation</vt:lpstr>
      <vt:lpstr>ABD Example 1</vt:lpstr>
      <vt:lpstr>ABD Example 1: Explanation</vt:lpstr>
      <vt:lpstr>ABD Example 2</vt:lpstr>
      <vt:lpstr>ABD Example 2:  Explanation</vt:lpstr>
      <vt:lpstr>F/C Example</vt:lpstr>
      <vt:lpstr>F/C Example: Explanation</vt:lpstr>
      <vt:lpstr>PowerPoint Presentation</vt:lpstr>
      <vt:lpstr>County Issues Identified</vt:lpstr>
      <vt:lpstr>Incorrect Case Conversion   </vt:lpstr>
      <vt:lpstr>LTC/SDX</vt:lpstr>
      <vt:lpstr>LTC/SDX</vt:lpstr>
      <vt:lpstr>LTC/SDX</vt:lpstr>
      <vt:lpstr>5016 Not Sent to Facility</vt:lpstr>
      <vt:lpstr>PowerPoint Presentation</vt:lpstr>
      <vt:lpstr>Take Aways and Best Practices</vt:lpstr>
      <vt:lpstr>PowerPoint Presentation</vt:lpstr>
    </vt:vector>
  </TitlesOfParts>
  <Company>NC DHHS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Presentation Title</dc:title>
  <dc:creator>Julia Schoenberger</dc:creator>
  <cp:lastModifiedBy>Daniels, Barbara</cp:lastModifiedBy>
  <cp:revision>195</cp:revision>
  <cp:lastPrinted>2017-08-07T13:06:07Z</cp:lastPrinted>
  <dcterms:created xsi:type="dcterms:W3CDTF">2014-03-25T17:06:56Z</dcterms:created>
  <dcterms:modified xsi:type="dcterms:W3CDTF">2017-08-09T03:09:30Z</dcterms:modified>
</cp:coreProperties>
</file>