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handoutMasterIdLst>
    <p:handoutMasterId r:id="rId8"/>
  </p:handoutMasterIdLst>
  <p:sldIdLst>
    <p:sldId id="257" r:id="rId2"/>
    <p:sldId id="598" r:id="rId3"/>
    <p:sldId id="713" r:id="rId4"/>
    <p:sldId id="714" r:id="rId5"/>
    <p:sldId id="715" r:id="rId6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ine, Michael E" initials="CME" lastIdx="5" clrIdx="0">
    <p:extLst>
      <p:ext uri="{19B8F6BF-5375-455C-9EA6-DF929625EA0E}">
        <p15:presenceInfo xmlns:p15="http://schemas.microsoft.com/office/powerpoint/2012/main" userId="S-1-5-21-2744878847-1876734302-662453930-6144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48889" autoAdjust="0"/>
  </p:normalViewPr>
  <p:slideViewPr>
    <p:cSldViewPr snapToGrid="0">
      <p:cViewPr varScale="1">
        <p:scale>
          <a:sx n="63" d="100"/>
          <a:sy n="63" d="100"/>
        </p:scale>
        <p:origin x="2370" y="60"/>
      </p:cViewPr>
      <p:guideLst/>
    </p:cSldViewPr>
  </p:slideViewPr>
  <p:outlineViewPr>
    <p:cViewPr>
      <p:scale>
        <a:sx n="33" d="100"/>
        <a:sy n="33" d="100"/>
      </p:scale>
      <p:origin x="0" y="-1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20"/>
    </p:cViewPr>
  </p:sorterViewPr>
  <p:notesViewPr>
    <p:cSldViewPr snapToGrid="0">
      <p:cViewPr varScale="1">
        <p:scale>
          <a:sx n="86" d="100"/>
          <a:sy n="86" d="100"/>
        </p:scale>
        <p:origin x="385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D3AED1-F0DD-41A7-A3AD-58303C38A6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3AF2F-706C-423B-9BC1-AD4E21826B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93636-B57F-45AC-A305-95938E16E167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245E3-69AE-4647-A380-1350634945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A8129-1214-46C7-815E-C3DB2CE198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670F-88E7-47D8-9670-F7DCDD3D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8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D9DD5C6-9044-4F9B-8D62-33EEA5C1870A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8EB539-D383-4F63-B6E8-FB0E3355C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2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95CB5-7BA3-4E4E-9E71-122677F0CA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86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05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8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28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18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8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2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09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5B54-3453-46E0-8497-76C40A5A26EA}" type="datetime1">
              <a:rPr lang="en-US" smtClean="0"/>
              <a:t>6/18/2019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5" y="1698522"/>
            <a:ext cx="4493435" cy="33700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038305" y="1533413"/>
            <a:ext cx="0" cy="3700294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 userDrawn="1"/>
        </p:nvSpPr>
        <p:spPr>
          <a:xfrm>
            <a:off x="5374640" y="1844040"/>
            <a:ext cx="5979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5628640" y="1698528"/>
            <a:ext cx="5288280" cy="337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228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909" y="1681163"/>
            <a:ext cx="1030573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10514011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E2600-2AB6-41C8-8E99-0C007FD096A9}" type="datetime1">
              <a:rPr lang="en-US" smtClean="0"/>
              <a:t>6/18/2019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4000" y="388506"/>
            <a:ext cx="11938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853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7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2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9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2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5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48A4-E6F6-4124-88B8-A3D3F72D4FE1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ris.Penny@dhhs.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s.ncem.org/TRS/?ogToken=NCOEM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7280" y="1969227"/>
            <a:ext cx="4473571" cy="2078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Emergency Management Update</a:t>
            </a:r>
            <a:endParaRPr lang="en-US" sz="1351" dirty="0">
              <a:solidFill>
                <a:schemeClr val="bg1"/>
              </a:solidFill>
            </a:endParaRPr>
          </a:p>
          <a:p>
            <a:endParaRPr lang="en-US" sz="1351" dirty="0">
              <a:solidFill>
                <a:schemeClr val="bg1"/>
              </a:solidFill>
            </a:endParaRPr>
          </a:p>
          <a:p>
            <a:r>
              <a:rPr lang="en-US" sz="1351" dirty="0">
                <a:solidFill>
                  <a:schemeClr val="bg1"/>
                </a:solidFill>
              </a:rPr>
              <a:t>Paris Penny</a:t>
            </a:r>
          </a:p>
          <a:p>
            <a:r>
              <a:rPr lang="en-US" sz="1351" dirty="0">
                <a:solidFill>
                  <a:schemeClr val="bg1"/>
                </a:solidFill>
              </a:rPr>
              <a:t>Senior Policy Advisor </a:t>
            </a:r>
          </a:p>
          <a:p>
            <a:r>
              <a:rPr lang="en-US" sz="1351" dirty="0">
                <a:solidFill>
                  <a:schemeClr val="bg1"/>
                </a:solidFill>
              </a:rPr>
              <a:t>NC Department of Health and Human Services</a:t>
            </a:r>
          </a:p>
          <a:p>
            <a:endParaRPr lang="en-US" sz="1351" dirty="0">
              <a:solidFill>
                <a:schemeClr val="bg1"/>
              </a:solidFill>
            </a:endParaRPr>
          </a:p>
          <a:p>
            <a:r>
              <a:rPr lang="en-US" sz="135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Paris.Penny@dhhs.nc.gov</a:t>
            </a:r>
            <a:r>
              <a:rPr lang="en-US" sz="1351" dirty="0">
                <a:solidFill>
                  <a:schemeClr val="bg1"/>
                </a:solidFill>
              </a:rPr>
              <a:t> or 919-527-7257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9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9001" y="1402673"/>
            <a:ext cx="9563100" cy="5095783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Impact of Hurricane Florence – DHHS Self Assessment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Action Review (AAR)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 Roles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Michael Becketts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Paris Penny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Carlotta Dixon</a:t>
            </a:r>
          </a:p>
          <a:p>
            <a:pPr marL="457189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1" y="542925"/>
            <a:ext cx="6692900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88004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" y="1402673"/>
            <a:ext cx="9163051" cy="5095783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General Preparation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Aging and Adult Services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Child Welfare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Food and Nutrition Services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Shelters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Recovery Planning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0500" y="555625"/>
            <a:ext cx="10401299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Disaster Preparedness: Areas for Consideration </a:t>
            </a:r>
          </a:p>
        </p:txBody>
      </p:sp>
    </p:spTree>
    <p:extLst>
      <p:ext uri="{BB962C8B-B14F-4D97-AF65-F5344CB8AC3E}">
        <p14:creationId xmlns:p14="http://schemas.microsoft.com/office/powerpoint/2010/main" val="247731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" y="1402673"/>
            <a:ext cx="10924636" cy="5095783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Shelter Counts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Functional Assessment Support Teams (FAST)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Multi-Agency Shelter Transitional Team (MASTT) 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NCEM State Shelter Task Force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Sex Offenders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0501" y="555625"/>
            <a:ext cx="6692900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Shelters</a:t>
            </a:r>
          </a:p>
        </p:txBody>
      </p:sp>
    </p:spTree>
    <p:extLst>
      <p:ext uri="{BB962C8B-B14F-4D97-AF65-F5344CB8AC3E}">
        <p14:creationId xmlns:p14="http://schemas.microsoft.com/office/powerpoint/2010/main" val="2519508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" y="1402673"/>
            <a:ext cx="9163051" cy="5095783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Updating State DSS Disaster Plan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North Carolina Emergency Management Forum on July 17, 2019. Register through TERMS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https://terms.ncem.org/TRS/?ogToken=NCOEMS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377" lvl="2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0501" y="555625"/>
            <a:ext cx="6692900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Upcoming </a:t>
            </a:r>
          </a:p>
        </p:txBody>
      </p:sp>
    </p:spTree>
    <p:extLst>
      <p:ext uri="{BB962C8B-B14F-4D97-AF65-F5344CB8AC3E}">
        <p14:creationId xmlns:p14="http://schemas.microsoft.com/office/powerpoint/2010/main" val="19691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3953</TotalTime>
  <Words>133</Words>
  <Application>Microsoft Office PowerPoint</Application>
  <PresentationFormat>Widescreen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Introduction</vt:lpstr>
      <vt:lpstr>Disaster Preparedness: Areas for Consideration </vt:lpstr>
      <vt:lpstr>Shelters</vt:lpstr>
      <vt:lpstr>Upcoming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Coats</dc:creator>
  <cp:lastModifiedBy>Raby, Andy</cp:lastModifiedBy>
  <cp:revision>221</cp:revision>
  <dcterms:created xsi:type="dcterms:W3CDTF">2018-05-31T13:50:13Z</dcterms:created>
  <dcterms:modified xsi:type="dcterms:W3CDTF">2019-06-18T11:23:23Z</dcterms:modified>
</cp:coreProperties>
</file>