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6"/>
  </p:notesMasterIdLst>
  <p:sldIdLst>
    <p:sldId id="587" r:id="rId2"/>
    <p:sldId id="588" r:id="rId3"/>
    <p:sldId id="589" r:id="rId4"/>
    <p:sldId id="590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D2EEE-32B7-4758-B2C1-D8861F7BF324}" type="datetimeFigureOut">
              <a:rPr lang="en-US" smtClean="0"/>
              <a:t>6/17/2019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EB9DA-7969-4468-BDE5-56518AC4A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49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156743"/>
            <a:ext cx="2569340" cy="2394236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12192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5" y="230736"/>
            <a:ext cx="2433261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783" y="232225"/>
            <a:ext cx="2427068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291" y="230103"/>
            <a:ext cx="2157071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15" y="231327"/>
            <a:ext cx="2431536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631" y="231327"/>
            <a:ext cx="2431500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2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49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10"/>
            <a:ext cx="2651760" cy="256032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C4F5063F-3DF4-4106-9728-67D11175E9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75C3CAE6-B359-4CF7-95C5-A5A4AF5E7B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0" name="Text Placeholder 17">
            <a:extLst>
              <a:ext uri="{FF2B5EF4-FFF2-40B4-BE49-F238E27FC236}">
                <a16:creationId xmlns:a16="http://schemas.microsoft.com/office/drawing/2014/main" id="{C06026CB-56BB-49B8-BFD2-4EA9ED5A6E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74254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9" y="2061992"/>
            <a:ext cx="2698311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id="{1AE90DB6-08A2-436C-9858-D3654F7BAB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91466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874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75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624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498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132A612B-342B-4D64-9385-2F1B77EC19D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91466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3" name="Text Placeholder 17">
            <a:extLst>
              <a:ext uri="{FF2B5EF4-FFF2-40B4-BE49-F238E27FC236}">
                <a16:creationId xmlns:a16="http://schemas.microsoft.com/office/drawing/2014/main" id="{34D87E8B-FF8F-41CE-B71C-E7D695E38C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91466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31166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3"/>
            <a:ext cx="10517717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1200"/>
              </a:spcBef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defRPr sz="1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4310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639C91C-60DA-48C6-84AD-CC7B071BF4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56400" y="6731000"/>
            <a:ext cx="914400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995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6"/>
            <a:ext cx="10517717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584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20" indent="-233345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066" indent="-228584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7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334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15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0" i="0" baseline="0">
                <a:latin typeface="+mn-lt"/>
                <a:ea typeface="Gotham Bold" charset="0"/>
                <a:cs typeface="Gotham Bold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18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8" y="1849442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+mn-lt"/>
                <a:ea typeface="Gotham Bold" charset="0"/>
                <a:cs typeface="Gotham Bold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>
                <a:latin typeface="+mn-lt"/>
                <a:ea typeface="Gotham Bold" charset="0"/>
                <a:cs typeface="Gotham Bold" charset="0"/>
              </a:defRPr>
            </a:lvl2pPr>
            <a:lvl3pPr>
              <a:defRPr sz="2000" b="1" i="0">
                <a:latin typeface="+mn-lt"/>
                <a:ea typeface="Gotham Bold" charset="0"/>
                <a:cs typeface="Gotham Bold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5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71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4" y="1840566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14" indent="-171438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507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4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+mn-lt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6"/>
            <a:ext cx="12192000" cy="28082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26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696387" y="6603332"/>
            <a:ext cx="10659535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NCDHHS, Division of Aging and Adult Services | 100 County Director Call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11503025" y="6600164"/>
            <a:ext cx="541867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68390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</p:sldLayoutIdLst>
  <p:hf hdr="0" dt="0"/>
  <p:txStyles>
    <p:titleStyle>
      <a:lvl1pPr algn="l" defTabSz="68575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38" indent="-171438" algn="l" defTabSz="68575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1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187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06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2935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810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2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7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4294967295"/>
          </p:nvPr>
        </p:nvSpPr>
        <p:spPr>
          <a:xfrm>
            <a:off x="4396509" y="4559121"/>
            <a:ext cx="5774267" cy="38858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+mn-lt"/>
              </a:rPr>
              <a:t>June 13, 2019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6DF971E9-F4AE-479C-AAAB-1D2412BDFD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34873" y="2051009"/>
            <a:ext cx="7289442" cy="2020824"/>
          </a:xfrm>
        </p:spPr>
        <p:txBody>
          <a:bodyPr/>
          <a:lstStyle/>
          <a:p>
            <a:r>
              <a:rPr lang="en-US" sz="2000" b="1" dirty="0">
                <a:latin typeface="+mn-lt"/>
                <a:cs typeface="Arial"/>
              </a:rPr>
              <a:t>NC Department of Health and Human Services </a:t>
            </a:r>
          </a:p>
          <a:p>
            <a:r>
              <a:rPr lang="en-US" b="1" dirty="0"/>
              <a:t>Division of Aging and Adult Services </a:t>
            </a:r>
          </a:p>
          <a:p>
            <a:r>
              <a:rPr lang="en-US" sz="2000" b="1" dirty="0"/>
              <a:t>Joyce Massey-Smith, Director</a:t>
            </a:r>
          </a:p>
        </p:txBody>
      </p:sp>
    </p:spTree>
    <p:extLst>
      <p:ext uri="{BB962C8B-B14F-4D97-AF65-F5344CB8AC3E}">
        <p14:creationId xmlns:p14="http://schemas.microsoft.com/office/powerpoint/2010/main" val="2006890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3044-2FA0-4991-8C9B-4A83A84D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29AD8-3824-4F36-8DEF-41D098CDA5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STAFF UPDATES</a:t>
            </a:r>
          </a:p>
          <a:p>
            <a:endParaRPr lang="en-US" dirty="0"/>
          </a:p>
          <a:p>
            <a:pPr lvl="1"/>
            <a:r>
              <a:rPr lang="en-US" dirty="0"/>
              <a:t>Adult Services Section Chief- Karey Perez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Adult Protective Services Consultant- Denyse </a:t>
            </a:r>
            <a:r>
              <a:rPr lang="en-US" dirty="0" err="1"/>
              <a:t>Leake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Adult Service Program Coordinator- Lara </a:t>
            </a:r>
            <a:r>
              <a:rPr lang="en-US" dirty="0" err="1"/>
              <a:t>Gurganus</a:t>
            </a:r>
            <a:endParaRPr lang="en-US" dirty="0"/>
          </a:p>
          <a:p>
            <a:pPr marL="342875" lvl="1" indent="0">
              <a:buNone/>
            </a:pPr>
            <a:endParaRPr lang="en-US" dirty="0"/>
          </a:p>
          <a:p>
            <a:r>
              <a:rPr lang="en-US" dirty="0"/>
              <a:t>ADULT SERVICES TRAINING CALENDAR </a:t>
            </a:r>
          </a:p>
        </p:txBody>
      </p:sp>
    </p:spTree>
    <p:extLst>
      <p:ext uri="{BB962C8B-B14F-4D97-AF65-F5344CB8AC3E}">
        <p14:creationId xmlns:p14="http://schemas.microsoft.com/office/powerpoint/2010/main" val="124400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D21-33B9-475D-A261-D3A69E87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4ECF1-3A08-4E9D-8DFD-1DBA1C267B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CSF (Envisioning Workshop April 23-24, 2019)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Next Steps</a:t>
            </a:r>
          </a:p>
          <a:p>
            <a:pPr marL="342875" lvl="1" indent="0">
              <a:buNone/>
            </a:pPr>
            <a:endParaRPr lang="en-US" dirty="0"/>
          </a:p>
          <a:p>
            <a:r>
              <a:rPr lang="en-US" dirty="0"/>
              <a:t>STATE AGING PLAN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OPIOID AND OLDER ADULTS SYMPOSIUM 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November 1,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93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0FD46-B652-4DC8-ABFB-795777768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769F2-F7B7-4CC9-9C7A-428554C340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LEGISLATIVE </a:t>
            </a:r>
          </a:p>
          <a:p>
            <a:endParaRPr lang="en-US" dirty="0"/>
          </a:p>
          <a:p>
            <a:pPr lvl="1"/>
            <a:r>
              <a:rPr lang="en-US" dirty="0"/>
              <a:t>SA Temporary Payments and </a:t>
            </a:r>
            <a:r>
              <a:rPr lang="en-US" dirty="0" err="1"/>
              <a:t>PNA</a:t>
            </a:r>
            <a:r>
              <a:rPr lang="en-US" dirty="0"/>
              <a:t> Increase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APS </a:t>
            </a:r>
            <a:r>
              <a:rPr lang="en-US" dirty="0" err="1"/>
              <a:t>SSBG</a:t>
            </a:r>
            <a:r>
              <a:rPr lang="en-US" dirty="0"/>
              <a:t> Plan 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HCCBG</a:t>
            </a:r>
            <a:r>
              <a:rPr lang="en-US" dirty="0"/>
              <a:t> Funds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1159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5432</TotalTime>
  <Words>83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PowerPoint Presentation</vt:lpstr>
      <vt:lpstr>DAAS</vt:lpstr>
      <vt:lpstr>DAAS</vt:lpstr>
      <vt:lpstr>DAAS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Client Services Data Warehouse</dc:title>
  <dc:creator>Shaw, Shauna</dc:creator>
  <cp:lastModifiedBy>Raby, Andy</cp:lastModifiedBy>
  <cp:revision>165</cp:revision>
  <cp:lastPrinted>2018-12-03T17:08:41Z</cp:lastPrinted>
  <dcterms:created xsi:type="dcterms:W3CDTF">2018-11-29T20:15:29Z</dcterms:created>
  <dcterms:modified xsi:type="dcterms:W3CDTF">2019-06-17T15:00:23Z</dcterms:modified>
</cp:coreProperties>
</file>