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C3940-DBC5-47E9-BE0F-0448FA5009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E6ED65-ED57-4A62-A277-CB959909D7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DA944-777A-495E-A1E9-3E096732F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30BC-6AEA-4543-B185-9F90E343F8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4D834-E5DF-4E57-A9ED-B6256C7DB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8924BA-8C5D-4921-8446-F290B5E65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90E2-BE35-4E59-9484-86A26506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92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B60D0-443B-4EF9-BC2E-E044E49E6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142D89-7F0D-486A-9318-82830C988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7A3554-738B-4AE2-BEB6-B3C3EEF01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30BC-6AEA-4543-B185-9F90E343F8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C624C-DAF8-4042-8D91-71E0BD25A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39A52-0363-426B-B171-C9156F3B4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90E2-BE35-4E59-9484-86A26506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0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049EE5-3AE5-493D-AF23-716480B1C5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CB23C3-42DB-4321-87BE-8A63B5AE4C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EC70E-6352-4F8E-B0C5-1390F9515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30BC-6AEA-4543-B185-9F90E343F8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21277-070C-4E06-BBF6-5E08DFC77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C2298-8776-47F9-BFC6-98D08E051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90E2-BE35-4E59-9484-86A26506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826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385EA-22D0-4507-B34D-502480817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6CA24-C9BA-406E-A08D-735D2FE05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1D8EB-F967-4335-9370-F0C98525C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30BC-6AEA-4543-B185-9F90E343F8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E7CF9-AD5A-4A08-9D06-0B8217421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4312B-6DE0-4DAF-B055-40DF33237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90E2-BE35-4E59-9484-86A26506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4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CD55D-EB2E-47A2-8C8B-2ECB8D229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37E13-2490-465C-8589-7F539344A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98043-FF0B-4925-9A4A-36EE47671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30BC-6AEA-4543-B185-9F90E343F8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277A5-5805-4F58-A86D-7A811DA93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223E9-64BD-409B-AE63-62D2A0960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90E2-BE35-4E59-9484-86A26506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720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0F72D-0EA1-47B8-8A65-9A07AA894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C33F2-7174-42C0-A0E6-9CFF03B01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38635-9AB5-4CB6-8CDC-76A08076B3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5B1166-7DBB-4AB3-8D08-000EB4585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30BC-6AEA-4543-B185-9F90E343F8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F91306-2AA3-420B-A4D5-72D9A7FD4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6EF5B9-EE93-40B5-8DD8-31729C4AF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90E2-BE35-4E59-9484-86A26506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751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F1215-1162-4AA1-A873-EF43C2473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BD3B01-F8AA-497D-B284-73AC1297D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479382-414D-4062-8938-26FA9B28D6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7082A2-B2A3-4D84-B5F3-F6CE33019B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815CC1-72BC-4AD4-BC41-9CA504E52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418AAA-7C57-464A-AF43-8E37A4035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30BC-6AEA-4543-B185-9F90E343F8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E5C2C2-6159-41B9-8153-F071E0ECE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E9D373-7DD2-46A8-AF39-96FA92D3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90E2-BE35-4E59-9484-86A26506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10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68E6B-041A-4FAA-BD97-017453C08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CCF2EE-EB35-4CB8-98BC-ADF56FE91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30BC-6AEA-4543-B185-9F90E343F8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B5428F-B360-4165-BE95-A286BC682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49189E-C63B-4028-8D22-05CFC4CEF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90E2-BE35-4E59-9484-86A26506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10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E668E5-7D9F-4282-8A0D-F57E5FA74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30BC-6AEA-4543-B185-9F90E343F8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9AFCD0-AB75-437F-8B32-85ADB77E6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056247-3099-4516-83FF-34BA84319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90E2-BE35-4E59-9484-86A26506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428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9B7B3-177C-494F-971C-C6AD42830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CAA63-AC4E-4201-A49B-8175C6FB1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8A8B22-8A24-416F-8BFA-73FDB121B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44F8F4-E3FA-4A53-B4BD-519317B2F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30BC-6AEA-4543-B185-9F90E343F8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1E483C-3634-4935-AED5-6DF232662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BA7976-005D-42E0-9E0C-0FCD601CA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90E2-BE35-4E59-9484-86A26506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10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96840-DBD1-43C0-92C6-1C34E72E8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FC1016-165A-497F-AF90-AC1275BD83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A536C4-4BFC-48C3-A397-18372390B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02DAE5-186C-44D9-AA37-3F1653771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30BC-6AEA-4543-B185-9F90E343F8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7458BA-A559-4A49-98E6-58781CE69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5A4D5-A48F-4674-AB8C-C75D7C6F4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90E2-BE35-4E59-9484-86A26506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486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285226-824F-4DB4-AAA3-D920CD6A2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4EE17-71A8-42B9-849A-0A0378993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31CBF-C052-481D-AC82-2BDF202892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930BC-6AEA-4543-B185-9F90E343F893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E0FE5-69A9-4237-932C-ABF61F78F0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E69FA-C381-46E2-B1A5-0A266F473A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F90E2-BE35-4E59-9484-86A26506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52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F24BBD4-DDE6-4AF0-8DBC-C54D083D6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036" y="36512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Child Support Services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Continuous Quality Improvement Plans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D7E081-8EC8-49B8-AE6C-19EE7F2CA7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51124" y="2679405"/>
            <a:ext cx="4988257" cy="299295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3DD09BE-AD19-4A1B-B4AA-1AD7FA53AF2B}"/>
              </a:ext>
            </a:extLst>
          </p:cNvPr>
          <p:cNvSpPr txBox="1"/>
          <p:nvPr/>
        </p:nvSpPr>
        <p:spPr>
          <a:xfrm>
            <a:off x="404036" y="1690688"/>
            <a:ext cx="6547088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accent1">
                    <a:lumMod val="50000"/>
                  </a:schemeClr>
                </a:solidFill>
              </a:rPr>
              <a:t>New name… same process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/>
              <a:t>Track your progress on the performance measures and self-assessment categories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/>
              <a:t>Develop a plan for improvement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/>
              <a:t>See a list of available trainings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/>
              <a:t>Identify resources and monitors requests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011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7F59F-3E81-4A55-B9C1-F6A93D7A3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060" y="319826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Child Support Services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Continuous Quality Improvement Plans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7D40F9D-9A29-44EA-8BD2-6865FABC32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63516" y="2258750"/>
            <a:ext cx="3000374" cy="329480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CE8857-4963-45CD-8E14-5EA270558656}"/>
              </a:ext>
            </a:extLst>
          </p:cNvPr>
          <p:cNvSpPr txBox="1"/>
          <p:nvPr/>
        </p:nvSpPr>
        <p:spPr>
          <a:xfrm>
            <a:off x="466060" y="1913860"/>
            <a:ext cx="7899991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r>
              <a:rPr lang="en-US" sz="2800" dirty="0"/>
              <a:t>Child Support Performance Measures are Annual Goals</a:t>
            </a:r>
          </a:p>
          <a:p>
            <a:endParaRPr lang="en-US" sz="2800" dirty="0"/>
          </a:p>
          <a:p>
            <a:r>
              <a:rPr lang="en-US" sz="2800" dirty="0"/>
              <a:t>The CQI is not a punitive action – there are no monetary penalties assessed for being off track</a:t>
            </a:r>
          </a:p>
          <a:p>
            <a:endParaRPr lang="en-US" sz="2800" dirty="0"/>
          </a:p>
          <a:p>
            <a:r>
              <a:rPr lang="en-US" sz="2800" dirty="0"/>
              <a:t>The real goal is to improve our program!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06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71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Child Support Services Continuous Quality Improvement Plans</vt:lpstr>
      <vt:lpstr>Child Support Services Continuous Quality Improvement Plans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Support Services Continuous Quality Improvement Plans</dc:title>
  <dc:creator>West, Carla</dc:creator>
  <cp:lastModifiedBy>Raby, Andy</cp:lastModifiedBy>
  <cp:revision>3</cp:revision>
  <dcterms:created xsi:type="dcterms:W3CDTF">2019-10-22T17:35:33Z</dcterms:created>
  <dcterms:modified xsi:type="dcterms:W3CDTF">2019-10-23T15:42:13Z</dcterms:modified>
</cp:coreProperties>
</file>