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E4DB7-1122-4D72-82FA-87C3C70DB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7A6461-1560-4A2F-8386-A33F0FBDD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31F3B-3E1A-4A13-B71B-1B110F641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A84FE-17BF-4E7A-A1B6-EA0CCD50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BA583-31F8-4889-853C-1B24AA52D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5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08F41-028A-4F1C-9BF2-B8F9ACA5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2567AF-1482-47C1-8BA3-A902BDAE4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24012-0A37-47A3-96B1-6C568C41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3D5C3-CA6F-46DF-935D-1EBF11CA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B22E-AC36-4B4A-AE78-A174590E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7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352BC5-9CF9-41BD-8CBE-BC7FC6C5B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DDCA3-346E-4C44-A049-027121D31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508E7-6F89-479F-A5D8-A7D2D659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F5E66-E173-4D71-8DEF-D62813DC0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854E-750E-409B-B023-E37F0690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5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05EE5-A482-48AA-AC28-BB81E35A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6286B-41EC-4363-8267-93B7246FE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6BED9-7FD5-448F-AA53-CEC05D513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A27F7-E2AF-4D7C-A510-3A24FF62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6068E-E648-499E-91EC-36DAF37A8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8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0AD8E-BA73-4E1B-8DC1-A7E6C280D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292ED-ACDC-4695-A975-93C933338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293BE-EFBD-452B-A7E4-39270881C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5923E-A79F-4EB9-969B-CC40D4FB7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AF92B-9FDD-432C-AF2C-E6BD3D719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6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ACACA-E5E1-4EC1-A11C-D17351073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96008-51F4-48BF-A1B2-751C2C206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DA92A-8383-427A-94A6-08EB45991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6D231C-9914-4097-B063-09A4A3BE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0A1FE-A04A-43F5-B9F5-916E11259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33175-7EEC-4398-B3F3-AEB7A586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3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EC741-DD18-4DD3-887A-8AD00DE6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49179-3FF1-427E-A58C-1364C348B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1E941A-9294-429C-BEE8-7F6A544AC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73C24-9C7F-4805-99E5-7764C98E9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9266A5-5CCA-456F-86C8-323469D60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DEC831-86ED-44D5-968C-82E17E9BA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008CBB-A1AD-4191-BC04-8D0BBC1F0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29C14F-AE41-4FA9-AB6B-183DCB3F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0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214CA-8463-4FE4-89D3-CE9AB5F92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2BC1A5-F33B-4DFE-8846-B57B1EA0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E47A0-5AC2-44A4-B8C0-966F3955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803A6F-8861-4F13-B801-97F0DE4BC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614999-3115-4DB9-8511-A812C4C1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85D8B4-8687-43BA-B202-8B14A337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A75BE-5BBF-42A0-99F6-233E75B7B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9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D20B3-6687-4DF8-B8CD-738DE0C97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D38A2-41A9-4B2B-91EA-55223F98A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E3614-7B60-4F2D-9621-144234A21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D54A6-D6D7-423C-AA42-6F7065852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FEE4E-3852-4EF7-9A74-3DBFE24F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59FE5-742A-43F8-989F-AA4B2EFDC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8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29FA5-787A-4A34-9551-629FB8C2C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765FF2-4B5B-422E-BC0E-831B763015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BEBC9E-3FF6-4917-A1B3-3AA60CC97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47D46-610C-40D7-B560-F8E7C13F0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26BFA-028A-467C-AA3F-2CC2AAF94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9F9A4-F5B8-445E-9534-E17790BE7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6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388AB-8F51-4E23-A61A-4A51A7740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3E162-6846-4939-81E6-BAB6E603B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3C6C1-5257-4DF2-ADAB-1DFA68A75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73D3A-6420-4DCD-A482-21022185032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F69C2-40BB-4203-A781-12C2A7F76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E090E-78EA-4053-A252-5B3C0BD2F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599FF-961A-47F0-BC6C-5EED6B4A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30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D95ABC-04E1-4CE0-9396-EE5DD9BCE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Welfare Updates for May 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FF3E98-2C84-4B8E-982E-F2AA50EF7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Change in Monthly Foster Care Visit Documentation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Completion of PIP/APSR and development of CFSP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Modified Manual Requirements May 15</a:t>
            </a:r>
            <a:r>
              <a:rPr lang="en-US" baseline="30000" dirty="0"/>
              <a:t>th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Continuous Quality </a:t>
            </a:r>
            <a:r>
              <a:rPr lang="en-US"/>
              <a:t>Improvement Process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VOCA funding</a:t>
            </a:r>
          </a:p>
          <a:p>
            <a:pPr lvl="1"/>
            <a:r>
              <a:rPr lang="en-US" dirty="0"/>
              <a:t>Triple P</a:t>
            </a:r>
          </a:p>
          <a:p>
            <a:pPr lvl="1"/>
            <a:r>
              <a:rPr lang="en-US" dirty="0"/>
              <a:t>ZT3 Safe Babies Court Team</a:t>
            </a:r>
          </a:p>
          <a:p>
            <a:pPr lvl="1"/>
            <a:r>
              <a:rPr lang="en-US" dirty="0"/>
              <a:t>START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30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Child Welfare Updates for May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Welfare Updates for May</dc:title>
  <dc:creator>Cauley, Lisa T</dc:creator>
  <cp:lastModifiedBy>Raby, Andy</cp:lastModifiedBy>
  <cp:revision>3</cp:revision>
  <dcterms:created xsi:type="dcterms:W3CDTF">2019-04-23T14:23:23Z</dcterms:created>
  <dcterms:modified xsi:type="dcterms:W3CDTF">2019-04-23T16:12:05Z</dcterms:modified>
</cp:coreProperties>
</file>