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481" r:id="rId2"/>
    <p:sldId id="482" r:id="rId3"/>
    <p:sldId id="483" r:id="rId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rche, Julia K" initials="LJK" lastIdx="9" clrIdx="0">
    <p:extLst/>
  </p:cmAuthor>
  <p:cmAuthor id="2" name="O'connor, Kristin" initials="OK" lastIdx="9" clrIdx="1">
    <p:extLst>
      <p:ext uri="{19B8F6BF-5375-455C-9EA6-DF929625EA0E}">
        <p15:presenceInfo xmlns:p15="http://schemas.microsoft.com/office/powerpoint/2012/main" userId="S-1-5-21-2744878847-1876734302-662453930-2323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9CD6"/>
    <a:srgbClr val="CEDDEC"/>
    <a:srgbClr val="15365E"/>
    <a:srgbClr val="94B6C7"/>
    <a:srgbClr val="657E32"/>
    <a:srgbClr val="E9F0F3"/>
    <a:srgbClr val="DBE7EC"/>
    <a:srgbClr val="E4EEF4"/>
    <a:srgbClr val="288D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87" autoAdjust="0"/>
    <p:restoredTop sz="53942" autoAdjust="0"/>
  </p:normalViewPr>
  <p:slideViewPr>
    <p:cSldViewPr snapToGrid="0">
      <p:cViewPr varScale="1">
        <p:scale>
          <a:sx n="69" d="100"/>
          <a:sy n="69" d="100"/>
        </p:scale>
        <p:origin x="246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5" y="0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r">
              <a:defRPr sz="1200"/>
            </a:lvl1pPr>
          </a:lstStyle>
          <a:p>
            <a:fld id="{A9B734D9-FBB7-4B85-86A2-24E15EDE55E0}" type="datetimeFigureOut">
              <a:rPr lang="en-US" smtClean="0"/>
              <a:t>8/28/2019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9" y="8772526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5" y="8772526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r">
              <a:defRPr sz="1200"/>
            </a:lvl1pPr>
          </a:lstStyle>
          <a:p>
            <a:fld id="{41803F26-4061-4820-A8A7-DA9F547591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7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3037840" cy="463408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7"/>
            <a:ext cx="3037840" cy="463408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r">
              <a:defRPr sz="1200"/>
            </a:lvl1pPr>
          </a:lstStyle>
          <a:p>
            <a:fld id="{E3FD6F98-055A-4837-90F2-8E5F6821A1BB}" type="datetimeFigureOut">
              <a:rPr lang="en-US" smtClean="0"/>
              <a:t>8/28/2019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5" tIns="46576" rIns="93155" bIns="4657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8"/>
            <a:ext cx="5608320" cy="3636705"/>
          </a:xfrm>
          <a:prstGeom prst="rect">
            <a:avLst/>
          </a:prstGeom>
        </p:spPr>
        <p:txBody>
          <a:bodyPr vert="horz" lIns="93155" tIns="46576" rIns="93155" bIns="465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7"/>
            <a:ext cx="3037840" cy="463407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77"/>
            <a:ext cx="3037840" cy="463407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r">
              <a:defRPr sz="1200"/>
            </a:lvl1pPr>
          </a:lstStyle>
          <a:p>
            <a:fld id="{DBCC7D24-0DC9-4E9C-89C0-35D79A09D3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61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77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29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6" y="232218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5" y="230096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20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61985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0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2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0" y="1849438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9" y="1840559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8627269" y="6600157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b="1" i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51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91" r:id="rId7"/>
    <p:sldLayoutId id="2147483692" r:id="rId8"/>
    <p:sldLayoutId id="2147483681" r:id="rId9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isa.cauley@dhhs.n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645230" y="2051008"/>
            <a:ext cx="6286500" cy="2193187"/>
          </a:xfrm>
        </p:spPr>
        <p:txBody>
          <a:bodyPr/>
          <a:lstStyle/>
          <a:p>
            <a:pPr algn="ctr"/>
            <a:endParaRPr lang="en-US" sz="4800" dirty="0"/>
          </a:p>
          <a:p>
            <a:pPr algn="ctr"/>
            <a:endParaRPr lang="en-US" sz="4800" dirty="0"/>
          </a:p>
          <a:p>
            <a:pPr algn="ctr"/>
            <a:r>
              <a:rPr lang="en-US" sz="2800" dirty="0"/>
              <a:t>Lisa Tucker Cauley </a:t>
            </a:r>
          </a:p>
          <a:p>
            <a:pPr algn="ctr"/>
            <a:r>
              <a:rPr lang="en-US" sz="2800" dirty="0"/>
              <a:t>Child Welfare Director </a:t>
            </a:r>
          </a:p>
          <a:p>
            <a:pPr algn="ctr"/>
            <a:r>
              <a:rPr lang="en-US" sz="2800" dirty="0">
                <a:hlinkClick r:id="rId3"/>
              </a:rPr>
              <a:t>lisa.cauley@dhhs.nc.gov</a:t>
            </a:r>
            <a:endParaRPr lang="en-US" sz="2800" dirty="0"/>
          </a:p>
          <a:p>
            <a:pPr algn="ctr"/>
            <a:r>
              <a:rPr lang="en-US" sz="2800" dirty="0"/>
              <a:t>919-527-6401</a:t>
            </a:r>
          </a:p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26ABA-CC9D-4471-A377-E3CE15AC2C9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68595" y="4923293"/>
            <a:ext cx="5774267" cy="948752"/>
          </a:xfrm>
        </p:spPr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822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8EAA8A9-447C-45FE-8C00-A504DB90F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 Welfare Updates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E7C0C0-A1DE-4162-B884-BA44D1A670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Federal Plans</a:t>
            </a:r>
          </a:p>
          <a:p>
            <a:pPr marL="0" indent="0">
              <a:buNone/>
            </a:pPr>
            <a:r>
              <a:rPr lang="en-US" dirty="0"/>
              <a:t>	Program Improvement Plan</a:t>
            </a:r>
          </a:p>
          <a:p>
            <a:pPr marL="0" indent="0">
              <a:buNone/>
            </a:pPr>
            <a:r>
              <a:rPr lang="en-US" dirty="0"/>
              <a:t>	Child and Family Services Plan</a:t>
            </a:r>
          </a:p>
          <a:p>
            <a:pPr marL="0" indent="0">
              <a:buNone/>
            </a:pPr>
            <a:r>
              <a:rPr lang="en-US" dirty="0"/>
              <a:t>	Annual Progress and Services Report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Continuous Quality Improvement</a:t>
            </a:r>
          </a:p>
          <a:p>
            <a:pPr marL="0" indent="0">
              <a:buNone/>
            </a:pPr>
            <a:r>
              <a:rPr lang="en-US" dirty="0"/>
              <a:t>	Program Development Plan reviews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36B7EF-617F-4F63-8DB9-3045A08354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9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AA42F-08AB-46B4-9594-A78F81079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OSRI Performance Goal Achievement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C1D56D-A7C6-4FED-A016-27FFCC16D5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Achieved:</a:t>
            </a:r>
          </a:p>
          <a:p>
            <a:pPr marL="0" indent="0">
              <a:buNone/>
            </a:pPr>
            <a:r>
              <a:rPr lang="en-US" dirty="0"/>
              <a:t>Safety: item 1, 2 &amp; 3</a:t>
            </a:r>
          </a:p>
          <a:p>
            <a:pPr marL="0" indent="0">
              <a:buNone/>
            </a:pPr>
            <a:r>
              <a:rPr lang="en-US" dirty="0"/>
              <a:t>Permanency: item 4 &amp; 5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0" dirty="0"/>
              <a:t>Need to increase scores on 6</a:t>
            </a:r>
          </a:p>
          <a:p>
            <a:pPr marL="0" indent="0">
              <a:buNone/>
            </a:pPr>
            <a:endParaRPr lang="en-US" b="0" dirty="0"/>
          </a:p>
          <a:p>
            <a:r>
              <a:rPr lang="en-US" dirty="0"/>
              <a:t>Need to increase sample:</a:t>
            </a:r>
          </a:p>
          <a:p>
            <a:pPr marL="0" indent="0">
              <a:buNone/>
            </a:pPr>
            <a:r>
              <a:rPr lang="en-US" dirty="0"/>
              <a:t>	Wellbeing: items 13 &amp; 15</a:t>
            </a:r>
          </a:p>
          <a:p>
            <a:pPr marL="0" indent="0">
              <a:buNone/>
            </a:pPr>
            <a:r>
              <a:rPr lang="en-US" b="0" dirty="0"/>
              <a:t>	Items 7-11 are not counted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AD3EFD-4F1E-425C-B687-3C737EB3DC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71617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7434</TotalTime>
  <Words>42</Words>
  <Application>Microsoft Office PowerPoint</Application>
  <PresentationFormat>On-screen Show (4:3)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Franklin Gothic Demi Cond</vt:lpstr>
      <vt:lpstr>Franklin Gothic Medium</vt:lpstr>
      <vt:lpstr>Franklin Gothic Medium Cond</vt:lpstr>
      <vt:lpstr>Gotham Bold</vt:lpstr>
      <vt:lpstr>Helvetica</vt:lpstr>
      <vt:lpstr>3_Office Theme</vt:lpstr>
      <vt:lpstr>PowerPoint Presentation</vt:lpstr>
      <vt:lpstr>Child Welfare Updates</vt:lpstr>
      <vt:lpstr>OSRI Performance Goal Achievement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Taryn Dietrich</dc:creator>
  <cp:lastModifiedBy>Raby, Andy</cp:lastModifiedBy>
  <cp:revision>561</cp:revision>
  <cp:lastPrinted>2018-11-16T12:39:15Z</cp:lastPrinted>
  <dcterms:created xsi:type="dcterms:W3CDTF">2015-07-07T20:02:11Z</dcterms:created>
  <dcterms:modified xsi:type="dcterms:W3CDTF">2019-08-28T15:54:26Z</dcterms:modified>
</cp:coreProperties>
</file>