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BDF7F9-CE1D-4C2A-8153-0EB84DA95ED6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31D21-71A5-404B-A20E-34FBB64ED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0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CC7D24-0DC9-4E9C-89C0-35D79A09D33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205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05"/>
            <a:ext cx="2689348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12192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5" y="230730"/>
            <a:ext cx="2433261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2782" y="232219"/>
            <a:ext cx="2427068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4287" y="230097"/>
            <a:ext cx="2157071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715" y="231327"/>
            <a:ext cx="2431536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0631" y="231327"/>
            <a:ext cx="2431500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63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130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BEFE8D-B9DA-42B3-A679-DE56287FB63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900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200" y="274638"/>
            <a:ext cx="9855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609600" y="6245225"/>
            <a:ext cx="110744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566400" y="6381750"/>
            <a:ext cx="1117600" cy="476250"/>
          </a:xfrm>
        </p:spPr>
        <p:txBody>
          <a:bodyPr/>
          <a:lstStyle>
            <a:lvl1pPr>
              <a:defRPr/>
            </a:lvl1pPr>
          </a:lstStyle>
          <a:p>
            <a:fld id="{FD95314F-4EEE-4719-8E33-AAE0034AF3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19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1D5182F-38E9-4B98-8B47-6A5086B21E6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214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D89D0BB-8FE7-462E-BF48-9150E28C171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905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7200" y="274638"/>
            <a:ext cx="9855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09600" y="6245225"/>
            <a:ext cx="110744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0566400" y="6381750"/>
            <a:ext cx="1117600" cy="476250"/>
          </a:xfrm>
        </p:spPr>
        <p:txBody>
          <a:bodyPr/>
          <a:lstStyle>
            <a:lvl1pPr>
              <a:defRPr/>
            </a:lvl1pPr>
          </a:lstStyle>
          <a:p>
            <a:fld id="{41951AAF-A205-4A7A-BAE9-16A1D192465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091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09600" y="6245225"/>
            <a:ext cx="110744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0566400" y="6381750"/>
            <a:ext cx="1117600" cy="476250"/>
          </a:xfrm>
        </p:spPr>
        <p:txBody>
          <a:bodyPr/>
          <a:lstStyle>
            <a:lvl1pPr>
              <a:defRPr/>
            </a:lvl1pPr>
          </a:lstStyle>
          <a:p>
            <a:fld id="{5B120402-D0F5-4FA2-9A20-137AEAA382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4768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A5B7C3-E60F-45D6-8109-04BA8322D9F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North Carolina</a:t>
            </a:r>
            <a:r>
              <a:rPr lang="ja-JP" altLang="en-US"/>
              <a:t>’</a:t>
            </a:r>
            <a:r>
              <a:rPr lang="en-US" altLang="ja-JP"/>
              <a:t>s Star Rated License System</a:t>
            </a: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406E07-FEBE-4B95-973F-B711125954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59B02-04DF-4A31-A085-8323C5C99E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67905"/>
            <a:ext cx="2689348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94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5" y="2061986"/>
            <a:ext cx="2698311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dirty="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22740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1"/>
            <a:ext cx="10517717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3" y="624310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cxnSp>
        <p:nvCxnSpPr>
          <p:cNvPr id="18" name="Straight Connector 17"/>
          <p:cNvCxnSpPr>
            <a:cxnSpLocks/>
          </p:cNvCxnSpPr>
          <p:nvPr userDrawn="1"/>
        </p:nvCxnSpPr>
        <p:spPr>
          <a:xfrm>
            <a:off x="0" y="6573308"/>
            <a:ext cx="120396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511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3"/>
            <a:ext cx="10517717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6383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114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1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9327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1" y="6249458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877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4" y="1849439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99911" y="6251575"/>
            <a:ext cx="10656007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0" y="1840560"/>
            <a:ext cx="5120217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559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46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 txBox="1">
            <a:spLocks/>
          </p:cNvSpPr>
          <p:nvPr userDrawn="1"/>
        </p:nvSpPr>
        <p:spPr>
          <a:xfrm>
            <a:off x="696383" y="6603332"/>
            <a:ext cx="10659535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b="1" i="0" dirty="0">
                <a:latin typeface="Arial" panose="020B0604020202020204" pitchFamily="34" charset="0"/>
                <a:cs typeface="Arial" panose="020B0604020202020204" pitchFamily="34" charset="0"/>
              </a:rPr>
              <a:t>NCDHHS, Child Development and Early Education| April 2019</a:t>
            </a:r>
          </a:p>
        </p:txBody>
      </p:sp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11503025" y="6600158"/>
            <a:ext cx="541867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sz="900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900" b="1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85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6EBED-864A-4750-B041-68480EDBD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solidFill>
                  <a:schemeClr val="tx2"/>
                </a:solidFill>
              </a:rPr>
              <a:t>DCDEE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1977B-84E1-4323-8F85-E4CDF0AAE4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/>
            <a:r>
              <a:rPr lang="en-US" dirty="0"/>
              <a:t>Over/Under Payments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Update from Workgroup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Keep working OP/UP;  Counties not started need to start (older money not reusable)</a:t>
            </a:r>
          </a:p>
          <a:p>
            <a:pPr marL="342900" indent="-342900"/>
            <a:r>
              <a:rPr lang="en-US" dirty="0"/>
              <a:t>Spending Coefficient through mid April (100.66%)</a:t>
            </a:r>
          </a:p>
          <a:p>
            <a:pPr marL="342900" indent="-342900"/>
            <a:r>
              <a:rPr lang="en-US" dirty="0"/>
              <a:t>Reversion/Reallocations</a:t>
            </a:r>
          </a:p>
          <a:p>
            <a:pPr marL="342900" indent="-342900"/>
            <a:r>
              <a:rPr lang="en-US" dirty="0"/>
              <a:t>NC FAST Reports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8431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DCDEE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Everette, Elizabeth T</dc:creator>
  <cp:lastModifiedBy>Raby, Andy</cp:lastModifiedBy>
  <cp:revision>2</cp:revision>
  <dcterms:created xsi:type="dcterms:W3CDTF">2019-04-23T19:55:17Z</dcterms:created>
  <dcterms:modified xsi:type="dcterms:W3CDTF">2019-04-23T20:38:48Z</dcterms:modified>
</cp:coreProperties>
</file>