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63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BDF7F9-CE1D-4C2A-8153-0EB84DA95ED6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C31D21-71A5-404B-A20E-34FBB64ED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630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CC7D24-0DC9-4E9C-89C0-35D79A09D33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8205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- Photo header Color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867" y="2067905"/>
            <a:ext cx="2689348" cy="1990847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6607418"/>
            <a:ext cx="12192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3691462" y="2051009"/>
            <a:ext cx="7699023" cy="202082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3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80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700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600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 dirty="0"/>
              <a:t>Click to Add Presentation Title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3691462" y="4071833"/>
            <a:ext cx="7699023" cy="94875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Presenter Name and Title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3691462" y="5020585"/>
            <a:ext cx="7699023" cy="48822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4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0FD344B-6B01-554D-8ED2-3BB8677B5CA3}"/>
              </a:ext>
            </a:extLst>
          </p:cNvPr>
          <p:cNvSpPr/>
          <p:nvPr userDrawn="1"/>
        </p:nvSpPr>
        <p:spPr>
          <a:xfrm>
            <a:off x="0" y="-2388"/>
            <a:ext cx="12192000" cy="166790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E55F9543-F264-E749-BE41-F4DED20160B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45" y="230730"/>
            <a:ext cx="2433261" cy="1216631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77FB28BE-95CF-A648-9958-233FA3E2FD4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2782" y="232219"/>
            <a:ext cx="2427068" cy="1213653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E36632A4-6418-EB46-8B31-F39C39E1D0E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4287" y="230097"/>
            <a:ext cx="2157071" cy="1217897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92ACDB17-9B72-2747-AC8F-8FD41A14435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9715" y="231327"/>
            <a:ext cx="2431536" cy="1215436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F764052B-33F9-6041-8EFF-89AD41BE9853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631" y="231327"/>
            <a:ext cx="2431500" cy="121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633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Col-Chart/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0" y="6573308"/>
            <a:ext cx="12192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0130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7BEFE8D-B9DA-42B3-A679-DE56287FB63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9000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7200" y="274638"/>
            <a:ext cx="9855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" y="6245225"/>
            <a:ext cx="110744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10566400" y="6381750"/>
            <a:ext cx="1117600" cy="476250"/>
          </a:xfrm>
        </p:spPr>
        <p:txBody>
          <a:bodyPr/>
          <a:lstStyle>
            <a:lvl1pPr>
              <a:defRPr/>
            </a:lvl1pPr>
          </a:lstStyle>
          <a:p>
            <a:fld id="{FD95314F-4EEE-4719-8E33-AAE0034AF30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3196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D5182F-38E9-4B98-8B47-6A5086B21E6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2149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D89D0BB-8FE7-462E-BF48-9150E28C171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9052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7200" y="274638"/>
            <a:ext cx="9855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09600" y="6245225"/>
            <a:ext cx="110744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10566400" y="6381750"/>
            <a:ext cx="1117600" cy="476250"/>
          </a:xfrm>
        </p:spPr>
        <p:txBody>
          <a:bodyPr/>
          <a:lstStyle>
            <a:lvl1pPr>
              <a:defRPr/>
            </a:lvl1pPr>
          </a:lstStyle>
          <a:p>
            <a:fld id="{41951AAF-A205-4A7A-BAE9-16A1D192465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0919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609600" y="6245225"/>
            <a:ext cx="110744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10566400" y="6381750"/>
            <a:ext cx="1117600" cy="476250"/>
          </a:xfrm>
        </p:spPr>
        <p:txBody>
          <a:bodyPr/>
          <a:lstStyle>
            <a:lvl1pPr>
              <a:defRPr/>
            </a:lvl1pPr>
          </a:lstStyle>
          <a:p>
            <a:fld id="{5B120402-D0F5-4FA2-9A20-137AEAA3820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4768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5A5B7C3-E60F-45D6-8109-04BA8322D9F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North Carolina</a:t>
            </a:r>
            <a:r>
              <a:rPr lang="ja-JP" altLang="en-US"/>
              <a:t>’</a:t>
            </a:r>
            <a:r>
              <a:rPr lang="en-US" altLang="ja-JP"/>
              <a:t>s Star Rated License System</a:t>
            </a: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B406E07-FEBE-4B95-973F-B7111259543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A59B02-04DF-4A31-A085-8323C5C99E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927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Color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867" y="2067905"/>
            <a:ext cx="2689348" cy="1990847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6607418"/>
            <a:ext cx="12192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3691462" y="2051009"/>
            <a:ext cx="7699023" cy="202082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3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80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700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600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 dirty="0"/>
              <a:t>Click to Add Presentation Title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3691462" y="4071833"/>
            <a:ext cx="7699023" cy="94875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Presenter Name and Title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3691462" y="5020585"/>
            <a:ext cx="7699023" cy="48822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4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0" y="3860"/>
            <a:ext cx="12192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894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Black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355" y="2061986"/>
            <a:ext cx="2698311" cy="1998871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3860"/>
            <a:ext cx="12192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6607418"/>
            <a:ext cx="12192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3691462" y="2051009"/>
            <a:ext cx="7699023" cy="202082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3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80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700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600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 dirty="0"/>
              <a:t>Click to Add Presentation Title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3691462" y="4071833"/>
            <a:ext cx="7699023" cy="94875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Presenter Name and Title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3691462" y="5020585"/>
            <a:ext cx="7699023" cy="48822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4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1227402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9160" y="624054"/>
            <a:ext cx="10457689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12192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1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447801"/>
            <a:ext cx="10517717" cy="479530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>
              <a:lnSpc>
                <a:spcPct val="100000"/>
              </a:lnSpc>
              <a:spcBef>
                <a:spcPts val="1200"/>
              </a:spcBef>
              <a:defRPr sz="28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576263" indent="-233363">
              <a:lnSpc>
                <a:spcPct val="100000"/>
              </a:lnSpc>
              <a:buFont typeface="Franklin Gothic Medium" panose="020B0603020102020204" pitchFamily="34" charset="0"/>
              <a:buChar char="−"/>
              <a:defRPr sz="24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973138" indent="-228600">
              <a:lnSpc>
                <a:spcPct val="100000"/>
              </a:lnSpc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 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96383" y="6243108"/>
            <a:ext cx="10656007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cxnSp>
        <p:nvCxnSpPr>
          <p:cNvPr id="18" name="Straight Connector 17"/>
          <p:cNvCxnSpPr>
            <a:cxnSpLocks/>
          </p:cNvCxnSpPr>
          <p:nvPr userDrawn="1"/>
        </p:nvCxnSpPr>
        <p:spPr>
          <a:xfrm>
            <a:off x="0" y="6573308"/>
            <a:ext cx="120396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0511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Bullets&amp;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9160" y="624054"/>
            <a:ext cx="10457689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12192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0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335573"/>
            <a:ext cx="10517717" cy="12128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>
              <a:lnSpc>
                <a:spcPct val="100000"/>
              </a:lnSpc>
              <a:spcBef>
                <a:spcPts val="0"/>
              </a:spcBef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576263" indent="-233363">
              <a:lnSpc>
                <a:spcPct val="100000"/>
              </a:lnSpc>
              <a:spcBef>
                <a:spcPts val="0"/>
              </a:spcBef>
              <a:buFont typeface="Franklin Gothic Medium" panose="020B0603020102020204" pitchFamily="34" charset="0"/>
              <a:buChar char="−"/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973138" indent="-228600">
              <a:lnSpc>
                <a:spcPct val="100000"/>
              </a:lnSpc>
              <a:spcBef>
                <a:spcPts val="0"/>
              </a:spcBef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add bullet</a:t>
            </a:r>
          </a:p>
          <a:p>
            <a:pPr lvl="1"/>
            <a:r>
              <a:rPr lang="en-US" dirty="0"/>
              <a:t> 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96383" y="6251575"/>
            <a:ext cx="10656007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829733" y="2548467"/>
            <a:ext cx="10526184" cy="369423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icon below to add table or chart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6573308"/>
            <a:ext cx="12192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1143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Table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9160" y="624054"/>
            <a:ext cx="10457689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12192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1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99911" y="6249458"/>
            <a:ext cx="10656007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829733" y="1335573"/>
            <a:ext cx="10526184" cy="490289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icon below to add table or chart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6573308"/>
            <a:ext cx="12192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9327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-Chart/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9160" y="624054"/>
            <a:ext cx="10457689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12192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0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99911" y="6249458"/>
            <a:ext cx="10656007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829732" y="1845731"/>
            <a:ext cx="5120640" cy="43927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icon below to add table, chart, image</a:t>
            </a:r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5" hasCustomPrompt="1"/>
          </p:nvPr>
        </p:nvSpPr>
        <p:spPr>
          <a:xfrm>
            <a:off x="6220176" y="1845731"/>
            <a:ext cx="5120640" cy="43927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icon below to add table, chart, image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829733" y="1278465"/>
            <a:ext cx="5120640" cy="5000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4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6220176" y="1278465"/>
            <a:ext cx="5120640" cy="5000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4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6573308"/>
            <a:ext cx="12192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8779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829734" y="1849439"/>
            <a:ext cx="5120217" cy="4402137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Font typeface="Franklin Gothic Medium Cond" panose="020B0606030402020204" pitchFamily="34" charset="0"/>
              <a:buChar char="–"/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9160" y="624054"/>
            <a:ext cx="10457689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12192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0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99911" y="6251575"/>
            <a:ext cx="10656007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829733" y="1278465"/>
            <a:ext cx="5120640" cy="5000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4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6220176" y="1278465"/>
            <a:ext cx="5120640" cy="5000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4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6220600" y="1840560"/>
            <a:ext cx="5120217" cy="4402137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Font typeface="Franklin Gothic Medium Cond" panose="020B0606030402020204" pitchFamily="34" charset="0"/>
              <a:buChar char="–"/>
              <a:defRPr sz="20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Bullet 2</a:t>
            </a:r>
          </a:p>
          <a:p>
            <a:pPr lvl="2"/>
            <a:r>
              <a:rPr lang="en-US" dirty="0"/>
              <a:t>Bullet 3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573308"/>
            <a:ext cx="12192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7559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Top Ru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9160" y="624054"/>
            <a:ext cx="10457689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12192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0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0" y="6573308"/>
            <a:ext cx="12192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2465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8"/>
          <p:cNvSpPr txBox="1">
            <a:spLocks/>
          </p:cNvSpPr>
          <p:nvPr userDrawn="1"/>
        </p:nvSpPr>
        <p:spPr>
          <a:xfrm>
            <a:off x="696383" y="6603332"/>
            <a:ext cx="10659535" cy="2667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b="0" i="0" kern="1200" baseline="0">
                <a:solidFill>
                  <a:srgbClr val="15365E"/>
                </a:solidFill>
                <a:latin typeface="Gotham Bold" charset="0"/>
                <a:ea typeface="Gotham Bold" charset="0"/>
                <a:cs typeface="Gotham Bold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i="0" dirty="0">
                <a:latin typeface="Arial" panose="020B0604020202020204" pitchFamily="34" charset="0"/>
                <a:cs typeface="Arial" panose="020B0604020202020204" pitchFamily="34" charset="0"/>
              </a:rPr>
              <a:t>NCDHHS, Child Development and Early Education| April 2019</a:t>
            </a:r>
          </a:p>
        </p:txBody>
      </p:sp>
      <p:sp>
        <p:nvSpPr>
          <p:cNvPr id="5" name="Text Placeholder 13"/>
          <p:cNvSpPr txBox="1">
            <a:spLocks/>
          </p:cNvSpPr>
          <p:nvPr userDrawn="1"/>
        </p:nvSpPr>
        <p:spPr>
          <a:xfrm>
            <a:off x="11503025" y="6600158"/>
            <a:ext cx="541867" cy="2698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b="0" i="0" kern="1200">
                <a:solidFill>
                  <a:srgbClr val="15365E"/>
                </a:solidFill>
                <a:latin typeface="Gotham Bold" charset="0"/>
                <a:ea typeface="Gotham Bold" charset="0"/>
                <a:cs typeface="Gotham Bold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D8F5E8-15B1-AB47-A7E0-4212F4A2D8F9}" type="slidenum">
              <a:rPr lang="en-US" sz="900" b="1" i="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900" b="1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850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6EBED-864A-4750-B041-68480EDBD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>
                <a:solidFill>
                  <a:schemeClr val="tx2"/>
                </a:solidFill>
              </a:rPr>
              <a:t>DCDEE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91977B-84E1-4323-8F85-E4CDF0AAE4C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342900" indent="-342900"/>
            <a:r>
              <a:rPr lang="en-US" dirty="0"/>
              <a:t>Over/Under Payments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Update from Workgroup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Keep working OP/UP;  Counties not started need to start (older money not reusable)</a:t>
            </a:r>
          </a:p>
          <a:p>
            <a:pPr marL="342900" indent="-342900"/>
            <a:r>
              <a:rPr lang="en-US" dirty="0"/>
              <a:t>Spending Coefficient through mid April (100.66%)</a:t>
            </a:r>
          </a:p>
          <a:p>
            <a:pPr marL="342900" indent="-342900"/>
            <a:r>
              <a:rPr lang="en-US" dirty="0"/>
              <a:t>Reversion/Reallocations</a:t>
            </a:r>
          </a:p>
          <a:p>
            <a:pPr marL="342900" indent="-342900"/>
            <a:r>
              <a:rPr lang="en-US" dirty="0"/>
              <a:t>NC FAST Reports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884317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NC Brand PPT 04.23.15">
      <a:dk1>
        <a:sysClr val="windowText" lastClr="000000"/>
      </a:dk1>
      <a:lt1>
        <a:srgbClr val="FFFFFF"/>
      </a:lt1>
      <a:dk2>
        <a:srgbClr val="1F497D"/>
      </a:dk2>
      <a:lt2>
        <a:srgbClr val="EEECE1"/>
      </a:lt2>
      <a:accent1>
        <a:srgbClr val="7F9E3F"/>
      </a:accent1>
      <a:accent2>
        <a:srgbClr val="52849C"/>
      </a:accent2>
      <a:accent3>
        <a:srgbClr val="1F497D"/>
      </a:accent3>
      <a:accent4>
        <a:srgbClr val="71C9C5"/>
      </a:accent4>
      <a:accent5>
        <a:srgbClr val="6D2E75"/>
      </a:accent5>
      <a:accent6>
        <a:srgbClr val="F6D888"/>
      </a:accent6>
      <a:hlink>
        <a:srgbClr val="52849C"/>
      </a:hlink>
      <a:folHlink>
        <a:srgbClr val="52849C"/>
      </a:folHlink>
    </a:clrScheme>
    <a:fontScheme name="TNR/Arial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Widescreen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Franklin Gothic Demi Cond</vt:lpstr>
      <vt:lpstr>Franklin Gothic Medium</vt:lpstr>
      <vt:lpstr>Franklin Gothic Medium Cond</vt:lpstr>
      <vt:lpstr>Gotham Bold</vt:lpstr>
      <vt:lpstr>Helvetica</vt:lpstr>
      <vt:lpstr>3_Office Theme</vt:lpstr>
      <vt:lpstr>DCDEE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Everette, Elizabeth T</dc:creator>
  <cp:lastModifiedBy>Raby, Andy</cp:lastModifiedBy>
  <cp:revision>2</cp:revision>
  <dcterms:created xsi:type="dcterms:W3CDTF">2019-04-23T19:55:17Z</dcterms:created>
  <dcterms:modified xsi:type="dcterms:W3CDTF">2019-04-23T20:38:48Z</dcterms:modified>
</cp:coreProperties>
</file>