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6"/>
  </p:notesMasterIdLst>
  <p:sldIdLst>
    <p:sldId id="587" r:id="rId2"/>
    <p:sldId id="589" r:id="rId3"/>
    <p:sldId id="588" r:id="rId4"/>
    <p:sldId id="593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D2EEE-32B7-4758-B2C1-D8861F7BF324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EB9DA-7969-4468-BDE5-56518AC4A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9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156743"/>
            <a:ext cx="2569340" cy="2394236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12192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5" y="230736"/>
            <a:ext cx="2433261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783" y="232225"/>
            <a:ext cx="2427068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291" y="230103"/>
            <a:ext cx="2157071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715" y="231327"/>
            <a:ext cx="2431536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631" y="231327"/>
            <a:ext cx="2431500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2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49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67910"/>
            <a:ext cx="2651760" cy="256032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C4F5063F-3DF4-4106-9728-67D11175E9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75C3CAE6-B359-4CF7-95C5-A5A4AF5E7B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C06026CB-56BB-49B8-BFD2-4EA9ED5A6E2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74254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59" y="2061992"/>
            <a:ext cx="2698311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1AE90DB6-08A2-436C-9858-D3654F7BAB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132A612B-342B-4D64-9385-2F1B77EC19D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34D87E8B-FF8F-41CE-B71C-E7D695E38C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03116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47803"/>
            <a:ext cx="10517717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584" indent="-228584">
              <a:lnSpc>
                <a:spcPct val="100000"/>
              </a:lnSpc>
              <a:spcBef>
                <a:spcPts val="1200"/>
              </a:spcBef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20" indent="-233345">
              <a:lnSpc>
                <a:spcPct val="100000"/>
              </a:lnSpc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066" indent="-228584">
              <a:lnSpc>
                <a:spcPct val="100000"/>
              </a:lnSpc>
              <a:defRPr sz="1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7" y="624310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639C91C-60DA-48C6-84AD-CC7B071BF4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56400" y="6731000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995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335576"/>
            <a:ext cx="10517717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584" indent="-228584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20" indent="-233345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066" indent="-228584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7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2548467"/>
            <a:ext cx="10526184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34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1335573"/>
            <a:ext cx="10526184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15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2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220176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18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38" y="1849442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+mn-lt"/>
                <a:ea typeface="Gotham Bold" charset="0"/>
                <a:cs typeface="Gotham Bold" charset="0"/>
              </a:defRPr>
            </a:lvl1pPr>
            <a:lvl2pPr marL="514314" indent="-171438">
              <a:buFont typeface="Franklin Gothic Medium Cond" panose="020B0606030402020204" pitchFamily="34" charset="0"/>
              <a:buChar char="–"/>
              <a:defRPr sz="2000" b="1" i="0">
                <a:latin typeface="+mn-lt"/>
                <a:ea typeface="Gotham Bold" charset="0"/>
                <a:cs typeface="Gotham Bold" charset="0"/>
              </a:defRPr>
            </a:lvl2pPr>
            <a:lvl3pPr>
              <a:defRPr sz="2000" b="1" i="0">
                <a:latin typeface="+mn-lt"/>
                <a:ea typeface="Gotham Bold" charset="0"/>
                <a:cs typeface="Gotham Bold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220604" y="1840566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14" indent="-171438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507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+mn-lt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6"/>
            <a:ext cx="12192000" cy="28082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26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696387" y="6603332"/>
            <a:ext cx="10659535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NCDHHS, Division of Aging and Adult Services | 100 County Director Call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11503025" y="6600164"/>
            <a:ext cx="541867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68390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</p:sldLayoutIdLst>
  <p:hf hdr="0" dt="0"/>
  <p:txStyles>
    <p:titleStyle>
      <a:lvl1pPr algn="l" defTabSz="68575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38" indent="-171438" algn="l" defTabSz="68575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1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187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061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2935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810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7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5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2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7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4294967295"/>
          </p:nvPr>
        </p:nvSpPr>
        <p:spPr>
          <a:xfrm>
            <a:off x="3734873" y="4285852"/>
            <a:ext cx="5774267" cy="388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+mn-lt"/>
              </a:rPr>
              <a:t>December 3, 2019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6DF971E9-F4AE-479C-AAAB-1D2412BDFD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34873" y="2051009"/>
            <a:ext cx="7521706" cy="2020824"/>
          </a:xfrm>
        </p:spPr>
        <p:txBody>
          <a:bodyPr/>
          <a:lstStyle/>
          <a:p>
            <a:r>
              <a:rPr lang="en-US" sz="2600" b="1" dirty="0">
                <a:latin typeface="+mn-lt"/>
                <a:cs typeface="Arial"/>
              </a:rPr>
              <a:t>NC Department of Health and Human Services </a:t>
            </a:r>
          </a:p>
          <a:p>
            <a:r>
              <a:rPr lang="en-US" sz="2800" b="1" dirty="0"/>
              <a:t>Division of Aging and Adult Services </a:t>
            </a:r>
          </a:p>
          <a:p>
            <a:pPr>
              <a:spcBef>
                <a:spcPts val="1800"/>
              </a:spcBef>
            </a:pPr>
            <a:r>
              <a:rPr lang="en-US" sz="2000" b="1" dirty="0"/>
              <a:t>Hank Bowers, Assistant Director</a:t>
            </a:r>
          </a:p>
          <a:p>
            <a:r>
              <a:rPr lang="en-US" sz="2000" b="1" dirty="0"/>
              <a:t>Karey Perez, Adult Services Section Chief</a:t>
            </a:r>
          </a:p>
        </p:txBody>
      </p:sp>
    </p:spTree>
    <p:extLst>
      <p:ext uri="{BB962C8B-B14F-4D97-AF65-F5344CB8AC3E}">
        <p14:creationId xmlns:p14="http://schemas.microsoft.com/office/powerpoint/2010/main" val="200689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5D21-33B9-475D-A261-D3A69E87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/>
              <a:t>DAAS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4ECF1-3A08-4E9D-8DFD-1DBA1C267B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136" y="1658010"/>
            <a:ext cx="10517717" cy="4795307"/>
          </a:xfrm>
        </p:spPr>
        <p:txBody>
          <a:bodyPr/>
          <a:lstStyle/>
          <a:p>
            <a:pPr>
              <a:spcAft>
                <a:spcPts val="1200"/>
              </a:spcAft>
              <a:buClr>
                <a:schemeClr val="accent3"/>
              </a:buClr>
            </a:pPr>
            <a:r>
              <a:rPr lang="en-US" sz="3600" dirty="0">
                <a:solidFill>
                  <a:srgbClr val="002060"/>
                </a:solidFill>
              </a:rPr>
              <a:t>COLA 2020- Administrative Letter No. 19-10</a:t>
            </a:r>
          </a:p>
          <a:p>
            <a:pPr lvl="1">
              <a:spcAft>
                <a:spcPts val="1200"/>
              </a:spcAft>
              <a:buClr>
                <a:schemeClr val="accent3"/>
              </a:buClr>
            </a:pPr>
            <a:r>
              <a:rPr lang="en-US" sz="3200" dirty="0"/>
              <a:t>Social Security and VA Cost-of-Living Adjustment for SA in a facility</a:t>
            </a:r>
          </a:p>
          <a:p>
            <a:pPr lvl="2">
              <a:spcAft>
                <a:spcPts val="1200"/>
              </a:spcAft>
              <a:buClr>
                <a:schemeClr val="accent3"/>
              </a:buClr>
            </a:pPr>
            <a:r>
              <a:rPr lang="en-US" sz="3000" dirty="0"/>
              <a:t>Effective January 1, 2020 SA beneficiaries will receive a 1.6% cost of living increase in their RSDI/SSI/VA benefits</a:t>
            </a:r>
          </a:p>
          <a:p>
            <a:pPr lvl="2">
              <a:spcAft>
                <a:spcPts val="1200"/>
              </a:spcAft>
              <a:buClr>
                <a:schemeClr val="accent3"/>
              </a:buClr>
            </a:pPr>
            <a:r>
              <a:rPr lang="en-US" sz="3000" dirty="0"/>
              <a:t>SA-IH cases are exempt from counting the COLA increase until April 2020</a:t>
            </a:r>
          </a:p>
          <a:p>
            <a:pPr marL="0" indent="0">
              <a:spcAft>
                <a:spcPts val="1200"/>
              </a:spcAft>
              <a:buClr>
                <a:schemeClr val="accent3"/>
              </a:buClr>
              <a:buNone/>
            </a:pPr>
            <a:endParaRPr lang="en-US" sz="30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93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3044-2FA0-4991-8C9B-4A83A84D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3" y="687116"/>
            <a:ext cx="10457689" cy="548640"/>
          </a:xfrm>
        </p:spPr>
        <p:txBody>
          <a:bodyPr/>
          <a:lstStyle/>
          <a:p>
            <a:r>
              <a:rPr lang="en-US" dirty="0">
                <a:latin typeface="+mn-lt"/>
                <a:cs typeface="Arial"/>
              </a:rPr>
              <a:t>Adult Services Survey</a:t>
            </a:r>
            <a:br>
              <a:rPr lang="en-US" dirty="0">
                <a:latin typeface="+mn-lt"/>
                <a:cs typeface="Arial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29AD8-3824-4F36-8DEF-41D098CDA5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3756" y="1752602"/>
            <a:ext cx="7740340" cy="4795307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solidFill>
                  <a:srgbClr val="1F497D">
                    <a:lumMod val="75000"/>
                  </a:srgbClr>
                </a:solidFill>
              </a:rPr>
              <a:t>DCDL- November 18, 2019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Survey completed in SurveyMax</a:t>
            </a:r>
          </a:p>
          <a:p>
            <a:pPr>
              <a:spcAft>
                <a:spcPts val="1200"/>
              </a:spcAft>
            </a:pPr>
            <a:r>
              <a:rPr lang="en-US" dirty="0"/>
              <a:t>Survey covers APS, Guardianship, and SAIH</a:t>
            </a:r>
          </a:p>
          <a:p>
            <a:pPr>
              <a:spcAft>
                <a:spcPts val="1200"/>
              </a:spcAft>
            </a:pPr>
            <a:r>
              <a:rPr lang="en-US" dirty="0"/>
              <a:t>Due by January 20, 2019</a:t>
            </a:r>
          </a:p>
          <a:p>
            <a:pPr>
              <a:spcAft>
                <a:spcPts val="1200"/>
              </a:spcAft>
            </a:pPr>
            <a:r>
              <a:rPr lang="en-US" dirty="0"/>
              <a:t>APS Questionnaire- 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Goal is for each county to send back one by 1/20/19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Complete and send to your APR throughout the year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0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8E12F-20A0-42CF-BC4F-E233AFD5B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705" y="820317"/>
            <a:ext cx="10457689" cy="548640"/>
          </a:xfrm>
        </p:spPr>
        <p:txBody>
          <a:bodyPr/>
          <a:lstStyle/>
          <a:p>
            <a:r>
              <a:rPr lang="en-US" dirty="0"/>
              <a:t>DOJ/OVC Exploitation Grant- HelpVul pilot project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2861B-039C-4DF8-81BF-649C4E9CF1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6" y="1651001"/>
            <a:ext cx="10517717" cy="4795307"/>
          </a:xfrm>
        </p:spPr>
        <p:txBody>
          <a:bodyPr/>
          <a:lstStyle/>
          <a:p>
            <a:pPr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600" dirty="0"/>
              <a:t>Training webinars sent to all 97 counties participating</a:t>
            </a:r>
          </a:p>
          <a:p>
            <a:pPr lvl="1"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200" dirty="0"/>
              <a:t>Part I-  Introduction- provides overview of pilot project and what you can expect by participating (11 minutes)</a:t>
            </a:r>
          </a:p>
          <a:p>
            <a:pPr marL="342875" lvl="1" indent="0">
              <a:buClr>
                <a:schemeClr val="accent3">
                  <a:lumMod val="50000"/>
                </a:schemeClr>
              </a:buClr>
              <a:buSzPct val="112000"/>
              <a:buNone/>
            </a:pPr>
            <a:endParaRPr lang="en-US" sz="2200" dirty="0"/>
          </a:p>
          <a:p>
            <a:pPr lvl="1"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200" dirty="0"/>
              <a:t>Part II- Creating Referrals- recommended for financial professionals who may be creating referrals on the platform (15 minutes)</a:t>
            </a:r>
          </a:p>
          <a:p>
            <a:pPr marL="342875" lvl="1" indent="0">
              <a:buClr>
                <a:schemeClr val="accent3">
                  <a:lumMod val="50000"/>
                </a:schemeClr>
              </a:buClr>
              <a:buSzPct val="112000"/>
              <a:buNone/>
            </a:pPr>
            <a:endParaRPr lang="en-US" sz="2200" dirty="0"/>
          </a:p>
          <a:p>
            <a:pPr lvl="1">
              <a:buClr>
                <a:schemeClr val="accent3">
                  <a:lumMod val="50000"/>
                </a:schemeClr>
              </a:buClr>
              <a:buSzPct val="112000"/>
            </a:pPr>
            <a:r>
              <a:rPr lang="en-US" sz="2200" dirty="0"/>
              <a:t>Part III- Receiving Referrals- recommended for APS or State Securities Regulators staff who are participating in the pilot (15 minutes)  </a:t>
            </a:r>
          </a:p>
          <a:p>
            <a:pPr marL="744482" lvl="2" indent="0">
              <a:buClr>
                <a:schemeClr val="accent3">
                  <a:lumMod val="50000"/>
                </a:schemeClr>
              </a:buClr>
              <a:buSzPct val="112000"/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1626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5565</TotalTime>
  <Words>209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Franklin Gothic Demi Cond</vt:lpstr>
      <vt:lpstr>Franklin Gothic Medium</vt:lpstr>
      <vt:lpstr>Franklin Gothic Medium Cond</vt:lpstr>
      <vt:lpstr>Gotham Bold</vt:lpstr>
      <vt:lpstr>Helvetica</vt:lpstr>
      <vt:lpstr>3_Office Theme</vt:lpstr>
      <vt:lpstr>PowerPoint Presentation</vt:lpstr>
      <vt:lpstr>DAAS</vt:lpstr>
      <vt:lpstr>Adult Services Survey </vt:lpstr>
      <vt:lpstr>DOJ/OVC Exploitation Grant- HelpVul pilot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Client Services Data Warehouse</dc:title>
  <dc:creator>Shaw, Shauna</dc:creator>
  <cp:lastModifiedBy>Raby, Andy</cp:lastModifiedBy>
  <cp:revision>181</cp:revision>
  <cp:lastPrinted>2018-12-03T17:08:41Z</cp:lastPrinted>
  <dcterms:created xsi:type="dcterms:W3CDTF">2018-11-29T20:15:29Z</dcterms:created>
  <dcterms:modified xsi:type="dcterms:W3CDTF">2019-12-03T15:32:25Z</dcterms:modified>
</cp:coreProperties>
</file>