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6"/>
  </p:notesMasterIdLst>
  <p:handoutMasterIdLst>
    <p:handoutMasterId r:id="rId7"/>
  </p:handoutMasterIdLst>
  <p:sldIdLst>
    <p:sldId id="257" r:id="rId2"/>
    <p:sldId id="598" r:id="rId3"/>
    <p:sldId id="713" r:id="rId4"/>
    <p:sldId id="714" r:id="rId5"/>
  </p:sldIdLst>
  <p:sldSz cx="12192000" cy="6858000"/>
  <p:notesSz cx="6881813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ine, Michael E" initials="CME" lastIdx="5" clrIdx="0">
    <p:extLst>
      <p:ext uri="{19B8F6BF-5375-455C-9EA6-DF929625EA0E}">
        <p15:presenceInfo xmlns:p15="http://schemas.microsoft.com/office/powerpoint/2012/main" userId="S-1-5-21-2744878847-1876734302-662453930-61444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77" autoAdjust="0"/>
    <p:restoredTop sz="48889" autoAdjust="0"/>
  </p:normalViewPr>
  <p:slideViewPr>
    <p:cSldViewPr snapToGrid="0">
      <p:cViewPr varScale="1">
        <p:scale>
          <a:sx n="62" d="100"/>
          <a:sy n="62" d="100"/>
        </p:scale>
        <p:origin x="2406" y="78"/>
      </p:cViewPr>
      <p:guideLst/>
    </p:cSldViewPr>
  </p:slideViewPr>
  <p:outlineViewPr>
    <p:cViewPr>
      <p:scale>
        <a:sx n="33" d="100"/>
        <a:sy n="33" d="100"/>
      </p:scale>
      <p:origin x="0" y="-187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620"/>
    </p:cViewPr>
  </p:sorterViewPr>
  <p:notesViewPr>
    <p:cSldViewPr snapToGrid="0">
      <p:cViewPr varScale="1">
        <p:scale>
          <a:sx n="86" d="100"/>
          <a:sy n="86" d="100"/>
        </p:scale>
        <p:origin x="3858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BD3AED1-F0DD-41A7-A3AD-58303C38A67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B3AF2F-706C-423B-9BC1-AD4E21826B8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97313" y="0"/>
            <a:ext cx="2982912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B93636-B57F-45AC-A305-95938E16E167}" type="datetimeFigureOut">
              <a:rPr lang="en-US" smtClean="0"/>
              <a:t>8/28/2019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8245E3-69AE-4647-A380-13506349456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82913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8A8129-1214-46C7-815E-C3DB2CE198A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97313" y="8829675"/>
            <a:ext cx="2982912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670F-88E7-47D8-9670-F7DCDD3D9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3846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BD9DD5C6-9044-4F9B-8D62-33EEA5C1870A}" type="datetimeFigureOut">
              <a:rPr lang="en-US" smtClean="0"/>
              <a:t>8/28/2019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540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73892"/>
            <a:ext cx="5505450" cy="3660458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643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643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398EB539-D383-4F63-B6E8-FB0E3355C2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2270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540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795CB5-7BA3-4E4E-9E71-122677F0CAC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8863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540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EB539-D383-4F63-B6E8-FB0E3355C26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8055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540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EB539-D383-4F63-B6E8-FB0E3355C26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1828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540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EB539-D383-4F63-B6E8-FB0E3355C26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4283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48A4-E6F6-4124-88B8-A3D3F72D4FE1}" type="datetimeFigureOut">
              <a:rPr lang="en-US" smtClean="0"/>
              <a:t>8/28/2019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A0F71-5DFF-437F-A4EA-0CD964DBA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68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48A4-E6F6-4124-88B8-A3D3F72D4FE1}" type="datetimeFigureOut">
              <a:rPr lang="en-US" smtClean="0"/>
              <a:t>8/28/2019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A0F71-5DFF-437F-A4EA-0CD964DBA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326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48A4-E6F6-4124-88B8-A3D3F72D4FE1}" type="datetimeFigureOut">
              <a:rPr lang="en-US" smtClean="0"/>
              <a:t>8/28/2019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A0F71-5DFF-437F-A4EA-0CD964DBA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9096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35B54-3453-46E0-8497-76C40A5A26EA}" type="datetime1">
              <a:rPr lang="en-US" smtClean="0"/>
              <a:t>8/28/2019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405" y="1698522"/>
            <a:ext cx="4493435" cy="3370076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>
            <a:off x="5038305" y="1533413"/>
            <a:ext cx="0" cy="3700294"/>
          </a:xfrm>
          <a:prstGeom prst="line">
            <a:avLst/>
          </a:prstGeom>
          <a:ln w="476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 userDrawn="1"/>
        </p:nvSpPr>
        <p:spPr>
          <a:xfrm>
            <a:off x="5374640" y="1844040"/>
            <a:ext cx="59791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000" dirty="0">
              <a:solidFill>
                <a:schemeClr val="bg1"/>
              </a:solidFill>
            </a:endParaRPr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5628640" y="1698528"/>
            <a:ext cx="5288280" cy="3370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2228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0909" y="1681163"/>
            <a:ext cx="1030573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10514011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E2600-2AB6-41C8-8E99-0C007FD096A9}" type="datetime1">
              <a:rPr lang="en-US" smtClean="0"/>
              <a:t>8/28/2019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54000" y="388506"/>
            <a:ext cx="11938000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348534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48A4-E6F6-4124-88B8-A3D3F72D4FE1}" type="datetimeFigureOut">
              <a:rPr lang="en-US" smtClean="0"/>
              <a:t>8/28/2019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A0F71-5DFF-437F-A4EA-0CD964DBA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970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48A4-E6F6-4124-88B8-A3D3F72D4FE1}" type="datetimeFigureOut">
              <a:rPr lang="en-US" smtClean="0"/>
              <a:t>8/28/2019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A0F71-5DFF-437F-A4EA-0CD964DBA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027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48A4-E6F6-4124-88B8-A3D3F72D4FE1}" type="datetimeFigureOut">
              <a:rPr lang="en-US" smtClean="0"/>
              <a:t>8/28/2019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A0F71-5DFF-437F-A4EA-0CD964DBA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394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48A4-E6F6-4124-88B8-A3D3F72D4FE1}" type="datetimeFigureOut">
              <a:rPr lang="en-US" smtClean="0"/>
              <a:t>8/28/2019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A0F71-5DFF-437F-A4EA-0CD964DBA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47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48A4-E6F6-4124-88B8-A3D3F72D4FE1}" type="datetimeFigureOut">
              <a:rPr lang="en-US" smtClean="0"/>
              <a:t>8/28/2019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A0F71-5DFF-437F-A4EA-0CD964DBA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421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48A4-E6F6-4124-88B8-A3D3F72D4FE1}" type="datetimeFigureOut">
              <a:rPr lang="en-US" smtClean="0"/>
              <a:t>8/28/2019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A0F71-5DFF-437F-A4EA-0CD964DBA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224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48A4-E6F6-4124-88B8-A3D3F72D4FE1}" type="datetimeFigureOut">
              <a:rPr lang="en-US" smtClean="0"/>
              <a:t>8/28/2019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A0F71-5DFF-437F-A4EA-0CD964DBA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840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48A4-E6F6-4124-88B8-A3D3F72D4FE1}" type="datetimeFigureOut">
              <a:rPr lang="en-US" smtClean="0"/>
              <a:t>8/28/2019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A0F71-5DFF-437F-A4EA-0CD964DBA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451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5D48A4-E6F6-4124-88B8-A3D3F72D4FE1}" type="datetimeFigureOut">
              <a:rPr lang="en-US" smtClean="0"/>
              <a:t>8/28/2019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A0F71-5DFF-437F-A4EA-0CD964DBA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060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Paris.Penny@dhhs.nc.go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97280" y="1969227"/>
            <a:ext cx="4473571" cy="2116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  <a:p>
            <a:r>
              <a:rPr lang="en-US" sz="2400" dirty="0">
                <a:solidFill>
                  <a:schemeClr val="bg1"/>
                </a:solidFill>
              </a:rPr>
              <a:t>Emergency Management Update</a:t>
            </a:r>
            <a:endParaRPr lang="en-US" sz="1351" dirty="0">
              <a:solidFill>
                <a:schemeClr val="bg1"/>
              </a:solidFill>
            </a:endParaRPr>
          </a:p>
          <a:p>
            <a:endParaRPr lang="en-US" sz="1351" dirty="0">
              <a:solidFill>
                <a:schemeClr val="bg1"/>
              </a:solidFill>
            </a:endParaRPr>
          </a:p>
          <a:p>
            <a:r>
              <a:rPr lang="en-US" sz="1400" dirty="0">
                <a:solidFill>
                  <a:schemeClr val="bg1"/>
                </a:solidFill>
              </a:rPr>
              <a:t>Paris Penny</a:t>
            </a:r>
          </a:p>
          <a:p>
            <a:r>
              <a:rPr lang="en-US" sz="1400" dirty="0">
                <a:solidFill>
                  <a:schemeClr val="bg1"/>
                </a:solidFill>
              </a:rPr>
              <a:t>Senior Policy Advisor </a:t>
            </a:r>
          </a:p>
          <a:p>
            <a:r>
              <a:rPr lang="en-US" sz="1400" dirty="0">
                <a:solidFill>
                  <a:schemeClr val="bg1"/>
                </a:solidFill>
              </a:rPr>
              <a:t>NC Department of Health and Human Services</a:t>
            </a:r>
          </a:p>
          <a:p>
            <a:endParaRPr lang="en-US" sz="1400" dirty="0">
              <a:solidFill>
                <a:schemeClr val="bg1"/>
              </a:solidFill>
            </a:endParaRPr>
          </a:p>
          <a:p>
            <a:r>
              <a:rPr lang="en-US" sz="1400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Paris.Penny@dhhs.nc.gov</a:t>
            </a:r>
            <a:r>
              <a:rPr lang="en-US" sz="1400" dirty="0">
                <a:solidFill>
                  <a:schemeClr val="bg1"/>
                </a:solidFill>
              </a:rPr>
              <a:t> or 919-527-7257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392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1CCC5-9385-4397-9BC5-9F22B87762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89001" y="1402673"/>
            <a:ext cx="9563100" cy="5095783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Review disaster plans for essential services.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Includes staffing plan for day-to-day and disaster related activities. Maintain accessible roster of names and 24-hour contact information.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Identify information that may be needed during the response phase of a disaster (e.g. client names, medical needs, and addresses). 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Work with your county emergency management and county managers to review shelter emergency operation plans. 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Staff should be trained in shelter operations and management. 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31126C-DF5A-4449-ADAC-E709F1A79E4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524001" y="542925"/>
            <a:ext cx="6692900" cy="4318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Preparation</a:t>
            </a:r>
          </a:p>
        </p:txBody>
      </p:sp>
    </p:spTree>
    <p:extLst>
      <p:ext uri="{BB962C8B-B14F-4D97-AF65-F5344CB8AC3E}">
        <p14:creationId xmlns:p14="http://schemas.microsoft.com/office/powerpoint/2010/main" val="2880048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1CCC5-9385-4397-9BC5-9F22B87762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76300" y="1402673"/>
            <a:ext cx="9163051" cy="5095783"/>
          </a:xfrm>
        </p:spPr>
        <p:txBody>
          <a:bodyPr>
            <a:normAutofit/>
          </a:bodyPr>
          <a:lstStyle/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How to request FAST:</a:t>
            </a:r>
          </a:p>
          <a:p>
            <a:pPr lvl="2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Submit a resource request via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WebEOC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for a team. </a:t>
            </a:r>
          </a:p>
          <a:p>
            <a:pPr lvl="2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Resource request details:</a:t>
            </a:r>
          </a:p>
          <a:p>
            <a:pPr lvl="3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Description of need for resource</a:t>
            </a:r>
          </a:p>
          <a:p>
            <a:pPr lvl="3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Location (shelter address) team should report to </a:t>
            </a:r>
          </a:p>
          <a:p>
            <a:pPr lvl="3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Point of contact (name and phone number) </a:t>
            </a:r>
          </a:p>
          <a:p>
            <a:pPr lvl="3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Expected duration the team will be needed</a:t>
            </a:r>
          </a:p>
          <a:p>
            <a:pPr lvl="3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When the team should arrive </a:t>
            </a:r>
          </a:p>
          <a:p>
            <a:pPr lvl="3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Whether lodging and meals will be provided </a:t>
            </a:r>
          </a:p>
          <a:p>
            <a:pPr lvl="2"/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31126C-DF5A-4449-ADAC-E709F1A79E4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460500" y="555625"/>
            <a:ext cx="10401299" cy="4318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Functional Assessment Support Teams (FAST) </a:t>
            </a:r>
          </a:p>
        </p:txBody>
      </p:sp>
    </p:spTree>
    <p:extLst>
      <p:ext uri="{BB962C8B-B14F-4D97-AF65-F5344CB8AC3E}">
        <p14:creationId xmlns:p14="http://schemas.microsoft.com/office/powerpoint/2010/main" val="2477314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1CCC5-9385-4397-9BC5-9F22B87762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76300" y="1402673"/>
            <a:ext cx="10924636" cy="5095783"/>
          </a:xfrm>
        </p:spPr>
        <p:txBody>
          <a:bodyPr>
            <a:normAutofit/>
          </a:bodyPr>
          <a:lstStyle/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What to expect from FAST:</a:t>
            </a:r>
          </a:p>
          <a:p>
            <a:pPr lvl="2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Teams will have 2 to 6 members, and a team lead</a:t>
            </a:r>
          </a:p>
          <a:p>
            <a:pPr lvl="2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Team lead communicates with shelter manager or their designee </a:t>
            </a:r>
          </a:p>
          <a:p>
            <a:pPr lvl="2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Shelter manager provides briefing upon arrival; FAST team lead will ask about the resource request process, a location to set up within shelter, and general overview of shelter operations </a:t>
            </a:r>
          </a:p>
          <a:p>
            <a:pPr lvl="2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FAST team lead will inquire about information on self-identified people with access and functional needs and disabilities (those that identified at registration)</a:t>
            </a:r>
          </a:p>
          <a:p>
            <a:pPr lvl="2"/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31126C-DF5A-4449-ADAC-E709F1A79E4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460501" y="555625"/>
            <a:ext cx="10567376" cy="4318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Functional Assessment Support Team (FAST)</a:t>
            </a:r>
          </a:p>
        </p:txBody>
      </p:sp>
    </p:spTree>
    <p:extLst>
      <p:ext uri="{BB962C8B-B14F-4D97-AF65-F5344CB8AC3E}">
        <p14:creationId xmlns:p14="http://schemas.microsoft.com/office/powerpoint/2010/main" val="25195083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4382</TotalTime>
  <Words>270</Words>
  <Application>Microsoft Office PowerPoint</Application>
  <PresentationFormat>Widescreen</PresentationFormat>
  <Paragraphs>35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Preparation</vt:lpstr>
      <vt:lpstr>Functional Assessment Support Teams (FAST) </vt:lpstr>
      <vt:lpstr>Functional Assessment Support Team (FAST)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Bob Coats</dc:creator>
  <cp:lastModifiedBy>Raby, Andy</cp:lastModifiedBy>
  <cp:revision>226</cp:revision>
  <dcterms:created xsi:type="dcterms:W3CDTF">2018-05-31T13:50:13Z</dcterms:created>
  <dcterms:modified xsi:type="dcterms:W3CDTF">2019-08-28T15:55:37Z</dcterms:modified>
</cp:coreProperties>
</file>