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sldIdLst>
    <p:sldId id="256" r:id="rId2"/>
    <p:sldId id="280" r:id="rId3"/>
    <p:sldId id="281" r:id="rId4"/>
    <p:sldId id="265" r:id="rId5"/>
    <p:sldId id="282" r:id="rId6"/>
    <p:sldId id="283" r:id="rId7"/>
    <p:sldId id="284" r:id="rId8"/>
    <p:sldId id="285" r:id="rId9"/>
    <p:sldId id="286" r:id="rId10"/>
    <p:sldId id="288" r:id="rId11"/>
    <p:sldId id="289" r:id="rId12"/>
    <p:sldId id="290" r:id="rId13"/>
    <p:sldId id="278" r:id="rId14"/>
    <p:sldId id="27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32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765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056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75862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9550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20818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964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7954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205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198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269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6338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625465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surry.edu/areas-of-study/all-programs/community-spanish-interpreter" TargetMode="External"/><Relationship Id="rId2" Type="http://schemas.openxmlformats.org/officeDocument/2006/relationships/hyperlink" Target="http://www.johnstoncc.edu/programs/public-service/community-spanish-interpreter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wilsoncc.edu/Curriculum/CT_PS/A55370.cfm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my.ncahec.net/education.php?d=a" TargetMode="External"/><Relationship Id="rId2" Type="http://schemas.openxmlformats.org/officeDocument/2006/relationships/hyperlink" Target="https://www.med.unc.edu/ahec/community/spanish.ht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harlotteahec.org/continuing_education/registration/workshop.cfm?EventID=43560" TargetMode="External"/><Relationship Id="rId4" Type="http://schemas.openxmlformats.org/officeDocument/2006/relationships/hyperlink" Target="http://www.aheconnect.com/newahec/courses.asp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ncdhhs.gov/dss/index.htm" TargetMode="External"/><Relationship Id="rId2" Type="http://schemas.openxmlformats.org/officeDocument/2006/relationships/hyperlink" Target="mailto:Carlotta.dixon@dhhs.nc.gov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atiweb.org/cms-assets/documents/59780-184769.betcher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lamancecc.edu/arts-and-sciences-site/spanish-language-certificate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lueridge.edu/academics/education-cosmetology-interpreter-programs/community-spanish-interpreter" TargetMode="External"/><Relationship Id="rId2" Type="http://schemas.openxmlformats.org/officeDocument/2006/relationships/hyperlink" Target="http://www.beaufortccc.edu/progrm/arts&amp;sc/spanish.ht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clevelandcc.edu/uploads/catalog/community-spanish-interpreter-aas-a55370.htm" TargetMode="External"/><Relationship Id="rId2" Type="http://schemas.openxmlformats.org/officeDocument/2006/relationships/hyperlink" Target="http://cfcc.edu/publicservice/interpreter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urhamtech.edu/programs/spanishtranslation.htm" TargetMode="External"/><Relationship Id="rId2" Type="http://schemas.openxmlformats.org/officeDocument/2006/relationships/hyperlink" Target="https://www.davidsonccc.edu/healthcare-interpreting-certificate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aytechcc.edu/academics/arts-humanities/interpreter-education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5300" dirty="0"/>
              <a:t>NC Division of Social Services (NC DSS)</a:t>
            </a:r>
            <a:br>
              <a:rPr lang="en-US" sz="5300" dirty="0"/>
            </a:br>
            <a:r>
              <a:rPr lang="en-US" sz="5300" dirty="0"/>
              <a:t>Presentation on </a:t>
            </a:r>
            <a:br>
              <a:rPr lang="en-US" sz="5300" dirty="0"/>
            </a:br>
            <a:r>
              <a:rPr lang="en-US" sz="5300" dirty="0"/>
              <a:t>Intepreter Training Resources Available in NC </a:t>
            </a:r>
            <a:br>
              <a:rPr lang="en-US" sz="5300" dirty="0"/>
            </a:br>
            <a:r>
              <a:rPr lang="en-US" sz="5300" dirty="0"/>
              <a:t>December 17, 2015</a:t>
            </a:r>
          </a:p>
        </p:txBody>
      </p:sp>
    </p:spTree>
    <p:extLst>
      <p:ext uri="{BB962C8B-B14F-4D97-AF65-F5344CB8AC3E}">
        <p14:creationId xmlns:p14="http://schemas.microsoft.com/office/powerpoint/2010/main" val="3081891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i="1" dirty="0"/>
              <a:t>Johnston Community College, Smithfield, NC</a:t>
            </a:r>
          </a:p>
          <a:p>
            <a:r>
              <a:rPr lang="en-US" dirty="0">
                <a:hlinkClick r:id="rId2"/>
              </a:rPr>
              <a:t>http://www.johnstoncc.edu/programs/public-service/community-spanish-interpreter/</a:t>
            </a:r>
            <a:endParaRPr lang="en-US" dirty="0"/>
          </a:p>
          <a:p>
            <a:r>
              <a:rPr lang="en-US" dirty="0"/>
              <a:t>Degree: Community Spanish Interpreter (A55370)</a:t>
            </a:r>
          </a:p>
          <a:p>
            <a:endParaRPr lang="en-US" dirty="0"/>
          </a:p>
          <a:p>
            <a:r>
              <a:rPr lang="en-US" b="1" i="1" dirty="0"/>
              <a:t>Surry Community College, Dobson, NC</a:t>
            </a:r>
          </a:p>
          <a:p>
            <a:r>
              <a:rPr lang="en-US" dirty="0">
                <a:hlinkClick r:id="rId3"/>
              </a:rPr>
              <a:t>http://surry.edu/areas-of-study/all-programs/community-spanish-interpreter</a:t>
            </a:r>
            <a:endParaRPr lang="en-US" dirty="0"/>
          </a:p>
          <a:p>
            <a:r>
              <a:rPr lang="en-US" dirty="0"/>
              <a:t>Degree: Community Spanish Interpreter (A55370) </a:t>
            </a:r>
          </a:p>
          <a:p>
            <a:r>
              <a:rPr lang="en-US" dirty="0"/>
              <a:t>Certificate: Native Spanish Speaker (C55370) </a:t>
            </a:r>
          </a:p>
          <a:p>
            <a:r>
              <a:rPr lang="en-US" dirty="0"/>
              <a:t>Certificate: Native English Speaker (C55370)</a:t>
            </a:r>
          </a:p>
        </p:txBody>
      </p:sp>
    </p:spTree>
    <p:extLst>
      <p:ext uri="{BB962C8B-B14F-4D97-AF65-F5344CB8AC3E}">
        <p14:creationId xmlns:p14="http://schemas.microsoft.com/office/powerpoint/2010/main" val="3389631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4858" y="1870786"/>
            <a:ext cx="10058400" cy="4023360"/>
          </a:xfrm>
        </p:spPr>
        <p:txBody>
          <a:bodyPr/>
          <a:lstStyle/>
          <a:p>
            <a:r>
              <a:rPr lang="en-US" b="1" i="1" dirty="0"/>
              <a:t>Wilson Community College, Wilson, NC</a:t>
            </a:r>
            <a:endParaRPr lang="en-US" dirty="0"/>
          </a:p>
          <a:p>
            <a:r>
              <a:rPr lang="en-US" dirty="0">
                <a:hlinkClick r:id="rId2"/>
              </a:rPr>
              <a:t>http://www.wilsoncc.edu/Curriculum/CT_PS/A55370.cfm</a:t>
            </a:r>
            <a:endParaRPr lang="en-US" dirty="0"/>
          </a:p>
          <a:p>
            <a:r>
              <a:rPr lang="en-US" dirty="0"/>
              <a:t>Degree: Community Spanish Interpreter (A55370)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9094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i="1" dirty="0"/>
              <a:t>North Carolina AHEC Spanish Language &amp; Cultural Competency Training</a:t>
            </a:r>
          </a:p>
          <a:p>
            <a:r>
              <a:rPr lang="en-US" sz="2400" dirty="0">
                <a:hlinkClick r:id="rId2"/>
              </a:rPr>
              <a:t>https://www.med.unc.edu/ahec/community/spanish.htm</a:t>
            </a:r>
            <a:endParaRPr lang="en-US" sz="2400" dirty="0"/>
          </a:p>
          <a:p>
            <a:r>
              <a:rPr lang="en-US" sz="2400" dirty="0">
                <a:hlinkClick r:id="rId3"/>
              </a:rPr>
              <a:t>http://my.ncahec.net/education.php?d=a</a:t>
            </a:r>
            <a:endParaRPr lang="en-US" sz="2400" dirty="0"/>
          </a:p>
          <a:p>
            <a:endParaRPr lang="en-US" sz="2400" dirty="0"/>
          </a:p>
          <a:p>
            <a:r>
              <a:rPr lang="en-US" sz="2400" b="1" i="1" dirty="0"/>
              <a:t>NC AHEC Free on-line course</a:t>
            </a:r>
          </a:p>
          <a:p>
            <a:r>
              <a:rPr lang="en-US" sz="2400" dirty="0">
                <a:hlinkClick r:id="rId4"/>
              </a:rPr>
              <a:t>http://www.aheconnect.com/newahec/courses.asp</a:t>
            </a:r>
            <a:endParaRPr lang="en-US" sz="2400" dirty="0"/>
          </a:p>
          <a:p>
            <a:r>
              <a:rPr lang="en-US" sz="2400" dirty="0">
                <a:hlinkClick r:id="rId5"/>
              </a:rPr>
              <a:t>https://www.charlotteahec.org//continuing_education/registration/workshop.cfm?EventID=43560</a:t>
            </a:r>
            <a:endParaRPr lang="en-US" sz="2400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874881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9600" dirty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1903539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en-US" dirty="0"/>
              <a:t>Carlotta Dixon, MHS, CPM</a:t>
            </a:r>
          </a:p>
          <a:p>
            <a:pPr lvl="0"/>
            <a:r>
              <a:rPr lang="en-US" dirty="0"/>
              <a:t>North Carolina Department of Health and Human Services</a:t>
            </a:r>
          </a:p>
          <a:p>
            <a:pPr lvl="0"/>
            <a:r>
              <a:rPr lang="en-US" dirty="0"/>
              <a:t>Section Chief </a:t>
            </a:r>
          </a:p>
          <a:p>
            <a:pPr lvl="0"/>
            <a:r>
              <a:rPr lang="en-US" dirty="0"/>
              <a:t>Title VI-Civil Rights Coordinator</a:t>
            </a:r>
          </a:p>
          <a:p>
            <a:pPr lvl="0"/>
            <a:r>
              <a:rPr lang="en-US" dirty="0"/>
              <a:t>Division of Social Services-Program Compliance</a:t>
            </a:r>
          </a:p>
          <a:p>
            <a:pPr lvl="0"/>
            <a:r>
              <a:rPr lang="en-US" dirty="0"/>
              <a:t>820 South Boylan Avenue</a:t>
            </a:r>
          </a:p>
          <a:p>
            <a:pPr lvl="0"/>
            <a:r>
              <a:rPr lang="en-US" dirty="0"/>
              <a:t>Mailing Address:</a:t>
            </a:r>
          </a:p>
          <a:p>
            <a:pPr lvl="0"/>
            <a:r>
              <a:rPr lang="en-US" dirty="0"/>
              <a:t>Mail Service Center  2401</a:t>
            </a:r>
          </a:p>
          <a:p>
            <a:pPr lvl="0"/>
            <a:r>
              <a:rPr lang="en-US" dirty="0"/>
              <a:t>Raleigh, North Carolina 27603</a:t>
            </a:r>
          </a:p>
          <a:p>
            <a:pPr lvl="0"/>
            <a:r>
              <a:rPr lang="en-US" dirty="0"/>
              <a:t>(Office) 919-527-6421</a:t>
            </a:r>
          </a:p>
          <a:p>
            <a:pPr lvl="0"/>
            <a:r>
              <a:rPr lang="en-US" u="sng" dirty="0">
                <a:hlinkClick r:id="rId2"/>
              </a:rPr>
              <a:t>Carlotta.dixon@dhhs.nc.gov</a:t>
            </a:r>
            <a:endParaRPr lang="en-US" dirty="0"/>
          </a:p>
          <a:p>
            <a:pPr lvl="0"/>
            <a:r>
              <a:rPr lang="en-US" u="sng" dirty="0">
                <a:hlinkClick r:id="rId3"/>
              </a:rPr>
              <a:t>http://ncdhhs.gov/dss/index.htm</a:t>
            </a:r>
            <a:r>
              <a:rPr lang="en-US" dirty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5242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/>
              <a:t>There are several Interpreter Training Resources available to Interpreters.</a:t>
            </a:r>
          </a:p>
          <a:p>
            <a:r>
              <a:rPr lang="en-US" sz="4800" dirty="0"/>
              <a:t>4 Interpreter Training Resources will be presented within today’s webinar.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965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The 4 Interpreter Training Resources are the following: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North Carolina Community Colleges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Area Health Education Centers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UNC Greensboro-New North Carolinians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/>
              <a:t>Choice Translation Company, one of the many Approved Contractors authorize to provide Interpreter and Translation Services for NC Government</a:t>
            </a:r>
          </a:p>
        </p:txBody>
      </p:sp>
    </p:spTree>
    <p:extLst>
      <p:ext uri="{BB962C8B-B14F-4D97-AF65-F5344CB8AC3E}">
        <p14:creationId xmlns:p14="http://schemas.microsoft.com/office/powerpoint/2010/main" val="4250259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5400" dirty="0"/>
              <a:t>NC Community College Interpreter Program</a:t>
            </a:r>
          </a:p>
          <a:p>
            <a:r>
              <a:rPr lang="en-US" sz="5400" dirty="0">
                <a:hlinkClick r:id="rId2"/>
              </a:rPr>
              <a:t>http://www.catiweb.org/cms-assets/documents/59780-184769.betcher.pdf</a:t>
            </a:r>
            <a:endParaRPr lang="en-US" sz="5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3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b="1" i="1" dirty="0"/>
              <a:t>Alamance Community College, Graham, NC </a:t>
            </a:r>
          </a:p>
          <a:p>
            <a:r>
              <a:rPr lang="en-US" sz="2800" dirty="0">
                <a:hlinkClick r:id="rId2"/>
              </a:rPr>
              <a:t>https://www.alamancecc.edu/arts-and-sciences-site/spanish-language-certificate/</a:t>
            </a:r>
            <a:endParaRPr lang="en-US" sz="2800" dirty="0"/>
          </a:p>
          <a:p>
            <a:r>
              <a:rPr lang="en-US" sz="2800" dirty="0"/>
              <a:t>Certificate: Community Spanish Interpreter (C55370) - Emphasis in Native Spanish Speaker </a:t>
            </a:r>
          </a:p>
          <a:p>
            <a:r>
              <a:rPr lang="en-US" sz="2800" dirty="0"/>
              <a:t>Certificate: Community Spanish Interpreter (C55370) - Emphasis in Native English Speaker </a:t>
            </a:r>
          </a:p>
          <a:p>
            <a:r>
              <a:rPr lang="en-US" sz="2800" dirty="0"/>
              <a:t>Certificate: Community Spanish Interpreter (C55370) - Emphasis in Spanish Language</a:t>
            </a:r>
          </a:p>
        </p:txBody>
      </p:sp>
    </p:spTree>
    <p:extLst>
      <p:ext uri="{BB962C8B-B14F-4D97-AF65-F5344CB8AC3E}">
        <p14:creationId xmlns:p14="http://schemas.microsoft.com/office/powerpoint/2010/main" val="680861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200" b="1" i="1" dirty="0"/>
              <a:t>Beaufort County Community College, Washington, NC </a:t>
            </a:r>
          </a:p>
          <a:p>
            <a:pPr marL="0" indent="0">
              <a:buNone/>
            </a:pPr>
            <a:r>
              <a:rPr lang="en-US" sz="3200" dirty="0">
                <a:hlinkClick r:id="rId2"/>
              </a:rPr>
              <a:t>http://www.beaufortccc.edu/progrm/arts&amp;sc/spanish.htm</a:t>
            </a:r>
            <a:endParaRPr lang="en-US" sz="3200" dirty="0"/>
          </a:p>
          <a:p>
            <a:pPr marL="0" indent="0">
              <a:buNone/>
            </a:pPr>
            <a:r>
              <a:rPr lang="en-US" sz="3200" dirty="0"/>
              <a:t>Certificate: Spanish Facilitator (Interpreter) (C55370)</a:t>
            </a:r>
          </a:p>
          <a:p>
            <a:pPr marL="0" indent="0">
              <a:buNone/>
            </a:pPr>
            <a:endParaRPr lang="en-US" sz="3200" b="1" i="1" dirty="0"/>
          </a:p>
          <a:p>
            <a:pPr marL="0" indent="0">
              <a:buNone/>
            </a:pPr>
            <a:r>
              <a:rPr lang="en-US" sz="3200" b="1" i="1" dirty="0"/>
              <a:t>Blue Ridge Community College, Flat Rock, NC </a:t>
            </a:r>
          </a:p>
          <a:p>
            <a:pPr marL="0" indent="0">
              <a:buNone/>
            </a:pPr>
            <a:r>
              <a:rPr lang="en-US" sz="3200" dirty="0">
                <a:hlinkClick r:id="rId3"/>
              </a:rPr>
              <a:t>http://www.blueridge.edu/academics/education-cosmetology-interpreter-programs/community-spanish-interpreter</a:t>
            </a:r>
            <a:endParaRPr lang="en-US" sz="3200" dirty="0"/>
          </a:p>
          <a:p>
            <a:pPr marL="0" indent="0">
              <a:buNone/>
            </a:pPr>
            <a:r>
              <a:rPr lang="en-US" sz="3200" dirty="0"/>
              <a:t>Degree: Community Spanish Interpreter (A55370)</a:t>
            </a:r>
          </a:p>
          <a:p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74685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i="1" dirty="0"/>
              <a:t>Cape Fear Community College, Wilmington, NC </a:t>
            </a:r>
          </a:p>
          <a:p>
            <a:pPr marL="0" indent="0">
              <a:buNone/>
            </a:pPr>
            <a:r>
              <a:rPr lang="en-US" sz="2400" dirty="0">
                <a:hlinkClick r:id="rId2"/>
              </a:rPr>
              <a:t>http://cfcc.edu/publicservice/interpreter/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Degree: Community Spanish Interpreter (A55370) 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2400" b="1" i="1" dirty="0"/>
              <a:t>Cleveland Community College, Shelby, NC </a:t>
            </a:r>
          </a:p>
          <a:p>
            <a:pPr marL="0" indent="0">
              <a:buNone/>
            </a:pPr>
            <a:r>
              <a:rPr lang="en-US" sz="2400" dirty="0">
                <a:hlinkClick r:id="rId3"/>
              </a:rPr>
              <a:t>http://clevelandcc.edu/uploads/catalog/community-spanish-interpreter-aas-a55370.htm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Degree: Community Spanish Interpreter (A55370) </a:t>
            </a:r>
          </a:p>
        </p:txBody>
      </p:sp>
    </p:spTree>
    <p:extLst>
      <p:ext uri="{BB962C8B-B14F-4D97-AF65-F5344CB8AC3E}">
        <p14:creationId xmlns:p14="http://schemas.microsoft.com/office/powerpoint/2010/main" val="7155694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i="1" dirty="0"/>
              <a:t>Davidson County Community College, Lexington, NC</a:t>
            </a:r>
          </a:p>
          <a:p>
            <a:r>
              <a:rPr lang="en-US" sz="2400" dirty="0">
                <a:hlinkClick r:id="rId2"/>
              </a:rPr>
              <a:t>https://www.davidsonccc.edu/healthcare-interpreting-certificate</a:t>
            </a:r>
            <a:endParaRPr lang="en-US" sz="2400" dirty="0"/>
          </a:p>
          <a:p>
            <a:r>
              <a:rPr lang="en-US" sz="2400" dirty="0"/>
              <a:t>Degree: Healthcare Interpreting Certificate</a:t>
            </a:r>
          </a:p>
          <a:p>
            <a:endParaRPr lang="en-US" sz="2400" b="1" i="1" dirty="0"/>
          </a:p>
          <a:p>
            <a:r>
              <a:rPr lang="en-US" sz="2400" b="1" i="1" dirty="0"/>
              <a:t>Durham Technical Community College, Durham, NC</a:t>
            </a:r>
          </a:p>
          <a:p>
            <a:r>
              <a:rPr lang="en-US" sz="2400" dirty="0">
                <a:hlinkClick r:id="rId3"/>
              </a:rPr>
              <a:t>http://www.durhamtech.edu/programs/spanishtranslation.htm</a:t>
            </a:r>
            <a:endParaRPr lang="en-US" sz="2400" dirty="0"/>
          </a:p>
          <a:p>
            <a:r>
              <a:rPr lang="en-US" sz="2400" dirty="0"/>
              <a:t>Degree: Community Spanish Facilitator Certificate</a:t>
            </a:r>
          </a:p>
          <a:p>
            <a:pPr marL="0" indent="0">
              <a:buNone/>
            </a:pP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8756827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Fayetteville Technical Community College, Fayetteville, NC</a:t>
            </a:r>
          </a:p>
          <a:p>
            <a:r>
              <a:rPr lang="en-US" sz="2400" dirty="0">
                <a:hlinkClick r:id="rId2"/>
              </a:rPr>
              <a:t>http://www.faytechcc.edu/academics/arts-humanities/interpreter-education/</a:t>
            </a:r>
            <a:endParaRPr lang="en-US" sz="2400" dirty="0"/>
          </a:p>
          <a:p>
            <a:r>
              <a:rPr lang="en-US" sz="2400" dirty="0"/>
              <a:t>Degree: Community Spanish Interpreter (A55370) </a:t>
            </a:r>
          </a:p>
          <a:p>
            <a:r>
              <a:rPr lang="en-US" sz="2400" dirty="0"/>
              <a:t>Certificate: Spanish Facilitator (Interpreter) (C553701) </a:t>
            </a:r>
          </a:p>
          <a:p>
            <a:r>
              <a:rPr lang="en-US" sz="2400" dirty="0"/>
              <a:t>Certificate: Spanish Language (C553702)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8400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232</TotalTime>
  <Words>591</Words>
  <Application>Microsoft Office PowerPoint</Application>
  <PresentationFormat>Widescreen</PresentationFormat>
  <Paragraphs>75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Retrospect</vt:lpstr>
      <vt:lpstr>NC Division of Social Services (NC DSS) Presentation on  Intepreter Training Resources Available in NC  December 17, 2015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Questions?</vt:lpstr>
      <vt:lpstr>Contact: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NC Division of Social Services  Presentation on  USDA Issues Guidance on Civil Rights Act Compliance</dc:title>
  <dc:creator>Dixon, Carlotta</dc:creator>
  <cp:lastModifiedBy>Dixon, Carlotta</cp:lastModifiedBy>
  <cp:revision>24</cp:revision>
  <dcterms:created xsi:type="dcterms:W3CDTF">2015-10-28T23:14:43Z</dcterms:created>
  <dcterms:modified xsi:type="dcterms:W3CDTF">2019-02-28T22:44:01Z</dcterms:modified>
</cp:coreProperties>
</file>