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31" r:id="rId4"/>
  </p:sldMasterIdLst>
  <p:notesMasterIdLst>
    <p:notesMasterId r:id="rId27"/>
  </p:notesMasterIdLst>
  <p:handoutMasterIdLst>
    <p:handoutMasterId r:id="rId28"/>
  </p:handoutMasterIdLst>
  <p:sldIdLst>
    <p:sldId id="256" r:id="rId5"/>
    <p:sldId id="258" r:id="rId6"/>
    <p:sldId id="333" r:id="rId7"/>
    <p:sldId id="346" r:id="rId8"/>
    <p:sldId id="279" r:id="rId9"/>
    <p:sldId id="347" r:id="rId10"/>
    <p:sldId id="336" r:id="rId11"/>
    <p:sldId id="334" r:id="rId12"/>
    <p:sldId id="339" r:id="rId13"/>
    <p:sldId id="342" r:id="rId14"/>
    <p:sldId id="340" r:id="rId15"/>
    <p:sldId id="341" r:id="rId16"/>
    <p:sldId id="337" r:id="rId17"/>
    <p:sldId id="343" r:id="rId18"/>
    <p:sldId id="345" r:id="rId19"/>
    <p:sldId id="305" r:id="rId20"/>
    <p:sldId id="329" r:id="rId21"/>
    <p:sldId id="331" r:id="rId22"/>
    <p:sldId id="338" r:id="rId23"/>
    <p:sldId id="344" r:id="rId24"/>
    <p:sldId id="328" r:id="rId25"/>
    <p:sldId id="282" r:id="rId26"/>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p:defaultTextStyle>
  <p:extLst>
    <p:ext uri="{EFAFB233-063F-42B5-8137-9DF3F51BA10A}">
      <p15:sldGuideLst xmlns:p15="http://schemas.microsoft.com/office/powerpoint/2012/main">
        <p15:guide id="1" orient="horz" pos="1619">
          <p15:clr>
            <a:srgbClr val="A4A3A4"/>
          </p15:clr>
        </p15:guide>
        <p15:guide id="2" pos="28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B2E"/>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A340C4-BA9E-56C0-1912-2F8DAEDAF605}" v="43" dt="2025-07-21T14:41:22.537"/>
    <p1510:client id="{6E47FCF8-4982-8BCA-97E2-892A88685F59}" v="328" dt="2025-07-21T13:45:47.382"/>
    <p1510:client id="{DB427EF0-1097-2699-CEA4-C3621D2BA3CD}" v="1338" dt="2025-07-21T14:31:52.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17"/>
    <p:restoredTop sz="95091"/>
  </p:normalViewPr>
  <p:slideViewPr>
    <p:cSldViewPr snapToGrid="0" snapToObjects="1">
      <p:cViewPr varScale="1">
        <p:scale>
          <a:sx n="64" d="100"/>
          <a:sy n="64" d="100"/>
        </p:scale>
        <p:origin x="84" y="1464"/>
      </p:cViewPr>
      <p:guideLst>
        <p:guide orient="horz" pos="1619"/>
        <p:guide pos="2856"/>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BD710C-B25A-40C1-B7E3-50ACDE9A925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1FCCDFF-F4C4-4C11-A344-C6E40810CA53}">
      <dgm:prSet/>
      <dgm:spPr/>
      <dgm:t>
        <a:bodyPr/>
        <a:lstStyle/>
        <a:p>
          <a:r>
            <a:rPr lang="en-US" b="1"/>
            <a:t>Our Partners...</a:t>
          </a:r>
          <a:endParaRPr lang="en-US"/>
        </a:p>
      </dgm:t>
    </dgm:pt>
    <dgm:pt modelId="{2AD99DF0-3BC0-4C53-8713-1131B6DB1F31}" type="parTrans" cxnId="{14FF9212-8E6F-4296-9AB6-504E71F266BE}">
      <dgm:prSet/>
      <dgm:spPr/>
      <dgm:t>
        <a:bodyPr/>
        <a:lstStyle/>
        <a:p>
          <a:endParaRPr lang="en-US"/>
        </a:p>
      </dgm:t>
    </dgm:pt>
    <dgm:pt modelId="{1DDEEC5E-CE07-4BED-8CE0-117422DD0BFF}" type="sibTrans" cxnId="{14FF9212-8E6F-4296-9AB6-504E71F266BE}">
      <dgm:prSet/>
      <dgm:spPr/>
      <dgm:t>
        <a:bodyPr/>
        <a:lstStyle/>
        <a:p>
          <a:endParaRPr lang="en-US"/>
        </a:p>
      </dgm:t>
    </dgm:pt>
    <dgm:pt modelId="{265E9C65-6F4B-45C5-B0FC-0EAF8F3DD859}">
      <dgm:prSet/>
      <dgm:spPr/>
      <dgm:t>
        <a:bodyPr/>
        <a:lstStyle/>
        <a:p>
          <a:r>
            <a:rPr lang="en-US"/>
            <a:t>Understand what Red Cross does</a:t>
          </a:r>
        </a:p>
      </dgm:t>
    </dgm:pt>
    <dgm:pt modelId="{07D6C89D-3F50-46B7-8C1E-830E436C8EDF}" type="parTrans" cxnId="{5C7751EA-DDC4-4A83-983F-F31EACAC156B}">
      <dgm:prSet/>
      <dgm:spPr/>
      <dgm:t>
        <a:bodyPr/>
        <a:lstStyle/>
        <a:p>
          <a:endParaRPr lang="en-US"/>
        </a:p>
      </dgm:t>
    </dgm:pt>
    <dgm:pt modelId="{3C2C6CBB-705D-4352-B84F-B894D8B9B6E0}" type="sibTrans" cxnId="{5C7751EA-DDC4-4A83-983F-F31EACAC156B}">
      <dgm:prSet/>
      <dgm:spPr/>
      <dgm:t>
        <a:bodyPr/>
        <a:lstStyle/>
        <a:p>
          <a:endParaRPr lang="en-US"/>
        </a:p>
      </dgm:t>
    </dgm:pt>
    <dgm:pt modelId="{24EBA99A-EB79-43B8-9C82-3599155C1E86}">
      <dgm:prSet/>
      <dgm:spPr/>
      <dgm:t>
        <a:bodyPr/>
        <a:lstStyle/>
        <a:p>
          <a:r>
            <a:rPr lang="en-US"/>
            <a:t>Value what we do</a:t>
          </a:r>
        </a:p>
      </dgm:t>
    </dgm:pt>
    <dgm:pt modelId="{E6990470-875D-4F11-8B17-97E649260354}" type="parTrans" cxnId="{59686642-0D7E-41A0-A6C7-B0CEB0D07D31}">
      <dgm:prSet/>
      <dgm:spPr/>
      <dgm:t>
        <a:bodyPr/>
        <a:lstStyle/>
        <a:p>
          <a:endParaRPr lang="en-US"/>
        </a:p>
      </dgm:t>
    </dgm:pt>
    <dgm:pt modelId="{05B5F579-A326-4A19-991E-3A0E2FBBF8FD}" type="sibTrans" cxnId="{59686642-0D7E-41A0-A6C7-B0CEB0D07D31}">
      <dgm:prSet/>
      <dgm:spPr/>
      <dgm:t>
        <a:bodyPr/>
        <a:lstStyle/>
        <a:p>
          <a:endParaRPr lang="en-US"/>
        </a:p>
      </dgm:t>
    </dgm:pt>
    <dgm:pt modelId="{64C239A3-234D-481B-8557-C99F12134EB7}">
      <dgm:prSet/>
      <dgm:spPr/>
      <dgm:t>
        <a:bodyPr/>
        <a:lstStyle/>
        <a:p>
          <a:r>
            <a:rPr lang="en-US"/>
            <a:t>Invite us to the table</a:t>
          </a:r>
        </a:p>
      </dgm:t>
    </dgm:pt>
    <dgm:pt modelId="{19ED27E6-46C1-4B07-80FB-5B85BAF79410}" type="parTrans" cxnId="{41C6F68F-27D0-4E90-90CE-ACA8DF7A56CA}">
      <dgm:prSet/>
      <dgm:spPr/>
      <dgm:t>
        <a:bodyPr/>
        <a:lstStyle/>
        <a:p>
          <a:endParaRPr lang="en-US"/>
        </a:p>
      </dgm:t>
    </dgm:pt>
    <dgm:pt modelId="{5A5FBB93-4546-4D7A-9391-87AE70B7A715}" type="sibTrans" cxnId="{41C6F68F-27D0-4E90-90CE-ACA8DF7A56CA}">
      <dgm:prSet/>
      <dgm:spPr/>
      <dgm:t>
        <a:bodyPr/>
        <a:lstStyle/>
        <a:p>
          <a:endParaRPr lang="en-US"/>
        </a:p>
      </dgm:t>
    </dgm:pt>
    <dgm:pt modelId="{9C5908A5-F889-415F-BA39-0A6B90C0509A}">
      <dgm:prSet/>
      <dgm:spPr/>
      <dgm:t>
        <a:bodyPr/>
        <a:lstStyle/>
        <a:p>
          <a:r>
            <a:rPr lang="en-US" b="1"/>
            <a:t>Red Cross...</a:t>
          </a:r>
          <a:endParaRPr lang="en-US"/>
        </a:p>
      </dgm:t>
    </dgm:pt>
    <dgm:pt modelId="{10647942-9D00-46EA-BFDB-646BDE0AA4C9}" type="parTrans" cxnId="{CC7CF57F-AF5B-4E80-9E61-22D4FEB1CD1C}">
      <dgm:prSet/>
      <dgm:spPr/>
      <dgm:t>
        <a:bodyPr/>
        <a:lstStyle/>
        <a:p>
          <a:endParaRPr lang="en-US"/>
        </a:p>
      </dgm:t>
    </dgm:pt>
    <dgm:pt modelId="{D40E0F27-EC9E-4C4B-9C2D-1D6B5A450E14}" type="sibTrans" cxnId="{CC7CF57F-AF5B-4E80-9E61-22D4FEB1CD1C}">
      <dgm:prSet/>
      <dgm:spPr/>
      <dgm:t>
        <a:bodyPr/>
        <a:lstStyle/>
        <a:p>
          <a:endParaRPr lang="en-US"/>
        </a:p>
      </dgm:t>
    </dgm:pt>
    <dgm:pt modelId="{12BE252C-7C6D-4CD0-B9B0-0B47A781BD7D}">
      <dgm:prSet/>
      <dgm:spPr/>
      <dgm:t>
        <a:bodyPr/>
        <a:lstStyle/>
        <a:p>
          <a:r>
            <a:rPr lang="en-US"/>
            <a:t>Understands what our Partners do</a:t>
          </a:r>
        </a:p>
      </dgm:t>
    </dgm:pt>
    <dgm:pt modelId="{8A29F104-A6ED-43E8-BA3C-84960DC8EFB2}" type="parTrans" cxnId="{5D055CBE-4B9C-49EC-8965-0777FB36EB58}">
      <dgm:prSet/>
      <dgm:spPr/>
      <dgm:t>
        <a:bodyPr/>
        <a:lstStyle/>
        <a:p>
          <a:endParaRPr lang="en-US"/>
        </a:p>
      </dgm:t>
    </dgm:pt>
    <dgm:pt modelId="{2D40FF85-E1F5-4BAE-B101-831E1C26A42B}" type="sibTrans" cxnId="{5D055CBE-4B9C-49EC-8965-0777FB36EB58}">
      <dgm:prSet/>
      <dgm:spPr/>
      <dgm:t>
        <a:bodyPr/>
        <a:lstStyle/>
        <a:p>
          <a:endParaRPr lang="en-US"/>
        </a:p>
      </dgm:t>
    </dgm:pt>
    <dgm:pt modelId="{07D97063-EC70-4B96-8D7A-6EA5FADB08C0}">
      <dgm:prSet/>
      <dgm:spPr/>
      <dgm:t>
        <a:bodyPr/>
        <a:lstStyle/>
        <a:p>
          <a:r>
            <a:rPr lang="en-US"/>
            <a:t>Value and appreciate what our Partners do</a:t>
          </a:r>
        </a:p>
      </dgm:t>
    </dgm:pt>
    <dgm:pt modelId="{6F99E3BC-C53C-4A2A-9BBE-F52E3AC3EC5A}" type="parTrans" cxnId="{8BC69A06-B3C9-4245-9183-11DC694A212F}">
      <dgm:prSet/>
      <dgm:spPr/>
      <dgm:t>
        <a:bodyPr/>
        <a:lstStyle/>
        <a:p>
          <a:endParaRPr lang="en-US"/>
        </a:p>
      </dgm:t>
    </dgm:pt>
    <dgm:pt modelId="{DE42466D-2544-49F7-84AB-98BAF617A210}" type="sibTrans" cxnId="{8BC69A06-B3C9-4245-9183-11DC694A212F}">
      <dgm:prSet/>
      <dgm:spPr/>
      <dgm:t>
        <a:bodyPr/>
        <a:lstStyle/>
        <a:p>
          <a:endParaRPr lang="en-US"/>
        </a:p>
      </dgm:t>
    </dgm:pt>
    <dgm:pt modelId="{700AEDA0-DA18-4D99-AA99-09753D6F4544}">
      <dgm:prSet/>
      <dgm:spPr/>
      <dgm:t>
        <a:bodyPr/>
        <a:lstStyle/>
        <a:p>
          <a:r>
            <a:rPr lang="en-US"/>
            <a:t>Help our clients access our partners' resources and services</a:t>
          </a:r>
        </a:p>
      </dgm:t>
    </dgm:pt>
    <dgm:pt modelId="{8409F7C3-EAF1-4618-B13A-D6DD9FAD3859}" type="parTrans" cxnId="{E7E9C8DA-DDE0-4F3C-BDF9-087CDF070010}">
      <dgm:prSet/>
      <dgm:spPr/>
      <dgm:t>
        <a:bodyPr/>
        <a:lstStyle/>
        <a:p>
          <a:endParaRPr lang="en-US"/>
        </a:p>
      </dgm:t>
    </dgm:pt>
    <dgm:pt modelId="{B02A1D54-7478-4ED1-8B5A-71E72479B515}" type="sibTrans" cxnId="{E7E9C8DA-DDE0-4F3C-BDF9-087CDF070010}">
      <dgm:prSet/>
      <dgm:spPr/>
      <dgm:t>
        <a:bodyPr/>
        <a:lstStyle/>
        <a:p>
          <a:endParaRPr lang="en-US"/>
        </a:p>
      </dgm:t>
    </dgm:pt>
    <dgm:pt modelId="{B2767288-B54E-4B06-AB20-E24A2E80AC45}" type="pres">
      <dgm:prSet presAssocID="{8CBD710C-B25A-40C1-B7E3-50ACDE9A925E}" presName="linear" presStyleCnt="0">
        <dgm:presLayoutVars>
          <dgm:animLvl val="lvl"/>
          <dgm:resizeHandles val="exact"/>
        </dgm:presLayoutVars>
      </dgm:prSet>
      <dgm:spPr/>
    </dgm:pt>
    <dgm:pt modelId="{912ABBBF-F631-42E1-8A41-01A3D09A2514}" type="pres">
      <dgm:prSet presAssocID="{81FCCDFF-F4C4-4C11-A344-C6E40810CA53}" presName="parentText" presStyleLbl="node1" presStyleIdx="0" presStyleCnt="2">
        <dgm:presLayoutVars>
          <dgm:chMax val="0"/>
          <dgm:bulletEnabled val="1"/>
        </dgm:presLayoutVars>
      </dgm:prSet>
      <dgm:spPr/>
    </dgm:pt>
    <dgm:pt modelId="{B61E8074-E0BA-4C83-80BC-04EC34CC24C2}" type="pres">
      <dgm:prSet presAssocID="{81FCCDFF-F4C4-4C11-A344-C6E40810CA53}" presName="childText" presStyleLbl="revTx" presStyleIdx="0" presStyleCnt="2">
        <dgm:presLayoutVars>
          <dgm:bulletEnabled val="1"/>
        </dgm:presLayoutVars>
      </dgm:prSet>
      <dgm:spPr/>
    </dgm:pt>
    <dgm:pt modelId="{B63E702C-9A8E-46F4-B868-D06AC44936D7}" type="pres">
      <dgm:prSet presAssocID="{9C5908A5-F889-415F-BA39-0A6B90C0509A}" presName="parentText" presStyleLbl="node1" presStyleIdx="1" presStyleCnt="2">
        <dgm:presLayoutVars>
          <dgm:chMax val="0"/>
          <dgm:bulletEnabled val="1"/>
        </dgm:presLayoutVars>
      </dgm:prSet>
      <dgm:spPr/>
    </dgm:pt>
    <dgm:pt modelId="{BA0570A0-D604-42B7-867D-7774B70D99C7}" type="pres">
      <dgm:prSet presAssocID="{9C5908A5-F889-415F-BA39-0A6B90C0509A}" presName="childText" presStyleLbl="revTx" presStyleIdx="1" presStyleCnt="2">
        <dgm:presLayoutVars>
          <dgm:bulletEnabled val="1"/>
        </dgm:presLayoutVars>
      </dgm:prSet>
      <dgm:spPr/>
    </dgm:pt>
  </dgm:ptLst>
  <dgm:cxnLst>
    <dgm:cxn modelId="{8BC69A06-B3C9-4245-9183-11DC694A212F}" srcId="{9C5908A5-F889-415F-BA39-0A6B90C0509A}" destId="{07D97063-EC70-4B96-8D7A-6EA5FADB08C0}" srcOrd="1" destOrd="0" parTransId="{6F99E3BC-C53C-4A2A-9BBE-F52E3AC3EC5A}" sibTransId="{DE42466D-2544-49F7-84AB-98BAF617A210}"/>
    <dgm:cxn modelId="{14FF9212-8E6F-4296-9AB6-504E71F266BE}" srcId="{8CBD710C-B25A-40C1-B7E3-50ACDE9A925E}" destId="{81FCCDFF-F4C4-4C11-A344-C6E40810CA53}" srcOrd="0" destOrd="0" parTransId="{2AD99DF0-3BC0-4C53-8713-1131B6DB1F31}" sibTransId="{1DDEEC5E-CE07-4BED-8CE0-117422DD0BFF}"/>
    <dgm:cxn modelId="{E3699327-0924-4D32-8C99-D5689C0DA1EA}" type="presOf" srcId="{700AEDA0-DA18-4D99-AA99-09753D6F4544}" destId="{BA0570A0-D604-42B7-867D-7774B70D99C7}" srcOrd="0" destOrd="2" presId="urn:microsoft.com/office/officeart/2005/8/layout/vList2"/>
    <dgm:cxn modelId="{18CF782E-E04C-4757-88F5-84AE43353A3A}" type="presOf" srcId="{265E9C65-6F4B-45C5-B0FC-0EAF8F3DD859}" destId="{B61E8074-E0BA-4C83-80BC-04EC34CC24C2}" srcOrd="0" destOrd="0" presId="urn:microsoft.com/office/officeart/2005/8/layout/vList2"/>
    <dgm:cxn modelId="{59686642-0D7E-41A0-A6C7-B0CEB0D07D31}" srcId="{81FCCDFF-F4C4-4C11-A344-C6E40810CA53}" destId="{24EBA99A-EB79-43B8-9C82-3599155C1E86}" srcOrd="1" destOrd="0" parTransId="{E6990470-875D-4F11-8B17-97E649260354}" sibTransId="{05B5F579-A326-4A19-991E-3A0E2FBBF8FD}"/>
    <dgm:cxn modelId="{4CF46853-35AF-4E31-BC03-E5E9BAD48B65}" type="presOf" srcId="{9C5908A5-F889-415F-BA39-0A6B90C0509A}" destId="{B63E702C-9A8E-46F4-B868-D06AC44936D7}" srcOrd="0" destOrd="0" presId="urn:microsoft.com/office/officeart/2005/8/layout/vList2"/>
    <dgm:cxn modelId="{CC7CF57F-AF5B-4E80-9E61-22D4FEB1CD1C}" srcId="{8CBD710C-B25A-40C1-B7E3-50ACDE9A925E}" destId="{9C5908A5-F889-415F-BA39-0A6B90C0509A}" srcOrd="1" destOrd="0" parTransId="{10647942-9D00-46EA-BFDB-646BDE0AA4C9}" sibTransId="{D40E0F27-EC9E-4C4B-9C2D-1D6B5A450E14}"/>
    <dgm:cxn modelId="{41C6F68F-27D0-4E90-90CE-ACA8DF7A56CA}" srcId="{81FCCDFF-F4C4-4C11-A344-C6E40810CA53}" destId="{64C239A3-234D-481B-8557-C99F12134EB7}" srcOrd="2" destOrd="0" parTransId="{19ED27E6-46C1-4B07-80FB-5B85BAF79410}" sibTransId="{5A5FBB93-4546-4D7A-9391-87AE70B7A715}"/>
    <dgm:cxn modelId="{BAAD1E93-8A08-429B-80B4-BE5AC47CE4E3}" type="presOf" srcId="{64C239A3-234D-481B-8557-C99F12134EB7}" destId="{B61E8074-E0BA-4C83-80BC-04EC34CC24C2}" srcOrd="0" destOrd="2" presId="urn:microsoft.com/office/officeart/2005/8/layout/vList2"/>
    <dgm:cxn modelId="{8B328493-72F9-438A-B8D1-647AD18FC714}" type="presOf" srcId="{8CBD710C-B25A-40C1-B7E3-50ACDE9A925E}" destId="{B2767288-B54E-4B06-AB20-E24A2E80AC45}" srcOrd="0" destOrd="0" presId="urn:microsoft.com/office/officeart/2005/8/layout/vList2"/>
    <dgm:cxn modelId="{3FD38BB0-C2B0-41E3-88BA-9FA668BA36DE}" type="presOf" srcId="{12BE252C-7C6D-4CD0-B9B0-0B47A781BD7D}" destId="{BA0570A0-D604-42B7-867D-7774B70D99C7}" srcOrd="0" destOrd="0" presId="urn:microsoft.com/office/officeart/2005/8/layout/vList2"/>
    <dgm:cxn modelId="{5D055CBE-4B9C-49EC-8965-0777FB36EB58}" srcId="{9C5908A5-F889-415F-BA39-0A6B90C0509A}" destId="{12BE252C-7C6D-4CD0-B9B0-0B47A781BD7D}" srcOrd="0" destOrd="0" parTransId="{8A29F104-A6ED-43E8-BA3C-84960DC8EFB2}" sibTransId="{2D40FF85-E1F5-4BAE-B101-831E1C26A42B}"/>
    <dgm:cxn modelId="{E7E9C8DA-DDE0-4F3C-BDF9-087CDF070010}" srcId="{9C5908A5-F889-415F-BA39-0A6B90C0509A}" destId="{700AEDA0-DA18-4D99-AA99-09753D6F4544}" srcOrd="2" destOrd="0" parTransId="{8409F7C3-EAF1-4618-B13A-D6DD9FAD3859}" sibTransId="{B02A1D54-7478-4ED1-8B5A-71E72479B515}"/>
    <dgm:cxn modelId="{5C7751EA-DDC4-4A83-983F-F31EACAC156B}" srcId="{81FCCDFF-F4C4-4C11-A344-C6E40810CA53}" destId="{265E9C65-6F4B-45C5-B0FC-0EAF8F3DD859}" srcOrd="0" destOrd="0" parTransId="{07D6C89D-3F50-46B7-8C1E-830E436C8EDF}" sibTransId="{3C2C6CBB-705D-4352-B84F-B894D8B9B6E0}"/>
    <dgm:cxn modelId="{FF7E30EF-C4E6-4AB0-B5EC-5DE28DFFC7D4}" type="presOf" srcId="{07D97063-EC70-4B96-8D7A-6EA5FADB08C0}" destId="{BA0570A0-D604-42B7-867D-7774B70D99C7}" srcOrd="0" destOrd="1" presId="urn:microsoft.com/office/officeart/2005/8/layout/vList2"/>
    <dgm:cxn modelId="{7235A1F3-3E77-48D0-84E4-77DCDA540375}" type="presOf" srcId="{81FCCDFF-F4C4-4C11-A344-C6E40810CA53}" destId="{912ABBBF-F631-42E1-8A41-01A3D09A2514}" srcOrd="0" destOrd="0" presId="urn:microsoft.com/office/officeart/2005/8/layout/vList2"/>
    <dgm:cxn modelId="{CE6B0FF7-C6AB-43B4-B3F7-744098D433A0}" type="presOf" srcId="{24EBA99A-EB79-43B8-9C82-3599155C1E86}" destId="{B61E8074-E0BA-4C83-80BC-04EC34CC24C2}" srcOrd="0" destOrd="1" presId="urn:microsoft.com/office/officeart/2005/8/layout/vList2"/>
    <dgm:cxn modelId="{D406E5DE-5156-45EE-9E10-BBE1F78072D8}" type="presParOf" srcId="{B2767288-B54E-4B06-AB20-E24A2E80AC45}" destId="{912ABBBF-F631-42E1-8A41-01A3D09A2514}" srcOrd="0" destOrd="0" presId="urn:microsoft.com/office/officeart/2005/8/layout/vList2"/>
    <dgm:cxn modelId="{AC596A47-ACB8-4251-A243-E5E7451CAF0C}" type="presParOf" srcId="{B2767288-B54E-4B06-AB20-E24A2E80AC45}" destId="{B61E8074-E0BA-4C83-80BC-04EC34CC24C2}" srcOrd="1" destOrd="0" presId="urn:microsoft.com/office/officeart/2005/8/layout/vList2"/>
    <dgm:cxn modelId="{C28B0B0B-8372-41FC-A120-64DBA512D7FB}" type="presParOf" srcId="{B2767288-B54E-4B06-AB20-E24A2E80AC45}" destId="{B63E702C-9A8E-46F4-B868-D06AC44936D7}" srcOrd="2" destOrd="0" presId="urn:microsoft.com/office/officeart/2005/8/layout/vList2"/>
    <dgm:cxn modelId="{975CC58C-0069-487B-B129-59280594601A}" type="presParOf" srcId="{B2767288-B54E-4B06-AB20-E24A2E80AC45}" destId="{BA0570A0-D604-42B7-867D-7774B70D99C7}"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ABBBF-F631-42E1-8A41-01A3D09A2514}">
      <dsp:nvSpPr>
        <dsp:cNvPr id="0" name=""/>
        <dsp:cNvSpPr/>
      </dsp:nvSpPr>
      <dsp:spPr>
        <a:xfrm>
          <a:off x="0" y="24830"/>
          <a:ext cx="822960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Our Partners...</a:t>
          </a:r>
          <a:endParaRPr lang="en-US" sz="2400" kern="1200"/>
        </a:p>
      </dsp:txBody>
      <dsp:txXfrm>
        <a:off x="27415" y="52245"/>
        <a:ext cx="8174770" cy="506769"/>
      </dsp:txXfrm>
    </dsp:sp>
    <dsp:sp modelId="{B61E8074-E0BA-4C83-80BC-04EC34CC24C2}">
      <dsp:nvSpPr>
        <dsp:cNvPr id="0" name=""/>
        <dsp:cNvSpPr/>
      </dsp:nvSpPr>
      <dsp:spPr>
        <a:xfrm>
          <a:off x="0" y="586429"/>
          <a:ext cx="8229600"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Understand what Red Cross does</a:t>
          </a:r>
        </a:p>
        <a:p>
          <a:pPr marL="171450" lvl="1" indent="-171450" algn="l" defTabSz="844550">
            <a:lnSpc>
              <a:spcPct val="90000"/>
            </a:lnSpc>
            <a:spcBef>
              <a:spcPct val="0"/>
            </a:spcBef>
            <a:spcAft>
              <a:spcPct val="20000"/>
            </a:spcAft>
            <a:buChar char="•"/>
          </a:pPr>
          <a:r>
            <a:rPr lang="en-US" sz="1900" kern="1200"/>
            <a:t>Value what we do</a:t>
          </a:r>
        </a:p>
        <a:p>
          <a:pPr marL="171450" lvl="1" indent="-171450" algn="l" defTabSz="844550">
            <a:lnSpc>
              <a:spcPct val="90000"/>
            </a:lnSpc>
            <a:spcBef>
              <a:spcPct val="0"/>
            </a:spcBef>
            <a:spcAft>
              <a:spcPct val="20000"/>
            </a:spcAft>
            <a:buChar char="•"/>
          </a:pPr>
          <a:r>
            <a:rPr lang="en-US" sz="1900" kern="1200"/>
            <a:t>Invite us to the table</a:t>
          </a:r>
        </a:p>
      </dsp:txBody>
      <dsp:txXfrm>
        <a:off x="0" y="586429"/>
        <a:ext cx="8229600" cy="943920"/>
      </dsp:txXfrm>
    </dsp:sp>
    <dsp:sp modelId="{B63E702C-9A8E-46F4-B868-D06AC44936D7}">
      <dsp:nvSpPr>
        <dsp:cNvPr id="0" name=""/>
        <dsp:cNvSpPr/>
      </dsp:nvSpPr>
      <dsp:spPr>
        <a:xfrm>
          <a:off x="0" y="1530350"/>
          <a:ext cx="8229600" cy="56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Red Cross...</a:t>
          </a:r>
          <a:endParaRPr lang="en-US" sz="2400" kern="1200"/>
        </a:p>
      </dsp:txBody>
      <dsp:txXfrm>
        <a:off x="27415" y="1557765"/>
        <a:ext cx="8174770" cy="506769"/>
      </dsp:txXfrm>
    </dsp:sp>
    <dsp:sp modelId="{BA0570A0-D604-42B7-867D-7774B70D99C7}">
      <dsp:nvSpPr>
        <dsp:cNvPr id="0" name=""/>
        <dsp:cNvSpPr/>
      </dsp:nvSpPr>
      <dsp:spPr>
        <a:xfrm>
          <a:off x="0" y="2091950"/>
          <a:ext cx="8229600"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Understands what our Partners do</a:t>
          </a:r>
        </a:p>
        <a:p>
          <a:pPr marL="171450" lvl="1" indent="-171450" algn="l" defTabSz="844550">
            <a:lnSpc>
              <a:spcPct val="90000"/>
            </a:lnSpc>
            <a:spcBef>
              <a:spcPct val="0"/>
            </a:spcBef>
            <a:spcAft>
              <a:spcPct val="20000"/>
            </a:spcAft>
            <a:buChar char="•"/>
          </a:pPr>
          <a:r>
            <a:rPr lang="en-US" sz="1900" kern="1200"/>
            <a:t>Value and appreciate what our Partners do</a:t>
          </a:r>
        </a:p>
        <a:p>
          <a:pPr marL="171450" lvl="1" indent="-171450" algn="l" defTabSz="844550">
            <a:lnSpc>
              <a:spcPct val="90000"/>
            </a:lnSpc>
            <a:spcBef>
              <a:spcPct val="0"/>
            </a:spcBef>
            <a:spcAft>
              <a:spcPct val="20000"/>
            </a:spcAft>
            <a:buChar char="•"/>
          </a:pPr>
          <a:r>
            <a:rPr lang="en-US" sz="1900" kern="1200"/>
            <a:t>Help our clients access our partners' resources and services</a:t>
          </a:r>
        </a:p>
      </dsp:txBody>
      <dsp:txXfrm>
        <a:off x="0" y="2091950"/>
        <a:ext cx="8229600" cy="9439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1FA54-3E53-3C4A-BB0F-DD081314F8F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371BB81-6761-9345-AE3F-B1BC5F02B285}"/>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E5DBB03E-0546-AD45-A2CB-5FFD76AEC14F}" type="datetimeFigureOut">
              <a:rPr lang="en-US" altLang="en-US"/>
              <a:pPr/>
              <a:t>7/22/2025</a:t>
            </a:fld>
            <a:endParaRPr lang="en-US" altLang="en-US"/>
          </a:p>
        </p:txBody>
      </p:sp>
      <p:sp>
        <p:nvSpPr>
          <p:cNvPr id="4" name="Footer Placeholder 3">
            <a:extLst>
              <a:ext uri="{FF2B5EF4-FFF2-40B4-BE49-F238E27FC236}">
                <a16:creationId xmlns:a16="http://schemas.microsoft.com/office/drawing/2014/main" id="{572D02EA-C343-8240-8443-1F6713C76EC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6E0B633A-D789-B34C-BDB9-4ACD8FC9069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1ADFADB5-BFD1-8941-96AD-D8F1167770E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A6B4CD-807E-8849-8243-43E2F017B46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A37E3E2-0093-0F4F-AFA1-A5FF4C5460B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B4167F1E-2158-9B4D-AFC0-C56EB2DC157B}" type="datetimeFigureOut">
              <a:rPr lang="en-US" altLang="en-US"/>
              <a:pPr/>
              <a:t>7/22/2025</a:t>
            </a:fld>
            <a:endParaRPr lang="en-US" altLang="en-US"/>
          </a:p>
        </p:txBody>
      </p:sp>
      <p:sp>
        <p:nvSpPr>
          <p:cNvPr id="4" name="Slide Image Placeholder 3">
            <a:extLst>
              <a:ext uri="{FF2B5EF4-FFF2-40B4-BE49-F238E27FC236}">
                <a16:creationId xmlns:a16="http://schemas.microsoft.com/office/drawing/2014/main" id="{5AA2CB99-B1C1-044C-9A94-6EDC09A5A60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26F5BE3-E9DD-8C4F-A75F-6C18F191B25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8BBFF8F-1C8D-CB48-AC73-44B9A429525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6459FADC-F765-C84A-8C4D-9E4232445E5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32147365-E455-3545-B722-CC3F3EF8BD17}"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Geneva" charset="0"/>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Master" Target="../slideMasters/slideMaster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8.png"/><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Master" Target="../slideMasters/slideMaster1.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Master" Target="../slideMasters/slideMaster1.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Master" Target="../slideMasters/slideMaster1.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Master" Target="../slideMasters/slideMaster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495D8-509A-0D48-B066-D876307E7A9B}"/>
              </a:ext>
            </a:extLst>
          </p:cNvPr>
          <p:cNvSpPr/>
          <p:nvPr userDrawn="1"/>
        </p:nvSpPr>
        <p:spPr>
          <a:xfrm>
            <a:off x="137160" y="134874"/>
            <a:ext cx="8869680" cy="4873752"/>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3"/>
          <p:cNvSpPr>
            <a:spLocks noGrp="1"/>
          </p:cNvSpPr>
          <p:nvPr>
            <p:ph type="body" sz="quarter" idx="10"/>
          </p:nvPr>
        </p:nvSpPr>
        <p:spPr>
          <a:xfrm>
            <a:off x="647700" y="1893950"/>
            <a:ext cx="7721600" cy="1595391"/>
          </a:xfrm>
        </p:spPr>
        <p:txBody>
          <a:bodyPr anchor="ctr">
            <a:noAutofit/>
          </a:bodyPr>
          <a:lstStyle>
            <a:lvl1pPr marL="0" indent="0" algn="ctr">
              <a:lnSpc>
                <a:spcPct val="100000"/>
              </a:lnSpc>
              <a:spcAft>
                <a:spcPts val="600"/>
              </a:spcAft>
              <a:buNone/>
              <a:defRPr sz="3500" b="1">
                <a:solidFill>
                  <a:schemeClr val="accent1"/>
                </a:solidFill>
              </a:defRPr>
            </a:lvl1pPr>
          </a:lstStyle>
          <a:p>
            <a:pPr lvl="0"/>
            <a:r>
              <a:rPr lang="en-US" dirty="0"/>
              <a:t>Click to edit Master text</a:t>
            </a:r>
          </a:p>
        </p:txBody>
      </p:sp>
      <p:pic>
        <p:nvPicPr>
          <p:cNvPr id="7" name="Picture 6">
            <a:extLst>
              <a:ext uri="{FF2B5EF4-FFF2-40B4-BE49-F238E27FC236}">
                <a16:creationId xmlns:a16="http://schemas.microsoft.com/office/drawing/2014/main" id="{83421B2B-4FDB-1F4D-BD41-4A009A4F40A2}"/>
              </a:ext>
            </a:extLst>
          </p:cNvPr>
          <p:cNvPicPr>
            <a:picLocks noChangeAspect="1"/>
          </p:cNvPicPr>
          <p:nvPr userDrawn="1"/>
        </p:nvPicPr>
        <p:blipFill>
          <a:blip r:embed="rId2"/>
          <a:stretch>
            <a:fillRect/>
          </a:stretch>
        </p:blipFill>
        <p:spPr>
          <a:xfrm>
            <a:off x="3280626" y="827695"/>
            <a:ext cx="2455748" cy="1117055"/>
          </a:xfrm>
          <a:prstGeom prst="rect">
            <a:avLst/>
          </a:prstGeom>
        </p:spPr>
      </p:pic>
      <p:sp>
        <p:nvSpPr>
          <p:cNvPr id="12" name="Text Placeholder 11">
            <a:extLst>
              <a:ext uri="{FF2B5EF4-FFF2-40B4-BE49-F238E27FC236}">
                <a16:creationId xmlns:a16="http://schemas.microsoft.com/office/drawing/2014/main" id="{BCE69A9C-A608-4C4F-9880-C354F38D3762}"/>
              </a:ext>
            </a:extLst>
          </p:cNvPr>
          <p:cNvSpPr>
            <a:spLocks noGrp="1"/>
          </p:cNvSpPr>
          <p:nvPr>
            <p:ph type="body" sz="quarter" idx="11"/>
          </p:nvPr>
        </p:nvSpPr>
        <p:spPr>
          <a:xfrm>
            <a:off x="647700" y="3644790"/>
            <a:ext cx="7721600" cy="531813"/>
          </a:xfrm>
        </p:spPr>
        <p:txBody>
          <a:bodyPr/>
          <a:lstStyle>
            <a:lvl1pPr marL="0" indent="0" algn="ctr">
              <a:buNone/>
              <a:defRPr b="1">
                <a:solidFill>
                  <a:schemeClr val="tx1"/>
                </a:solidFill>
              </a:defRPr>
            </a:lvl1pPr>
            <a:lvl2pPr marL="182880" indent="0" algn="ctr">
              <a:buNone/>
              <a:defRPr>
                <a:solidFill>
                  <a:schemeClr val="bg1"/>
                </a:solidFill>
              </a:defRPr>
            </a:lvl2pPr>
            <a:lvl3pPr marL="36576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44203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Photo 5">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6" name="Picture Placeholder 6">
            <a:extLst>
              <a:ext uri="{FF2B5EF4-FFF2-40B4-BE49-F238E27FC236}">
                <a16:creationId xmlns:a16="http://schemas.microsoft.com/office/drawing/2014/main" id="{83E54772-4A39-3C44-834B-CC0E873CCE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83" r="3090" b="2562"/>
          <a:stretch/>
        </p:blipFill>
        <p:spPr bwMode="auto">
          <a:xfrm>
            <a:off x="5023397" y="134874"/>
            <a:ext cx="3983443"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8">
            <a:extLst>
              <a:ext uri="{FF2B5EF4-FFF2-40B4-BE49-F238E27FC236}">
                <a16:creationId xmlns:a16="http://schemas.microsoft.com/office/drawing/2014/main" id="{ED82A79D-D613-3F4E-ACBA-9311BA96FA3E}"/>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611226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Photo 6">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8">
            <a:extLst>
              <a:ext uri="{FF2B5EF4-FFF2-40B4-BE49-F238E27FC236}">
                <a16:creationId xmlns:a16="http://schemas.microsoft.com/office/drawing/2014/main" id="{267C10F8-F0F5-A944-881A-A3CF20B717C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83" r="3090" b="2562"/>
          <a:stretch/>
        </p:blipFill>
        <p:spPr bwMode="auto">
          <a:xfrm>
            <a:off x="5023397" y="134874"/>
            <a:ext cx="3983443"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0D094000-EEA7-3C4D-84BB-2FB064FBE4F1}"/>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168131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Photo 7">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6" name="Picture Placeholder 6">
            <a:extLst>
              <a:ext uri="{FF2B5EF4-FFF2-40B4-BE49-F238E27FC236}">
                <a16:creationId xmlns:a16="http://schemas.microsoft.com/office/drawing/2014/main" id="{C4FDE889-5BB7-2544-9CED-E6BDC442CE7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83" r="3090" b="2562"/>
          <a:stretch/>
        </p:blipFill>
        <p:spPr bwMode="auto">
          <a:xfrm>
            <a:off x="5023397" y="134874"/>
            <a:ext cx="3983443"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8">
            <a:extLst>
              <a:ext uri="{FF2B5EF4-FFF2-40B4-BE49-F238E27FC236}">
                <a16:creationId xmlns:a16="http://schemas.microsoft.com/office/drawing/2014/main" id="{5AEAFE3E-EEB9-1E45-B1B5-B23B57CDE126}"/>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665821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Photo 8">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10" name="Picture Placeholder 6">
            <a:extLst>
              <a:ext uri="{FF2B5EF4-FFF2-40B4-BE49-F238E27FC236}">
                <a16:creationId xmlns:a16="http://schemas.microsoft.com/office/drawing/2014/main" id="{D7EC7B0D-13E9-4F4B-B34E-2C032A954C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83" r="3090" b="2562"/>
          <a:stretch/>
        </p:blipFill>
        <p:spPr bwMode="auto">
          <a:xfrm>
            <a:off x="5023397" y="134874"/>
            <a:ext cx="3983443"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387B2966-859D-984F-B628-1EA06E32A22D}"/>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756235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Photo 9">
    <p:spTree>
      <p:nvGrpSpPr>
        <p:cNvPr id="1" name=""/>
        <p:cNvGrpSpPr/>
        <p:nvPr/>
      </p:nvGrpSpPr>
      <p:grpSpPr>
        <a:xfrm>
          <a:off x="0" y="0"/>
          <a:ext cx="0" cy="0"/>
          <a:chOff x="0" y="0"/>
          <a:chExt cx="0" cy="0"/>
        </a:xfrm>
      </p:grpSpPr>
      <p:pic>
        <p:nvPicPr>
          <p:cNvPr id="6" name="Picture Placeholder 8">
            <a:extLst>
              <a:ext uri="{FF2B5EF4-FFF2-40B4-BE49-F238E27FC236}">
                <a16:creationId xmlns:a16="http://schemas.microsoft.com/office/drawing/2014/main" id="{2A8013F5-5288-A74F-9DEB-79CF70BB67D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83" r="3090" b="2562"/>
          <a:stretch/>
        </p:blipFill>
        <p:spPr bwMode="auto">
          <a:xfrm>
            <a:off x="5023397" y="134874"/>
            <a:ext cx="3983443"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sp>
        <p:nvSpPr>
          <p:cNvPr id="7" name="Slide Number Placeholder 8">
            <a:extLst>
              <a:ext uri="{FF2B5EF4-FFF2-40B4-BE49-F238E27FC236}">
                <a16:creationId xmlns:a16="http://schemas.microsoft.com/office/drawing/2014/main" id="{5FE35CA6-90B7-8842-9C5F-B7394EFE8559}"/>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988077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Photo 10">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73CB5E3C-EAE8-A84B-8145-65730D7757C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83" r="3090" b="2562"/>
          <a:stretch/>
        </p:blipFill>
        <p:spPr bwMode="auto">
          <a:xfrm>
            <a:off x="5023397" y="134874"/>
            <a:ext cx="3983443"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B313423C-3761-534F-9C4C-B8206D4CC881}"/>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96010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D4732B-4852-4F4F-AD87-B9F20ECECF9E}"/>
              </a:ext>
            </a:extLst>
          </p:cNvPr>
          <p:cNvSpPr txBox="1"/>
          <p:nvPr userDrawn="1"/>
        </p:nvSpPr>
        <p:spPr>
          <a:xfrm>
            <a:off x="1053737" y="496384"/>
            <a:ext cx="7062651" cy="2400657"/>
          </a:xfrm>
          <a:prstGeom prst="rect">
            <a:avLst/>
          </a:prstGeom>
          <a:noFill/>
        </p:spPr>
        <p:txBody>
          <a:bodyPr wrap="none" rtlCol="0">
            <a:noAutofit/>
          </a:bodyPr>
          <a:lstStyle/>
          <a:p>
            <a:pPr marL="0" marR="0" indent="0" algn="ctr" defTabSz="457200" rtl="0" eaLnBrk="1" fontAlgn="base" latinLnBrk="0" hangingPunct="1">
              <a:lnSpc>
                <a:spcPct val="100000"/>
              </a:lnSpc>
              <a:spcBef>
                <a:spcPct val="0"/>
              </a:spcBef>
              <a:spcAft>
                <a:spcPct val="0"/>
              </a:spcAft>
              <a:buClrTx/>
              <a:buSzTx/>
              <a:buFontTx/>
              <a:buNone/>
              <a:tabLst/>
              <a:defRPr/>
            </a:pPr>
            <a:r>
              <a:rPr kumimoji="0" lang="en-US" sz="15000" b="0" i="0" u="none" strike="noStrike" kern="1200" cap="none" spc="0" normalizeH="0" baseline="0" noProof="0" dirty="0">
                <a:ln>
                  <a:noFill/>
                </a:ln>
                <a:solidFill>
                  <a:srgbClr val="ED1B2E"/>
                </a:solidFill>
                <a:effectLst/>
                <a:uLnTx/>
                <a:uFillTx/>
                <a:latin typeface="Georgia" panose="02040502050405020303" pitchFamily="18" charset="0"/>
                <a:ea typeface="Geneva" charset="0"/>
                <a:cs typeface="Arial"/>
              </a:rPr>
              <a:t>“</a:t>
            </a:r>
            <a:endParaRPr lang="en-US" sz="15000" dirty="0">
              <a:solidFill>
                <a:srgbClr val="ED1B2E"/>
              </a:solidFill>
              <a:latin typeface="Georgia" panose="02040502050405020303" pitchFamily="18" charset="0"/>
            </a:endParaRPr>
          </a:p>
        </p:txBody>
      </p:sp>
      <p:sp>
        <p:nvSpPr>
          <p:cNvPr id="2" name="Title 1"/>
          <p:cNvSpPr>
            <a:spLocks noGrp="1"/>
          </p:cNvSpPr>
          <p:nvPr>
            <p:ph type="title"/>
          </p:nvPr>
        </p:nvSpPr>
        <p:spPr>
          <a:xfrm>
            <a:off x="1053737" y="1696712"/>
            <a:ext cx="7062651" cy="2723062"/>
          </a:xfrm>
          <a:prstGeom prst="rect">
            <a:avLst/>
          </a:prstGeom>
        </p:spPr>
        <p:txBody>
          <a:bodyPr wrap="square" lIns="0" rIns="0" anchor="t">
            <a:noAutofit/>
          </a:bodyPr>
          <a:lstStyle>
            <a:lvl1pPr algn="ctr">
              <a:defRPr sz="3600" b="0">
                <a:solidFill>
                  <a:schemeClr val="accent5">
                    <a:lumMod val="65000"/>
                    <a:lumOff val="35000"/>
                  </a:schemeClr>
                </a:solidFill>
                <a:latin typeface="Georgia" panose="02040502050405020303" pitchFamily="18" charset="0"/>
              </a:defRPr>
            </a:lvl1pPr>
          </a:lstStyle>
          <a:p>
            <a:r>
              <a:rPr lang="en-US" dirty="0"/>
              <a:t>Click to edit Master title</a:t>
            </a:r>
          </a:p>
        </p:txBody>
      </p:sp>
      <p:sp>
        <p:nvSpPr>
          <p:cNvPr id="7" name="Slide Number Placeholder 8">
            <a:extLst>
              <a:ext uri="{FF2B5EF4-FFF2-40B4-BE49-F238E27FC236}">
                <a16:creationId xmlns:a16="http://schemas.microsoft.com/office/drawing/2014/main" id="{23B7AAE2-BDA9-6A47-9AB4-8218D3EA103A}"/>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16646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D4732B-4852-4F4F-AD87-B9F20ECECF9E}"/>
              </a:ext>
            </a:extLst>
          </p:cNvPr>
          <p:cNvSpPr txBox="1"/>
          <p:nvPr userDrawn="1"/>
        </p:nvSpPr>
        <p:spPr>
          <a:xfrm>
            <a:off x="499402" y="496384"/>
            <a:ext cx="3884025" cy="2400657"/>
          </a:xfrm>
          <a:prstGeom prst="rect">
            <a:avLst/>
          </a:prstGeom>
          <a:noFill/>
        </p:spPr>
        <p:txBody>
          <a:bodyPr wrap="none" rtlCol="0">
            <a:noAutofit/>
          </a:bodyPr>
          <a:lstStyle/>
          <a:p>
            <a:pPr marL="0" marR="0" indent="0" algn="ctr" defTabSz="457200" rtl="0" eaLnBrk="1" fontAlgn="base" latinLnBrk="0" hangingPunct="1">
              <a:lnSpc>
                <a:spcPct val="100000"/>
              </a:lnSpc>
              <a:spcBef>
                <a:spcPct val="0"/>
              </a:spcBef>
              <a:spcAft>
                <a:spcPct val="0"/>
              </a:spcAft>
              <a:buClrTx/>
              <a:buSzTx/>
              <a:buFontTx/>
              <a:buNone/>
              <a:tabLst/>
              <a:defRPr/>
            </a:pPr>
            <a:r>
              <a:rPr kumimoji="0" lang="en-US" sz="15000" b="0" i="0" u="none" strike="noStrike" kern="1200" cap="none" spc="0" normalizeH="0" baseline="0" noProof="0" dirty="0">
                <a:ln>
                  <a:noFill/>
                </a:ln>
                <a:solidFill>
                  <a:srgbClr val="ED1B2E"/>
                </a:solidFill>
                <a:effectLst/>
                <a:uLnTx/>
                <a:uFillTx/>
                <a:latin typeface="Georgia" panose="02040502050405020303" pitchFamily="18" charset="0"/>
                <a:ea typeface="Geneva" charset="0"/>
                <a:cs typeface="Arial"/>
              </a:rPr>
              <a:t>“</a:t>
            </a:r>
            <a:endParaRPr lang="en-US" sz="15000" dirty="0">
              <a:solidFill>
                <a:srgbClr val="ED1B2E"/>
              </a:solidFill>
              <a:latin typeface="Georgia" panose="02040502050405020303" pitchFamily="18" charset="0"/>
            </a:endParaRPr>
          </a:p>
        </p:txBody>
      </p:sp>
      <p:sp>
        <p:nvSpPr>
          <p:cNvPr id="2" name="Title 1"/>
          <p:cNvSpPr>
            <a:spLocks noGrp="1"/>
          </p:cNvSpPr>
          <p:nvPr>
            <p:ph type="title"/>
          </p:nvPr>
        </p:nvSpPr>
        <p:spPr>
          <a:xfrm>
            <a:off x="499402" y="1696712"/>
            <a:ext cx="3884025" cy="2723062"/>
          </a:xfrm>
          <a:prstGeom prst="rect">
            <a:avLst/>
          </a:prstGeom>
        </p:spPr>
        <p:txBody>
          <a:bodyPr wrap="square" lIns="0" rIns="0" anchor="t">
            <a:noAutofit/>
          </a:bodyPr>
          <a:lstStyle>
            <a:lvl1pPr algn="ctr">
              <a:defRPr sz="3600" b="0">
                <a:solidFill>
                  <a:schemeClr val="accent5">
                    <a:lumMod val="65000"/>
                    <a:lumOff val="35000"/>
                  </a:schemeClr>
                </a:solidFill>
                <a:latin typeface="Georgia" panose="02040502050405020303" pitchFamily="18" charset="0"/>
              </a:defRPr>
            </a:lvl1pPr>
          </a:lstStyle>
          <a:p>
            <a:r>
              <a:rPr lang="en-US" dirty="0"/>
              <a:t>Click to edit Master title</a:t>
            </a:r>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033555" y="134874"/>
            <a:ext cx="3983443" cy="4873752"/>
          </a:xfrm>
          <a:solidFill>
            <a:schemeClr val="bg1">
              <a:lumMod val="95000"/>
            </a:schemeClr>
          </a:solidFill>
        </p:spPr>
        <p:txBody>
          <a:bodyPr/>
          <a:lstStyle>
            <a:lvl1pPr marL="0" indent="0">
              <a:buNone/>
              <a:defRPr/>
            </a:lvl1pPr>
          </a:lstStyle>
          <a:p>
            <a:endParaRPr lang="en-US"/>
          </a:p>
        </p:txBody>
      </p:sp>
      <p:sp>
        <p:nvSpPr>
          <p:cNvPr id="7" name="Slide Number Placeholder 8">
            <a:extLst>
              <a:ext uri="{FF2B5EF4-FFF2-40B4-BE49-F238E27FC236}">
                <a16:creationId xmlns:a16="http://schemas.microsoft.com/office/drawing/2014/main" id="{0624257F-D2A4-754A-9FDE-A4F753C19516}"/>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4273064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US Map">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8229600" cy="407465"/>
          </a:xfrm>
          <a:prstGeom prst="rect">
            <a:avLst/>
          </a:prstGeom>
        </p:spPr>
        <p:txBody>
          <a:bodyPr wrap="square" lIns="0" rIns="0" anchor="t">
            <a:noAutofit/>
          </a:bodyPr>
          <a:lstStyle/>
          <a:p>
            <a:r>
              <a:rPr lang="en-US" dirty="0"/>
              <a:t>Click to edit Master title</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29258" y="872906"/>
            <a:ext cx="8229600" cy="315912"/>
          </a:xfrm>
        </p:spPr>
        <p:txBody>
          <a:bodyPr wrap="square" lIns="0" rIns="0"/>
          <a:lstStyle>
            <a:lvl1pPr marL="0" indent="0">
              <a:buNone/>
              <a:defRPr sz="1500" b="1"/>
            </a:lvl1pPr>
          </a:lstStyle>
          <a:p>
            <a:pPr lvl="0"/>
            <a:r>
              <a:rPr lang="en-US" dirty="0"/>
              <a:t>Edit Master text styles</a:t>
            </a:r>
          </a:p>
        </p:txBody>
      </p:sp>
      <p:sp>
        <p:nvSpPr>
          <p:cNvPr id="202" name="Slide Number Placeholder 8">
            <a:extLst>
              <a:ext uri="{FF2B5EF4-FFF2-40B4-BE49-F238E27FC236}">
                <a16:creationId xmlns:a16="http://schemas.microsoft.com/office/drawing/2014/main" id="{D258DBDA-6610-AE40-A83F-B2D40A96C93D}"/>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grpSp>
        <p:nvGrpSpPr>
          <p:cNvPr id="602" name="Group 601">
            <a:extLst>
              <a:ext uri="{FF2B5EF4-FFF2-40B4-BE49-F238E27FC236}">
                <a16:creationId xmlns:a16="http://schemas.microsoft.com/office/drawing/2014/main" id="{E6ACB080-93EE-A441-BAFA-84B3D9E6F7EF}"/>
              </a:ext>
            </a:extLst>
          </p:cNvPr>
          <p:cNvGrpSpPr/>
          <p:nvPr userDrawn="1"/>
        </p:nvGrpSpPr>
        <p:grpSpPr>
          <a:xfrm>
            <a:off x="198223" y="1299369"/>
            <a:ext cx="8069798" cy="3618965"/>
            <a:chOff x="213848" y="1265829"/>
            <a:chExt cx="8276847" cy="3711818"/>
          </a:xfrm>
        </p:grpSpPr>
        <p:grpSp>
          <p:nvGrpSpPr>
            <p:cNvPr id="603" name="Group 602">
              <a:extLst>
                <a:ext uri="{FF2B5EF4-FFF2-40B4-BE49-F238E27FC236}">
                  <a16:creationId xmlns:a16="http://schemas.microsoft.com/office/drawing/2014/main" id="{B8B5F647-B2F5-104C-957D-8D48B185A344}"/>
                </a:ext>
              </a:extLst>
            </p:cNvPr>
            <p:cNvGrpSpPr/>
            <p:nvPr userDrawn="1"/>
          </p:nvGrpSpPr>
          <p:grpSpPr>
            <a:xfrm>
              <a:off x="213848" y="1265829"/>
              <a:ext cx="8012289" cy="3601532"/>
              <a:chOff x="-24575" y="1257165"/>
              <a:chExt cx="8012289" cy="3601532"/>
            </a:xfrm>
          </p:grpSpPr>
          <p:sp>
            <p:nvSpPr>
              <p:cNvPr id="609" name="Freeform 608">
                <a:extLst>
                  <a:ext uri="{FF2B5EF4-FFF2-40B4-BE49-F238E27FC236}">
                    <a16:creationId xmlns:a16="http://schemas.microsoft.com/office/drawing/2014/main" id="{0CF0B75F-6DD6-C747-A67A-4A6514B2B959}"/>
                  </a:ext>
                </a:extLst>
              </p:cNvPr>
              <p:cNvSpPr>
                <a:spLocks/>
              </p:cNvSpPr>
              <p:nvPr/>
            </p:nvSpPr>
            <p:spPr bwMode="auto">
              <a:xfrm>
                <a:off x="1707418" y="1966241"/>
                <a:ext cx="2877" cy="2612"/>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0" name="Freeform 15">
                <a:extLst>
                  <a:ext uri="{FF2B5EF4-FFF2-40B4-BE49-F238E27FC236}">
                    <a16:creationId xmlns:a16="http://schemas.microsoft.com/office/drawing/2014/main" id="{AA73BC6B-9D07-1645-8E5D-43FD9A78E232}"/>
                  </a:ext>
                </a:extLst>
              </p:cNvPr>
              <p:cNvSpPr>
                <a:spLocks/>
              </p:cNvSpPr>
              <p:nvPr/>
            </p:nvSpPr>
            <p:spPr bwMode="auto">
              <a:xfrm>
                <a:off x="1639793" y="1577428"/>
                <a:ext cx="1021539" cy="764898"/>
              </a:xfrm>
              <a:custGeom>
                <a:avLst/>
                <a:gdLst>
                  <a:gd name="T0" fmla="*/ 465 w 683"/>
                  <a:gd name="T1" fmla="*/ 549 h 570"/>
                  <a:gd name="T2" fmla="*/ 604 w 683"/>
                  <a:gd name="T3" fmla="*/ 374 h 570"/>
                  <a:gd name="T4" fmla="*/ 613 w 683"/>
                  <a:gd name="T5" fmla="*/ 348 h 570"/>
                  <a:gd name="T6" fmla="*/ 607 w 683"/>
                  <a:gd name="T7" fmla="*/ 329 h 570"/>
                  <a:gd name="T8" fmla="*/ 604 w 683"/>
                  <a:gd name="T9" fmla="*/ 303 h 570"/>
                  <a:gd name="T10" fmla="*/ 630 w 683"/>
                  <a:gd name="T11" fmla="*/ 275 h 570"/>
                  <a:gd name="T12" fmla="*/ 639 w 683"/>
                  <a:gd name="T13" fmla="*/ 256 h 570"/>
                  <a:gd name="T14" fmla="*/ 679 w 683"/>
                  <a:gd name="T15" fmla="*/ 203 h 570"/>
                  <a:gd name="T16" fmla="*/ 666 w 683"/>
                  <a:gd name="T17" fmla="*/ 169 h 570"/>
                  <a:gd name="T18" fmla="*/ 660 w 683"/>
                  <a:gd name="T19" fmla="*/ 149 h 570"/>
                  <a:gd name="T20" fmla="*/ 498 w 683"/>
                  <a:gd name="T21" fmla="*/ 121 h 570"/>
                  <a:gd name="T22" fmla="*/ 466 w 683"/>
                  <a:gd name="T23" fmla="*/ 115 h 570"/>
                  <a:gd name="T24" fmla="*/ 433 w 683"/>
                  <a:gd name="T25" fmla="*/ 117 h 570"/>
                  <a:gd name="T26" fmla="*/ 399 w 683"/>
                  <a:gd name="T27" fmla="*/ 122 h 570"/>
                  <a:gd name="T28" fmla="*/ 378 w 683"/>
                  <a:gd name="T29" fmla="*/ 113 h 570"/>
                  <a:gd name="T30" fmla="*/ 337 w 683"/>
                  <a:gd name="T31" fmla="*/ 115 h 570"/>
                  <a:gd name="T32" fmla="*/ 322 w 683"/>
                  <a:gd name="T33" fmla="*/ 102 h 570"/>
                  <a:gd name="T34" fmla="*/ 295 w 683"/>
                  <a:gd name="T35" fmla="*/ 94 h 570"/>
                  <a:gd name="T36" fmla="*/ 275 w 683"/>
                  <a:gd name="T37" fmla="*/ 100 h 570"/>
                  <a:gd name="T38" fmla="*/ 247 w 683"/>
                  <a:gd name="T39" fmla="*/ 96 h 570"/>
                  <a:gd name="T40" fmla="*/ 226 w 683"/>
                  <a:gd name="T41" fmla="*/ 87 h 570"/>
                  <a:gd name="T42" fmla="*/ 224 w 683"/>
                  <a:gd name="T43" fmla="*/ 34 h 570"/>
                  <a:gd name="T44" fmla="*/ 207 w 683"/>
                  <a:gd name="T45" fmla="*/ 19 h 570"/>
                  <a:gd name="T46" fmla="*/ 194 w 683"/>
                  <a:gd name="T47" fmla="*/ 17 h 570"/>
                  <a:gd name="T48" fmla="*/ 175 w 683"/>
                  <a:gd name="T49" fmla="*/ 8 h 570"/>
                  <a:gd name="T50" fmla="*/ 162 w 683"/>
                  <a:gd name="T51" fmla="*/ 4 h 570"/>
                  <a:gd name="T52" fmla="*/ 162 w 683"/>
                  <a:gd name="T53" fmla="*/ 10 h 570"/>
                  <a:gd name="T54" fmla="*/ 151 w 683"/>
                  <a:gd name="T55" fmla="*/ 8 h 570"/>
                  <a:gd name="T56" fmla="*/ 143 w 683"/>
                  <a:gd name="T57" fmla="*/ 30 h 570"/>
                  <a:gd name="T58" fmla="*/ 139 w 683"/>
                  <a:gd name="T59" fmla="*/ 51 h 570"/>
                  <a:gd name="T60" fmla="*/ 132 w 683"/>
                  <a:gd name="T61" fmla="*/ 70 h 570"/>
                  <a:gd name="T62" fmla="*/ 130 w 683"/>
                  <a:gd name="T63" fmla="*/ 79 h 570"/>
                  <a:gd name="T64" fmla="*/ 122 w 683"/>
                  <a:gd name="T65" fmla="*/ 100 h 570"/>
                  <a:gd name="T66" fmla="*/ 113 w 683"/>
                  <a:gd name="T67" fmla="*/ 126 h 570"/>
                  <a:gd name="T68" fmla="*/ 92 w 683"/>
                  <a:gd name="T69" fmla="*/ 173 h 570"/>
                  <a:gd name="T70" fmla="*/ 89 w 683"/>
                  <a:gd name="T71" fmla="*/ 186 h 570"/>
                  <a:gd name="T72" fmla="*/ 68 w 683"/>
                  <a:gd name="T73" fmla="*/ 241 h 570"/>
                  <a:gd name="T74" fmla="*/ 68 w 683"/>
                  <a:gd name="T75" fmla="*/ 252 h 570"/>
                  <a:gd name="T76" fmla="*/ 57 w 683"/>
                  <a:gd name="T77" fmla="*/ 262 h 570"/>
                  <a:gd name="T78" fmla="*/ 47 w 683"/>
                  <a:gd name="T79" fmla="*/ 284 h 570"/>
                  <a:gd name="T80" fmla="*/ 51 w 683"/>
                  <a:gd name="T81" fmla="*/ 284 h 570"/>
                  <a:gd name="T82" fmla="*/ 47 w 683"/>
                  <a:gd name="T83" fmla="*/ 284 h 570"/>
                  <a:gd name="T84" fmla="*/ 36 w 683"/>
                  <a:gd name="T85" fmla="*/ 288 h 570"/>
                  <a:gd name="T86" fmla="*/ 10 w 683"/>
                  <a:gd name="T87" fmla="*/ 346 h 570"/>
                  <a:gd name="T88" fmla="*/ 6 w 683"/>
                  <a:gd name="T89" fmla="*/ 376 h 570"/>
                  <a:gd name="T90" fmla="*/ 2 w 683"/>
                  <a:gd name="T91" fmla="*/ 418 h 570"/>
                  <a:gd name="T92" fmla="*/ 184 w 683"/>
                  <a:gd name="T93" fmla="*/ 4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570">
                    <a:moveTo>
                      <a:pt x="184" y="480"/>
                    </a:moveTo>
                    <a:lnTo>
                      <a:pt x="329" y="517"/>
                    </a:lnTo>
                    <a:lnTo>
                      <a:pt x="465" y="549"/>
                    </a:lnTo>
                    <a:lnTo>
                      <a:pt x="560" y="570"/>
                    </a:lnTo>
                    <a:lnTo>
                      <a:pt x="600" y="378"/>
                    </a:lnTo>
                    <a:lnTo>
                      <a:pt x="604" y="374"/>
                    </a:lnTo>
                    <a:lnTo>
                      <a:pt x="606" y="371"/>
                    </a:lnTo>
                    <a:lnTo>
                      <a:pt x="613" y="357"/>
                    </a:lnTo>
                    <a:lnTo>
                      <a:pt x="613" y="348"/>
                    </a:lnTo>
                    <a:lnTo>
                      <a:pt x="619" y="340"/>
                    </a:lnTo>
                    <a:lnTo>
                      <a:pt x="615" y="335"/>
                    </a:lnTo>
                    <a:lnTo>
                      <a:pt x="607" y="329"/>
                    </a:lnTo>
                    <a:lnTo>
                      <a:pt x="602" y="327"/>
                    </a:lnTo>
                    <a:lnTo>
                      <a:pt x="598" y="324"/>
                    </a:lnTo>
                    <a:lnTo>
                      <a:pt x="604" y="303"/>
                    </a:lnTo>
                    <a:lnTo>
                      <a:pt x="609" y="295"/>
                    </a:lnTo>
                    <a:lnTo>
                      <a:pt x="619" y="282"/>
                    </a:lnTo>
                    <a:lnTo>
                      <a:pt x="630" y="275"/>
                    </a:lnTo>
                    <a:lnTo>
                      <a:pt x="636" y="269"/>
                    </a:lnTo>
                    <a:lnTo>
                      <a:pt x="639" y="262"/>
                    </a:lnTo>
                    <a:lnTo>
                      <a:pt x="639" y="256"/>
                    </a:lnTo>
                    <a:lnTo>
                      <a:pt x="653" y="243"/>
                    </a:lnTo>
                    <a:lnTo>
                      <a:pt x="662" y="220"/>
                    </a:lnTo>
                    <a:lnTo>
                      <a:pt x="679" y="203"/>
                    </a:lnTo>
                    <a:lnTo>
                      <a:pt x="683" y="196"/>
                    </a:lnTo>
                    <a:lnTo>
                      <a:pt x="681" y="183"/>
                    </a:lnTo>
                    <a:lnTo>
                      <a:pt x="666" y="169"/>
                    </a:lnTo>
                    <a:lnTo>
                      <a:pt x="664" y="166"/>
                    </a:lnTo>
                    <a:lnTo>
                      <a:pt x="660" y="158"/>
                    </a:lnTo>
                    <a:lnTo>
                      <a:pt x="660" y="149"/>
                    </a:lnTo>
                    <a:lnTo>
                      <a:pt x="572" y="132"/>
                    </a:lnTo>
                    <a:lnTo>
                      <a:pt x="504" y="115"/>
                    </a:lnTo>
                    <a:lnTo>
                      <a:pt x="498" y="121"/>
                    </a:lnTo>
                    <a:lnTo>
                      <a:pt x="491" y="119"/>
                    </a:lnTo>
                    <a:lnTo>
                      <a:pt x="483" y="117"/>
                    </a:lnTo>
                    <a:lnTo>
                      <a:pt x="466" y="115"/>
                    </a:lnTo>
                    <a:lnTo>
                      <a:pt x="463" y="113"/>
                    </a:lnTo>
                    <a:lnTo>
                      <a:pt x="455" y="117"/>
                    </a:lnTo>
                    <a:lnTo>
                      <a:pt x="433" y="117"/>
                    </a:lnTo>
                    <a:lnTo>
                      <a:pt x="419" y="119"/>
                    </a:lnTo>
                    <a:lnTo>
                      <a:pt x="406" y="122"/>
                    </a:lnTo>
                    <a:lnTo>
                      <a:pt x="399" y="122"/>
                    </a:lnTo>
                    <a:lnTo>
                      <a:pt x="393" y="121"/>
                    </a:lnTo>
                    <a:lnTo>
                      <a:pt x="386" y="115"/>
                    </a:lnTo>
                    <a:lnTo>
                      <a:pt x="378" y="113"/>
                    </a:lnTo>
                    <a:lnTo>
                      <a:pt x="357" y="117"/>
                    </a:lnTo>
                    <a:lnTo>
                      <a:pt x="350" y="115"/>
                    </a:lnTo>
                    <a:lnTo>
                      <a:pt x="337" y="115"/>
                    </a:lnTo>
                    <a:lnTo>
                      <a:pt x="335" y="109"/>
                    </a:lnTo>
                    <a:lnTo>
                      <a:pt x="327" y="104"/>
                    </a:lnTo>
                    <a:lnTo>
                      <a:pt x="322" y="102"/>
                    </a:lnTo>
                    <a:lnTo>
                      <a:pt x="314" y="98"/>
                    </a:lnTo>
                    <a:lnTo>
                      <a:pt x="303" y="98"/>
                    </a:lnTo>
                    <a:lnTo>
                      <a:pt x="295" y="94"/>
                    </a:lnTo>
                    <a:lnTo>
                      <a:pt x="290" y="94"/>
                    </a:lnTo>
                    <a:lnTo>
                      <a:pt x="282" y="100"/>
                    </a:lnTo>
                    <a:lnTo>
                      <a:pt x="275" y="100"/>
                    </a:lnTo>
                    <a:lnTo>
                      <a:pt x="262" y="102"/>
                    </a:lnTo>
                    <a:lnTo>
                      <a:pt x="254" y="102"/>
                    </a:lnTo>
                    <a:lnTo>
                      <a:pt x="247" y="96"/>
                    </a:lnTo>
                    <a:lnTo>
                      <a:pt x="245" y="96"/>
                    </a:lnTo>
                    <a:lnTo>
                      <a:pt x="237" y="90"/>
                    </a:lnTo>
                    <a:lnTo>
                      <a:pt x="226" y="87"/>
                    </a:lnTo>
                    <a:lnTo>
                      <a:pt x="224" y="83"/>
                    </a:lnTo>
                    <a:lnTo>
                      <a:pt x="228" y="47"/>
                    </a:lnTo>
                    <a:lnTo>
                      <a:pt x="224" y="34"/>
                    </a:lnTo>
                    <a:lnTo>
                      <a:pt x="216" y="27"/>
                    </a:lnTo>
                    <a:lnTo>
                      <a:pt x="213" y="21"/>
                    </a:lnTo>
                    <a:lnTo>
                      <a:pt x="207" y="19"/>
                    </a:lnTo>
                    <a:lnTo>
                      <a:pt x="201" y="21"/>
                    </a:lnTo>
                    <a:lnTo>
                      <a:pt x="194" y="19"/>
                    </a:lnTo>
                    <a:lnTo>
                      <a:pt x="194" y="17"/>
                    </a:lnTo>
                    <a:lnTo>
                      <a:pt x="188" y="11"/>
                    </a:lnTo>
                    <a:lnTo>
                      <a:pt x="183" y="6"/>
                    </a:lnTo>
                    <a:lnTo>
                      <a:pt x="175" y="8"/>
                    </a:lnTo>
                    <a:lnTo>
                      <a:pt x="168" y="8"/>
                    </a:lnTo>
                    <a:lnTo>
                      <a:pt x="166" y="4"/>
                    </a:lnTo>
                    <a:lnTo>
                      <a:pt x="162" y="4"/>
                    </a:lnTo>
                    <a:lnTo>
                      <a:pt x="160" y="6"/>
                    </a:lnTo>
                    <a:lnTo>
                      <a:pt x="164" y="10"/>
                    </a:lnTo>
                    <a:lnTo>
                      <a:pt x="162" y="10"/>
                    </a:lnTo>
                    <a:lnTo>
                      <a:pt x="160" y="8"/>
                    </a:lnTo>
                    <a:lnTo>
                      <a:pt x="154" y="0"/>
                    </a:lnTo>
                    <a:lnTo>
                      <a:pt x="151" y="8"/>
                    </a:lnTo>
                    <a:lnTo>
                      <a:pt x="149" y="23"/>
                    </a:lnTo>
                    <a:lnTo>
                      <a:pt x="143" y="28"/>
                    </a:lnTo>
                    <a:lnTo>
                      <a:pt x="143" y="30"/>
                    </a:lnTo>
                    <a:lnTo>
                      <a:pt x="141" y="36"/>
                    </a:lnTo>
                    <a:lnTo>
                      <a:pt x="139" y="43"/>
                    </a:lnTo>
                    <a:lnTo>
                      <a:pt x="139" y="51"/>
                    </a:lnTo>
                    <a:lnTo>
                      <a:pt x="141" y="55"/>
                    </a:lnTo>
                    <a:lnTo>
                      <a:pt x="136" y="62"/>
                    </a:lnTo>
                    <a:lnTo>
                      <a:pt x="132" y="70"/>
                    </a:lnTo>
                    <a:lnTo>
                      <a:pt x="137" y="75"/>
                    </a:lnTo>
                    <a:lnTo>
                      <a:pt x="130" y="74"/>
                    </a:lnTo>
                    <a:lnTo>
                      <a:pt x="130" y="79"/>
                    </a:lnTo>
                    <a:lnTo>
                      <a:pt x="126" y="87"/>
                    </a:lnTo>
                    <a:lnTo>
                      <a:pt x="126" y="92"/>
                    </a:lnTo>
                    <a:lnTo>
                      <a:pt x="122" y="100"/>
                    </a:lnTo>
                    <a:lnTo>
                      <a:pt x="121" y="107"/>
                    </a:lnTo>
                    <a:lnTo>
                      <a:pt x="115" y="119"/>
                    </a:lnTo>
                    <a:lnTo>
                      <a:pt x="113" y="126"/>
                    </a:lnTo>
                    <a:lnTo>
                      <a:pt x="102" y="145"/>
                    </a:lnTo>
                    <a:lnTo>
                      <a:pt x="98" y="158"/>
                    </a:lnTo>
                    <a:lnTo>
                      <a:pt x="92" y="173"/>
                    </a:lnTo>
                    <a:lnTo>
                      <a:pt x="94" y="181"/>
                    </a:lnTo>
                    <a:lnTo>
                      <a:pt x="94" y="183"/>
                    </a:lnTo>
                    <a:lnTo>
                      <a:pt x="89" y="186"/>
                    </a:lnTo>
                    <a:lnTo>
                      <a:pt x="85" y="192"/>
                    </a:lnTo>
                    <a:lnTo>
                      <a:pt x="81" y="207"/>
                    </a:lnTo>
                    <a:lnTo>
                      <a:pt x="68" y="241"/>
                    </a:lnTo>
                    <a:lnTo>
                      <a:pt x="62" y="248"/>
                    </a:lnTo>
                    <a:lnTo>
                      <a:pt x="60" y="256"/>
                    </a:lnTo>
                    <a:lnTo>
                      <a:pt x="68" y="252"/>
                    </a:lnTo>
                    <a:lnTo>
                      <a:pt x="70" y="256"/>
                    </a:lnTo>
                    <a:lnTo>
                      <a:pt x="62" y="256"/>
                    </a:lnTo>
                    <a:lnTo>
                      <a:pt x="57" y="262"/>
                    </a:lnTo>
                    <a:lnTo>
                      <a:pt x="47" y="275"/>
                    </a:lnTo>
                    <a:lnTo>
                      <a:pt x="45" y="282"/>
                    </a:lnTo>
                    <a:lnTo>
                      <a:pt x="47" y="284"/>
                    </a:lnTo>
                    <a:lnTo>
                      <a:pt x="49" y="282"/>
                    </a:lnTo>
                    <a:lnTo>
                      <a:pt x="49" y="284"/>
                    </a:lnTo>
                    <a:lnTo>
                      <a:pt x="51" y="284"/>
                    </a:lnTo>
                    <a:lnTo>
                      <a:pt x="49" y="288"/>
                    </a:lnTo>
                    <a:lnTo>
                      <a:pt x="49" y="284"/>
                    </a:lnTo>
                    <a:lnTo>
                      <a:pt x="47" y="284"/>
                    </a:lnTo>
                    <a:lnTo>
                      <a:pt x="42" y="288"/>
                    </a:lnTo>
                    <a:lnTo>
                      <a:pt x="38" y="295"/>
                    </a:lnTo>
                    <a:lnTo>
                      <a:pt x="36" y="288"/>
                    </a:lnTo>
                    <a:lnTo>
                      <a:pt x="23" y="316"/>
                    </a:lnTo>
                    <a:lnTo>
                      <a:pt x="10" y="333"/>
                    </a:lnTo>
                    <a:lnTo>
                      <a:pt x="10" y="346"/>
                    </a:lnTo>
                    <a:lnTo>
                      <a:pt x="13" y="361"/>
                    </a:lnTo>
                    <a:lnTo>
                      <a:pt x="12" y="369"/>
                    </a:lnTo>
                    <a:lnTo>
                      <a:pt x="6" y="376"/>
                    </a:lnTo>
                    <a:lnTo>
                      <a:pt x="4" y="382"/>
                    </a:lnTo>
                    <a:lnTo>
                      <a:pt x="0" y="391"/>
                    </a:lnTo>
                    <a:lnTo>
                      <a:pt x="2" y="418"/>
                    </a:lnTo>
                    <a:lnTo>
                      <a:pt x="8" y="433"/>
                    </a:lnTo>
                    <a:lnTo>
                      <a:pt x="12" y="433"/>
                    </a:lnTo>
                    <a:lnTo>
                      <a:pt x="184" y="48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4B79"/>
                  </a:solidFill>
                </a:endParaRPr>
              </a:p>
            </p:txBody>
          </p:sp>
          <p:sp>
            <p:nvSpPr>
              <p:cNvPr id="611" name="Freeform 16">
                <a:extLst>
                  <a:ext uri="{FF2B5EF4-FFF2-40B4-BE49-F238E27FC236}">
                    <a16:creationId xmlns:a16="http://schemas.microsoft.com/office/drawing/2014/main" id="{39B84F18-3986-B143-965B-06CA51FAC6B5}"/>
                  </a:ext>
                </a:extLst>
              </p:cNvPr>
              <p:cNvSpPr>
                <a:spLocks/>
              </p:cNvSpPr>
              <p:nvPr/>
            </p:nvSpPr>
            <p:spPr bwMode="auto">
              <a:xfrm>
                <a:off x="1710295" y="1968853"/>
                <a:ext cx="2877" cy="5223"/>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2" name="Freeform 17">
                <a:extLst>
                  <a:ext uri="{FF2B5EF4-FFF2-40B4-BE49-F238E27FC236}">
                    <a16:creationId xmlns:a16="http://schemas.microsoft.com/office/drawing/2014/main" id="{7DFE6A32-BBA5-E24C-86A7-704CBBF7CAA6}"/>
                  </a:ext>
                </a:extLst>
              </p:cNvPr>
              <p:cNvSpPr>
                <a:spLocks/>
              </p:cNvSpPr>
              <p:nvPr/>
            </p:nvSpPr>
            <p:spPr bwMode="auto">
              <a:xfrm>
                <a:off x="1710295" y="1968853"/>
                <a:ext cx="2877" cy="5223"/>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3" name="Freeform 18">
                <a:extLst>
                  <a:ext uri="{FF2B5EF4-FFF2-40B4-BE49-F238E27FC236}">
                    <a16:creationId xmlns:a16="http://schemas.microsoft.com/office/drawing/2014/main" id="{32DA9D3E-C44E-4D4C-9910-927ADBCC387D}"/>
                  </a:ext>
                </a:extLst>
              </p:cNvPr>
              <p:cNvSpPr>
                <a:spLocks/>
              </p:cNvSpPr>
              <p:nvPr/>
            </p:nvSpPr>
            <p:spPr bwMode="auto">
              <a:xfrm>
                <a:off x="1786551" y="2764115"/>
                <a:ext cx="12949" cy="19588"/>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4" name="Freeform 19">
                <a:extLst>
                  <a:ext uri="{FF2B5EF4-FFF2-40B4-BE49-F238E27FC236}">
                    <a16:creationId xmlns:a16="http://schemas.microsoft.com/office/drawing/2014/main" id="{D4800D00-F567-D047-B591-AE0789B577D1}"/>
                  </a:ext>
                </a:extLst>
              </p:cNvPr>
              <p:cNvSpPr>
                <a:spLocks/>
              </p:cNvSpPr>
              <p:nvPr/>
            </p:nvSpPr>
            <p:spPr bwMode="auto">
              <a:xfrm>
                <a:off x="1786551" y="2764115"/>
                <a:ext cx="12949" cy="19588"/>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15" name="Group 614">
                <a:extLst>
                  <a:ext uri="{FF2B5EF4-FFF2-40B4-BE49-F238E27FC236}">
                    <a16:creationId xmlns:a16="http://schemas.microsoft.com/office/drawing/2014/main" id="{673FC891-9112-CD42-8326-AD95677A3336}"/>
                  </a:ext>
                </a:extLst>
              </p:cNvPr>
              <p:cNvGrpSpPr/>
              <p:nvPr/>
            </p:nvGrpSpPr>
            <p:grpSpPr>
              <a:xfrm>
                <a:off x="1854175" y="1257165"/>
                <a:ext cx="814352" cy="535399"/>
                <a:chOff x="1223722" y="1378665"/>
                <a:chExt cx="543750" cy="357537"/>
              </a:xfrm>
              <a:solidFill>
                <a:schemeClr val="bg1">
                  <a:lumMod val="75000"/>
                </a:schemeClr>
              </a:solidFill>
            </p:grpSpPr>
            <p:sp>
              <p:nvSpPr>
                <p:cNvPr id="798" name="Freeform 8">
                  <a:extLst>
                    <a:ext uri="{FF2B5EF4-FFF2-40B4-BE49-F238E27FC236}">
                      <a16:creationId xmlns:a16="http://schemas.microsoft.com/office/drawing/2014/main" id="{F96E68B6-86E0-3A4F-A14A-1703AB807856}"/>
                    </a:ext>
                  </a:extLst>
                </p:cNvPr>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9" name="Freeform 9">
                  <a:extLst>
                    <a:ext uri="{FF2B5EF4-FFF2-40B4-BE49-F238E27FC236}">
                      <a16:creationId xmlns:a16="http://schemas.microsoft.com/office/drawing/2014/main" id="{4608ACA5-FFB6-8641-8921-CD862936011E}"/>
                    </a:ext>
                  </a:extLst>
                </p:cNvPr>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0" name="Freeform 10">
                  <a:extLst>
                    <a:ext uri="{FF2B5EF4-FFF2-40B4-BE49-F238E27FC236}">
                      <a16:creationId xmlns:a16="http://schemas.microsoft.com/office/drawing/2014/main" id="{7D1F8B6E-CCE7-E147-ADF5-E24F4AAC5D0D}"/>
                    </a:ext>
                  </a:extLst>
                </p:cNvPr>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1" name="Freeform 11">
                  <a:extLst>
                    <a:ext uri="{FF2B5EF4-FFF2-40B4-BE49-F238E27FC236}">
                      <a16:creationId xmlns:a16="http://schemas.microsoft.com/office/drawing/2014/main" id="{0BF1D26B-8B9B-0F4E-81E9-63772FCE15E4}"/>
                    </a:ext>
                  </a:extLst>
                </p:cNvPr>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2" name="Freeform 12">
                  <a:extLst>
                    <a:ext uri="{FF2B5EF4-FFF2-40B4-BE49-F238E27FC236}">
                      <a16:creationId xmlns:a16="http://schemas.microsoft.com/office/drawing/2014/main" id="{25C453E9-B915-C14F-9E2D-19FCC4B9B725}"/>
                    </a:ext>
                  </a:extLst>
                </p:cNvPr>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3" name="Freeform 13">
                  <a:extLst>
                    <a:ext uri="{FF2B5EF4-FFF2-40B4-BE49-F238E27FC236}">
                      <a16:creationId xmlns:a16="http://schemas.microsoft.com/office/drawing/2014/main" id="{9CCEB905-DA6D-A140-86B2-48C716FD10C2}"/>
                    </a:ext>
                  </a:extLst>
                </p:cNvPr>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4" name="Freeform 20">
                  <a:extLst>
                    <a:ext uri="{FF2B5EF4-FFF2-40B4-BE49-F238E27FC236}">
                      <a16:creationId xmlns:a16="http://schemas.microsoft.com/office/drawing/2014/main" id="{C7314F43-AB65-5F43-80D2-7E6E9C7D85D8}"/>
                    </a:ext>
                  </a:extLst>
                </p:cNvPr>
                <p:cNvSpPr>
                  <a:spLocks/>
                </p:cNvSpPr>
                <p:nvPr/>
              </p:nvSpPr>
              <p:spPr bwMode="auto">
                <a:xfrm>
                  <a:off x="1223722" y="1378665"/>
                  <a:ext cx="543750" cy="357537"/>
                </a:xfrm>
                <a:custGeom>
                  <a:avLst/>
                  <a:gdLst>
                    <a:gd name="T0" fmla="*/ 75 w 566"/>
                    <a:gd name="T1" fmla="*/ 344 h 410"/>
                    <a:gd name="T2" fmla="*/ 98 w 566"/>
                    <a:gd name="T3" fmla="*/ 357 h 410"/>
                    <a:gd name="T4" fmla="*/ 133 w 566"/>
                    <a:gd name="T5" fmla="*/ 361 h 410"/>
                    <a:gd name="T6" fmla="*/ 165 w 566"/>
                    <a:gd name="T7" fmla="*/ 359 h 410"/>
                    <a:gd name="T8" fmla="*/ 188 w 566"/>
                    <a:gd name="T9" fmla="*/ 376 h 410"/>
                    <a:gd name="T10" fmla="*/ 237 w 566"/>
                    <a:gd name="T11" fmla="*/ 376 h 410"/>
                    <a:gd name="T12" fmla="*/ 270 w 566"/>
                    <a:gd name="T13" fmla="*/ 380 h 410"/>
                    <a:gd name="T14" fmla="*/ 317 w 566"/>
                    <a:gd name="T15" fmla="*/ 376 h 410"/>
                    <a:gd name="T16" fmla="*/ 355 w 566"/>
                    <a:gd name="T17" fmla="*/ 376 h 410"/>
                    <a:gd name="T18" fmla="*/ 511 w 566"/>
                    <a:gd name="T19" fmla="*/ 383 h 410"/>
                    <a:gd name="T20" fmla="*/ 564 w 566"/>
                    <a:gd name="T21" fmla="*/ 100 h 410"/>
                    <a:gd name="T22" fmla="*/ 263 w 566"/>
                    <a:gd name="T23" fmla="*/ 24 h 410"/>
                    <a:gd name="T24" fmla="*/ 165 w 566"/>
                    <a:gd name="T25" fmla="*/ 17 h 410"/>
                    <a:gd name="T26" fmla="*/ 176 w 566"/>
                    <a:gd name="T27" fmla="*/ 38 h 410"/>
                    <a:gd name="T28" fmla="*/ 173 w 566"/>
                    <a:gd name="T29" fmla="*/ 53 h 410"/>
                    <a:gd name="T30" fmla="*/ 158 w 566"/>
                    <a:gd name="T31" fmla="*/ 62 h 410"/>
                    <a:gd name="T32" fmla="*/ 171 w 566"/>
                    <a:gd name="T33" fmla="*/ 83 h 410"/>
                    <a:gd name="T34" fmla="*/ 175 w 566"/>
                    <a:gd name="T35" fmla="*/ 115 h 410"/>
                    <a:gd name="T36" fmla="*/ 154 w 566"/>
                    <a:gd name="T37" fmla="*/ 141 h 410"/>
                    <a:gd name="T38" fmla="*/ 146 w 566"/>
                    <a:gd name="T39" fmla="*/ 177 h 410"/>
                    <a:gd name="T40" fmla="*/ 116 w 566"/>
                    <a:gd name="T41" fmla="*/ 192 h 410"/>
                    <a:gd name="T42" fmla="*/ 99 w 566"/>
                    <a:gd name="T43" fmla="*/ 190 h 410"/>
                    <a:gd name="T44" fmla="*/ 107 w 566"/>
                    <a:gd name="T45" fmla="*/ 175 h 410"/>
                    <a:gd name="T46" fmla="*/ 116 w 566"/>
                    <a:gd name="T47" fmla="*/ 186 h 410"/>
                    <a:gd name="T48" fmla="*/ 131 w 566"/>
                    <a:gd name="T49" fmla="*/ 167 h 410"/>
                    <a:gd name="T50" fmla="*/ 141 w 566"/>
                    <a:gd name="T51" fmla="*/ 147 h 410"/>
                    <a:gd name="T52" fmla="*/ 141 w 566"/>
                    <a:gd name="T53" fmla="*/ 137 h 410"/>
                    <a:gd name="T54" fmla="*/ 154 w 566"/>
                    <a:gd name="T55" fmla="*/ 120 h 410"/>
                    <a:gd name="T56" fmla="*/ 114 w 566"/>
                    <a:gd name="T57" fmla="*/ 139 h 410"/>
                    <a:gd name="T58" fmla="*/ 116 w 566"/>
                    <a:gd name="T59" fmla="*/ 158 h 410"/>
                    <a:gd name="T60" fmla="*/ 114 w 566"/>
                    <a:gd name="T61" fmla="*/ 137 h 410"/>
                    <a:gd name="T62" fmla="*/ 131 w 566"/>
                    <a:gd name="T63" fmla="*/ 132 h 410"/>
                    <a:gd name="T64" fmla="*/ 141 w 566"/>
                    <a:gd name="T65" fmla="*/ 92 h 410"/>
                    <a:gd name="T66" fmla="*/ 129 w 566"/>
                    <a:gd name="T67" fmla="*/ 86 h 410"/>
                    <a:gd name="T68" fmla="*/ 113 w 566"/>
                    <a:gd name="T69" fmla="*/ 77 h 410"/>
                    <a:gd name="T70" fmla="*/ 77 w 566"/>
                    <a:gd name="T71" fmla="*/ 64 h 410"/>
                    <a:gd name="T72" fmla="*/ 41 w 566"/>
                    <a:gd name="T73" fmla="*/ 45 h 410"/>
                    <a:gd name="T74" fmla="*/ 17 w 566"/>
                    <a:gd name="T75" fmla="*/ 30 h 410"/>
                    <a:gd name="T76" fmla="*/ 7 w 566"/>
                    <a:gd name="T77" fmla="*/ 53 h 410"/>
                    <a:gd name="T78" fmla="*/ 13 w 566"/>
                    <a:gd name="T79" fmla="*/ 83 h 410"/>
                    <a:gd name="T80" fmla="*/ 17 w 566"/>
                    <a:gd name="T81" fmla="*/ 148 h 410"/>
                    <a:gd name="T82" fmla="*/ 17 w 566"/>
                    <a:gd name="T83" fmla="*/ 171 h 410"/>
                    <a:gd name="T84" fmla="*/ 24 w 566"/>
                    <a:gd name="T85" fmla="*/ 188 h 410"/>
                    <a:gd name="T86" fmla="*/ 13 w 566"/>
                    <a:gd name="T87" fmla="*/ 207 h 410"/>
                    <a:gd name="T88" fmla="*/ 28 w 566"/>
                    <a:gd name="T89" fmla="*/ 216 h 410"/>
                    <a:gd name="T90" fmla="*/ 13 w 566"/>
                    <a:gd name="T91" fmla="*/ 233 h 410"/>
                    <a:gd name="T92" fmla="*/ 5 w 566"/>
                    <a:gd name="T93" fmla="*/ 237 h 410"/>
                    <a:gd name="T94" fmla="*/ 5 w 566"/>
                    <a:gd name="T95" fmla="*/ 252 h 410"/>
                    <a:gd name="T96" fmla="*/ 35 w 566"/>
                    <a:gd name="T97" fmla="*/ 263 h 410"/>
                    <a:gd name="T98" fmla="*/ 45 w 566"/>
                    <a:gd name="T99" fmla="*/ 272 h 410"/>
                    <a:gd name="T100" fmla="*/ 67 w 566"/>
                    <a:gd name="T101" fmla="*/ 28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410">
                      <a:moveTo>
                        <a:pt x="67" y="288"/>
                      </a:moveTo>
                      <a:lnTo>
                        <a:pt x="75" y="295"/>
                      </a:lnTo>
                      <a:lnTo>
                        <a:pt x="79" y="308"/>
                      </a:lnTo>
                      <a:lnTo>
                        <a:pt x="75" y="344"/>
                      </a:lnTo>
                      <a:lnTo>
                        <a:pt x="77" y="348"/>
                      </a:lnTo>
                      <a:lnTo>
                        <a:pt x="88" y="351"/>
                      </a:lnTo>
                      <a:lnTo>
                        <a:pt x="96" y="357"/>
                      </a:lnTo>
                      <a:lnTo>
                        <a:pt x="98" y="357"/>
                      </a:lnTo>
                      <a:lnTo>
                        <a:pt x="105" y="363"/>
                      </a:lnTo>
                      <a:lnTo>
                        <a:pt x="113" y="363"/>
                      </a:lnTo>
                      <a:lnTo>
                        <a:pt x="126" y="361"/>
                      </a:lnTo>
                      <a:lnTo>
                        <a:pt x="133" y="361"/>
                      </a:lnTo>
                      <a:lnTo>
                        <a:pt x="141" y="355"/>
                      </a:lnTo>
                      <a:lnTo>
                        <a:pt x="146" y="355"/>
                      </a:lnTo>
                      <a:lnTo>
                        <a:pt x="154" y="359"/>
                      </a:lnTo>
                      <a:lnTo>
                        <a:pt x="165" y="359"/>
                      </a:lnTo>
                      <a:lnTo>
                        <a:pt x="173" y="363"/>
                      </a:lnTo>
                      <a:lnTo>
                        <a:pt x="178" y="365"/>
                      </a:lnTo>
                      <a:lnTo>
                        <a:pt x="186" y="370"/>
                      </a:lnTo>
                      <a:lnTo>
                        <a:pt x="188" y="376"/>
                      </a:lnTo>
                      <a:lnTo>
                        <a:pt x="201" y="376"/>
                      </a:lnTo>
                      <a:lnTo>
                        <a:pt x="208" y="378"/>
                      </a:lnTo>
                      <a:lnTo>
                        <a:pt x="229" y="374"/>
                      </a:lnTo>
                      <a:lnTo>
                        <a:pt x="237" y="376"/>
                      </a:lnTo>
                      <a:lnTo>
                        <a:pt x="244" y="382"/>
                      </a:lnTo>
                      <a:lnTo>
                        <a:pt x="250" y="383"/>
                      </a:lnTo>
                      <a:lnTo>
                        <a:pt x="257" y="383"/>
                      </a:lnTo>
                      <a:lnTo>
                        <a:pt x="270" y="380"/>
                      </a:lnTo>
                      <a:lnTo>
                        <a:pt x="284" y="378"/>
                      </a:lnTo>
                      <a:lnTo>
                        <a:pt x="306" y="378"/>
                      </a:lnTo>
                      <a:lnTo>
                        <a:pt x="314" y="374"/>
                      </a:lnTo>
                      <a:lnTo>
                        <a:pt x="317" y="376"/>
                      </a:lnTo>
                      <a:lnTo>
                        <a:pt x="334" y="378"/>
                      </a:lnTo>
                      <a:lnTo>
                        <a:pt x="342" y="380"/>
                      </a:lnTo>
                      <a:lnTo>
                        <a:pt x="349" y="382"/>
                      </a:lnTo>
                      <a:lnTo>
                        <a:pt x="355" y="376"/>
                      </a:lnTo>
                      <a:lnTo>
                        <a:pt x="423" y="393"/>
                      </a:lnTo>
                      <a:lnTo>
                        <a:pt x="511" y="410"/>
                      </a:lnTo>
                      <a:lnTo>
                        <a:pt x="509" y="404"/>
                      </a:lnTo>
                      <a:lnTo>
                        <a:pt x="511" y="383"/>
                      </a:lnTo>
                      <a:lnTo>
                        <a:pt x="507" y="368"/>
                      </a:lnTo>
                      <a:lnTo>
                        <a:pt x="511" y="363"/>
                      </a:lnTo>
                      <a:lnTo>
                        <a:pt x="513" y="340"/>
                      </a:lnTo>
                      <a:lnTo>
                        <a:pt x="564" y="100"/>
                      </a:lnTo>
                      <a:lnTo>
                        <a:pt x="566" y="96"/>
                      </a:lnTo>
                      <a:lnTo>
                        <a:pt x="498" y="81"/>
                      </a:lnTo>
                      <a:lnTo>
                        <a:pt x="372" y="53"/>
                      </a:lnTo>
                      <a:lnTo>
                        <a:pt x="263" y="24"/>
                      </a:lnTo>
                      <a:lnTo>
                        <a:pt x="167" y="0"/>
                      </a:lnTo>
                      <a:lnTo>
                        <a:pt x="161" y="4"/>
                      </a:lnTo>
                      <a:lnTo>
                        <a:pt x="163" y="11"/>
                      </a:lnTo>
                      <a:lnTo>
                        <a:pt x="165" y="17"/>
                      </a:lnTo>
                      <a:lnTo>
                        <a:pt x="165" y="19"/>
                      </a:lnTo>
                      <a:lnTo>
                        <a:pt x="171" y="26"/>
                      </a:lnTo>
                      <a:lnTo>
                        <a:pt x="178" y="30"/>
                      </a:lnTo>
                      <a:lnTo>
                        <a:pt x="176" y="38"/>
                      </a:lnTo>
                      <a:lnTo>
                        <a:pt x="176" y="43"/>
                      </a:lnTo>
                      <a:lnTo>
                        <a:pt x="176" y="51"/>
                      </a:lnTo>
                      <a:lnTo>
                        <a:pt x="169" y="47"/>
                      </a:lnTo>
                      <a:lnTo>
                        <a:pt x="173" y="53"/>
                      </a:lnTo>
                      <a:lnTo>
                        <a:pt x="171" y="60"/>
                      </a:lnTo>
                      <a:lnTo>
                        <a:pt x="163" y="56"/>
                      </a:lnTo>
                      <a:lnTo>
                        <a:pt x="158" y="56"/>
                      </a:lnTo>
                      <a:lnTo>
                        <a:pt x="158" y="62"/>
                      </a:lnTo>
                      <a:lnTo>
                        <a:pt x="165" y="62"/>
                      </a:lnTo>
                      <a:lnTo>
                        <a:pt x="167" y="69"/>
                      </a:lnTo>
                      <a:lnTo>
                        <a:pt x="173" y="77"/>
                      </a:lnTo>
                      <a:lnTo>
                        <a:pt x="171" y="83"/>
                      </a:lnTo>
                      <a:lnTo>
                        <a:pt x="173" y="86"/>
                      </a:lnTo>
                      <a:lnTo>
                        <a:pt x="171" y="100"/>
                      </a:lnTo>
                      <a:lnTo>
                        <a:pt x="175" y="107"/>
                      </a:lnTo>
                      <a:lnTo>
                        <a:pt x="175" y="115"/>
                      </a:lnTo>
                      <a:lnTo>
                        <a:pt x="167" y="120"/>
                      </a:lnTo>
                      <a:lnTo>
                        <a:pt x="160" y="130"/>
                      </a:lnTo>
                      <a:lnTo>
                        <a:pt x="161" y="137"/>
                      </a:lnTo>
                      <a:lnTo>
                        <a:pt x="154" y="141"/>
                      </a:lnTo>
                      <a:lnTo>
                        <a:pt x="158" y="148"/>
                      </a:lnTo>
                      <a:lnTo>
                        <a:pt x="152" y="154"/>
                      </a:lnTo>
                      <a:lnTo>
                        <a:pt x="154" y="169"/>
                      </a:lnTo>
                      <a:lnTo>
                        <a:pt x="146" y="177"/>
                      </a:lnTo>
                      <a:lnTo>
                        <a:pt x="133" y="180"/>
                      </a:lnTo>
                      <a:lnTo>
                        <a:pt x="129" y="186"/>
                      </a:lnTo>
                      <a:lnTo>
                        <a:pt x="124" y="192"/>
                      </a:lnTo>
                      <a:lnTo>
                        <a:pt x="116" y="192"/>
                      </a:lnTo>
                      <a:lnTo>
                        <a:pt x="113" y="184"/>
                      </a:lnTo>
                      <a:lnTo>
                        <a:pt x="105" y="188"/>
                      </a:lnTo>
                      <a:lnTo>
                        <a:pt x="105" y="195"/>
                      </a:lnTo>
                      <a:lnTo>
                        <a:pt x="99" y="190"/>
                      </a:lnTo>
                      <a:lnTo>
                        <a:pt x="101" y="184"/>
                      </a:lnTo>
                      <a:lnTo>
                        <a:pt x="94" y="182"/>
                      </a:lnTo>
                      <a:lnTo>
                        <a:pt x="101" y="180"/>
                      </a:lnTo>
                      <a:lnTo>
                        <a:pt x="107" y="175"/>
                      </a:lnTo>
                      <a:lnTo>
                        <a:pt x="120" y="165"/>
                      </a:lnTo>
                      <a:lnTo>
                        <a:pt x="118" y="173"/>
                      </a:lnTo>
                      <a:lnTo>
                        <a:pt x="116" y="179"/>
                      </a:lnTo>
                      <a:lnTo>
                        <a:pt x="116" y="186"/>
                      </a:lnTo>
                      <a:lnTo>
                        <a:pt x="118" y="182"/>
                      </a:lnTo>
                      <a:lnTo>
                        <a:pt x="120" y="175"/>
                      </a:lnTo>
                      <a:lnTo>
                        <a:pt x="126" y="169"/>
                      </a:lnTo>
                      <a:lnTo>
                        <a:pt x="131" y="167"/>
                      </a:lnTo>
                      <a:lnTo>
                        <a:pt x="126" y="175"/>
                      </a:lnTo>
                      <a:lnTo>
                        <a:pt x="133" y="179"/>
                      </a:lnTo>
                      <a:lnTo>
                        <a:pt x="145" y="154"/>
                      </a:lnTo>
                      <a:lnTo>
                        <a:pt x="141" y="147"/>
                      </a:lnTo>
                      <a:lnTo>
                        <a:pt x="133" y="148"/>
                      </a:lnTo>
                      <a:lnTo>
                        <a:pt x="133" y="141"/>
                      </a:lnTo>
                      <a:lnTo>
                        <a:pt x="141" y="143"/>
                      </a:lnTo>
                      <a:lnTo>
                        <a:pt x="141" y="137"/>
                      </a:lnTo>
                      <a:lnTo>
                        <a:pt x="141" y="130"/>
                      </a:lnTo>
                      <a:lnTo>
                        <a:pt x="146" y="132"/>
                      </a:lnTo>
                      <a:lnTo>
                        <a:pt x="152" y="128"/>
                      </a:lnTo>
                      <a:lnTo>
                        <a:pt x="154" y="120"/>
                      </a:lnTo>
                      <a:lnTo>
                        <a:pt x="150" y="113"/>
                      </a:lnTo>
                      <a:lnTo>
                        <a:pt x="133" y="128"/>
                      </a:lnTo>
                      <a:lnTo>
                        <a:pt x="128" y="135"/>
                      </a:lnTo>
                      <a:lnTo>
                        <a:pt x="114" y="139"/>
                      </a:lnTo>
                      <a:lnTo>
                        <a:pt x="99" y="152"/>
                      </a:lnTo>
                      <a:lnTo>
                        <a:pt x="101" y="160"/>
                      </a:lnTo>
                      <a:lnTo>
                        <a:pt x="109" y="158"/>
                      </a:lnTo>
                      <a:lnTo>
                        <a:pt x="116" y="158"/>
                      </a:lnTo>
                      <a:lnTo>
                        <a:pt x="101" y="162"/>
                      </a:lnTo>
                      <a:lnTo>
                        <a:pt x="96" y="156"/>
                      </a:lnTo>
                      <a:lnTo>
                        <a:pt x="99" y="148"/>
                      </a:lnTo>
                      <a:lnTo>
                        <a:pt x="114" y="137"/>
                      </a:lnTo>
                      <a:lnTo>
                        <a:pt x="120" y="133"/>
                      </a:lnTo>
                      <a:lnTo>
                        <a:pt x="133" y="118"/>
                      </a:lnTo>
                      <a:lnTo>
                        <a:pt x="131" y="124"/>
                      </a:lnTo>
                      <a:lnTo>
                        <a:pt x="131" y="132"/>
                      </a:lnTo>
                      <a:lnTo>
                        <a:pt x="133" y="124"/>
                      </a:lnTo>
                      <a:lnTo>
                        <a:pt x="141" y="118"/>
                      </a:lnTo>
                      <a:lnTo>
                        <a:pt x="145" y="109"/>
                      </a:lnTo>
                      <a:lnTo>
                        <a:pt x="141" y="92"/>
                      </a:lnTo>
                      <a:lnTo>
                        <a:pt x="143" y="85"/>
                      </a:lnTo>
                      <a:lnTo>
                        <a:pt x="135" y="90"/>
                      </a:lnTo>
                      <a:lnTo>
                        <a:pt x="133" y="98"/>
                      </a:lnTo>
                      <a:lnTo>
                        <a:pt x="129" y="86"/>
                      </a:lnTo>
                      <a:lnTo>
                        <a:pt x="122" y="88"/>
                      </a:lnTo>
                      <a:lnTo>
                        <a:pt x="122" y="83"/>
                      </a:lnTo>
                      <a:lnTo>
                        <a:pt x="120" y="75"/>
                      </a:lnTo>
                      <a:lnTo>
                        <a:pt x="113" y="77"/>
                      </a:lnTo>
                      <a:lnTo>
                        <a:pt x="105" y="77"/>
                      </a:lnTo>
                      <a:lnTo>
                        <a:pt x="98" y="73"/>
                      </a:lnTo>
                      <a:lnTo>
                        <a:pt x="84" y="69"/>
                      </a:lnTo>
                      <a:lnTo>
                        <a:pt x="77" y="64"/>
                      </a:lnTo>
                      <a:lnTo>
                        <a:pt x="64" y="60"/>
                      </a:lnTo>
                      <a:lnTo>
                        <a:pt x="52" y="54"/>
                      </a:lnTo>
                      <a:lnTo>
                        <a:pt x="49" y="49"/>
                      </a:lnTo>
                      <a:lnTo>
                        <a:pt x="41" y="45"/>
                      </a:lnTo>
                      <a:lnTo>
                        <a:pt x="34" y="38"/>
                      </a:lnTo>
                      <a:lnTo>
                        <a:pt x="22" y="26"/>
                      </a:lnTo>
                      <a:lnTo>
                        <a:pt x="15" y="22"/>
                      </a:lnTo>
                      <a:lnTo>
                        <a:pt x="17" y="30"/>
                      </a:lnTo>
                      <a:lnTo>
                        <a:pt x="15" y="32"/>
                      </a:lnTo>
                      <a:lnTo>
                        <a:pt x="13" y="39"/>
                      </a:lnTo>
                      <a:lnTo>
                        <a:pt x="7" y="47"/>
                      </a:lnTo>
                      <a:lnTo>
                        <a:pt x="7" y="53"/>
                      </a:lnTo>
                      <a:lnTo>
                        <a:pt x="5" y="60"/>
                      </a:lnTo>
                      <a:lnTo>
                        <a:pt x="5" y="68"/>
                      </a:lnTo>
                      <a:lnTo>
                        <a:pt x="7" y="73"/>
                      </a:lnTo>
                      <a:lnTo>
                        <a:pt x="13" y="83"/>
                      </a:lnTo>
                      <a:lnTo>
                        <a:pt x="17" y="96"/>
                      </a:lnTo>
                      <a:lnTo>
                        <a:pt x="17" y="103"/>
                      </a:lnTo>
                      <a:lnTo>
                        <a:pt x="13" y="132"/>
                      </a:lnTo>
                      <a:lnTo>
                        <a:pt x="17" y="148"/>
                      </a:lnTo>
                      <a:lnTo>
                        <a:pt x="15" y="169"/>
                      </a:lnTo>
                      <a:lnTo>
                        <a:pt x="11" y="177"/>
                      </a:lnTo>
                      <a:lnTo>
                        <a:pt x="15" y="179"/>
                      </a:lnTo>
                      <a:lnTo>
                        <a:pt x="17" y="171"/>
                      </a:lnTo>
                      <a:lnTo>
                        <a:pt x="22" y="177"/>
                      </a:lnTo>
                      <a:lnTo>
                        <a:pt x="30" y="184"/>
                      </a:lnTo>
                      <a:lnTo>
                        <a:pt x="35" y="186"/>
                      </a:lnTo>
                      <a:lnTo>
                        <a:pt x="24" y="188"/>
                      </a:lnTo>
                      <a:lnTo>
                        <a:pt x="15" y="192"/>
                      </a:lnTo>
                      <a:lnTo>
                        <a:pt x="13" y="186"/>
                      </a:lnTo>
                      <a:lnTo>
                        <a:pt x="11" y="199"/>
                      </a:lnTo>
                      <a:lnTo>
                        <a:pt x="13" y="207"/>
                      </a:lnTo>
                      <a:lnTo>
                        <a:pt x="13" y="207"/>
                      </a:lnTo>
                      <a:lnTo>
                        <a:pt x="28" y="210"/>
                      </a:lnTo>
                      <a:lnTo>
                        <a:pt x="30" y="216"/>
                      </a:lnTo>
                      <a:lnTo>
                        <a:pt x="28" y="216"/>
                      </a:lnTo>
                      <a:lnTo>
                        <a:pt x="20" y="212"/>
                      </a:lnTo>
                      <a:lnTo>
                        <a:pt x="17" y="220"/>
                      </a:lnTo>
                      <a:lnTo>
                        <a:pt x="19" y="226"/>
                      </a:lnTo>
                      <a:lnTo>
                        <a:pt x="13" y="233"/>
                      </a:lnTo>
                      <a:lnTo>
                        <a:pt x="17" y="241"/>
                      </a:lnTo>
                      <a:lnTo>
                        <a:pt x="17" y="242"/>
                      </a:lnTo>
                      <a:lnTo>
                        <a:pt x="13" y="237"/>
                      </a:lnTo>
                      <a:lnTo>
                        <a:pt x="5" y="237"/>
                      </a:lnTo>
                      <a:lnTo>
                        <a:pt x="9" y="224"/>
                      </a:lnTo>
                      <a:lnTo>
                        <a:pt x="7" y="216"/>
                      </a:lnTo>
                      <a:lnTo>
                        <a:pt x="0" y="252"/>
                      </a:lnTo>
                      <a:lnTo>
                        <a:pt x="5" y="252"/>
                      </a:lnTo>
                      <a:lnTo>
                        <a:pt x="11" y="259"/>
                      </a:lnTo>
                      <a:lnTo>
                        <a:pt x="26" y="256"/>
                      </a:lnTo>
                      <a:lnTo>
                        <a:pt x="30" y="261"/>
                      </a:lnTo>
                      <a:lnTo>
                        <a:pt x="35" y="263"/>
                      </a:lnTo>
                      <a:lnTo>
                        <a:pt x="37" y="265"/>
                      </a:lnTo>
                      <a:lnTo>
                        <a:pt x="41" y="267"/>
                      </a:lnTo>
                      <a:lnTo>
                        <a:pt x="43" y="267"/>
                      </a:lnTo>
                      <a:lnTo>
                        <a:pt x="45" y="272"/>
                      </a:lnTo>
                      <a:lnTo>
                        <a:pt x="52" y="280"/>
                      </a:lnTo>
                      <a:lnTo>
                        <a:pt x="58" y="280"/>
                      </a:lnTo>
                      <a:lnTo>
                        <a:pt x="64" y="282"/>
                      </a:lnTo>
                      <a:lnTo>
                        <a:pt x="67" y="28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16" name="Freeform 21">
                <a:extLst>
                  <a:ext uri="{FF2B5EF4-FFF2-40B4-BE49-F238E27FC236}">
                    <a16:creationId xmlns:a16="http://schemas.microsoft.com/office/drawing/2014/main" id="{74F8E53C-F4AC-EE48-9AB5-46CFC5EA6285}"/>
                  </a:ext>
                </a:extLst>
              </p:cNvPr>
              <p:cNvSpPr>
                <a:spLocks/>
              </p:cNvSpPr>
              <p:nvPr/>
            </p:nvSpPr>
            <p:spPr bwMode="auto">
              <a:xfrm>
                <a:off x="2002368" y="2267841"/>
                <a:ext cx="776945" cy="1098271"/>
              </a:xfrm>
              <a:custGeom>
                <a:avLst/>
                <a:gdLst>
                  <a:gd name="T0" fmla="*/ 434 w 540"/>
                  <a:gd name="T1" fmla="*/ 79 h 837"/>
                  <a:gd name="T2" fmla="*/ 308 w 540"/>
                  <a:gd name="T3" fmla="*/ 53 h 837"/>
                  <a:gd name="T4" fmla="*/ 213 w 540"/>
                  <a:gd name="T5" fmla="*/ 32 h 837"/>
                  <a:gd name="T6" fmla="*/ 77 w 540"/>
                  <a:gd name="T7" fmla="*/ 0 h 837"/>
                  <a:gd name="T8" fmla="*/ 19 w 540"/>
                  <a:gd name="T9" fmla="*/ 243 h 837"/>
                  <a:gd name="T10" fmla="*/ 0 w 540"/>
                  <a:gd name="T11" fmla="*/ 314 h 837"/>
                  <a:gd name="T12" fmla="*/ 250 w 540"/>
                  <a:gd name="T13" fmla="*/ 681 h 837"/>
                  <a:gd name="T14" fmla="*/ 357 w 540"/>
                  <a:gd name="T15" fmla="*/ 837 h 837"/>
                  <a:gd name="T16" fmla="*/ 359 w 540"/>
                  <a:gd name="T17" fmla="*/ 822 h 837"/>
                  <a:gd name="T18" fmla="*/ 365 w 540"/>
                  <a:gd name="T19" fmla="*/ 814 h 837"/>
                  <a:gd name="T20" fmla="*/ 367 w 540"/>
                  <a:gd name="T21" fmla="*/ 799 h 837"/>
                  <a:gd name="T22" fmla="*/ 365 w 540"/>
                  <a:gd name="T23" fmla="*/ 786 h 837"/>
                  <a:gd name="T24" fmla="*/ 365 w 540"/>
                  <a:gd name="T25" fmla="*/ 778 h 837"/>
                  <a:gd name="T26" fmla="*/ 367 w 540"/>
                  <a:gd name="T27" fmla="*/ 769 h 837"/>
                  <a:gd name="T28" fmla="*/ 367 w 540"/>
                  <a:gd name="T29" fmla="*/ 754 h 837"/>
                  <a:gd name="T30" fmla="*/ 367 w 540"/>
                  <a:gd name="T31" fmla="*/ 748 h 837"/>
                  <a:gd name="T32" fmla="*/ 370 w 540"/>
                  <a:gd name="T33" fmla="*/ 741 h 837"/>
                  <a:gd name="T34" fmla="*/ 367 w 540"/>
                  <a:gd name="T35" fmla="*/ 728 h 837"/>
                  <a:gd name="T36" fmla="*/ 370 w 540"/>
                  <a:gd name="T37" fmla="*/ 718 h 837"/>
                  <a:gd name="T38" fmla="*/ 378 w 540"/>
                  <a:gd name="T39" fmla="*/ 715 h 837"/>
                  <a:gd name="T40" fmla="*/ 386 w 540"/>
                  <a:gd name="T41" fmla="*/ 713 h 837"/>
                  <a:gd name="T42" fmla="*/ 391 w 540"/>
                  <a:gd name="T43" fmla="*/ 716 h 837"/>
                  <a:gd name="T44" fmla="*/ 399 w 540"/>
                  <a:gd name="T45" fmla="*/ 716 h 837"/>
                  <a:gd name="T46" fmla="*/ 406 w 540"/>
                  <a:gd name="T47" fmla="*/ 724 h 837"/>
                  <a:gd name="T48" fmla="*/ 408 w 540"/>
                  <a:gd name="T49" fmla="*/ 731 h 837"/>
                  <a:gd name="T50" fmla="*/ 416 w 540"/>
                  <a:gd name="T51" fmla="*/ 733 h 837"/>
                  <a:gd name="T52" fmla="*/ 423 w 540"/>
                  <a:gd name="T53" fmla="*/ 724 h 837"/>
                  <a:gd name="T54" fmla="*/ 431 w 540"/>
                  <a:gd name="T55" fmla="*/ 715 h 837"/>
                  <a:gd name="T56" fmla="*/ 446 w 540"/>
                  <a:gd name="T57" fmla="*/ 630 h 837"/>
                  <a:gd name="T58" fmla="*/ 540 w 540"/>
                  <a:gd name="T59" fmla="*/ 98 h 837"/>
                  <a:gd name="T60" fmla="*/ 434 w 540"/>
                  <a:gd name="T61" fmla="*/ 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0" h="837">
                    <a:moveTo>
                      <a:pt x="434" y="79"/>
                    </a:moveTo>
                    <a:lnTo>
                      <a:pt x="308" y="53"/>
                    </a:lnTo>
                    <a:lnTo>
                      <a:pt x="213" y="32"/>
                    </a:lnTo>
                    <a:lnTo>
                      <a:pt x="77" y="0"/>
                    </a:lnTo>
                    <a:lnTo>
                      <a:pt x="19" y="243"/>
                    </a:lnTo>
                    <a:lnTo>
                      <a:pt x="0" y="314"/>
                    </a:lnTo>
                    <a:lnTo>
                      <a:pt x="250" y="681"/>
                    </a:lnTo>
                    <a:lnTo>
                      <a:pt x="357" y="837"/>
                    </a:lnTo>
                    <a:lnTo>
                      <a:pt x="359" y="822"/>
                    </a:lnTo>
                    <a:lnTo>
                      <a:pt x="365" y="814"/>
                    </a:lnTo>
                    <a:lnTo>
                      <a:pt x="367" y="799"/>
                    </a:lnTo>
                    <a:lnTo>
                      <a:pt x="365" y="786"/>
                    </a:lnTo>
                    <a:lnTo>
                      <a:pt x="365" y="778"/>
                    </a:lnTo>
                    <a:lnTo>
                      <a:pt x="367" y="769"/>
                    </a:lnTo>
                    <a:lnTo>
                      <a:pt x="367" y="754"/>
                    </a:lnTo>
                    <a:lnTo>
                      <a:pt x="367" y="748"/>
                    </a:lnTo>
                    <a:lnTo>
                      <a:pt x="370" y="741"/>
                    </a:lnTo>
                    <a:lnTo>
                      <a:pt x="367" y="728"/>
                    </a:lnTo>
                    <a:lnTo>
                      <a:pt x="370" y="718"/>
                    </a:lnTo>
                    <a:lnTo>
                      <a:pt x="378" y="715"/>
                    </a:lnTo>
                    <a:lnTo>
                      <a:pt x="386" y="713"/>
                    </a:lnTo>
                    <a:lnTo>
                      <a:pt x="391" y="716"/>
                    </a:lnTo>
                    <a:lnTo>
                      <a:pt x="399" y="716"/>
                    </a:lnTo>
                    <a:lnTo>
                      <a:pt x="406" y="724"/>
                    </a:lnTo>
                    <a:lnTo>
                      <a:pt x="408" y="731"/>
                    </a:lnTo>
                    <a:lnTo>
                      <a:pt x="416" y="733"/>
                    </a:lnTo>
                    <a:lnTo>
                      <a:pt x="423" y="724"/>
                    </a:lnTo>
                    <a:lnTo>
                      <a:pt x="431" y="715"/>
                    </a:lnTo>
                    <a:lnTo>
                      <a:pt x="446" y="630"/>
                    </a:lnTo>
                    <a:lnTo>
                      <a:pt x="540" y="98"/>
                    </a:lnTo>
                    <a:lnTo>
                      <a:pt x="434" y="79"/>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7" name="Freeform 22">
                <a:extLst>
                  <a:ext uri="{FF2B5EF4-FFF2-40B4-BE49-F238E27FC236}">
                    <a16:creationId xmlns:a16="http://schemas.microsoft.com/office/drawing/2014/main" id="{69FD0FFD-C870-E247-846F-A2D675431E17}"/>
                  </a:ext>
                </a:extLst>
              </p:cNvPr>
              <p:cNvSpPr>
                <a:spLocks/>
              </p:cNvSpPr>
              <p:nvPr/>
            </p:nvSpPr>
            <p:spPr bwMode="auto">
              <a:xfrm>
                <a:off x="2422494" y="3089450"/>
                <a:ext cx="824423" cy="878836"/>
              </a:xfrm>
              <a:custGeom>
                <a:avLst/>
                <a:gdLst>
                  <a:gd name="T0" fmla="*/ 456 w 573"/>
                  <a:gd name="T1" fmla="*/ 51 h 673"/>
                  <a:gd name="T2" fmla="*/ 231 w 573"/>
                  <a:gd name="T3" fmla="*/ 15 h 673"/>
                  <a:gd name="T4" fmla="*/ 139 w 573"/>
                  <a:gd name="T5" fmla="*/ 85 h 673"/>
                  <a:gd name="T6" fmla="*/ 124 w 573"/>
                  <a:gd name="T7" fmla="*/ 103 h 673"/>
                  <a:gd name="T8" fmla="*/ 114 w 573"/>
                  <a:gd name="T9" fmla="*/ 94 h 673"/>
                  <a:gd name="T10" fmla="*/ 99 w 573"/>
                  <a:gd name="T11" fmla="*/ 86 h 673"/>
                  <a:gd name="T12" fmla="*/ 86 w 573"/>
                  <a:gd name="T13" fmla="*/ 85 h 673"/>
                  <a:gd name="T14" fmla="*/ 75 w 573"/>
                  <a:gd name="T15" fmla="*/ 98 h 673"/>
                  <a:gd name="T16" fmla="*/ 75 w 573"/>
                  <a:gd name="T17" fmla="*/ 118 h 673"/>
                  <a:gd name="T18" fmla="*/ 75 w 573"/>
                  <a:gd name="T19" fmla="*/ 139 h 673"/>
                  <a:gd name="T20" fmla="*/ 73 w 573"/>
                  <a:gd name="T21" fmla="*/ 156 h 673"/>
                  <a:gd name="T22" fmla="*/ 73 w 573"/>
                  <a:gd name="T23" fmla="*/ 184 h 673"/>
                  <a:gd name="T24" fmla="*/ 65 w 573"/>
                  <a:gd name="T25" fmla="*/ 207 h 673"/>
                  <a:gd name="T26" fmla="*/ 63 w 573"/>
                  <a:gd name="T27" fmla="*/ 220 h 673"/>
                  <a:gd name="T28" fmla="*/ 75 w 573"/>
                  <a:gd name="T29" fmla="*/ 244 h 673"/>
                  <a:gd name="T30" fmla="*/ 78 w 573"/>
                  <a:gd name="T31" fmla="*/ 258 h 673"/>
                  <a:gd name="T32" fmla="*/ 90 w 573"/>
                  <a:gd name="T33" fmla="*/ 280 h 673"/>
                  <a:gd name="T34" fmla="*/ 88 w 573"/>
                  <a:gd name="T35" fmla="*/ 293 h 673"/>
                  <a:gd name="T36" fmla="*/ 62 w 573"/>
                  <a:gd name="T37" fmla="*/ 312 h 673"/>
                  <a:gd name="T38" fmla="*/ 52 w 573"/>
                  <a:gd name="T39" fmla="*/ 329 h 673"/>
                  <a:gd name="T40" fmla="*/ 48 w 573"/>
                  <a:gd name="T41" fmla="*/ 348 h 673"/>
                  <a:gd name="T42" fmla="*/ 33 w 573"/>
                  <a:gd name="T43" fmla="*/ 372 h 673"/>
                  <a:gd name="T44" fmla="*/ 22 w 573"/>
                  <a:gd name="T45" fmla="*/ 383 h 673"/>
                  <a:gd name="T46" fmla="*/ 24 w 573"/>
                  <a:gd name="T47" fmla="*/ 399 h 673"/>
                  <a:gd name="T48" fmla="*/ 22 w 573"/>
                  <a:gd name="T49" fmla="*/ 412 h 673"/>
                  <a:gd name="T50" fmla="*/ 37 w 573"/>
                  <a:gd name="T51" fmla="*/ 419 h 673"/>
                  <a:gd name="T52" fmla="*/ 37 w 573"/>
                  <a:gd name="T53" fmla="*/ 436 h 673"/>
                  <a:gd name="T54" fmla="*/ 28 w 573"/>
                  <a:gd name="T55" fmla="*/ 447 h 673"/>
                  <a:gd name="T56" fmla="*/ 18 w 573"/>
                  <a:gd name="T57" fmla="*/ 446 h 673"/>
                  <a:gd name="T58" fmla="*/ 13 w 573"/>
                  <a:gd name="T59" fmla="*/ 446 h 673"/>
                  <a:gd name="T60" fmla="*/ 0 w 573"/>
                  <a:gd name="T61" fmla="*/ 468 h 673"/>
                  <a:gd name="T62" fmla="*/ 199 w 573"/>
                  <a:gd name="T63" fmla="*/ 583 h 673"/>
                  <a:gd name="T64" fmla="*/ 451 w 573"/>
                  <a:gd name="T65" fmla="*/ 667 h 673"/>
                  <a:gd name="T66" fmla="*/ 498 w 573"/>
                  <a:gd name="T67" fmla="*/ 66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673">
                    <a:moveTo>
                      <a:pt x="573" y="66"/>
                    </a:moveTo>
                    <a:lnTo>
                      <a:pt x="456" y="51"/>
                    </a:lnTo>
                    <a:lnTo>
                      <a:pt x="345" y="34"/>
                    </a:lnTo>
                    <a:lnTo>
                      <a:pt x="231" y="15"/>
                    </a:lnTo>
                    <a:lnTo>
                      <a:pt x="154" y="0"/>
                    </a:lnTo>
                    <a:lnTo>
                      <a:pt x="139" y="85"/>
                    </a:lnTo>
                    <a:lnTo>
                      <a:pt x="131" y="94"/>
                    </a:lnTo>
                    <a:lnTo>
                      <a:pt x="124" y="103"/>
                    </a:lnTo>
                    <a:lnTo>
                      <a:pt x="116" y="101"/>
                    </a:lnTo>
                    <a:lnTo>
                      <a:pt x="114" y="94"/>
                    </a:lnTo>
                    <a:lnTo>
                      <a:pt x="107" y="86"/>
                    </a:lnTo>
                    <a:lnTo>
                      <a:pt x="99" y="86"/>
                    </a:lnTo>
                    <a:lnTo>
                      <a:pt x="94" y="83"/>
                    </a:lnTo>
                    <a:lnTo>
                      <a:pt x="86" y="85"/>
                    </a:lnTo>
                    <a:lnTo>
                      <a:pt x="78" y="88"/>
                    </a:lnTo>
                    <a:lnTo>
                      <a:pt x="75" y="98"/>
                    </a:lnTo>
                    <a:lnTo>
                      <a:pt x="78" y="111"/>
                    </a:lnTo>
                    <a:lnTo>
                      <a:pt x="75" y="118"/>
                    </a:lnTo>
                    <a:lnTo>
                      <a:pt x="75" y="124"/>
                    </a:lnTo>
                    <a:lnTo>
                      <a:pt x="75" y="139"/>
                    </a:lnTo>
                    <a:lnTo>
                      <a:pt x="73" y="148"/>
                    </a:lnTo>
                    <a:lnTo>
                      <a:pt x="73" y="156"/>
                    </a:lnTo>
                    <a:lnTo>
                      <a:pt x="75" y="169"/>
                    </a:lnTo>
                    <a:lnTo>
                      <a:pt x="73" y="184"/>
                    </a:lnTo>
                    <a:lnTo>
                      <a:pt x="67" y="192"/>
                    </a:lnTo>
                    <a:lnTo>
                      <a:pt x="65" y="207"/>
                    </a:lnTo>
                    <a:lnTo>
                      <a:pt x="63" y="212"/>
                    </a:lnTo>
                    <a:lnTo>
                      <a:pt x="63" y="220"/>
                    </a:lnTo>
                    <a:lnTo>
                      <a:pt x="71" y="235"/>
                    </a:lnTo>
                    <a:lnTo>
                      <a:pt x="75" y="244"/>
                    </a:lnTo>
                    <a:lnTo>
                      <a:pt x="75" y="250"/>
                    </a:lnTo>
                    <a:lnTo>
                      <a:pt x="78" y="258"/>
                    </a:lnTo>
                    <a:lnTo>
                      <a:pt x="77" y="265"/>
                    </a:lnTo>
                    <a:lnTo>
                      <a:pt x="90" y="280"/>
                    </a:lnTo>
                    <a:lnTo>
                      <a:pt x="95" y="286"/>
                    </a:lnTo>
                    <a:lnTo>
                      <a:pt x="88" y="293"/>
                    </a:lnTo>
                    <a:lnTo>
                      <a:pt x="65" y="306"/>
                    </a:lnTo>
                    <a:lnTo>
                      <a:pt x="62" y="312"/>
                    </a:lnTo>
                    <a:lnTo>
                      <a:pt x="56" y="316"/>
                    </a:lnTo>
                    <a:lnTo>
                      <a:pt x="52" y="329"/>
                    </a:lnTo>
                    <a:lnTo>
                      <a:pt x="52" y="342"/>
                    </a:lnTo>
                    <a:lnTo>
                      <a:pt x="48" y="348"/>
                    </a:lnTo>
                    <a:lnTo>
                      <a:pt x="45" y="357"/>
                    </a:lnTo>
                    <a:lnTo>
                      <a:pt x="33" y="372"/>
                    </a:lnTo>
                    <a:lnTo>
                      <a:pt x="26" y="378"/>
                    </a:lnTo>
                    <a:lnTo>
                      <a:pt x="22" y="383"/>
                    </a:lnTo>
                    <a:lnTo>
                      <a:pt x="26" y="391"/>
                    </a:lnTo>
                    <a:lnTo>
                      <a:pt x="24" y="399"/>
                    </a:lnTo>
                    <a:lnTo>
                      <a:pt x="22" y="406"/>
                    </a:lnTo>
                    <a:lnTo>
                      <a:pt x="22" y="412"/>
                    </a:lnTo>
                    <a:lnTo>
                      <a:pt x="30" y="415"/>
                    </a:lnTo>
                    <a:lnTo>
                      <a:pt x="37" y="419"/>
                    </a:lnTo>
                    <a:lnTo>
                      <a:pt x="37" y="425"/>
                    </a:lnTo>
                    <a:lnTo>
                      <a:pt x="37" y="436"/>
                    </a:lnTo>
                    <a:lnTo>
                      <a:pt x="30" y="442"/>
                    </a:lnTo>
                    <a:lnTo>
                      <a:pt x="28" y="447"/>
                    </a:lnTo>
                    <a:lnTo>
                      <a:pt x="22" y="447"/>
                    </a:lnTo>
                    <a:lnTo>
                      <a:pt x="18" y="446"/>
                    </a:lnTo>
                    <a:lnTo>
                      <a:pt x="15" y="446"/>
                    </a:lnTo>
                    <a:lnTo>
                      <a:pt x="13" y="446"/>
                    </a:lnTo>
                    <a:lnTo>
                      <a:pt x="1" y="461"/>
                    </a:lnTo>
                    <a:lnTo>
                      <a:pt x="0" y="468"/>
                    </a:lnTo>
                    <a:lnTo>
                      <a:pt x="20" y="479"/>
                    </a:lnTo>
                    <a:lnTo>
                      <a:pt x="199" y="583"/>
                    </a:lnTo>
                    <a:lnTo>
                      <a:pt x="315" y="649"/>
                    </a:lnTo>
                    <a:lnTo>
                      <a:pt x="451" y="667"/>
                    </a:lnTo>
                    <a:lnTo>
                      <a:pt x="496" y="673"/>
                    </a:lnTo>
                    <a:lnTo>
                      <a:pt x="498" y="669"/>
                    </a:lnTo>
                    <a:lnTo>
                      <a:pt x="573" y="66"/>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8" name="Freeform 23">
                <a:extLst>
                  <a:ext uri="{FF2B5EF4-FFF2-40B4-BE49-F238E27FC236}">
                    <a16:creationId xmlns:a16="http://schemas.microsoft.com/office/drawing/2014/main" id="{761F1E75-1BC4-6D4F-8702-DE333A034F3E}"/>
                  </a:ext>
                </a:extLst>
              </p:cNvPr>
              <p:cNvSpPr>
                <a:spLocks/>
              </p:cNvSpPr>
              <p:nvPr/>
            </p:nvSpPr>
            <p:spPr bwMode="auto">
              <a:xfrm>
                <a:off x="2445515" y="1383456"/>
                <a:ext cx="728025" cy="1059420"/>
              </a:xfrm>
              <a:custGeom>
                <a:avLst/>
                <a:gdLst>
                  <a:gd name="T0" fmla="*/ 100 w 506"/>
                  <a:gd name="T1" fmla="*/ 267 h 818"/>
                  <a:gd name="T2" fmla="*/ 100 w 506"/>
                  <a:gd name="T3" fmla="*/ 287 h 818"/>
                  <a:gd name="T4" fmla="*/ 100 w 506"/>
                  <a:gd name="T5" fmla="*/ 314 h 818"/>
                  <a:gd name="T6" fmla="*/ 104 w 506"/>
                  <a:gd name="T7" fmla="*/ 331 h 818"/>
                  <a:gd name="T8" fmla="*/ 121 w 506"/>
                  <a:gd name="T9" fmla="*/ 348 h 818"/>
                  <a:gd name="T10" fmla="*/ 119 w 506"/>
                  <a:gd name="T11" fmla="*/ 368 h 818"/>
                  <a:gd name="T12" fmla="*/ 93 w 506"/>
                  <a:gd name="T13" fmla="*/ 408 h 818"/>
                  <a:gd name="T14" fmla="*/ 79 w 506"/>
                  <a:gd name="T15" fmla="*/ 427 h 818"/>
                  <a:gd name="T16" fmla="*/ 70 w 506"/>
                  <a:gd name="T17" fmla="*/ 440 h 818"/>
                  <a:gd name="T18" fmla="*/ 49 w 506"/>
                  <a:gd name="T19" fmla="*/ 460 h 818"/>
                  <a:gd name="T20" fmla="*/ 38 w 506"/>
                  <a:gd name="T21" fmla="*/ 489 h 818"/>
                  <a:gd name="T22" fmla="*/ 47 w 506"/>
                  <a:gd name="T23" fmla="*/ 494 h 818"/>
                  <a:gd name="T24" fmla="*/ 59 w 506"/>
                  <a:gd name="T25" fmla="*/ 505 h 818"/>
                  <a:gd name="T26" fmla="*/ 53 w 506"/>
                  <a:gd name="T27" fmla="*/ 522 h 818"/>
                  <a:gd name="T28" fmla="*/ 44 w 506"/>
                  <a:gd name="T29" fmla="*/ 539 h 818"/>
                  <a:gd name="T30" fmla="*/ 0 w 506"/>
                  <a:gd name="T31" fmla="*/ 735 h 818"/>
                  <a:gd name="T32" fmla="*/ 232 w 506"/>
                  <a:gd name="T33" fmla="*/ 780 h 818"/>
                  <a:gd name="T34" fmla="*/ 375 w 506"/>
                  <a:gd name="T35" fmla="*/ 804 h 818"/>
                  <a:gd name="T36" fmla="*/ 506 w 506"/>
                  <a:gd name="T37" fmla="*/ 551 h 818"/>
                  <a:gd name="T38" fmla="*/ 495 w 506"/>
                  <a:gd name="T39" fmla="*/ 537 h 818"/>
                  <a:gd name="T40" fmla="*/ 484 w 506"/>
                  <a:gd name="T41" fmla="*/ 522 h 818"/>
                  <a:gd name="T42" fmla="*/ 472 w 506"/>
                  <a:gd name="T43" fmla="*/ 541 h 818"/>
                  <a:gd name="T44" fmla="*/ 453 w 506"/>
                  <a:gd name="T45" fmla="*/ 539 h 818"/>
                  <a:gd name="T46" fmla="*/ 433 w 506"/>
                  <a:gd name="T47" fmla="*/ 536 h 818"/>
                  <a:gd name="T48" fmla="*/ 414 w 506"/>
                  <a:gd name="T49" fmla="*/ 532 h 818"/>
                  <a:gd name="T50" fmla="*/ 401 w 506"/>
                  <a:gd name="T51" fmla="*/ 537 h 818"/>
                  <a:gd name="T52" fmla="*/ 380 w 506"/>
                  <a:gd name="T53" fmla="*/ 532 h 818"/>
                  <a:gd name="T54" fmla="*/ 371 w 506"/>
                  <a:gd name="T55" fmla="*/ 543 h 818"/>
                  <a:gd name="T56" fmla="*/ 361 w 506"/>
                  <a:gd name="T57" fmla="*/ 537 h 818"/>
                  <a:gd name="T58" fmla="*/ 359 w 506"/>
                  <a:gd name="T59" fmla="*/ 522 h 818"/>
                  <a:gd name="T60" fmla="*/ 358 w 506"/>
                  <a:gd name="T61" fmla="*/ 509 h 818"/>
                  <a:gd name="T62" fmla="*/ 346 w 506"/>
                  <a:gd name="T63" fmla="*/ 490 h 818"/>
                  <a:gd name="T64" fmla="*/ 333 w 506"/>
                  <a:gd name="T65" fmla="*/ 487 h 818"/>
                  <a:gd name="T66" fmla="*/ 335 w 506"/>
                  <a:gd name="T67" fmla="*/ 470 h 818"/>
                  <a:gd name="T68" fmla="*/ 333 w 506"/>
                  <a:gd name="T69" fmla="*/ 455 h 818"/>
                  <a:gd name="T70" fmla="*/ 322 w 506"/>
                  <a:gd name="T71" fmla="*/ 436 h 818"/>
                  <a:gd name="T72" fmla="*/ 320 w 506"/>
                  <a:gd name="T73" fmla="*/ 402 h 818"/>
                  <a:gd name="T74" fmla="*/ 311 w 506"/>
                  <a:gd name="T75" fmla="*/ 391 h 818"/>
                  <a:gd name="T76" fmla="*/ 277 w 506"/>
                  <a:gd name="T77" fmla="*/ 406 h 818"/>
                  <a:gd name="T78" fmla="*/ 262 w 506"/>
                  <a:gd name="T79" fmla="*/ 395 h 818"/>
                  <a:gd name="T80" fmla="*/ 269 w 506"/>
                  <a:gd name="T81" fmla="*/ 381 h 818"/>
                  <a:gd name="T82" fmla="*/ 271 w 506"/>
                  <a:gd name="T83" fmla="*/ 366 h 818"/>
                  <a:gd name="T84" fmla="*/ 281 w 506"/>
                  <a:gd name="T85" fmla="*/ 351 h 818"/>
                  <a:gd name="T86" fmla="*/ 281 w 506"/>
                  <a:gd name="T87" fmla="*/ 338 h 818"/>
                  <a:gd name="T88" fmla="*/ 284 w 506"/>
                  <a:gd name="T89" fmla="*/ 325 h 818"/>
                  <a:gd name="T90" fmla="*/ 292 w 506"/>
                  <a:gd name="T91" fmla="*/ 302 h 818"/>
                  <a:gd name="T92" fmla="*/ 294 w 506"/>
                  <a:gd name="T93" fmla="*/ 280 h 818"/>
                  <a:gd name="T94" fmla="*/ 277 w 506"/>
                  <a:gd name="T95" fmla="*/ 276 h 818"/>
                  <a:gd name="T96" fmla="*/ 273 w 506"/>
                  <a:gd name="T97" fmla="*/ 270 h 818"/>
                  <a:gd name="T98" fmla="*/ 262 w 506"/>
                  <a:gd name="T99" fmla="*/ 257 h 818"/>
                  <a:gd name="T100" fmla="*/ 262 w 506"/>
                  <a:gd name="T101" fmla="*/ 246 h 818"/>
                  <a:gd name="T102" fmla="*/ 249 w 506"/>
                  <a:gd name="T103" fmla="*/ 225 h 818"/>
                  <a:gd name="T104" fmla="*/ 241 w 506"/>
                  <a:gd name="T105" fmla="*/ 212 h 818"/>
                  <a:gd name="T106" fmla="*/ 228 w 506"/>
                  <a:gd name="T107" fmla="*/ 199 h 818"/>
                  <a:gd name="T108" fmla="*/ 215 w 506"/>
                  <a:gd name="T109" fmla="*/ 180 h 818"/>
                  <a:gd name="T110" fmla="*/ 218 w 506"/>
                  <a:gd name="T111" fmla="*/ 171 h 818"/>
                  <a:gd name="T112" fmla="*/ 220 w 506"/>
                  <a:gd name="T113" fmla="*/ 158 h 818"/>
                  <a:gd name="T114" fmla="*/ 215 w 506"/>
                  <a:gd name="T115" fmla="*/ 139 h 818"/>
                  <a:gd name="T116" fmla="*/ 222 w 506"/>
                  <a:gd name="T117" fmla="*/ 17 h 818"/>
                  <a:gd name="T118" fmla="*/ 207 w 506"/>
                  <a:gd name="T119" fmla="*/ 11 h 818"/>
                  <a:gd name="T120" fmla="*/ 153 w 506"/>
                  <a:gd name="T121" fmla="*/ 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6" h="818">
                    <a:moveTo>
                      <a:pt x="102" y="244"/>
                    </a:moveTo>
                    <a:lnTo>
                      <a:pt x="100" y="267"/>
                    </a:lnTo>
                    <a:lnTo>
                      <a:pt x="96" y="272"/>
                    </a:lnTo>
                    <a:lnTo>
                      <a:pt x="100" y="287"/>
                    </a:lnTo>
                    <a:lnTo>
                      <a:pt x="98" y="308"/>
                    </a:lnTo>
                    <a:lnTo>
                      <a:pt x="100" y="314"/>
                    </a:lnTo>
                    <a:lnTo>
                      <a:pt x="100" y="323"/>
                    </a:lnTo>
                    <a:lnTo>
                      <a:pt x="104" y="331"/>
                    </a:lnTo>
                    <a:lnTo>
                      <a:pt x="106" y="334"/>
                    </a:lnTo>
                    <a:lnTo>
                      <a:pt x="121" y="348"/>
                    </a:lnTo>
                    <a:lnTo>
                      <a:pt x="123" y="361"/>
                    </a:lnTo>
                    <a:lnTo>
                      <a:pt x="119" y="368"/>
                    </a:lnTo>
                    <a:lnTo>
                      <a:pt x="102" y="385"/>
                    </a:lnTo>
                    <a:lnTo>
                      <a:pt x="93" y="408"/>
                    </a:lnTo>
                    <a:lnTo>
                      <a:pt x="79" y="421"/>
                    </a:lnTo>
                    <a:lnTo>
                      <a:pt x="79" y="427"/>
                    </a:lnTo>
                    <a:lnTo>
                      <a:pt x="76" y="434"/>
                    </a:lnTo>
                    <a:lnTo>
                      <a:pt x="70" y="440"/>
                    </a:lnTo>
                    <a:lnTo>
                      <a:pt x="59" y="447"/>
                    </a:lnTo>
                    <a:lnTo>
                      <a:pt x="49" y="460"/>
                    </a:lnTo>
                    <a:lnTo>
                      <a:pt x="44" y="468"/>
                    </a:lnTo>
                    <a:lnTo>
                      <a:pt x="38" y="489"/>
                    </a:lnTo>
                    <a:lnTo>
                      <a:pt x="42" y="492"/>
                    </a:lnTo>
                    <a:lnTo>
                      <a:pt x="47" y="494"/>
                    </a:lnTo>
                    <a:lnTo>
                      <a:pt x="55" y="500"/>
                    </a:lnTo>
                    <a:lnTo>
                      <a:pt x="59" y="505"/>
                    </a:lnTo>
                    <a:lnTo>
                      <a:pt x="53" y="513"/>
                    </a:lnTo>
                    <a:lnTo>
                      <a:pt x="53" y="522"/>
                    </a:lnTo>
                    <a:lnTo>
                      <a:pt x="46" y="536"/>
                    </a:lnTo>
                    <a:lnTo>
                      <a:pt x="44" y="539"/>
                    </a:lnTo>
                    <a:lnTo>
                      <a:pt x="40" y="543"/>
                    </a:lnTo>
                    <a:lnTo>
                      <a:pt x="0" y="735"/>
                    </a:lnTo>
                    <a:lnTo>
                      <a:pt x="126" y="761"/>
                    </a:lnTo>
                    <a:lnTo>
                      <a:pt x="232" y="780"/>
                    </a:lnTo>
                    <a:lnTo>
                      <a:pt x="264" y="786"/>
                    </a:lnTo>
                    <a:lnTo>
                      <a:pt x="375" y="804"/>
                    </a:lnTo>
                    <a:lnTo>
                      <a:pt x="467" y="818"/>
                    </a:lnTo>
                    <a:lnTo>
                      <a:pt x="506" y="551"/>
                    </a:lnTo>
                    <a:lnTo>
                      <a:pt x="499" y="545"/>
                    </a:lnTo>
                    <a:lnTo>
                      <a:pt x="495" y="537"/>
                    </a:lnTo>
                    <a:lnTo>
                      <a:pt x="491" y="524"/>
                    </a:lnTo>
                    <a:lnTo>
                      <a:pt x="484" y="522"/>
                    </a:lnTo>
                    <a:lnTo>
                      <a:pt x="472" y="536"/>
                    </a:lnTo>
                    <a:lnTo>
                      <a:pt x="472" y="541"/>
                    </a:lnTo>
                    <a:lnTo>
                      <a:pt x="459" y="537"/>
                    </a:lnTo>
                    <a:lnTo>
                      <a:pt x="453" y="539"/>
                    </a:lnTo>
                    <a:lnTo>
                      <a:pt x="446" y="536"/>
                    </a:lnTo>
                    <a:lnTo>
                      <a:pt x="433" y="536"/>
                    </a:lnTo>
                    <a:lnTo>
                      <a:pt x="418" y="530"/>
                    </a:lnTo>
                    <a:lnTo>
                      <a:pt x="414" y="532"/>
                    </a:lnTo>
                    <a:lnTo>
                      <a:pt x="406" y="537"/>
                    </a:lnTo>
                    <a:lnTo>
                      <a:pt x="401" y="537"/>
                    </a:lnTo>
                    <a:lnTo>
                      <a:pt x="393" y="534"/>
                    </a:lnTo>
                    <a:lnTo>
                      <a:pt x="380" y="532"/>
                    </a:lnTo>
                    <a:lnTo>
                      <a:pt x="373" y="536"/>
                    </a:lnTo>
                    <a:lnTo>
                      <a:pt x="371" y="543"/>
                    </a:lnTo>
                    <a:lnTo>
                      <a:pt x="369" y="543"/>
                    </a:lnTo>
                    <a:lnTo>
                      <a:pt x="361" y="537"/>
                    </a:lnTo>
                    <a:lnTo>
                      <a:pt x="358" y="530"/>
                    </a:lnTo>
                    <a:lnTo>
                      <a:pt x="359" y="522"/>
                    </a:lnTo>
                    <a:lnTo>
                      <a:pt x="356" y="517"/>
                    </a:lnTo>
                    <a:lnTo>
                      <a:pt x="358" y="509"/>
                    </a:lnTo>
                    <a:lnTo>
                      <a:pt x="354" y="498"/>
                    </a:lnTo>
                    <a:lnTo>
                      <a:pt x="346" y="490"/>
                    </a:lnTo>
                    <a:lnTo>
                      <a:pt x="339" y="492"/>
                    </a:lnTo>
                    <a:lnTo>
                      <a:pt x="333" y="487"/>
                    </a:lnTo>
                    <a:lnTo>
                      <a:pt x="331" y="479"/>
                    </a:lnTo>
                    <a:lnTo>
                      <a:pt x="335" y="470"/>
                    </a:lnTo>
                    <a:lnTo>
                      <a:pt x="335" y="462"/>
                    </a:lnTo>
                    <a:lnTo>
                      <a:pt x="333" y="455"/>
                    </a:lnTo>
                    <a:lnTo>
                      <a:pt x="328" y="449"/>
                    </a:lnTo>
                    <a:lnTo>
                      <a:pt x="322" y="436"/>
                    </a:lnTo>
                    <a:lnTo>
                      <a:pt x="320" y="417"/>
                    </a:lnTo>
                    <a:lnTo>
                      <a:pt x="320" y="402"/>
                    </a:lnTo>
                    <a:lnTo>
                      <a:pt x="312" y="396"/>
                    </a:lnTo>
                    <a:lnTo>
                      <a:pt x="311" y="391"/>
                    </a:lnTo>
                    <a:lnTo>
                      <a:pt x="284" y="406"/>
                    </a:lnTo>
                    <a:lnTo>
                      <a:pt x="277" y="406"/>
                    </a:lnTo>
                    <a:lnTo>
                      <a:pt x="271" y="396"/>
                    </a:lnTo>
                    <a:lnTo>
                      <a:pt x="262" y="395"/>
                    </a:lnTo>
                    <a:lnTo>
                      <a:pt x="264" y="387"/>
                    </a:lnTo>
                    <a:lnTo>
                      <a:pt x="269" y="381"/>
                    </a:lnTo>
                    <a:lnTo>
                      <a:pt x="267" y="374"/>
                    </a:lnTo>
                    <a:lnTo>
                      <a:pt x="271" y="366"/>
                    </a:lnTo>
                    <a:lnTo>
                      <a:pt x="279" y="366"/>
                    </a:lnTo>
                    <a:lnTo>
                      <a:pt x="281" y="351"/>
                    </a:lnTo>
                    <a:lnTo>
                      <a:pt x="277" y="346"/>
                    </a:lnTo>
                    <a:lnTo>
                      <a:pt x="281" y="338"/>
                    </a:lnTo>
                    <a:lnTo>
                      <a:pt x="279" y="331"/>
                    </a:lnTo>
                    <a:lnTo>
                      <a:pt x="284" y="325"/>
                    </a:lnTo>
                    <a:lnTo>
                      <a:pt x="286" y="317"/>
                    </a:lnTo>
                    <a:lnTo>
                      <a:pt x="292" y="302"/>
                    </a:lnTo>
                    <a:lnTo>
                      <a:pt x="299" y="282"/>
                    </a:lnTo>
                    <a:lnTo>
                      <a:pt x="294" y="280"/>
                    </a:lnTo>
                    <a:lnTo>
                      <a:pt x="284" y="280"/>
                    </a:lnTo>
                    <a:lnTo>
                      <a:pt x="277" y="276"/>
                    </a:lnTo>
                    <a:lnTo>
                      <a:pt x="279" y="270"/>
                    </a:lnTo>
                    <a:lnTo>
                      <a:pt x="273" y="270"/>
                    </a:lnTo>
                    <a:lnTo>
                      <a:pt x="269" y="263"/>
                    </a:lnTo>
                    <a:lnTo>
                      <a:pt x="262" y="257"/>
                    </a:lnTo>
                    <a:lnTo>
                      <a:pt x="262" y="250"/>
                    </a:lnTo>
                    <a:lnTo>
                      <a:pt x="262" y="246"/>
                    </a:lnTo>
                    <a:lnTo>
                      <a:pt x="256" y="240"/>
                    </a:lnTo>
                    <a:lnTo>
                      <a:pt x="249" y="225"/>
                    </a:lnTo>
                    <a:lnTo>
                      <a:pt x="245" y="218"/>
                    </a:lnTo>
                    <a:lnTo>
                      <a:pt x="241" y="212"/>
                    </a:lnTo>
                    <a:lnTo>
                      <a:pt x="239" y="205"/>
                    </a:lnTo>
                    <a:lnTo>
                      <a:pt x="228" y="199"/>
                    </a:lnTo>
                    <a:lnTo>
                      <a:pt x="226" y="193"/>
                    </a:lnTo>
                    <a:lnTo>
                      <a:pt x="215" y="180"/>
                    </a:lnTo>
                    <a:lnTo>
                      <a:pt x="222" y="178"/>
                    </a:lnTo>
                    <a:lnTo>
                      <a:pt x="218" y="171"/>
                    </a:lnTo>
                    <a:lnTo>
                      <a:pt x="220" y="163"/>
                    </a:lnTo>
                    <a:lnTo>
                      <a:pt x="220" y="158"/>
                    </a:lnTo>
                    <a:lnTo>
                      <a:pt x="215" y="143"/>
                    </a:lnTo>
                    <a:lnTo>
                      <a:pt x="215" y="139"/>
                    </a:lnTo>
                    <a:lnTo>
                      <a:pt x="203" y="118"/>
                    </a:lnTo>
                    <a:lnTo>
                      <a:pt x="222" y="17"/>
                    </a:lnTo>
                    <a:lnTo>
                      <a:pt x="224" y="13"/>
                    </a:lnTo>
                    <a:lnTo>
                      <a:pt x="207" y="11"/>
                    </a:lnTo>
                    <a:lnTo>
                      <a:pt x="155" y="0"/>
                    </a:lnTo>
                    <a:lnTo>
                      <a:pt x="153" y="4"/>
                    </a:lnTo>
                    <a:lnTo>
                      <a:pt x="102" y="244"/>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 name="Freeform 24">
                <a:extLst>
                  <a:ext uri="{FF2B5EF4-FFF2-40B4-BE49-F238E27FC236}">
                    <a16:creationId xmlns:a16="http://schemas.microsoft.com/office/drawing/2014/main" id="{1FA72CD1-8146-C14D-967D-524D82382FAB}"/>
                  </a:ext>
                </a:extLst>
              </p:cNvPr>
              <p:cNvSpPr>
                <a:spLocks/>
              </p:cNvSpPr>
              <p:nvPr/>
            </p:nvSpPr>
            <p:spPr bwMode="auto">
              <a:xfrm>
                <a:off x="2644067" y="2394740"/>
                <a:ext cx="680545" cy="780897"/>
              </a:xfrm>
              <a:custGeom>
                <a:avLst/>
                <a:gdLst>
                  <a:gd name="T0" fmla="*/ 314 w 473"/>
                  <a:gd name="T1" fmla="*/ 145 h 598"/>
                  <a:gd name="T2" fmla="*/ 329 w 473"/>
                  <a:gd name="T3" fmla="*/ 38 h 598"/>
                  <a:gd name="T4" fmla="*/ 237 w 473"/>
                  <a:gd name="T5" fmla="*/ 24 h 598"/>
                  <a:gd name="T6" fmla="*/ 126 w 473"/>
                  <a:gd name="T7" fmla="*/ 6 h 598"/>
                  <a:gd name="T8" fmla="*/ 94 w 473"/>
                  <a:gd name="T9" fmla="*/ 0 h 598"/>
                  <a:gd name="T10" fmla="*/ 0 w 473"/>
                  <a:gd name="T11" fmla="*/ 532 h 598"/>
                  <a:gd name="T12" fmla="*/ 77 w 473"/>
                  <a:gd name="T13" fmla="*/ 547 h 598"/>
                  <a:gd name="T14" fmla="*/ 191 w 473"/>
                  <a:gd name="T15" fmla="*/ 566 h 598"/>
                  <a:gd name="T16" fmla="*/ 302 w 473"/>
                  <a:gd name="T17" fmla="*/ 583 h 598"/>
                  <a:gd name="T18" fmla="*/ 419 w 473"/>
                  <a:gd name="T19" fmla="*/ 598 h 598"/>
                  <a:gd name="T20" fmla="*/ 473 w 473"/>
                  <a:gd name="T21" fmla="*/ 167 h 598"/>
                  <a:gd name="T22" fmla="*/ 314 w 473"/>
                  <a:gd name="T23" fmla="*/ 14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598">
                    <a:moveTo>
                      <a:pt x="314" y="145"/>
                    </a:moveTo>
                    <a:lnTo>
                      <a:pt x="329" y="38"/>
                    </a:lnTo>
                    <a:lnTo>
                      <a:pt x="237" y="24"/>
                    </a:lnTo>
                    <a:lnTo>
                      <a:pt x="126" y="6"/>
                    </a:lnTo>
                    <a:lnTo>
                      <a:pt x="94" y="0"/>
                    </a:lnTo>
                    <a:lnTo>
                      <a:pt x="0" y="532"/>
                    </a:lnTo>
                    <a:lnTo>
                      <a:pt x="77" y="547"/>
                    </a:lnTo>
                    <a:lnTo>
                      <a:pt x="191" y="566"/>
                    </a:lnTo>
                    <a:lnTo>
                      <a:pt x="302" y="583"/>
                    </a:lnTo>
                    <a:lnTo>
                      <a:pt x="419" y="598"/>
                    </a:lnTo>
                    <a:lnTo>
                      <a:pt x="473" y="167"/>
                    </a:lnTo>
                    <a:lnTo>
                      <a:pt x="314" y="145"/>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0" name="Freeform 25">
                <a:extLst>
                  <a:ext uri="{FF2B5EF4-FFF2-40B4-BE49-F238E27FC236}">
                    <a16:creationId xmlns:a16="http://schemas.microsoft.com/office/drawing/2014/main" id="{B8A54AD7-0AD2-044C-B90A-E7CEB2A67197}"/>
                  </a:ext>
                </a:extLst>
              </p:cNvPr>
              <p:cNvSpPr>
                <a:spLocks/>
              </p:cNvSpPr>
              <p:nvPr/>
            </p:nvSpPr>
            <p:spPr bwMode="auto">
              <a:xfrm>
                <a:off x="2737588" y="1399502"/>
                <a:ext cx="1256059" cy="709076"/>
              </a:xfrm>
              <a:custGeom>
                <a:avLst/>
                <a:gdLst>
                  <a:gd name="T0" fmla="*/ 12 w 873"/>
                  <a:gd name="T1" fmla="*/ 126 h 543"/>
                  <a:gd name="T2" fmla="*/ 17 w 873"/>
                  <a:gd name="T3" fmla="*/ 145 h 543"/>
                  <a:gd name="T4" fmla="*/ 15 w 873"/>
                  <a:gd name="T5" fmla="*/ 158 h 543"/>
                  <a:gd name="T6" fmla="*/ 12 w 873"/>
                  <a:gd name="T7" fmla="*/ 167 h 543"/>
                  <a:gd name="T8" fmla="*/ 25 w 873"/>
                  <a:gd name="T9" fmla="*/ 186 h 543"/>
                  <a:gd name="T10" fmla="*/ 38 w 873"/>
                  <a:gd name="T11" fmla="*/ 199 h 543"/>
                  <a:gd name="T12" fmla="*/ 46 w 873"/>
                  <a:gd name="T13" fmla="*/ 212 h 543"/>
                  <a:gd name="T14" fmla="*/ 59 w 873"/>
                  <a:gd name="T15" fmla="*/ 233 h 543"/>
                  <a:gd name="T16" fmla="*/ 59 w 873"/>
                  <a:gd name="T17" fmla="*/ 244 h 543"/>
                  <a:gd name="T18" fmla="*/ 70 w 873"/>
                  <a:gd name="T19" fmla="*/ 257 h 543"/>
                  <a:gd name="T20" fmla="*/ 74 w 873"/>
                  <a:gd name="T21" fmla="*/ 263 h 543"/>
                  <a:gd name="T22" fmla="*/ 91 w 873"/>
                  <a:gd name="T23" fmla="*/ 267 h 543"/>
                  <a:gd name="T24" fmla="*/ 89 w 873"/>
                  <a:gd name="T25" fmla="*/ 289 h 543"/>
                  <a:gd name="T26" fmla="*/ 81 w 873"/>
                  <a:gd name="T27" fmla="*/ 312 h 543"/>
                  <a:gd name="T28" fmla="*/ 78 w 873"/>
                  <a:gd name="T29" fmla="*/ 325 h 543"/>
                  <a:gd name="T30" fmla="*/ 78 w 873"/>
                  <a:gd name="T31" fmla="*/ 338 h 543"/>
                  <a:gd name="T32" fmla="*/ 68 w 873"/>
                  <a:gd name="T33" fmla="*/ 353 h 543"/>
                  <a:gd name="T34" fmla="*/ 66 w 873"/>
                  <a:gd name="T35" fmla="*/ 368 h 543"/>
                  <a:gd name="T36" fmla="*/ 59 w 873"/>
                  <a:gd name="T37" fmla="*/ 382 h 543"/>
                  <a:gd name="T38" fmla="*/ 74 w 873"/>
                  <a:gd name="T39" fmla="*/ 393 h 543"/>
                  <a:gd name="T40" fmla="*/ 108 w 873"/>
                  <a:gd name="T41" fmla="*/ 378 h 543"/>
                  <a:gd name="T42" fmla="*/ 117 w 873"/>
                  <a:gd name="T43" fmla="*/ 389 h 543"/>
                  <a:gd name="T44" fmla="*/ 119 w 873"/>
                  <a:gd name="T45" fmla="*/ 423 h 543"/>
                  <a:gd name="T46" fmla="*/ 130 w 873"/>
                  <a:gd name="T47" fmla="*/ 442 h 543"/>
                  <a:gd name="T48" fmla="*/ 132 w 873"/>
                  <a:gd name="T49" fmla="*/ 457 h 543"/>
                  <a:gd name="T50" fmla="*/ 130 w 873"/>
                  <a:gd name="T51" fmla="*/ 474 h 543"/>
                  <a:gd name="T52" fmla="*/ 143 w 873"/>
                  <a:gd name="T53" fmla="*/ 477 h 543"/>
                  <a:gd name="T54" fmla="*/ 155 w 873"/>
                  <a:gd name="T55" fmla="*/ 496 h 543"/>
                  <a:gd name="T56" fmla="*/ 156 w 873"/>
                  <a:gd name="T57" fmla="*/ 509 h 543"/>
                  <a:gd name="T58" fmla="*/ 158 w 873"/>
                  <a:gd name="T59" fmla="*/ 524 h 543"/>
                  <a:gd name="T60" fmla="*/ 168 w 873"/>
                  <a:gd name="T61" fmla="*/ 530 h 543"/>
                  <a:gd name="T62" fmla="*/ 177 w 873"/>
                  <a:gd name="T63" fmla="*/ 519 h 543"/>
                  <a:gd name="T64" fmla="*/ 198 w 873"/>
                  <a:gd name="T65" fmla="*/ 524 h 543"/>
                  <a:gd name="T66" fmla="*/ 211 w 873"/>
                  <a:gd name="T67" fmla="*/ 519 h 543"/>
                  <a:gd name="T68" fmla="*/ 230 w 873"/>
                  <a:gd name="T69" fmla="*/ 523 h 543"/>
                  <a:gd name="T70" fmla="*/ 250 w 873"/>
                  <a:gd name="T71" fmla="*/ 526 h 543"/>
                  <a:gd name="T72" fmla="*/ 269 w 873"/>
                  <a:gd name="T73" fmla="*/ 528 h 543"/>
                  <a:gd name="T74" fmla="*/ 281 w 873"/>
                  <a:gd name="T75" fmla="*/ 509 h 543"/>
                  <a:gd name="T76" fmla="*/ 292 w 873"/>
                  <a:gd name="T77" fmla="*/ 524 h 543"/>
                  <a:gd name="T78" fmla="*/ 303 w 873"/>
                  <a:gd name="T79" fmla="*/ 538 h 543"/>
                  <a:gd name="T80" fmla="*/ 316 w 873"/>
                  <a:gd name="T81" fmla="*/ 485 h 543"/>
                  <a:gd name="T82" fmla="*/ 591 w 873"/>
                  <a:gd name="T83" fmla="*/ 521 h 543"/>
                  <a:gd name="T84" fmla="*/ 841 w 873"/>
                  <a:gd name="T85" fmla="*/ 543 h 543"/>
                  <a:gd name="T86" fmla="*/ 850 w 873"/>
                  <a:gd name="T87" fmla="*/ 442 h 543"/>
                  <a:gd name="T88" fmla="*/ 873 w 873"/>
                  <a:gd name="T89" fmla="*/ 117 h 543"/>
                  <a:gd name="T90" fmla="*/ 683 w 873"/>
                  <a:gd name="T91" fmla="*/ 101 h 543"/>
                  <a:gd name="T92" fmla="*/ 469 w 873"/>
                  <a:gd name="T93" fmla="*/ 75 h 543"/>
                  <a:gd name="T94" fmla="*/ 125 w 873"/>
                  <a:gd name="T95" fmla="*/ 21 h 543"/>
                  <a:gd name="T96" fmla="*/ 19 w 873"/>
                  <a:gd name="T97"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43">
                    <a:moveTo>
                      <a:pt x="0" y="105"/>
                    </a:moveTo>
                    <a:lnTo>
                      <a:pt x="12" y="126"/>
                    </a:lnTo>
                    <a:lnTo>
                      <a:pt x="12" y="130"/>
                    </a:lnTo>
                    <a:lnTo>
                      <a:pt x="17" y="145"/>
                    </a:lnTo>
                    <a:lnTo>
                      <a:pt x="17" y="150"/>
                    </a:lnTo>
                    <a:lnTo>
                      <a:pt x="15" y="158"/>
                    </a:lnTo>
                    <a:lnTo>
                      <a:pt x="19" y="165"/>
                    </a:lnTo>
                    <a:lnTo>
                      <a:pt x="12" y="167"/>
                    </a:lnTo>
                    <a:lnTo>
                      <a:pt x="23" y="180"/>
                    </a:lnTo>
                    <a:lnTo>
                      <a:pt x="25" y="186"/>
                    </a:lnTo>
                    <a:lnTo>
                      <a:pt x="36" y="192"/>
                    </a:lnTo>
                    <a:lnTo>
                      <a:pt x="38" y="199"/>
                    </a:lnTo>
                    <a:lnTo>
                      <a:pt x="42" y="205"/>
                    </a:lnTo>
                    <a:lnTo>
                      <a:pt x="46" y="212"/>
                    </a:lnTo>
                    <a:lnTo>
                      <a:pt x="53" y="227"/>
                    </a:lnTo>
                    <a:lnTo>
                      <a:pt x="59" y="233"/>
                    </a:lnTo>
                    <a:lnTo>
                      <a:pt x="59" y="237"/>
                    </a:lnTo>
                    <a:lnTo>
                      <a:pt x="59" y="244"/>
                    </a:lnTo>
                    <a:lnTo>
                      <a:pt x="66" y="250"/>
                    </a:lnTo>
                    <a:lnTo>
                      <a:pt x="70" y="257"/>
                    </a:lnTo>
                    <a:lnTo>
                      <a:pt x="76" y="257"/>
                    </a:lnTo>
                    <a:lnTo>
                      <a:pt x="74" y="263"/>
                    </a:lnTo>
                    <a:lnTo>
                      <a:pt x="81" y="267"/>
                    </a:lnTo>
                    <a:lnTo>
                      <a:pt x="91" y="267"/>
                    </a:lnTo>
                    <a:lnTo>
                      <a:pt x="96" y="269"/>
                    </a:lnTo>
                    <a:lnTo>
                      <a:pt x="89" y="289"/>
                    </a:lnTo>
                    <a:lnTo>
                      <a:pt x="83" y="304"/>
                    </a:lnTo>
                    <a:lnTo>
                      <a:pt x="81" y="312"/>
                    </a:lnTo>
                    <a:lnTo>
                      <a:pt x="76" y="318"/>
                    </a:lnTo>
                    <a:lnTo>
                      <a:pt x="78" y="325"/>
                    </a:lnTo>
                    <a:lnTo>
                      <a:pt x="74" y="333"/>
                    </a:lnTo>
                    <a:lnTo>
                      <a:pt x="78" y="338"/>
                    </a:lnTo>
                    <a:lnTo>
                      <a:pt x="76" y="353"/>
                    </a:lnTo>
                    <a:lnTo>
                      <a:pt x="68" y="353"/>
                    </a:lnTo>
                    <a:lnTo>
                      <a:pt x="64" y="361"/>
                    </a:lnTo>
                    <a:lnTo>
                      <a:pt x="66" y="368"/>
                    </a:lnTo>
                    <a:lnTo>
                      <a:pt x="61" y="374"/>
                    </a:lnTo>
                    <a:lnTo>
                      <a:pt x="59" y="382"/>
                    </a:lnTo>
                    <a:lnTo>
                      <a:pt x="68" y="383"/>
                    </a:lnTo>
                    <a:lnTo>
                      <a:pt x="74" y="393"/>
                    </a:lnTo>
                    <a:lnTo>
                      <a:pt x="81" y="393"/>
                    </a:lnTo>
                    <a:lnTo>
                      <a:pt x="108" y="378"/>
                    </a:lnTo>
                    <a:lnTo>
                      <a:pt x="109" y="383"/>
                    </a:lnTo>
                    <a:lnTo>
                      <a:pt x="117" y="389"/>
                    </a:lnTo>
                    <a:lnTo>
                      <a:pt x="117" y="404"/>
                    </a:lnTo>
                    <a:lnTo>
                      <a:pt x="119" y="423"/>
                    </a:lnTo>
                    <a:lnTo>
                      <a:pt x="125" y="436"/>
                    </a:lnTo>
                    <a:lnTo>
                      <a:pt x="130" y="442"/>
                    </a:lnTo>
                    <a:lnTo>
                      <a:pt x="132" y="449"/>
                    </a:lnTo>
                    <a:lnTo>
                      <a:pt x="132" y="457"/>
                    </a:lnTo>
                    <a:lnTo>
                      <a:pt x="128" y="466"/>
                    </a:lnTo>
                    <a:lnTo>
                      <a:pt x="130" y="474"/>
                    </a:lnTo>
                    <a:lnTo>
                      <a:pt x="136" y="479"/>
                    </a:lnTo>
                    <a:lnTo>
                      <a:pt x="143" y="477"/>
                    </a:lnTo>
                    <a:lnTo>
                      <a:pt x="151" y="485"/>
                    </a:lnTo>
                    <a:lnTo>
                      <a:pt x="155" y="496"/>
                    </a:lnTo>
                    <a:lnTo>
                      <a:pt x="153" y="504"/>
                    </a:lnTo>
                    <a:lnTo>
                      <a:pt x="156" y="509"/>
                    </a:lnTo>
                    <a:lnTo>
                      <a:pt x="155" y="517"/>
                    </a:lnTo>
                    <a:lnTo>
                      <a:pt x="158" y="524"/>
                    </a:lnTo>
                    <a:lnTo>
                      <a:pt x="166" y="530"/>
                    </a:lnTo>
                    <a:lnTo>
                      <a:pt x="168" y="530"/>
                    </a:lnTo>
                    <a:lnTo>
                      <a:pt x="170" y="523"/>
                    </a:lnTo>
                    <a:lnTo>
                      <a:pt x="177" y="519"/>
                    </a:lnTo>
                    <a:lnTo>
                      <a:pt x="190" y="521"/>
                    </a:lnTo>
                    <a:lnTo>
                      <a:pt x="198" y="524"/>
                    </a:lnTo>
                    <a:lnTo>
                      <a:pt x="203" y="524"/>
                    </a:lnTo>
                    <a:lnTo>
                      <a:pt x="211" y="519"/>
                    </a:lnTo>
                    <a:lnTo>
                      <a:pt x="215" y="517"/>
                    </a:lnTo>
                    <a:lnTo>
                      <a:pt x="230" y="523"/>
                    </a:lnTo>
                    <a:lnTo>
                      <a:pt x="243" y="523"/>
                    </a:lnTo>
                    <a:lnTo>
                      <a:pt x="250" y="526"/>
                    </a:lnTo>
                    <a:lnTo>
                      <a:pt x="256" y="524"/>
                    </a:lnTo>
                    <a:lnTo>
                      <a:pt x="269" y="528"/>
                    </a:lnTo>
                    <a:lnTo>
                      <a:pt x="269" y="523"/>
                    </a:lnTo>
                    <a:lnTo>
                      <a:pt x="281" y="509"/>
                    </a:lnTo>
                    <a:lnTo>
                      <a:pt x="288" y="511"/>
                    </a:lnTo>
                    <a:lnTo>
                      <a:pt x="292" y="524"/>
                    </a:lnTo>
                    <a:lnTo>
                      <a:pt x="296" y="532"/>
                    </a:lnTo>
                    <a:lnTo>
                      <a:pt x="303" y="538"/>
                    </a:lnTo>
                    <a:lnTo>
                      <a:pt x="311" y="491"/>
                    </a:lnTo>
                    <a:lnTo>
                      <a:pt x="316" y="485"/>
                    </a:lnTo>
                    <a:lnTo>
                      <a:pt x="455" y="506"/>
                    </a:lnTo>
                    <a:lnTo>
                      <a:pt x="591" y="521"/>
                    </a:lnTo>
                    <a:lnTo>
                      <a:pt x="739" y="536"/>
                    </a:lnTo>
                    <a:lnTo>
                      <a:pt x="841" y="543"/>
                    </a:lnTo>
                    <a:lnTo>
                      <a:pt x="844" y="536"/>
                    </a:lnTo>
                    <a:lnTo>
                      <a:pt x="850" y="442"/>
                    </a:lnTo>
                    <a:lnTo>
                      <a:pt x="873" y="120"/>
                    </a:lnTo>
                    <a:lnTo>
                      <a:pt x="873" y="117"/>
                    </a:lnTo>
                    <a:lnTo>
                      <a:pt x="822" y="113"/>
                    </a:lnTo>
                    <a:lnTo>
                      <a:pt x="683" y="101"/>
                    </a:lnTo>
                    <a:lnTo>
                      <a:pt x="572" y="88"/>
                    </a:lnTo>
                    <a:lnTo>
                      <a:pt x="469" y="75"/>
                    </a:lnTo>
                    <a:lnTo>
                      <a:pt x="307" y="53"/>
                    </a:lnTo>
                    <a:lnTo>
                      <a:pt x="125" y="21"/>
                    </a:lnTo>
                    <a:lnTo>
                      <a:pt x="21" y="0"/>
                    </a:lnTo>
                    <a:lnTo>
                      <a:pt x="19" y="4"/>
                    </a:lnTo>
                    <a:lnTo>
                      <a:pt x="0" y="105"/>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 name="Freeform 26">
                <a:extLst>
                  <a:ext uri="{FF2B5EF4-FFF2-40B4-BE49-F238E27FC236}">
                    <a16:creationId xmlns:a16="http://schemas.microsoft.com/office/drawing/2014/main" id="{784F6003-8C01-C246-83C3-B28749AA0935}"/>
                  </a:ext>
                </a:extLst>
              </p:cNvPr>
              <p:cNvSpPr>
                <a:spLocks/>
              </p:cNvSpPr>
              <p:nvPr/>
            </p:nvSpPr>
            <p:spPr bwMode="auto">
              <a:xfrm>
                <a:off x="3095844" y="2032839"/>
                <a:ext cx="851760" cy="638560"/>
              </a:xfrm>
              <a:custGeom>
                <a:avLst/>
                <a:gdLst>
                  <a:gd name="T0" fmla="*/ 159 w 592"/>
                  <a:gd name="T1" fmla="*/ 449 h 489"/>
                  <a:gd name="T2" fmla="*/ 236 w 592"/>
                  <a:gd name="T3" fmla="*/ 459 h 489"/>
                  <a:gd name="T4" fmla="*/ 366 w 592"/>
                  <a:gd name="T5" fmla="*/ 472 h 489"/>
                  <a:gd name="T6" fmla="*/ 436 w 592"/>
                  <a:gd name="T7" fmla="*/ 479 h 489"/>
                  <a:gd name="T8" fmla="*/ 562 w 592"/>
                  <a:gd name="T9" fmla="*/ 489 h 489"/>
                  <a:gd name="T10" fmla="*/ 577 w 592"/>
                  <a:gd name="T11" fmla="*/ 273 h 489"/>
                  <a:gd name="T12" fmla="*/ 592 w 592"/>
                  <a:gd name="T13" fmla="*/ 58 h 489"/>
                  <a:gd name="T14" fmla="*/ 490 w 592"/>
                  <a:gd name="T15" fmla="*/ 51 h 489"/>
                  <a:gd name="T16" fmla="*/ 342 w 592"/>
                  <a:gd name="T17" fmla="*/ 36 h 489"/>
                  <a:gd name="T18" fmla="*/ 206 w 592"/>
                  <a:gd name="T19" fmla="*/ 21 h 489"/>
                  <a:gd name="T20" fmla="*/ 67 w 592"/>
                  <a:gd name="T21" fmla="*/ 0 h 489"/>
                  <a:gd name="T22" fmla="*/ 62 w 592"/>
                  <a:gd name="T23" fmla="*/ 6 h 489"/>
                  <a:gd name="T24" fmla="*/ 54 w 592"/>
                  <a:gd name="T25" fmla="*/ 53 h 489"/>
                  <a:gd name="T26" fmla="*/ 15 w 592"/>
                  <a:gd name="T27" fmla="*/ 320 h 489"/>
                  <a:gd name="T28" fmla="*/ 0 w 592"/>
                  <a:gd name="T29" fmla="*/ 427 h 489"/>
                  <a:gd name="T30" fmla="*/ 159 w 592"/>
                  <a:gd name="T31" fmla="*/ 44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489">
                    <a:moveTo>
                      <a:pt x="159" y="449"/>
                    </a:moveTo>
                    <a:lnTo>
                      <a:pt x="236" y="459"/>
                    </a:lnTo>
                    <a:lnTo>
                      <a:pt x="366" y="472"/>
                    </a:lnTo>
                    <a:lnTo>
                      <a:pt x="436" y="479"/>
                    </a:lnTo>
                    <a:lnTo>
                      <a:pt x="562" y="489"/>
                    </a:lnTo>
                    <a:lnTo>
                      <a:pt x="577" y="273"/>
                    </a:lnTo>
                    <a:lnTo>
                      <a:pt x="592" y="58"/>
                    </a:lnTo>
                    <a:lnTo>
                      <a:pt x="490" y="51"/>
                    </a:lnTo>
                    <a:lnTo>
                      <a:pt x="342" y="36"/>
                    </a:lnTo>
                    <a:lnTo>
                      <a:pt x="206" y="21"/>
                    </a:lnTo>
                    <a:lnTo>
                      <a:pt x="67" y="0"/>
                    </a:lnTo>
                    <a:lnTo>
                      <a:pt x="62" y="6"/>
                    </a:lnTo>
                    <a:lnTo>
                      <a:pt x="54" y="53"/>
                    </a:lnTo>
                    <a:lnTo>
                      <a:pt x="15" y="320"/>
                    </a:lnTo>
                    <a:lnTo>
                      <a:pt x="0" y="427"/>
                    </a:lnTo>
                    <a:lnTo>
                      <a:pt x="159" y="449"/>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 name="Freeform 27">
                <a:extLst>
                  <a:ext uri="{FF2B5EF4-FFF2-40B4-BE49-F238E27FC236}">
                    <a16:creationId xmlns:a16="http://schemas.microsoft.com/office/drawing/2014/main" id="{91ED8B0B-F726-2041-BC90-B6FC7FA75B70}"/>
                  </a:ext>
                </a:extLst>
              </p:cNvPr>
              <p:cNvSpPr>
                <a:spLocks/>
              </p:cNvSpPr>
              <p:nvPr/>
            </p:nvSpPr>
            <p:spPr bwMode="auto">
              <a:xfrm>
                <a:off x="3136131" y="3175638"/>
                <a:ext cx="846006" cy="803097"/>
              </a:xfrm>
              <a:custGeom>
                <a:avLst/>
                <a:gdLst>
                  <a:gd name="T0" fmla="*/ 227 w 588"/>
                  <a:gd name="T1" fmla="*/ 577 h 615"/>
                  <a:gd name="T2" fmla="*/ 223 w 588"/>
                  <a:gd name="T3" fmla="*/ 564 h 615"/>
                  <a:gd name="T4" fmla="*/ 223 w 588"/>
                  <a:gd name="T5" fmla="*/ 560 h 615"/>
                  <a:gd name="T6" fmla="*/ 293 w 588"/>
                  <a:gd name="T7" fmla="*/ 568 h 615"/>
                  <a:gd name="T8" fmla="*/ 381 w 588"/>
                  <a:gd name="T9" fmla="*/ 575 h 615"/>
                  <a:gd name="T10" fmla="*/ 460 w 588"/>
                  <a:gd name="T11" fmla="*/ 581 h 615"/>
                  <a:gd name="T12" fmla="*/ 539 w 588"/>
                  <a:gd name="T13" fmla="*/ 586 h 615"/>
                  <a:gd name="T14" fmla="*/ 543 w 588"/>
                  <a:gd name="T15" fmla="*/ 586 h 615"/>
                  <a:gd name="T16" fmla="*/ 549 w 588"/>
                  <a:gd name="T17" fmla="*/ 579 h 615"/>
                  <a:gd name="T18" fmla="*/ 556 w 588"/>
                  <a:gd name="T19" fmla="*/ 468 h 615"/>
                  <a:gd name="T20" fmla="*/ 566 w 588"/>
                  <a:gd name="T21" fmla="*/ 370 h 615"/>
                  <a:gd name="T22" fmla="*/ 581 w 588"/>
                  <a:gd name="T23" fmla="*/ 109 h 615"/>
                  <a:gd name="T24" fmla="*/ 583 w 588"/>
                  <a:gd name="T25" fmla="*/ 103 h 615"/>
                  <a:gd name="T26" fmla="*/ 586 w 588"/>
                  <a:gd name="T27" fmla="*/ 101 h 615"/>
                  <a:gd name="T28" fmla="*/ 588 w 588"/>
                  <a:gd name="T29" fmla="*/ 47 h 615"/>
                  <a:gd name="T30" fmla="*/ 494 w 588"/>
                  <a:gd name="T31" fmla="*/ 41 h 615"/>
                  <a:gd name="T32" fmla="*/ 342 w 588"/>
                  <a:gd name="T33" fmla="*/ 28 h 615"/>
                  <a:gd name="T34" fmla="*/ 218 w 588"/>
                  <a:gd name="T35" fmla="*/ 15 h 615"/>
                  <a:gd name="T36" fmla="*/ 77 w 588"/>
                  <a:gd name="T37" fmla="*/ 0 h 615"/>
                  <a:gd name="T38" fmla="*/ 2 w 588"/>
                  <a:gd name="T39" fmla="*/ 603 h 615"/>
                  <a:gd name="T40" fmla="*/ 0 w 588"/>
                  <a:gd name="T41" fmla="*/ 607 h 615"/>
                  <a:gd name="T42" fmla="*/ 71 w 588"/>
                  <a:gd name="T43" fmla="*/ 615 h 615"/>
                  <a:gd name="T44" fmla="*/ 77 w 588"/>
                  <a:gd name="T45" fmla="*/ 613 h 615"/>
                  <a:gd name="T46" fmla="*/ 81 w 588"/>
                  <a:gd name="T47" fmla="*/ 577 h 615"/>
                  <a:gd name="T48" fmla="*/ 84 w 588"/>
                  <a:gd name="T49" fmla="*/ 568 h 615"/>
                  <a:gd name="T50" fmla="*/ 231 w 588"/>
                  <a:gd name="T51" fmla="*/ 584 h 615"/>
                  <a:gd name="T52" fmla="*/ 233 w 588"/>
                  <a:gd name="T53" fmla="*/ 584 h 615"/>
                  <a:gd name="T54" fmla="*/ 233 w 588"/>
                  <a:gd name="T55" fmla="*/ 581 h 615"/>
                  <a:gd name="T56" fmla="*/ 227 w 588"/>
                  <a:gd name="T57" fmla="*/ 57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8" h="615">
                    <a:moveTo>
                      <a:pt x="227" y="577"/>
                    </a:moveTo>
                    <a:lnTo>
                      <a:pt x="223" y="564"/>
                    </a:lnTo>
                    <a:lnTo>
                      <a:pt x="223" y="560"/>
                    </a:lnTo>
                    <a:lnTo>
                      <a:pt x="293" y="568"/>
                    </a:lnTo>
                    <a:lnTo>
                      <a:pt x="381" y="575"/>
                    </a:lnTo>
                    <a:lnTo>
                      <a:pt x="460" y="581"/>
                    </a:lnTo>
                    <a:lnTo>
                      <a:pt x="539" y="586"/>
                    </a:lnTo>
                    <a:lnTo>
                      <a:pt x="543" y="586"/>
                    </a:lnTo>
                    <a:lnTo>
                      <a:pt x="549" y="579"/>
                    </a:lnTo>
                    <a:lnTo>
                      <a:pt x="556" y="468"/>
                    </a:lnTo>
                    <a:lnTo>
                      <a:pt x="566" y="370"/>
                    </a:lnTo>
                    <a:lnTo>
                      <a:pt x="581" y="109"/>
                    </a:lnTo>
                    <a:lnTo>
                      <a:pt x="583" y="103"/>
                    </a:lnTo>
                    <a:lnTo>
                      <a:pt x="586" y="101"/>
                    </a:lnTo>
                    <a:lnTo>
                      <a:pt x="588" y="47"/>
                    </a:lnTo>
                    <a:lnTo>
                      <a:pt x="494" y="41"/>
                    </a:lnTo>
                    <a:lnTo>
                      <a:pt x="342" y="28"/>
                    </a:lnTo>
                    <a:lnTo>
                      <a:pt x="218" y="15"/>
                    </a:lnTo>
                    <a:lnTo>
                      <a:pt x="77" y="0"/>
                    </a:lnTo>
                    <a:lnTo>
                      <a:pt x="2" y="603"/>
                    </a:lnTo>
                    <a:lnTo>
                      <a:pt x="0" y="607"/>
                    </a:lnTo>
                    <a:lnTo>
                      <a:pt x="71" y="615"/>
                    </a:lnTo>
                    <a:lnTo>
                      <a:pt x="77" y="613"/>
                    </a:lnTo>
                    <a:lnTo>
                      <a:pt x="81" y="577"/>
                    </a:lnTo>
                    <a:lnTo>
                      <a:pt x="84" y="568"/>
                    </a:lnTo>
                    <a:lnTo>
                      <a:pt x="231" y="584"/>
                    </a:lnTo>
                    <a:lnTo>
                      <a:pt x="233" y="584"/>
                    </a:lnTo>
                    <a:lnTo>
                      <a:pt x="233" y="581"/>
                    </a:lnTo>
                    <a:lnTo>
                      <a:pt x="227" y="577"/>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 name="Freeform 28">
                <a:extLst>
                  <a:ext uri="{FF2B5EF4-FFF2-40B4-BE49-F238E27FC236}">
                    <a16:creationId xmlns:a16="http://schemas.microsoft.com/office/drawing/2014/main" id="{C94C5E02-09AF-9B4E-8F1B-0C383BA36F43}"/>
                  </a:ext>
                </a:extLst>
              </p:cNvPr>
              <p:cNvSpPr>
                <a:spLocks/>
              </p:cNvSpPr>
              <p:nvPr/>
            </p:nvSpPr>
            <p:spPr bwMode="auto">
              <a:xfrm>
                <a:off x="3246918" y="2619165"/>
                <a:ext cx="886292" cy="630726"/>
              </a:xfrm>
              <a:custGeom>
                <a:avLst/>
                <a:gdLst>
                  <a:gd name="T0" fmla="*/ 611 w 616"/>
                  <a:gd name="T1" fmla="*/ 158 h 483"/>
                  <a:gd name="T2" fmla="*/ 616 w 616"/>
                  <a:gd name="T3" fmla="*/ 53 h 483"/>
                  <a:gd name="T4" fmla="*/ 609 w 616"/>
                  <a:gd name="T5" fmla="*/ 49 h 483"/>
                  <a:gd name="T6" fmla="*/ 530 w 616"/>
                  <a:gd name="T7" fmla="*/ 45 h 483"/>
                  <a:gd name="T8" fmla="*/ 457 w 616"/>
                  <a:gd name="T9" fmla="*/ 40 h 483"/>
                  <a:gd name="T10" fmla="*/ 331 w 616"/>
                  <a:gd name="T11" fmla="*/ 30 h 483"/>
                  <a:gd name="T12" fmla="*/ 261 w 616"/>
                  <a:gd name="T13" fmla="*/ 23 h 483"/>
                  <a:gd name="T14" fmla="*/ 131 w 616"/>
                  <a:gd name="T15" fmla="*/ 10 h 483"/>
                  <a:gd name="T16" fmla="*/ 54 w 616"/>
                  <a:gd name="T17" fmla="*/ 0 h 483"/>
                  <a:gd name="T18" fmla="*/ 0 w 616"/>
                  <a:gd name="T19" fmla="*/ 431 h 483"/>
                  <a:gd name="T20" fmla="*/ 141 w 616"/>
                  <a:gd name="T21" fmla="*/ 446 h 483"/>
                  <a:gd name="T22" fmla="*/ 265 w 616"/>
                  <a:gd name="T23" fmla="*/ 459 h 483"/>
                  <a:gd name="T24" fmla="*/ 417 w 616"/>
                  <a:gd name="T25" fmla="*/ 472 h 483"/>
                  <a:gd name="T26" fmla="*/ 511 w 616"/>
                  <a:gd name="T27" fmla="*/ 478 h 483"/>
                  <a:gd name="T28" fmla="*/ 596 w 616"/>
                  <a:gd name="T29" fmla="*/ 483 h 483"/>
                  <a:gd name="T30" fmla="*/ 611 w 616"/>
                  <a:gd name="T31" fmla="*/ 15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483">
                    <a:moveTo>
                      <a:pt x="611" y="158"/>
                    </a:moveTo>
                    <a:lnTo>
                      <a:pt x="616" y="53"/>
                    </a:lnTo>
                    <a:lnTo>
                      <a:pt x="609" y="49"/>
                    </a:lnTo>
                    <a:lnTo>
                      <a:pt x="530" y="45"/>
                    </a:lnTo>
                    <a:lnTo>
                      <a:pt x="457" y="40"/>
                    </a:lnTo>
                    <a:lnTo>
                      <a:pt x="331" y="30"/>
                    </a:lnTo>
                    <a:lnTo>
                      <a:pt x="261" y="23"/>
                    </a:lnTo>
                    <a:lnTo>
                      <a:pt x="131" y="10"/>
                    </a:lnTo>
                    <a:lnTo>
                      <a:pt x="54" y="0"/>
                    </a:lnTo>
                    <a:lnTo>
                      <a:pt x="0" y="431"/>
                    </a:lnTo>
                    <a:lnTo>
                      <a:pt x="141" y="446"/>
                    </a:lnTo>
                    <a:lnTo>
                      <a:pt x="265" y="459"/>
                    </a:lnTo>
                    <a:lnTo>
                      <a:pt x="417" y="472"/>
                    </a:lnTo>
                    <a:lnTo>
                      <a:pt x="511" y="478"/>
                    </a:lnTo>
                    <a:lnTo>
                      <a:pt x="596" y="483"/>
                    </a:lnTo>
                    <a:lnTo>
                      <a:pt x="611" y="15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4" name="Freeform 29">
                <a:extLst>
                  <a:ext uri="{FF2B5EF4-FFF2-40B4-BE49-F238E27FC236}">
                    <a16:creationId xmlns:a16="http://schemas.microsoft.com/office/drawing/2014/main" id="{BDC19F72-5FC3-C14C-AE28-E41E7D16C4B4}"/>
                  </a:ext>
                </a:extLst>
              </p:cNvPr>
              <p:cNvSpPr>
                <a:spLocks/>
              </p:cNvSpPr>
              <p:nvPr/>
            </p:nvSpPr>
            <p:spPr bwMode="auto">
              <a:xfrm>
                <a:off x="3904442" y="2389336"/>
                <a:ext cx="1011466" cy="450518"/>
              </a:xfrm>
              <a:custGeom>
                <a:avLst/>
                <a:gdLst>
                  <a:gd name="T0" fmla="*/ 565 w 703"/>
                  <a:gd name="T1" fmla="*/ 345 h 345"/>
                  <a:gd name="T2" fmla="*/ 695 w 703"/>
                  <a:gd name="T3" fmla="*/ 338 h 345"/>
                  <a:gd name="T4" fmla="*/ 690 w 703"/>
                  <a:gd name="T5" fmla="*/ 325 h 345"/>
                  <a:gd name="T6" fmla="*/ 682 w 703"/>
                  <a:gd name="T7" fmla="*/ 314 h 345"/>
                  <a:gd name="T8" fmla="*/ 671 w 703"/>
                  <a:gd name="T9" fmla="*/ 293 h 345"/>
                  <a:gd name="T10" fmla="*/ 665 w 703"/>
                  <a:gd name="T11" fmla="*/ 280 h 345"/>
                  <a:gd name="T12" fmla="*/ 656 w 703"/>
                  <a:gd name="T13" fmla="*/ 268 h 345"/>
                  <a:gd name="T14" fmla="*/ 656 w 703"/>
                  <a:gd name="T15" fmla="*/ 233 h 345"/>
                  <a:gd name="T16" fmla="*/ 658 w 703"/>
                  <a:gd name="T17" fmla="*/ 216 h 345"/>
                  <a:gd name="T18" fmla="*/ 654 w 703"/>
                  <a:gd name="T19" fmla="*/ 201 h 345"/>
                  <a:gd name="T20" fmla="*/ 652 w 703"/>
                  <a:gd name="T21" fmla="*/ 188 h 345"/>
                  <a:gd name="T22" fmla="*/ 644 w 703"/>
                  <a:gd name="T23" fmla="*/ 176 h 345"/>
                  <a:gd name="T24" fmla="*/ 639 w 703"/>
                  <a:gd name="T25" fmla="*/ 174 h 345"/>
                  <a:gd name="T26" fmla="*/ 637 w 703"/>
                  <a:gd name="T27" fmla="*/ 159 h 345"/>
                  <a:gd name="T28" fmla="*/ 637 w 703"/>
                  <a:gd name="T29" fmla="*/ 146 h 345"/>
                  <a:gd name="T30" fmla="*/ 633 w 703"/>
                  <a:gd name="T31" fmla="*/ 133 h 345"/>
                  <a:gd name="T32" fmla="*/ 624 w 703"/>
                  <a:gd name="T33" fmla="*/ 114 h 345"/>
                  <a:gd name="T34" fmla="*/ 618 w 703"/>
                  <a:gd name="T35" fmla="*/ 101 h 345"/>
                  <a:gd name="T36" fmla="*/ 612 w 703"/>
                  <a:gd name="T37" fmla="*/ 86 h 345"/>
                  <a:gd name="T38" fmla="*/ 612 w 703"/>
                  <a:gd name="T39" fmla="*/ 75 h 345"/>
                  <a:gd name="T40" fmla="*/ 599 w 703"/>
                  <a:gd name="T41" fmla="*/ 71 h 345"/>
                  <a:gd name="T42" fmla="*/ 590 w 703"/>
                  <a:gd name="T43" fmla="*/ 58 h 345"/>
                  <a:gd name="T44" fmla="*/ 575 w 703"/>
                  <a:gd name="T45" fmla="*/ 48 h 345"/>
                  <a:gd name="T46" fmla="*/ 567 w 703"/>
                  <a:gd name="T47" fmla="*/ 47 h 345"/>
                  <a:gd name="T48" fmla="*/ 554 w 703"/>
                  <a:gd name="T49" fmla="*/ 43 h 345"/>
                  <a:gd name="T50" fmla="*/ 513 w 703"/>
                  <a:gd name="T51" fmla="*/ 37 h 345"/>
                  <a:gd name="T52" fmla="*/ 492 w 703"/>
                  <a:gd name="T53" fmla="*/ 41 h 345"/>
                  <a:gd name="T54" fmla="*/ 456 w 703"/>
                  <a:gd name="T55" fmla="*/ 28 h 345"/>
                  <a:gd name="T56" fmla="*/ 361 w 703"/>
                  <a:gd name="T57" fmla="*/ 18 h 345"/>
                  <a:gd name="T58" fmla="*/ 96 w 703"/>
                  <a:gd name="T59" fmla="*/ 5 h 345"/>
                  <a:gd name="T60" fmla="*/ 0 w 703"/>
                  <a:gd name="T61" fmla="*/ 216 h 345"/>
                  <a:gd name="T62" fmla="*/ 152 w 703"/>
                  <a:gd name="T63" fmla="*/ 225 h 345"/>
                  <a:gd name="T64" fmla="*/ 154 w 703"/>
                  <a:gd name="T65" fmla="*/ 334 h 345"/>
                  <a:gd name="T66" fmla="*/ 460 w 703"/>
                  <a:gd name="T67" fmla="*/ 34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345">
                    <a:moveTo>
                      <a:pt x="460" y="344"/>
                    </a:moveTo>
                    <a:lnTo>
                      <a:pt x="565" y="345"/>
                    </a:lnTo>
                    <a:lnTo>
                      <a:pt x="703" y="344"/>
                    </a:lnTo>
                    <a:lnTo>
                      <a:pt x="695" y="338"/>
                    </a:lnTo>
                    <a:lnTo>
                      <a:pt x="695" y="330"/>
                    </a:lnTo>
                    <a:lnTo>
                      <a:pt x="690" y="325"/>
                    </a:lnTo>
                    <a:lnTo>
                      <a:pt x="688" y="317"/>
                    </a:lnTo>
                    <a:lnTo>
                      <a:pt x="682" y="314"/>
                    </a:lnTo>
                    <a:lnTo>
                      <a:pt x="676" y="306"/>
                    </a:lnTo>
                    <a:lnTo>
                      <a:pt x="671" y="293"/>
                    </a:lnTo>
                    <a:lnTo>
                      <a:pt x="665" y="285"/>
                    </a:lnTo>
                    <a:lnTo>
                      <a:pt x="665" y="280"/>
                    </a:lnTo>
                    <a:lnTo>
                      <a:pt x="663" y="272"/>
                    </a:lnTo>
                    <a:lnTo>
                      <a:pt x="656" y="268"/>
                    </a:lnTo>
                    <a:lnTo>
                      <a:pt x="659" y="248"/>
                    </a:lnTo>
                    <a:lnTo>
                      <a:pt x="656" y="233"/>
                    </a:lnTo>
                    <a:lnTo>
                      <a:pt x="656" y="223"/>
                    </a:lnTo>
                    <a:lnTo>
                      <a:pt x="658" y="216"/>
                    </a:lnTo>
                    <a:lnTo>
                      <a:pt x="652" y="210"/>
                    </a:lnTo>
                    <a:lnTo>
                      <a:pt x="654" y="201"/>
                    </a:lnTo>
                    <a:lnTo>
                      <a:pt x="650" y="195"/>
                    </a:lnTo>
                    <a:lnTo>
                      <a:pt x="652" y="188"/>
                    </a:lnTo>
                    <a:lnTo>
                      <a:pt x="644" y="184"/>
                    </a:lnTo>
                    <a:lnTo>
                      <a:pt x="644" y="176"/>
                    </a:lnTo>
                    <a:lnTo>
                      <a:pt x="639" y="176"/>
                    </a:lnTo>
                    <a:lnTo>
                      <a:pt x="639" y="174"/>
                    </a:lnTo>
                    <a:lnTo>
                      <a:pt x="637" y="167"/>
                    </a:lnTo>
                    <a:lnTo>
                      <a:pt x="637" y="159"/>
                    </a:lnTo>
                    <a:lnTo>
                      <a:pt x="639" y="154"/>
                    </a:lnTo>
                    <a:lnTo>
                      <a:pt x="637" y="146"/>
                    </a:lnTo>
                    <a:lnTo>
                      <a:pt x="633" y="141"/>
                    </a:lnTo>
                    <a:lnTo>
                      <a:pt x="633" y="133"/>
                    </a:lnTo>
                    <a:lnTo>
                      <a:pt x="624" y="122"/>
                    </a:lnTo>
                    <a:lnTo>
                      <a:pt x="624" y="114"/>
                    </a:lnTo>
                    <a:lnTo>
                      <a:pt x="616" y="107"/>
                    </a:lnTo>
                    <a:lnTo>
                      <a:pt x="618" y="101"/>
                    </a:lnTo>
                    <a:lnTo>
                      <a:pt x="616" y="94"/>
                    </a:lnTo>
                    <a:lnTo>
                      <a:pt x="612" y="86"/>
                    </a:lnTo>
                    <a:lnTo>
                      <a:pt x="612" y="82"/>
                    </a:lnTo>
                    <a:lnTo>
                      <a:pt x="612" y="75"/>
                    </a:lnTo>
                    <a:lnTo>
                      <a:pt x="605" y="73"/>
                    </a:lnTo>
                    <a:lnTo>
                      <a:pt x="599" y="71"/>
                    </a:lnTo>
                    <a:lnTo>
                      <a:pt x="592" y="65"/>
                    </a:lnTo>
                    <a:lnTo>
                      <a:pt x="590" y="58"/>
                    </a:lnTo>
                    <a:lnTo>
                      <a:pt x="582" y="54"/>
                    </a:lnTo>
                    <a:lnTo>
                      <a:pt x="575" y="48"/>
                    </a:lnTo>
                    <a:lnTo>
                      <a:pt x="569" y="48"/>
                    </a:lnTo>
                    <a:lnTo>
                      <a:pt x="567" y="47"/>
                    </a:lnTo>
                    <a:lnTo>
                      <a:pt x="560" y="43"/>
                    </a:lnTo>
                    <a:lnTo>
                      <a:pt x="554" y="43"/>
                    </a:lnTo>
                    <a:lnTo>
                      <a:pt x="543" y="33"/>
                    </a:lnTo>
                    <a:lnTo>
                      <a:pt x="513" y="37"/>
                    </a:lnTo>
                    <a:lnTo>
                      <a:pt x="498" y="35"/>
                    </a:lnTo>
                    <a:lnTo>
                      <a:pt x="492" y="41"/>
                    </a:lnTo>
                    <a:lnTo>
                      <a:pt x="487" y="43"/>
                    </a:lnTo>
                    <a:lnTo>
                      <a:pt x="456" y="28"/>
                    </a:lnTo>
                    <a:lnTo>
                      <a:pt x="447" y="18"/>
                    </a:lnTo>
                    <a:lnTo>
                      <a:pt x="361" y="18"/>
                    </a:lnTo>
                    <a:lnTo>
                      <a:pt x="231" y="13"/>
                    </a:lnTo>
                    <a:lnTo>
                      <a:pt x="96" y="5"/>
                    </a:lnTo>
                    <a:lnTo>
                      <a:pt x="15" y="0"/>
                    </a:lnTo>
                    <a:lnTo>
                      <a:pt x="0" y="216"/>
                    </a:lnTo>
                    <a:lnTo>
                      <a:pt x="73" y="221"/>
                    </a:lnTo>
                    <a:lnTo>
                      <a:pt x="152" y="225"/>
                    </a:lnTo>
                    <a:lnTo>
                      <a:pt x="159" y="229"/>
                    </a:lnTo>
                    <a:lnTo>
                      <a:pt x="154" y="334"/>
                    </a:lnTo>
                    <a:lnTo>
                      <a:pt x="259" y="340"/>
                    </a:lnTo>
                    <a:lnTo>
                      <a:pt x="460" y="344"/>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 name="Freeform 30">
                <a:extLst>
                  <a:ext uri="{FF2B5EF4-FFF2-40B4-BE49-F238E27FC236}">
                    <a16:creationId xmlns:a16="http://schemas.microsoft.com/office/drawing/2014/main" id="{0058AF5C-57A4-714A-8139-4AF4193FD9DD}"/>
                  </a:ext>
                </a:extLst>
              </p:cNvPr>
              <p:cNvSpPr>
                <a:spLocks/>
              </p:cNvSpPr>
              <p:nvPr/>
            </p:nvSpPr>
            <p:spPr bwMode="auto">
              <a:xfrm>
                <a:off x="3926025" y="1976687"/>
                <a:ext cx="851760" cy="507976"/>
              </a:xfrm>
              <a:custGeom>
                <a:avLst/>
                <a:gdLst>
                  <a:gd name="T0" fmla="*/ 81 w 592"/>
                  <a:gd name="T1" fmla="*/ 321 h 389"/>
                  <a:gd name="T2" fmla="*/ 216 w 592"/>
                  <a:gd name="T3" fmla="*/ 329 h 389"/>
                  <a:gd name="T4" fmla="*/ 346 w 592"/>
                  <a:gd name="T5" fmla="*/ 334 h 389"/>
                  <a:gd name="T6" fmla="*/ 432 w 592"/>
                  <a:gd name="T7" fmla="*/ 334 h 389"/>
                  <a:gd name="T8" fmla="*/ 441 w 592"/>
                  <a:gd name="T9" fmla="*/ 344 h 389"/>
                  <a:gd name="T10" fmla="*/ 472 w 592"/>
                  <a:gd name="T11" fmla="*/ 359 h 389"/>
                  <a:gd name="T12" fmla="*/ 477 w 592"/>
                  <a:gd name="T13" fmla="*/ 357 h 389"/>
                  <a:gd name="T14" fmla="*/ 483 w 592"/>
                  <a:gd name="T15" fmla="*/ 351 h 389"/>
                  <a:gd name="T16" fmla="*/ 498 w 592"/>
                  <a:gd name="T17" fmla="*/ 353 h 389"/>
                  <a:gd name="T18" fmla="*/ 528 w 592"/>
                  <a:gd name="T19" fmla="*/ 349 h 389"/>
                  <a:gd name="T20" fmla="*/ 539 w 592"/>
                  <a:gd name="T21" fmla="*/ 359 h 389"/>
                  <a:gd name="T22" fmla="*/ 545 w 592"/>
                  <a:gd name="T23" fmla="*/ 359 h 389"/>
                  <a:gd name="T24" fmla="*/ 552 w 592"/>
                  <a:gd name="T25" fmla="*/ 363 h 389"/>
                  <a:gd name="T26" fmla="*/ 554 w 592"/>
                  <a:gd name="T27" fmla="*/ 364 h 389"/>
                  <a:gd name="T28" fmla="*/ 560 w 592"/>
                  <a:gd name="T29" fmla="*/ 364 h 389"/>
                  <a:gd name="T30" fmla="*/ 567 w 592"/>
                  <a:gd name="T31" fmla="*/ 370 h 389"/>
                  <a:gd name="T32" fmla="*/ 575 w 592"/>
                  <a:gd name="T33" fmla="*/ 374 h 389"/>
                  <a:gd name="T34" fmla="*/ 577 w 592"/>
                  <a:gd name="T35" fmla="*/ 381 h 389"/>
                  <a:gd name="T36" fmla="*/ 584 w 592"/>
                  <a:gd name="T37" fmla="*/ 387 h 389"/>
                  <a:gd name="T38" fmla="*/ 590 w 592"/>
                  <a:gd name="T39" fmla="*/ 389 h 389"/>
                  <a:gd name="T40" fmla="*/ 588 w 592"/>
                  <a:gd name="T41" fmla="*/ 374 h 389"/>
                  <a:gd name="T42" fmla="*/ 581 w 592"/>
                  <a:gd name="T43" fmla="*/ 368 h 389"/>
                  <a:gd name="T44" fmla="*/ 579 w 592"/>
                  <a:gd name="T45" fmla="*/ 361 h 389"/>
                  <a:gd name="T46" fmla="*/ 582 w 592"/>
                  <a:gd name="T47" fmla="*/ 355 h 389"/>
                  <a:gd name="T48" fmla="*/ 584 w 592"/>
                  <a:gd name="T49" fmla="*/ 353 h 389"/>
                  <a:gd name="T50" fmla="*/ 588 w 592"/>
                  <a:gd name="T51" fmla="*/ 340 h 389"/>
                  <a:gd name="T52" fmla="*/ 588 w 592"/>
                  <a:gd name="T53" fmla="*/ 332 h 389"/>
                  <a:gd name="T54" fmla="*/ 592 w 592"/>
                  <a:gd name="T55" fmla="*/ 325 h 389"/>
                  <a:gd name="T56" fmla="*/ 592 w 592"/>
                  <a:gd name="T57" fmla="*/ 319 h 389"/>
                  <a:gd name="T58" fmla="*/ 584 w 592"/>
                  <a:gd name="T59" fmla="*/ 312 h 389"/>
                  <a:gd name="T60" fmla="*/ 582 w 592"/>
                  <a:gd name="T61" fmla="*/ 306 h 389"/>
                  <a:gd name="T62" fmla="*/ 586 w 592"/>
                  <a:gd name="T63" fmla="*/ 304 h 389"/>
                  <a:gd name="T64" fmla="*/ 586 w 592"/>
                  <a:gd name="T65" fmla="*/ 297 h 389"/>
                  <a:gd name="T66" fmla="*/ 582 w 592"/>
                  <a:gd name="T67" fmla="*/ 289 h 389"/>
                  <a:gd name="T68" fmla="*/ 581 w 592"/>
                  <a:gd name="T69" fmla="*/ 282 h 389"/>
                  <a:gd name="T70" fmla="*/ 592 w 592"/>
                  <a:gd name="T71" fmla="*/ 282 h 389"/>
                  <a:gd name="T72" fmla="*/ 592 w 592"/>
                  <a:gd name="T73" fmla="*/ 88 h 389"/>
                  <a:gd name="T74" fmla="*/ 586 w 592"/>
                  <a:gd name="T75" fmla="*/ 82 h 389"/>
                  <a:gd name="T76" fmla="*/ 581 w 592"/>
                  <a:gd name="T77" fmla="*/ 79 h 389"/>
                  <a:gd name="T78" fmla="*/ 573 w 592"/>
                  <a:gd name="T79" fmla="*/ 77 h 389"/>
                  <a:gd name="T80" fmla="*/ 566 w 592"/>
                  <a:gd name="T81" fmla="*/ 64 h 389"/>
                  <a:gd name="T82" fmla="*/ 560 w 592"/>
                  <a:gd name="T83" fmla="*/ 56 h 389"/>
                  <a:gd name="T84" fmla="*/ 562 w 592"/>
                  <a:gd name="T85" fmla="*/ 52 h 389"/>
                  <a:gd name="T86" fmla="*/ 569 w 592"/>
                  <a:gd name="T87" fmla="*/ 45 h 389"/>
                  <a:gd name="T88" fmla="*/ 575 w 592"/>
                  <a:gd name="T89" fmla="*/ 41 h 389"/>
                  <a:gd name="T90" fmla="*/ 579 w 592"/>
                  <a:gd name="T91" fmla="*/ 34 h 389"/>
                  <a:gd name="T92" fmla="*/ 582 w 592"/>
                  <a:gd name="T93" fmla="*/ 20 h 389"/>
                  <a:gd name="T94" fmla="*/ 443 w 592"/>
                  <a:gd name="T95" fmla="*/ 19 h 389"/>
                  <a:gd name="T96" fmla="*/ 306 w 592"/>
                  <a:gd name="T97" fmla="*/ 17 h 389"/>
                  <a:gd name="T98" fmla="*/ 158 w 592"/>
                  <a:gd name="T99" fmla="*/ 9 h 389"/>
                  <a:gd name="T100" fmla="*/ 24 w 592"/>
                  <a:gd name="T101" fmla="*/ 0 h 389"/>
                  <a:gd name="T102" fmla="*/ 18 w 592"/>
                  <a:gd name="T103" fmla="*/ 94 h 389"/>
                  <a:gd name="T104" fmla="*/ 15 w 592"/>
                  <a:gd name="T105" fmla="*/ 101 h 389"/>
                  <a:gd name="T106" fmla="*/ 0 w 592"/>
                  <a:gd name="T107" fmla="*/ 316 h 389"/>
                  <a:gd name="T108" fmla="*/ 81 w 592"/>
                  <a:gd name="T109" fmla="*/ 32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2" h="389">
                    <a:moveTo>
                      <a:pt x="81" y="321"/>
                    </a:moveTo>
                    <a:lnTo>
                      <a:pt x="216" y="329"/>
                    </a:lnTo>
                    <a:lnTo>
                      <a:pt x="346" y="334"/>
                    </a:lnTo>
                    <a:lnTo>
                      <a:pt x="432" y="334"/>
                    </a:lnTo>
                    <a:lnTo>
                      <a:pt x="441" y="344"/>
                    </a:lnTo>
                    <a:lnTo>
                      <a:pt x="472" y="359"/>
                    </a:lnTo>
                    <a:lnTo>
                      <a:pt x="477" y="357"/>
                    </a:lnTo>
                    <a:lnTo>
                      <a:pt x="483" y="351"/>
                    </a:lnTo>
                    <a:lnTo>
                      <a:pt x="498" y="353"/>
                    </a:lnTo>
                    <a:lnTo>
                      <a:pt x="528" y="349"/>
                    </a:lnTo>
                    <a:lnTo>
                      <a:pt x="539" y="359"/>
                    </a:lnTo>
                    <a:lnTo>
                      <a:pt x="545" y="359"/>
                    </a:lnTo>
                    <a:lnTo>
                      <a:pt x="552" y="363"/>
                    </a:lnTo>
                    <a:lnTo>
                      <a:pt x="554" y="364"/>
                    </a:lnTo>
                    <a:lnTo>
                      <a:pt x="560" y="364"/>
                    </a:lnTo>
                    <a:lnTo>
                      <a:pt x="567" y="370"/>
                    </a:lnTo>
                    <a:lnTo>
                      <a:pt x="575" y="374"/>
                    </a:lnTo>
                    <a:lnTo>
                      <a:pt x="577" y="381"/>
                    </a:lnTo>
                    <a:lnTo>
                      <a:pt x="584" y="387"/>
                    </a:lnTo>
                    <a:lnTo>
                      <a:pt x="590" y="389"/>
                    </a:lnTo>
                    <a:lnTo>
                      <a:pt x="588" y="374"/>
                    </a:lnTo>
                    <a:lnTo>
                      <a:pt x="581" y="368"/>
                    </a:lnTo>
                    <a:lnTo>
                      <a:pt x="579" y="361"/>
                    </a:lnTo>
                    <a:lnTo>
                      <a:pt x="582" y="355"/>
                    </a:lnTo>
                    <a:lnTo>
                      <a:pt x="584" y="353"/>
                    </a:lnTo>
                    <a:lnTo>
                      <a:pt x="588" y="340"/>
                    </a:lnTo>
                    <a:lnTo>
                      <a:pt x="588" y="332"/>
                    </a:lnTo>
                    <a:lnTo>
                      <a:pt x="592" y="325"/>
                    </a:lnTo>
                    <a:lnTo>
                      <a:pt x="592" y="319"/>
                    </a:lnTo>
                    <a:lnTo>
                      <a:pt x="584" y="312"/>
                    </a:lnTo>
                    <a:lnTo>
                      <a:pt x="582" y="306"/>
                    </a:lnTo>
                    <a:lnTo>
                      <a:pt x="586" y="304"/>
                    </a:lnTo>
                    <a:lnTo>
                      <a:pt x="586" y="297"/>
                    </a:lnTo>
                    <a:lnTo>
                      <a:pt x="582" y="289"/>
                    </a:lnTo>
                    <a:lnTo>
                      <a:pt x="581" y="282"/>
                    </a:lnTo>
                    <a:lnTo>
                      <a:pt x="592" y="282"/>
                    </a:lnTo>
                    <a:lnTo>
                      <a:pt x="592" y="88"/>
                    </a:lnTo>
                    <a:lnTo>
                      <a:pt x="586" y="82"/>
                    </a:lnTo>
                    <a:lnTo>
                      <a:pt x="581" y="79"/>
                    </a:lnTo>
                    <a:lnTo>
                      <a:pt x="573" y="77"/>
                    </a:lnTo>
                    <a:lnTo>
                      <a:pt x="566" y="64"/>
                    </a:lnTo>
                    <a:lnTo>
                      <a:pt x="560" y="56"/>
                    </a:lnTo>
                    <a:lnTo>
                      <a:pt x="562" y="52"/>
                    </a:lnTo>
                    <a:lnTo>
                      <a:pt x="569" y="45"/>
                    </a:lnTo>
                    <a:lnTo>
                      <a:pt x="575" y="41"/>
                    </a:lnTo>
                    <a:lnTo>
                      <a:pt x="579" y="34"/>
                    </a:lnTo>
                    <a:lnTo>
                      <a:pt x="582" y="20"/>
                    </a:lnTo>
                    <a:lnTo>
                      <a:pt x="443" y="19"/>
                    </a:lnTo>
                    <a:lnTo>
                      <a:pt x="306" y="17"/>
                    </a:lnTo>
                    <a:lnTo>
                      <a:pt x="158" y="9"/>
                    </a:lnTo>
                    <a:lnTo>
                      <a:pt x="24" y="0"/>
                    </a:lnTo>
                    <a:lnTo>
                      <a:pt x="18" y="94"/>
                    </a:lnTo>
                    <a:lnTo>
                      <a:pt x="15" y="101"/>
                    </a:lnTo>
                    <a:lnTo>
                      <a:pt x="0" y="316"/>
                    </a:lnTo>
                    <a:lnTo>
                      <a:pt x="81" y="321"/>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6" name="Freeform 31">
                <a:extLst>
                  <a:ext uri="{FF2B5EF4-FFF2-40B4-BE49-F238E27FC236}">
                    <a16:creationId xmlns:a16="http://schemas.microsoft.com/office/drawing/2014/main" id="{784CC713-A336-074F-9176-240877948A52}"/>
                  </a:ext>
                </a:extLst>
              </p:cNvPr>
              <p:cNvSpPr>
                <a:spLocks/>
              </p:cNvSpPr>
              <p:nvPr/>
            </p:nvSpPr>
            <p:spPr bwMode="auto">
              <a:xfrm>
                <a:off x="3960555" y="1552287"/>
                <a:ext cx="802842" cy="450518"/>
              </a:xfrm>
              <a:custGeom>
                <a:avLst/>
                <a:gdLst>
                  <a:gd name="T0" fmla="*/ 0 w 558"/>
                  <a:gd name="T1" fmla="*/ 325 h 345"/>
                  <a:gd name="T2" fmla="*/ 134 w 558"/>
                  <a:gd name="T3" fmla="*/ 334 h 345"/>
                  <a:gd name="T4" fmla="*/ 282 w 558"/>
                  <a:gd name="T5" fmla="*/ 342 h 345"/>
                  <a:gd name="T6" fmla="*/ 419 w 558"/>
                  <a:gd name="T7" fmla="*/ 344 h 345"/>
                  <a:gd name="T8" fmla="*/ 558 w 558"/>
                  <a:gd name="T9" fmla="*/ 345 h 345"/>
                  <a:gd name="T10" fmla="*/ 558 w 558"/>
                  <a:gd name="T11" fmla="*/ 338 h 345"/>
                  <a:gd name="T12" fmla="*/ 558 w 558"/>
                  <a:gd name="T13" fmla="*/ 330 h 345"/>
                  <a:gd name="T14" fmla="*/ 557 w 558"/>
                  <a:gd name="T15" fmla="*/ 317 h 345"/>
                  <a:gd name="T16" fmla="*/ 557 w 558"/>
                  <a:gd name="T17" fmla="*/ 310 h 345"/>
                  <a:gd name="T18" fmla="*/ 555 w 558"/>
                  <a:gd name="T19" fmla="*/ 302 h 345"/>
                  <a:gd name="T20" fmla="*/ 547 w 558"/>
                  <a:gd name="T21" fmla="*/ 291 h 345"/>
                  <a:gd name="T22" fmla="*/ 545 w 558"/>
                  <a:gd name="T23" fmla="*/ 285 h 345"/>
                  <a:gd name="T24" fmla="*/ 545 w 558"/>
                  <a:gd name="T25" fmla="*/ 278 h 345"/>
                  <a:gd name="T26" fmla="*/ 542 w 558"/>
                  <a:gd name="T27" fmla="*/ 272 h 345"/>
                  <a:gd name="T28" fmla="*/ 542 w 558"/>
                  <a:gd name="T29" fmla="*/ 246 h 345"/>
                  <a:gd name="T30" fmla="*/ 543 w 558"/>
                  <a:gd name="T31" fmla="*/ 238 h 345"/>
                  <a:gd name="T32" fmla="*/ 540 w 558"/>
                  <a:gd name="T33" fmla="*/ 231 h 345"/>
                  <a:gd name="T34" fmla="*/ 540 w 558"/>
                  <a:gd name="T35" fmla="*/ 221 h 345"/>
                  <a:gd name="T36" fmla="*/ 538 w 558"/>
                  <a:gd name="T37" fmla="*/ 206 h 345"/>
                  <a:gd name="T38" fmla="*/ 538 w 558"/>
                  <a:gd name="T39" fmla="*/ 193 h 345"/>
                  <a:gd name="T40" fmla="*/ 536 w 558"/>
                  <a:gd name="T41" fmla="*/ 186 h 345"/>
                  <a:gd name="T42" fmla="*/ 536 w 558"/>
                  <a:gd name="T43" fmla="*/ 180 h 345"/>
                  <a:gd name="T44" fmla="*/ 536 w 558"/>
                  <a:gd name="T45" fmla="*/ 172 h 345"/>
                  <a:gd name="T46" fmla="*/ 534 w 558"/>
                  <a:gd name="T47" fmla="*/ 157 h 345"/>
                  <a:gd name="T48" fmla="*/ 525 w 558"/>
                  <a:gd name="T49" fmla="*/ 137 h 345"/>
                  <a:gd name="T50" fmla="*/ 525 w 558"/>
                  <a:gd name="T51" fmla="*/ 133 h 345"/>
                  <a:gd name="T52" fmla="*/ 517 w 558"/>
                  <a:gd name="T53" fmla="*/ 110 h 345"/>
                  <a:gd name="T54" fmla="*/ 517 w 558"/>
                  <a:gd name="T55" fmla="*/ 103 h 345"/>
                  <a:gd name="T56" fmla="*/ 517 w 558"/>
                  <a:gd name="T57" fmla="*/ 90 h 345"/>
                  <a:gd name="T58" fmla="*/ 515 w 558"/>
                  <a:gd name="T59" fmla="*/ 86 h 345"/>
                  <a:gd name="T60" fmla="*/ 517 w 558"/>
                  <a:gd name="T61" fmla="*/ 80 h 345"/>
                  <a:gd name="T62" fmla="*/ 515 w 558"/>
                  <a:gd name="T63" fmla="*/ 67 h 345"/>
                  <a:gd name="T64" fmla="*/ 519 w 558"/>
                  <a:gd name="T65" fmla="*/ 54 h 345"/>
                  <a:gd name="T66" fmla="*/ 517 w 558"/>
                  <a:gd name="T67" fmla="*/ 46 h 345"/>
                  <a:gd name="T68" fmla="*/ 511 w 558"/>
                  <a:gd name="T69" fmla="*/ 28 h 345"/>
                  <a:gd name="T70" fmla="*/ 510 w 558"/>
                  <a:gd name="T71" fmla="*/ 22 h 345"/>
                  <a:gd name="T72" fmla="*/ 510 w 558"/>
                  <a:gd name="T73" fmla="*/ 22 h 345"/>
                  <a:gd name="T74" fmla="*/ 510 w 558"/>
                  <a:gd name="T75" fmla="*/ 18 h 345"/>
                  <a:gd name="T76" fmla="*/ 448 w 558"/>
                  <a:gd name="T77" fmla="*/ 18 h 345"/>
                  <a:gd name="T78" fmla="*/ 303 w 558"/>
                  <a:gd name="T79" fmla="*/ 15 h 345"/>
                  <a:gd name="T80" fmla="*/ 135 w 558"/>
                  <a:gd name="T81" fmla="*/ 7 h 345"/>
                  <a:gd name="T82" fmla="*/ 23 w 558"/>
                  <a:gd name="T83" fmla="*/ 0 h 345"/>
                  <a:gd name="T84" fmla="*/ 23 w 558"/>
                  <a:gd name="T85" fmla="*/ 3 h 345"/>
                  <a:gd name="T86" fmla="*/ 0 w 558"/>
                  <a:gd name="T87"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345">
                    <a:moveTo>
                      <a:pt x="0" y="325"/>
                    </a:moveTo>
                    <a:lnTo>
                      <a:pt x="134" y="334"/>
                    </a:lnTo>
                    <a:lnTo>
                      <a:pt x="282" y="342"/>
                    </a:lnTo>
                    <a:lnTo>
                      <a:pt x="419" y="344"/>
                    </a:lnTo>
                    <a:lnTo>
                      <a:pt x="558" y="345"/>
                    </a:lnTo>
                    <a:lnTo>
                      <a:pt x="558" y="338"/>
                    </a:lnTo>
                    <a:lnTo>
                      <a:pt x="558" y="330"/>
                    </a:lnTo>
                    <a:lnTo>
                      <a:pt x="557" y="317"/>
                    </a:lnTo>
                    <a:lnTo>
                      <a:pt x="557" y="310"/>
                    </a:lnTo>
                    <a:lnTo>
                      <a:pt x="555" y="302"/>
                    </a:lnTo>
                    <a:lnTo>
                      <a:pt x="547" y="291"/>
                    </a:lnTo>
                    <a:lnTo>
                      <a:pt x="545" y="285"/>
                    </a:lnTo>
                    <a:lnTo>
                      <a:pt x="545" y="278"/>
                    </a:lnTo>
                    <a:lnTo>
                      <a:pt x="542" y="272"/>
                    </a:lnTo>
                    <a:lnTo>
                      <a:pt x="542" y="246"/>
                    </a:lnTo>
                    <a:lnTo>
                      <a:pt x="543" y="238"/>
                    </a:lnTo>
                    <a:lnTo>
                      <a:pt x="540" y="231"/>
                    </a:lnTo>
                    <a:lnTo>
                      <a:pt x="540" y="221"/>
                    </a:lnTo>
                    <a:lnTo>
                      <a:pt x="538" y="206"/>
                    </a:lnTo>
                    <a:lnTo>
                      <a:pt x="538" y="193"/>
                    </a:lnTo>
                    <a:lnTo>
                      <a:pt x="536" y="186"/>
                    </a:lnTo>
                    <a:lnTo>
                      <a:pt x="536" y="180"/>
                    </a:lnTo>
                    <a:lnTo>
                      <a:pt x="536" y="172"/>
                    </a:lnTo>
                    <a:lnTo>
                      <a:pt x="534" y="157"/>
                    </a:lnTo>
                    <a:lnTo>
                      <a:pt x="525" y="137"/>
                    </a:lnTo>
                    <a:lnTo>
                      <a:pt x="525" y="133"/>
                    </a:lnTo>
                    <a:lnTo>
                      <a:pt x="517" y="110"/>
                    </a:lnTo>
                    <a:lnTo>
                      <a:pt x="517" y="103"/>
                    </a:lnTo>
                    <a:lnTo>
                      <a:pt x="517" y="90"/>
                    </a:lnTo>
                    <a:lnTo>
                      <a:pt x="515" y="86"/>
                    </a:lnTo>
                    <a:lnTo>
                      <a:pt x="517" y="80"/>
                    </a:lnTo>
                    <a:lnTo>
                      <a:pt x="515" y="67"/>
                    </a:lnTo>
                    <a:lnTo>
                      <a:pt x="519" y="54"/>
                    </a:lnTo>
                    <a:lnTo>
                      <a:pt x="517" y="46"/>
                    </a:lnTo>
                    <a:lnTo>
                      <a:pt x="511" y="28"/>
                    </a:lnTo>
                    <a:lnTo>
                      <a:pt x="510" y="22"/>
                    </a:lnTo>
                    <a:lnTo>
                      <a:pt x="510" y="22"/>
                    </a:lnTo>
                    <a:lnTo>
                      <a:pt x="510" y="18"/>
                    </a:lnTo>
                    <a:lnTo>
                      <a:pt x="448" y="18"/>
                    </a:lnTo>
                    <a:lnTo>
                      <a:pt x="303" y="15"/>
                    </a:lnTo>
                    <a:lnTo>
                      <a:pt x="135" y="7"/>
                    </a:lnTo>
                    <a:lnTo>
                      <a:pt x="23" y="0"/>
                    </a:lnTo>
                    <a:lnTo>
                      <a:pt x="23" y="3"/>
                    </a:lnTo>
                    <a:lnTo>
                      <a:pt x="0" y="325"/>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 name="Freeform 32">
                <a:extLst>
                  <a:ext uri="{FF2B5EF4-FFF2-40B4-BE49-F238E27FC236}">
                    <a16:creationId xmlns:a16="http://schemas.microsoft.com/office/drawing/2014/main" id="{37CE8E11-0022-F24E-A5F3-349B9739A6D4}"/>
                  </a:ext>
                </a:extLst>
              </p:cNvPr>
              <p:cNvSpPr>
                <a:spLocks/>
              </p:cNvSpPr>
              <p:nvPr/>
            </p:nvSpPr>
            <p:spPr bwMode="auto">
              <a:xfrm>
                <a:off x="3979259" y="3243362"/>
                <a:ext cx="1060384" cy="490999"/>
              </a:xfrm>
              <a:custGeom>
                <a:avLst/>
                <a:gdLst>
                  <a:gd name="T0" fmla="*/ 716 w 737"/>
                  <a:gd name="T1" fmla="*/ 67 h 376"/>
                  <a:gd name="T2" fmla="*/ 609 w 737"/>
                  <a:gd name="T3" fmla="*/ 15 h 376"/>
                  <a:gd name="T4" fmla="*/ 222 w 737"/>
                  <a:gd name="T5" fmla="*/ 11 h 376"/>
                  <a:gd name="T6" fmla="*/ 2 w 737"/>
                  <a:gd name="T7" fmla="*/ 0 h 376"/>
                  <a:gd name="T8" fmla="*/ 117 w 737"/>
                  <a:gd name="T9" fmla="*/ 60 h 376"/>
                  <a:gd name="T10" fmla="*/ 241 w 737"/>
                  <a:gd name="T11" fmla="*/ 66 h 376"/>
                  <a:gd name="T12" fmla="*/ 256 w 737"/>
                  <a:gd name="T13" fmla="*/ 69 h 376"/>
                  <a:gd name="T14" fmla="*/ 250 w 737"/>
                  <a:gd name="T15" fmla="*/ 274 h 376"/>
                  <a:gd name="T16" fmla="*/ 263 w 737"/>
                  <a:gd name="T17" fmla="*/ 280 h 376"/>
                  <a:gd name="T18" fmla="*/ 282 w 737"/>
                  <a:gd name="T19" fmla="*/ 297 h 376"/>
                  <a:gd name="T20" fmla="*/ 295 w 737"/>
                  <a:gd name="T21" fmla="*/ 297 h 376"/>
                  <a:gd name="T22" fmla="*/ 307 w 737"/>
                  <a:gd name="T23" fmla="*/ 287 h 376"/>
                  <a:gd name="T24" fmla="*/ 314 w 737"/>
                  <a:gd name="T25" fmla="*/ 295 h 376"/>
                  <a:gd name="T26" fmla="*/ 320 w 737"/>
                  <a:gd name="T27" fmla="*/ 308 h 376"/>
                  <a:gd name="T28" fmla="*/ 329 w 737"/>
                  <a:gd name="T29" fmla="*/ 316 h 376"/>
                  <a:gd name="T30" fmla="*/ 339 w 737"/>
                  <a:gd name="T31" fmla="*/ 316 h 376"/>
                  <a:gd name="T32" fmla="*/ 359 w 737"/>
                  <a:gd name="T33" fmla="*/ 325 h 376"/>
                  <a:gd name="T34" fmla="*/ 372 w 737"/>
                  <a:gd name="T35" fmla="*/ 323 h 376"/>
                  <a:gd name="T36" fmla="*/ 382 w 737"/>
                  <a:gd name="T37" fmla="*/ 333 h 376"/>
                  <a:gd name="T38" fmla="*/ 395 w 737"/>
                  <a:gd name="T39" fmla="*/ 325 h 376"/>
                  <a:gd name="T40" fmla="*/ 418 w 737"/>
                  <a:gd name="T41" fmla="*/ 325 h 376"/>
                  <a:gd name="T42" fmla="*/ 421 w 737"/>
                  <a:gd name="T43" fmla="*/ 340 h 376"/>
                  <a:gd name="T44" fmla="*/ 429 w 737"/>
                  <a:gd name="T45" fmla="*/ 346 h 376"/>
                  <a:gd name="T46" fmla="*/ 436 w 737"/>
                  <a:gd name="T47" fmla="*/ 355 h 376"/>
                  <a:gd name="T48" fmla="*/ 453 w 737"/>
                  <a:gd name="T49" fmla="*/ 342 h 376"/>
                  <a:gd name="T50" fmla="*/ 463 w 737"/>
                  <a:gd name="T51" fmla="*/ 351 h 376"/>
                  <a:gd name="T52" fmla="*/ 472 w 737"/>
                  <a:gd name="T53" fmla="*/ 359 h 376"/>
                  <a:gd name="T54" fmla="*/ 491 w 737"/>
                  <a:gd name="T55" fmla="*/ 355 h 376"/>
                  <a:gd name="T56" fmla="*/ 495 w 737"/>
                  <a:gd name="T57" fmla="*/ 361 h 376"/>
                  <a:gd name="T58" fmla="*/ 498 w 737"/>
                  <a:gd name="T59" fmla="*/ 370 h 376"/>
                  <a:gd name="T60" fmla="*/ 506 w 737"/>
                  <a:gd name="T61" fmla="*/ 357 h 376"/>
                  <a:gd name="T62" fmla="*/ 515 w 737"/>
                  <a:gd name="T63" fmla="*/ 348 h 376"/>
                  <a:gd name="T64" fmla="*/ 523 w 737"/>
                  <a:gd name="T65" fmla="*/ 348 h 376"/>
                  <a:gd name="T66" fmla="*/ 536 w 737"/>
                  <a:gd name="T67" fmla="*/ 357 h 376"/>
                  <a:gd name="T68" fmla="*/ 549 w 737"/>
                  <a:gd name="T69" fmla="*/ 353 h 376"/>
                  <a:gd name="T70" fmla="*/ 560 w 737"/>
                  <a:gd name="T71" fmla="*/ 364 h 376"/>
                  <a:gd name="T72" fmla="*/ 574 w 737"/>
                  <a:gd name="T73" fmla="*/ 372 h 376"/>
                  <a:gd name="T74" fmla="*/ 585 w 737"/>
                  <a:gd name="T75" fmla="*/ 366 h 376"/>
                  <a:gd name="T76" fmla="*/ 600 w 737"/>
                  <a:gd name="T77" fmla="*/ 357 h 376"/>
                  <a:gd name="T78" fmla="*/ 613 w 737"/>
                  <a:gd name="T79" fmla="*/ 357 h 376"/>
                  <a:gd name="T80" fmla="*/ 626 w 737"/>
                  <a:gd name="T81" fmla="*/ 351 h 376"/>
                  <a:gd name="T82" fmla="*/ 647 w 737"/>
                  <a:gd name="T83" fmla="*/ 353 h 376"/>
                  <a:gd name="T84" fmla="*/ 658 w 737"/>
                  <a:gd name="T85" fmla="*/ 355 h 376"/>
                  <a:gd name="T86" fmla="*/ 668 w 737"/>
                  <a:gd name="T87" fmla="*/ 346 h 376"/>
                  <a:gd name="T88" fmla="*/ 690 w 737"/>
                  <a:gd name="T89" fmla="*/ 355 h 376"/>
                  <a:gd name="T90" fmla="*/ 711 w 737"/>
                  <a:gd name="T91" fmla="*/ 368 h 376"/>
                  <a:gd name="T92" fmla="*/ 737 w 737"/>
                  <a:gd name="T93" fmla="*/ 376 h 376"/>
                  <a:gd name="T94" fmla="*/ 732 w 737"/>
                  <a:gd name="T95"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7" h="376">
                    <a:moveTo>
                      <a:pt x="732" y="158"/>
                    </a:moveTo>
                    <a:lnTo>
                      <a:pt x="716" y="67"/>
                    </a:lnTo>
                    <a:lnTo>
                      <a:pt x="715" y="13"/>
                    </a:lnTo>
                    <a:lnTo>
                      <a:pt x="609" y="15"/>
                    </a:lnTo>
                    <a:lnTo>
                      <a:pt x="416" y="15"/>
                    </a:lnTo>
                    <a:lnTo>
                      <a:pt x="222" y="11"/>
                    </a:lnTo>
                    <a:lnTo>
                      <a:pt x="87" y="5"/>
                    </a:lnTo>
                    <a:lnTo>
                      <a:pt x="2" y="0"/>
                    </a:lnTo>
                    <a:lnTo>
                      <a:pt x="0" y="54"/>
                    </a:lnTo>
                    <a:lnTo>
                      <a:pt x="117" y="60"/>
                    </a:lnTo>
                    <a:lnTo>
                      <a:pt x="205" y="66"/>
                    </a:lnTo>
                    <a:lnTo>
                      <a:pt x="241" y="66"/>
                    </a:lnTo>
                    <a:lnTo>
                      <a:pt x="248" y="66"/>
                    </a:lnTo>
                    <a:lnTo>
                      <a:pt x="256" y="69"/>
                    </a:lnTo>
                    <a:lnTo>
                      <a:pt x="250" y="263"/>
                    </a:lnTo>
                    <a:lnTo>
                      <a:pt x="250" y="274"/>
                    </a:lnTo>
                    <a:lnTo>
                      <a:pt x="256" y="274"/>
                    </a:lnTo>
                    <a:lnTo>
                      <a:pt x="263" y="280"/>
                    </a:lnTo>
                    <a:lnTo>
                      <a:pt x="275" y="293"/>
                    </a:lnTo>
                    <a:lnTo>
                      <a:pt x="282" y="297"/>
                    </a:lnTo>
                    <a:lnTo>
                      <a:pt x="288" y="293"/>
                    </a:lnTo>
                    <a:lnTo>
                      <a:pt x="295" y="297"/>
                    </a:lnTo>
                    <a:lnTo>
                      <a:pt x="303" y="295"/>
                    </a:lnTo>
                    <a:lnTo>
                      <a:pt x="307" y="287"/>
                    </a:lnTo>
                    <a:lnTo>
                      <a:pt x="309" y="291"/>
                    </a:lnTo>
                    <a:lnTo>
                      <a:pt x="314" y="295"/>
                    </a:lnTo>
                    <a:lnTo>
                      <a:pt x="320" y="302"/>
                    </a:lnTo>
                    <a:lnTo>
                      <a:pt x="320" y="308"/>
                    </a:lnTo>
                    <a:lnTo>
                      <a:pt x="322" y="316"/>
                    </a:lnTo>
                    <a:lnTo>
                      <a:pt x="329" y="316"/>
                    </a:lnTo>
                    <a:lnTo>
                      <a:pt x="331" y="317"/>
                    </a:lnTo>
                    <a:lnTo>
                      <a:pt x="339" y="316"/>
                    </a:lnTo>
                    <a:lnTo>
                      <a:pt x="346" y="319"/>
                    </a:lnTo>
                    <a:lnTo>
                      <a:pt x="359" y="325"/>
                    </a:lnTo>
                    <a:lnTo>
                      <a:pt x="367" y="323"/>
                    </a:lnTo>
                    <a:lnTo>
                      <a:pt x="372" y="323"/>
                    </a:lnTo>
                    <a:lnTo>
                      <a:pt x="376" y="327"/>
                    </a:lnTo>
                    <a:lnTo>
                      <a:pt x="382" y="333"/>
                    </a:lnTo>
                    <a:lnTo>
                      <a:pt x="389" y="331"/>
                    </a:lnTo>
                    <a:lnTo>
                      <a:pt x="395" y="325"/>
                    </a:lnTo>
                    <a:lnTo>
                      <a:pt x="410" y="327"/>
                    </a:lnTo>
                    <a:lnTo>
                      <a:pt x="418" y="325"/>
                    </a:lnTo>
                    <a:lnTo>
                      <a:pt x="416" y="333"/>
                    </a:lnTo>
                    <a:lnTo>
                      <a:pt x="421" y="340"/>
                    </a:lnTo>
                    <a:lnTo>
                      <a:pt x="427" y="340"/>
                    </a:lnTo>
                    <a:lnTo>
                      <a:pt x="429" y="346"/>
                    </a:lnTo>
                    <a:lnTo>
                      <a:pt x="429" y="355"/>
                    </a:lnTo>
                    <a:lnTo>
                      <a:pt x="436" y="355"/>
                    </a:lnTo>
                    <a:lnTo>
                      <a:pt x="442" y="353"/>
                    </a:lnTo>
                    <a:lnTo>
                      <a:pt x="453" y="342"/>
                    </a:lnTo>
                    <a:lnTo>
                      <a:pt x="461" y="346"/>
                    </a:lnTo>
                    <a:lnTo>
                      <a:pt x="463" y="351"/>
                    </a:lnTo>
                    <a:lnTo>
                      <a:pt x="470" y="351"/>
                    </a:lnTo>
                    <a:lnTo>
                      <a:pt x="472" y="359"/>
                    </a:lnTo>
                    <a:lnTo>
                      <a:pt x="480" y="359"/>
                    </a:lnTo>
                    <a:lnTo>
                      <a:pt x="491" y="355"/>
                    </a:lnTo>
                    <a:lnTo>
                      <a:pt x="497" y="355"/>
                    </a:lnTo>
                    <a:lnTo>
                      <a:pt x="495" y="361"/>
                    </a:lnTo>
                    <a:lnTo>
                      <a:pt x="497" y="368"/>
                    </a:lnTo>
                    <a:lnTo>
                      <a:pt x="498" y="370"/>
                    </a:lnTo>
                    <a:lnTo>
                      <a:pt x="504" y="370"/>
                    </a:lnTo>
                    <a:lnTo>
                      <a:pt x="506" y="357"/>
                    </a:lnTo>
                    <a:lnTo>
                      <a:pt x="513" y="351"/>
                    </a:lnTo>
                    <a:lnTo>
                      <a:pt x="515" y="348"/>
                    </a:lnTo>
                    <a:lnTo>
                      <a:pt x="517" y="346"/>
                    </a:lnTo>
                    <a:lnTo>
                      <a:pt x="523" y="348"/>
                    </a:lnTo>
                    <a:lnTo>
                      <a:pt x="529" y="355"/>
                    </a:lnTo>
                    <a:lnTo>
                      <a:pt x="536" y="357"/>
                    </a:lnTo>
                    <a:lnTo>
                      <a:pt x="542" y="351"/>
                    </a:lnTo>
                    <a:lnTo>
                      <a:pt x="549" y="353"/>
                    </a:lnTo>
                    <a:lnTo>
                      <a:pt x="553" y="361"/>
                    </a:lnTo>
                    <a:lnTo>
                      <a:pt x="560" y="364"/>
                    </a:lnTo>
                    <a:lnTo>
                      <a:pt x="568" y="366"/>
                    </a:lnTo>
                    <a:lnTo>
                      <a:pt x="574" y="372"/>
                    </a:lnTo>
                    <a:lnTo>
                      <a:pt x="577" y="366"/>
                    </a:lnTo>
                    <a:lnTo>
                      <a:pt x="585" y="366"/>
                    </a:lnTo>
                    <a:lnTo>
                      <a:pt x="592" y="357"/>
                    </a:lnTo>
                    <a:lnTo>
                      <a:pt x="600" y="357"/>
                    </a:lnTo>
                    <a:lnTo>
                      <a:pt x="607" y="351"/>
                    </a:lnTo>
                    <a:lnTo>
                      <a:pt x="613" y="357"/>
                    </a:lnTo>
                    <a:lnTo>
                      <a:pt x="621" y="357"/>
                    </a:lnTo>
                    <a:lnTo>
                      <a:pt x="626" y="351"/>
                    </a:lnTo>
                    <a:lnTo>
                      <a:pt x="639" y="346"/>
                    </a:lnTo>
                    <a:lnTo>
                      <a:pt x="647" y="353"/>
                    </a:lnTo>
                    <a:lnTo>
                      <a:pt x="653" y="355"/>
                    </a:lnTo>
                    <a:lnTo>
                      <a:pt x="658" y="355"/>
                    </a:lnTo>
                    <a:lnTo>
                      <a:pt x="664" y="351"/>
                    </a:lnTo>
                    <a:lnTo>
                      <a:pt x="668" y="346"/>
                    </a:lnTo>
                    <a:lnTo>
                      <a:pt x="673" y="346"/>
                    </a:lnTo>
                    <a:lnTo>
                      <a:pt x="690" y="355"/>
                    </a:lnTo>
                    <a:lnTo>
                      <a:pt x="703" y="366"/>
                    </a:lnTo>
                    <a:lnTo>
                      <a:pt x="711" y="368"/>
                    </a:lnTo>
                    <a:lnTo>
                      <a:pt x="716" y="372"/>
                    </a:lnTo>
                    <a:lnTo>
                      <a:pt x="737" y="376"/>
                    </a:lnTo>
                    <a:lnTo>
                      <a:pt x="735" y="188"/>
                    </a:lnTo>
                    <a:lnTo>
                      <a:pt x="732" y="15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628" name="Freeform 33">
                <a:extLst>
                  <a:ext uri="{FF2B5EF4-FFF2-40B4-BE49-F238E27FC236}">
                    <a16:creationId xmlns:a16="http://schemas.microsoft.com/office/drawing/2014/main" id="{7D7E028F-EA87-FA4A-96AC-05582A87565F}"/>
                  </a:ext>
                </a:extLst>
              </p:cNvPr>
              <p:cNvSpPr>
                <a:spLocks/>
              </p:cNvSpPr>
              <p:nvPr/>
            </p:nvSpPr>
            <p:spPr bwMode="auto">
              <a:xfrm>
                <a:off x="4104433" y="2825490"/>
                <a:ext cx="903557" cy="437460"/>
              </a:xfrm>
              <a:custGeom>
                <a:avLst/>
                <a:gdLst>
                  <a:gd name="T0" fmla="*/ 616 w 628"/>
                  <a:gd name="T1" fmla="*/ 98 h 335"/>
                  <a:gd name="T2" fmla="*/ 609 w 628"/>
                  <a:gd name="T3" fmla="*/ 96 h 335"/>
                  <a:gd name="T4" fmla="*/ 599 w 628"/>
                  <a:gd name="T5" fmla="*/ 83 h 335"/>
                  <a:gd name="T6" fmla="*/ 599 w 628"/>
                  <a:gd name="T7" fmla="*/ 75 h 335"/>
                  <a:gd name="T8" fmla="*/ 592 w 628"/>
                  <a:gd name="T9" fmla="*/ 72 h 335"/>
                  <a:gd name="T10" fmla="*/ 584 w 628"/>
                  <a:gd name="T11" fmla="*/ 62 h 335"/>
                  <a:gd name="T12" fmla="*/ 582 w 628"/>
                  <a:gd name="T13" fmla="*/ 55 h 335"/>
                  <a:gd name="T14" fmla="*/ 590 w 628"/>
                  <a:gd name="T15" fmla="*/ 43 h 335"/>
                  <a:gd name="T16" fmla="*/ 592 w 628"/>
                  <a:gd name="T17" fmla="*/ 38 h 335"/>
                  <a:gd name="T18" fmla="*/ 599 w 628"/>
                  <a:gd name="T19" fmla="*/ 38 h 335"/>
                  <a:gd name="T20" fmla="*/ 601 w 628"/>
                  <a:gd name="T21" fmla="*/ 36 h 335"/>
                  <a:gd name="T22" fmla="*/ 599 w 628"/>
                  <a:gd name="T23" fmla="*/ 28 h 335"/>
                  <a:gd name="T24" fmla="*/ 594 w 628"/>
                  <a:gd name="T25" fmla="*/ 21 h 335"/>
                  <a:gd name="T26" fmla="*/ 590 w 628"/>
                  <a:gd name="T27" fmla="*/ 19 h 335"/>
                  <a:gd name="T28" fmla="*/ 582 w 628"/>
                  <a:gd name="T29" fmla="*/ 25 h 335"/>
                  <a:gd name="T30" fmla="*/ 564 w 628"/>
                  <a:gd name="T31" fmla="*/ 10 h 335"/>
                  <a:gd name="T32" fmla="*/ 426 w 628"/>
                  <a:gd name="T33" fmla="*/ 11 h 335"/>
                  <a:gd name="T34" fmla="*/ 321 w 628"/>
                  <a:gd name="T35" fmla="*/ 10 h 335"/>
                  <a:gd name="T36" fmla="*/ 120 w 628"/>
                  <a:gd name="T37" fmla="*/ 6 h 335"/>
                  <a:gd name="T38" fmla="*/ 15 w 628"/>
                  <a:gd name="T39" fmla="*/ 0 h 335"/>
                  <a:gd name="T40" fmla="*/ 0 w 628"/>
                  <a:gd name="T41" fmla="*/ 325 h 335"/>
                  <a:gd name="T42" fmla="*/ 135 w 628"/>
                  <a:gd name="T43" fmla="*/ 331 h 335"/>
                  <a:gd name="T44" fmla="*/ 329 w 628"/>
                  <a:gd name="T45" fmla="*/ 335 h 335"/>
                  <a:gd name="T46" fmla="*/ 522 w 628"/>
                  <a:gd name="T47" fmla="*/ 335 h 335"/>
                  <a:gd name="T48" fmla="*/ 628 w 628"/>
                  <a:gd name="T49" fmla="*/ 333 h 335"/>
                  <a:gd name="T50" fmla="*/ 624 w 628"/>
                  <a:gd name="T51" fmla="*/ 104 h 335"/>
                  <a:gd name="T52" fmla="*/ 616 w 628"/>
                  <a:gd name="T53" fmla="*/ 9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8" h="335">
                    <a:moveTo>
                      <a:pt x="616" y="98"/>
                    </a:moveTo>
                    <a:lnTo>
                      <a:pt x="609" y="96"/>
                    </a:lnTo>
                    <a:lnTo>
                      <a:pt x="599" y="83"/>
                    </a:lnTo>
                    <a:lnTo>
                      <a:pt x="599" y="75"/>
                    </a:lnTo>
                    <a:lnTo>
                      <a:pt x="592" y="72"/>
                    </a:lnTo>
                    <a:lnTo>
                      <a:pt x="584" y="62"/>
                    </a:lnTo>
                    <a:lnTo>
                      <a:pt x="582" y="55"/>
                    </a:lnTo>
                    <a:lnTo>
                      <a:pt x="590" y="43"/>
                    </a:lnTo>
                    <a:lnTo>
                      <a:pt x="592" y="38"/>
                    </a:lnTo>
                    <a:lnTo>
                      <a:pt x="599" y="38"/>
                    </a:lnTo>
                    <a:lnTo>
                      <a:pt x="601" y="36"/>
                    </a:lnTo>
                    <a:lnTo>
                      <a:pt x="599" y="28"/>
                    </a:lnTo>
                    <a:lnTo>
                      <a:pt x="594" y="21"/>
                    </a:lnTo>
                    <a:lnTo>
                      <a:pt x="590" y="19"/>
                    </a:lnTo>
                    <a:lnTo>
                      <a:pt x="582" y="25"/>
                    </a:lnTo>
                    <a:lnTo>
                      <a:pt x="564" y="10"/>
                    </a:lnTo>
                    <a:lnTo>
                      <a:pt x="426" y="11"/>
                    </a:lnTo>
                    <a:lnTo>
                      <a:pt x="321" y="10"/>
                    </a:lnTo>
                    <a:lnTo>
                      <a:pt x="120" y="6"/>
                    </a:lnTo>
                    <a:lnTo>
                      <a:pt x="15" y="0"/>
                    </a:lnTo>
                    <a:lnTo>
                      <a:pt x="0" y="325"/>
                    </a:lnTo>
                    <a:lnTo>
                      <a:pt x="135" y="331"/>
                    </a:lnTo>
                    <a:lnTo>
                      <a:pt x="329" y="335"/>
                    </a:lnTo>
                    <a:lnTo>
                      <a:pt x="522" y="335"/>
                    </a:lnTo>
                    <a:lnTo>
                      <a:pt x="628" y="333"/>
                    </a:lnTo>
                    <a:lnTo>
                      <a:pt x="624" y="104"/>
                    </a:lnTo>
                    <a:lnTo>
                      <a:pt x="616" y="9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29" name="Group 628">
                <a:extLst>
                  <a:ext uri="{FF2B5EF4-FFF2-40B4-BE49-F238E27FC236}">
                    <a16:creationId xmlns:a16="http://schemas.microsoft.com/office/drawing/2014/main" id="{2AF4B1D0-C9C5-8844-A43F-C64751479BBB}"/>
                  </a:ext>
                </a:extLst>
              </p:cNvPr>
              <p:cNvGrpSpPr/>
              <p:nvPr/>
            </p:nvGrpSpPr>
            <p:grpSpPr>
              <a:xfrm>
                <a:off x="3456981" y="3313877"/>
                <a:ext cx="1717910" cy="1517396"/>
                <a:chOff x="2293930" y="2752129"/>
                <a:chExt cx="1147064" cy="1013311"/>
              </a:xfrm>
              <a:solidFill>
                <a:schemeClr val="bg1">
                  <a:lumMod val="75000"/>
                </a:schemeClr>
              </a:solidFill>
            </p:grpSpPr>
            <p:sp>
              <p:nvSpPr>
                <p:cNvPr id="787" name="Freeform 34">
                  <a:extLst>
                    <a:ext uri="{FF2B5EF4-FFF2-40B4-BE49-F238E27FC236}">
                      <a16:creationId xmlns:a16="http://schemas.microsoft.com/office/drawing/2014/main" id="{4CE8D894-74BE-BF43-8854-434F71F22245}"/>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8" name="Freeform 35">
                  <a:extLst>
                    <a:ext uri="{FF2B5EF4-FFF2-40B4-BE49-F238E27FC236}">
                      <a16:creationId xmlns:a16="http://schemas.microsoft.com/office/drawing/2014/main" id="{68CD5353-4B8E-1443-B4E1-FC961D825585}"/>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9" name="Freeform 36">
                  <a:extLst>
                    <a:ext uri="{FF2B5EF4-FFF2-40B4-BE49-F238E27FC236}">
                      <a16:creationId xmlns:a16="http://schemas.microsoft.com/office/drawing/2014/main" id="{38FEF036-FFF9-E448-88D8-9DB887D4FA24}"/>
                    </a:ext>
                  </a:extLst>
                </p:cNvPr>
                <p:cNvSpPr>
                  <a:spLocks/>
                </p:cNvSpPr>
                <p:nvPr/>
              </p:nvSpPr>
              <p:spPr bwMode="auto">
                <a:xfrm>
                  <a:off x="2293930" y="2752129"/>
                  <a:ext cx="1147064" cy="1013311"/>
                </a:xfrm>
                <a:custGeom>
                  <a:avLst/>
                  <a:gdLst>
                    <a:gd name="T0" fmla="*/ 1181 w 1194"/>
                    <a:gd name="T1" fmla="*/ 645 h 1162"/>
                    <a:gd name="T2" fmla="*/ 1194 w 1194"/>
                    <a:gd name="T3" fmla="*/ 598 h 1162"/>
                    <a:gd name="T4" fmla="*/ 1173 w 1194"/>
                    <a:gd name="T5" fmla="*/ 555 h 1162"/>
                    <a:gd name="T6" fmla="*/ 1140 w 1194"/>
                    <a:gd name="T7" fmla="*/ 389 h 1162"/>
                    <a:gd name="T8" fmla="*/ 1079 w 1194"/>
                    <a:gd name="T9" fmla="*/ 318 h 1162"/>
                    <a:gd name="T10" fmla="*/ 1021 w 1194"/>
                    <a:gd name="T11" fmla="*/ 301 h 1162"/>
                    <a:gd name="T12" fmla="*/ 970 w 1194"/>
                    <a:gd name="T13" fmla="*/ 297 h 1162"/>
                    <a:gd name="T14" fmla="*/ 923 w 1194"/>
                    <a:gd name="T15" fmla="*/ 310 h 1162"/>
                    <a:gd name="T16" fmla="*/ 880 w 1194"/>
                    <a:gd name="T17" fmla="*/ 292 h 1162"/>
                    <a:gd name="T18" fmla="*/ 858 w 1194"/>
                    <a:gd name="T19" fmla="*/ 307 h 1162"/>
                    <a:gd name="T20" fmla="*/ 824 w 1194"/>
                    <a:gd name="T21" fmla="*/ 292 h 1162"/>
                    <a:gd name="T22" fmla="*/ 784 w 1194"/>
                    <a:gd name="T23" fmla="*/ 286 h 1162"/>
                    <a:gd name="T24" fmla="*/ 739 w 1194"/>
                    <a:gd name="T25" fmla="*/ 273 h 1162"/>
                    <a:gd name="T26" fmla="*/ 692 w 1194"/>
                    <a:gd name="T27" fmla="*/ 262 h 1162"/>
                    <a:gd name="T28" fmla="*/ 666 w 1194"/>
                    <a:gd name="T29" fmla="*/ 241 h 1162"/>
                    <a:gd name="T30" fmla="*/ 613 w 1194"/>
                    <a:gd name="T31" fmla="*/ 220 h 1162"/>
                    <a:gd name="T32" fmla="*/ 363 w 1194"/>
                    <a:gd name="T33" fmla="*/ 0 h 1162"/>
                    <a:gd name="T34" fmla="*/ 316 w 1194"/>
                    <a:gd name="T35" fmla="*/ 485 h 1162"/>
                    <a:gd name="T36" fmla="*/ 10 w 1194"/>
                    <a:gd name="T37" fmla="*/ 480 h 1162"/>
                    <a:gd name="T38" fmla="*/ 31 w 1194"/>
                    <a:gd name="T39" fmla="*/ 506 h 1162"/>
                    <a:gd name="T40" fmla="*/ 93 w 1194"/>
                    <a:gd name="T41" fmla="*/ 577 h 1162"/>
                    <a:gd name="T42" fmla="*/ 147 w 1194"/>
                    <a:gd name="T43" fmla="*/ 624 h 1162"/>
                    <a:gd name="T44" fmla="*/ 162 w 1194"/>
                    <a:gd name="T45" fmla="*/ 683 h 1162"/>
                    <a:gd name="T46" fmla="*/ 220 w 1194"/>
                    <a:gd name="T47" fmla="*/ 767 h 1162"/>
                    <a:gd name="T48" fmla="*/ 282 w 1194"/>
                    <a:gd name="T49" fmla="*/ 803 h 1162"/>
                    <a:gd name="T50" fmla="*/ 322 w 1194"/>
                    <a:gd name="T51" fmla="*/ 788 h 1162"/>
                    <a:gd name="T52" fmla="*/ 356 w 1194"/>
                    <a:gd name="T53" fmla="*/ 730 h 1162"/>
                    <a:gd name="T54" fmla="*/ 407 w 1194"/>
                    <a:gd name="T55" fmla="*/ 728 h 1162"/>
                    <a:gd name="T56" fmla="*/ 467 w 1194"/>
                    <a:gd name="T57" fmla="*/ 735 h 1162"/>
                    <a:gd name="T58" fmla="*/ 499 w 1194"/>
                    <a:gd name="T59" fmla="*/ 769 h 1162"/>
                    <a:gd name="T60" fmla="*/ 548 w 1194"/>
                    <a:gd name="T61" fmla="*/ 850 h 1162"/>
                    <a:gd name="T62" fmla="*/ 568 w 1194"/>
                    <a:gd name="T63" fmla="*/ 903 h 1162"/>
                    <a:gd name="T64" fmla="*/ 604 w 1194"/>
                    <a:gd name="T65" fmla="*/ 946 h 1162"/>
                    <a:gd name="T66" fmla="*/ 638 w 1194"/>
                    <a:gd name="T67" fmla="*/ 997 h 1162"/>
                    <a:gd name="T68" fmla="*/ 653 w 1194"/>
                    <a:gd name="T69" fmla="*/ 1049 h 1162"/>
                    <a:gd name="T70" fmla="*/ 690 w 1194"/>
                    <a:gd name="T71" fmla="*/ 1102 h 1162"/>
                    <a:gd name="T72" fmla="*/ 730 w 1194"/>
                    <a:gd name="T73" fmla="*/ 1121 h 1162"/>
                    <a:gd name="T74" fmla="*/ 813 w 1194"/>
                    <a:gd name="T75" fmla="*/ 1143 h 1162"/>
                    <a:gd name="T76" fmla="*/ 861 w 1194"/>
                    <a:gd name="T77" fmla="*/ 1149 h 1162"/>
                    <a:gd name="T78" fmla="*/ 846 w 1194"/>
                    <a:gd name="T79" fmla="*/ 1132 h 1162"/>
                    <a:gd name="T80" fmla="*/ 829 w 1194"/>
                    <a:gd name="T81" fmla="*/ 1053 h 1162"/>
                    <a:gd name="T82" fmla="*/ 835 w 1194"/>
                    <a:gd name="T83" fmla="*/ 1010 h 1162"/>
                    <a:gd name="T84" fmla="*/ 814 w 1194"/>
                    <a:gd name="T85" fmla="*/ 1002 h 1162"/>
                    <a:gd name="T86" fmla="*/ 846 w 1194"/>
                    <a:gd name="T87" fmla="*/ 963 h 1162"/>
                    <a:gd name="T88" fmla="*/ 850 w 1194"/>
                    <a:gd name="T89" fmla="*/ 946 h 1162"/>
                    <a:gd name="T90" fmla="*/ 858 w 1194"/>
                    <a:gd name="T91" fmla="*/ 925 h 1162"/>
                    <a:gd name="T92" fmla="*/ 884 w 1194"/>
                    <a:gd name="T93" fmla="*/ 905 h 1162"/>
                    <a:gd name="T94" fmla="*/ 895 w 1194"/>
                    <a:gd name="T95" fmla="*/ 884 h 1162"/>
                    <a:gd name="T96" fmla="*/ 918 w 1194"/>
                    <a:gd name="T97" fmla="*/ 882 h 1162"/>
                    <a:gd name="T98" fmla="*/ 935 w 1194"/>
                    <a:gd name="T99" fmla="*/ 867 h 1162"/>
                    <a:gd name="T100" fmla="*/ 957 w 1194"/>
                    <a:gd name="T101" fmla="*/ 865 h 1162"/>
                    <a:gd name="T102" fmla="*/ 985 w 1194"/>
                    <a:gd name="T103" fmla="*/ 863 h 1162"/>
                    <a:gd name="T104" fmla="*/ 1017 w 1194"/>
                    <a:gd name="T105" fmla="*/ 843 h 1162"/>
                    <a:gd name="T106" fmla="*/ 1072 w 1194"/>
                    <a:gd name="T107" fmla="*/ 790 h 1162"/>
                    <a:gd name="T108" fmla="*/ 1063 w 1194"/>
                    <a:gd name="T109" fmla="*/ 747 h 1162"/>
                    <a:gd name="T110" fmla="*/ 1098 w 1194"/>
                    <a:gd name="T111" fmla="*/ 762 h 1162"/>
                    <a:gd name="T112" fmla="*/ 1093 w 1194"/>
                    <a:gd name="T113" fmla="*/ 777 h 1162"/>
                    <a:gd name="T114" fmla="*/ 1168 w 1194"/>
                    <a:gd name="T115" fmla="*/ 71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162">
                      <a:moveTo>
                        <a:pt x="1181" y="705"/>
                      </a:moveTo>
                      <a:lnTo>
                        <a:pt x="1183" y="698"/>
                      </a:lnTo>
                      <a:lnTo>
                        <a:pt x="1179" y="681"/>
                      </a:lnTo>
                      <a:lnTo>
                        <a:pt x="1175" y="673"/>
                      </a:lnTo>
                      <a:lnTo>
                        <a:pt x="1181" y="666"/>
                      </a:lnTo>
                      <a:lnTo>
                        <a:pt x="1179" y="653"/>
                      </a:lnTo>
                      <a:lnTo>
                        <a:pt x="1181" y="645"/>
                      </a:lnTo>
                      <a:lnTo>
                        <a:pt x="1187" y="638"/>
                      </a:lnTo>
                      <a:lnTo>
                        <a:pt x="1189" y="630"/>
                      </a:lnTo>
                      <a:lnTo>
                        <a:pt x="1192" y="624"/>
                      </a:lnTo>
                      <a:lnTo>
                        <a:pt x="1190" y="617"/>
                      </a:lnTo>
                      <a:lnTo>
                        <a:pt x="1194" y="609"/>
                      </a:lnTo>
                      <a:lnTo>
                        <a:pt x="1190" y="604"/>
                      </a:lnTo>
                      <a:lnTo>
                        <a:pt x="1194" y="598"/>
                      </a:lnTo>
                      <a:lnTo>
                        <a:pt x="1192" y="591"/>
                      </a:lnTo>
                      <a:lnTo>
                        <a:pt x="1192" y="585"/>
                      </a:lnTo>
                      <a:lnTo>
                        <a:pt x="1190" y="583"/>
                      </a:lnTo>
                      <a:lnTo>
                        <a:pt x="1179" y="570"/>
                      </a:lnTo>
                      <a:lnTo>
                        <a:pt x="1179" y="562"/>
                      </a:lnTo>
                      <a:lnTo>
                        <a:pt x="1175" y="557"/>
                      </a:lnTo>
                      <a:lnTo>
                        <a:pt x="1173" y="555"/>
                      </a:lnTo>
                      <a:lnTo>
                        <a:pt x="1170" y="547"/>
                      </a:lnTo>
                      <a:lnTo>
                        <a:pt x="1164" y="540"/>
                      </a:lnTo>
                      <a:lnTo>
                        <a:pt x="1166" y="530"/>
                      </a:lnTo>
                      <a:lnTo>
                        <a:pt x="1160" y="515"/>
                      </a:lnTo>
                      <a:lnTo>
                        <a:pt x="1157" y="510"/>
                      </a:lnTo>
                      <a:lnTo>
                        <a:pt x="1143" y="498"/>
                      </a:lnTo>
                      <a:lnTo>
                        <a:pt x="1140" y="389"/>
                      </a:lnTo>
                      <a:lnTo>
                        <a:pt x="1138" y="331"/>
                      </a:lnTo>
                      <a:lnTo>
                        <a:pt x="1117" y="327"/>
                      </a:lnTo>
                      <a:lnTo>
                        <a:pt x="1110" y="331"/>
                      </a:lnTo>
                      <a:lnTo>
                        <a:pt x="1102" y="327"/>
                      </a:lnTo>
                      <a:lnTo>
                        <a:pt x="1102" y="324"/>
                      </a:lnTo>
                      <a:lnTo>
                        <a:pt x="1100" y="322"/>
                      </a:lnTo>
                      <a:lnTo>
                        <a:pt x="1079" y="318"/>
                      </a:lnTo>
                      <a:lnTo>
                        <a:pt x="1074" y="314"/>
                      </a:lnTo>
                      <a:lnTo>
                        <a:pt x="1066" y="312"/>
                      </a:lnTo>
                      <a:lnTo>
                        <a:pt x="1053" y="301"/>
                      </a:lnTo>
                      <a:lnTo>
                        <a:pt x="1036" y="292"/>
                      </a:lnTo>
                      <a:lnTo>
                        <a:pt x="1031" y="292"/>
                      </a:lnTo>
                      <a:lnTo>
                        <a:pt x="1027" y="297"/>
                      </a:lnTo>
                      <a:lnTo>
                        <a:pt x="1021" y="301"/>
                      </a:lnTo>
                      <a:lnTo>
                        <a:pt x="1016" y="301"/>
                      </a:lnTo>
                      <a:lnTo>
                        <a:pt x="1010" y="299"/>
                      </a:lnTo>
                      <a:lnTo>
                        <a:pt x="1002" y="292"/>
                      </a:lnTo>
                      <a:lnTo>
                        <a:pt x="989" y="297"/>
                      </a:lnTo>
                      <a:lnTo>
                        <a:pt x="984" y="303"/>
                      </a:lnTo>
                      <a:lnTo>
                        <a:pt x="976" y="303"/>
                      </a:lnTo>
                      <a:lnTo>
                        <a:pt x="970" y="297"/>
                      </a:lnTo>
                      <a:lnTo>
                        <a:pt x="963" y="303"/>
                      </a:lnTo>
                      <a:lnTo>
                        <a:pt x="955" y="303"/>
                      </a:lnTo>
                      <a:lnTo>
                        <a:pt x="948" y="312"/>
                      </a:lnTo>
                      <a:lnTo>
                        <a:pt x="940" y="312"/>
                      </a:lnTo>
                      <a:lnTo>
                        <a:pt x="937" y="318"/>
                      </a:lnTo>
                      <a:lnTo>
                        <a:pt x="931" y="312"/>
                      </a:lnTo>
                      <a:lnTo>
                        <a:pt x="923" y="310"/>
                      </a:lnTo>
                      <a:lnTo>
                        <a:pt x="916" y="307"/>
                      </a:lnTo>
                      <a:lnTo>
                        <a:pt x="912" y="299"/>
                      </a:lnTo>
                      <a:lnTo>
                        <a:pt x="905" y="297"/>
                      </a:lnTo>
                      <a:lnTo>
                        <a:pt x="899" y="303"/>
                      </a:lnTo>
                      <a:lnTo>
                        <a:pt x="892" y="301"/>
                      </a:lnTo>
                      <a:lnTo>
                        <a:pt x="886" y="294"/>
                      </a:lnTo>
                      <a:lnTo>
                        <a:pt x="880" y="292"/>
                      </a:lnTo>
                      <a:lnTo>
                        <a:pt x="878" y="294"/>
                      </a:lnTo>
                      <a:lnTo>
                        <a:pt x="876" y="297"/>
                      </a:lnTo>
                      <a:lnTo>
                        <a:pt x="869" y="303"/>
                      </a:lnTo>
                      <a:lnTo>
                        <a:pt x="867" y="316"/>
                      </a:lnTo>
                      <a:lnTo>
                        <a:pt x="861" y="316"/>
                      </a:lnTo>
                      <a:lnTo>
                        <a:pt x="860" y="314"/>
                      </a:lnTo>
                      <a:lnTo>
                        <a:pt x="858" y="307"/>
                      </a:lnTo>
                      <a:lnTo>
                        <a:pt x="860" y="301"/>
                      </a:lnTo>
                      <a:lnTo>
                        <a:pt x="854" y="301"/>
                      </a:lnTo>
                      <a:lnTo>
                        <a:pt x="843" y="305"/>
                      </a:lnTo>
                      <a:lnTo>
                        <a:pt x="835" y="305"/>
                      </a:lnTo>
                      <a:lnTo>
                        <a:pt x="833" y="297"/>
                      </a:lnTo>
                      <a:lnTo>
                        <a:pt x="826" y="297"/>
                      </a:lnTo>
                      <a:lnTo>
                        <a:pt x="824" y="292"/>
                      </a:lnTo>
                      <a:lnTo>
                        <a:pt x="816" y="288"/>
                      </a:lnTo>
                      <a:lnTo>
                        <a:pt x="805" y="299"/>
                      </a:lnTo>
                      <a:lnTo>
                        <a:pt x="799" y="301"/>
                      </a:lnTo>
                      <a:lnTo>
                        <a:pt x="792" y="301"/>
                      </a:lnTo>
                      <a:lnTo>
                        <a:pt x="792" y="292"/>
                      </a:lnTo>
                      <a:lnTo>
                        <a:pt x="790" y="286"/>
                      </a:lnTo>
                      <a:lnTo>
                        <a:pt x="784" y="286"/>
                      </a:lnTo>
                      <a:lnTo>
                        <a:pt x="779" y="279"/>
                      </a:lnTo>
                      <a:lnTo>
                        <a:pt x="781" y="271"/>
                      </a:lnTo>
                      <a:lnTo>
                        <a:pt x="773" y="273"/>
                      </a:lnTo>
                      <a:lnTo>
                        <a:pt x="758" y="271"/>
                      </a:lnTo>
                      <a:lnTo>
                        <a:pt x="752" y="277"/>
                      </a:lnTo>
                      <a:lnTo>
                        <a:pt x="745" y="279"/>
                      </a:lnTo>
                      <a:lnTo>
                        <a:pt x="739" y="273"/>
                      </a:lnTo>
                      <a:lnTo>
                        <a:pt x="735" y="269"/>
                      </a:lnTo>
                      <a:lnTo>
                        <a:pt x="730" y="269"/>
                      </a:lnTo>
                      <a:lnTo>
                        <a:pt x="722" y="271"/>
                      </a:lnTo>
                      <a:lnTo>
                        <a:pt x="709" y="265"/>
                      </a:lnTo>
                      <a:lnTo>
                        <a:pt x="702" y="262"/>
                      </a:lnTo>
                      <a:lnTo>
                        <a:pt x="694" y="263"/>
                      </a:lnTo>
                      <a:lnTo>
                        <a:pt x="692" y="262"/>
                      </a:lnTo>
                      <a:lnTo>
                        <a:pt x="685" y="262"/>
                      </a:lnTo>
                      <a:lnTo>
                        <a:pt x="683" y="254"/>
                      </a:lnTo>
                      <a:lnTo>
                        <a:pt x="683" y="248"/>
                      </a:lnTo>
                      <a:lnTo>
                        <a:pt x="677" y="241"/>
                      </a:lnTo>
                      <a:lnTo>
                        <a:pt x="672" y="237"/>
                      </a:lnTo>
                      <a:lnTo>
                        <a:pt x="670" y="233"/>
                      </a:lnTo>
                      <a:lnTo>
                        <a:pt x="666" y="241"/>
                      </a:lnTo>
                      <a:lnTo>
                        <a:pt x="658" y="243"/>
                      </a:lnTo>
                      <a:lnTo>
                        <a:pt x="651" y="239"/>
                      </a:lnTo>
                      <a:lnTo>
                        <a:pt x="645" y="243"/>
                      </a:lnTo>
                      <a:lnTo>
                        <a:pt x="638" y="239"/>
                      </a:lnTo>
                      <a:lnTo>
                        <a:pt x="626" y="226"/>
                      </a:lnTo>
                      <a:lnTo>
                        <a:pt x="619" y="220"/>
                      </a:lnTo>
                      <a:lnTo>
                        <a:pt x="613" y="220"/>
                      </a:lnTo>
                      <a:lnTo>
                        <a:pt x="613" y="209"/>
                      </a:lnTo>
                      <a:lnTo>
                        <a:pt x="619" y="15"/>
                      </a:lnTo>
                      <a:lnTo>
                        <a:pt x="611" y="12"/>
                      </a:lnTo>
                      <a:lnTo>
                        <a:pt x="604" y="12"/>
                      </a:lnTo>
                      <a:lnTo>
                        <a:pt x="568" y="12"/>
                      </a:lnTo>
                      <a:lnTo>
                        <a:pt x="480" y="6"/>
                      </a:lnTo>
                      <a:lnTo>
                        <a:pt x="363" y="0"/>
                      </a:lnTo>
                      <a:lnTo>
                        <a:pt x="360" y="2"/>
                      </a:lnTo>
                      <a:lnTo>
                        <a:pt x="358" y="8"/>
                      </a:lnTo>
                      <a:lnTo>
                        <a:pt x="343" y="269"/>
                      </a:lnTo>
                      <a:lnTo>
                        <a:pt x="333" y="367"/>
                      </a:lnTo>
                      <a:lnTo>
                        <a:pt x="326" y="478"/>
                      </a:lnTo>
                      <a:lnTo>
                        <a:pt x="320" y="485"/>
                      </a:lnTo>
                      <a:lnTo>
                        <a:pt x="316" y="485"/>
                      </a:lnTo>
                      <a:lnTo>
                        <a:pt x="237" y="480"/>
                      </a:lnTo>
                      <a:lnTo>
                        <a:pt x="158" y="474"/>
                      </a:lnTo>
                      <a:lnTo>
                        <a:pt x="70" y="467"/>
                      </a:lnTo>
                      <a:lnTo>
                        <a:pt x="0" y="459"/>
                      </a:lnTo>
                      <a:lnTo>
                        <a:pt x="0" y="463"/>
                      </a:lnTo>
                      <a:lnTo>
                        <a:pt x="4" y="476"/>
                      </a:lnTo>
                      <a:lnTo>
                        <a:pt x="10" y="480"/>
                      </a:lnTo>
                      <a:lnTo>
                        <a:pt x="10" y="483"/>
                      </a:lnTo>
                      <a:lnTo>
                        <a:pt x="16" y="487"/>
                      </a:lnTo>
                      <a:lnTo>
                        <a:pt x="16" y="487"/>
                      </a:lnTo>
                      <a:lnTo>
                        <a:pt x="19" y="487"/>
                      </a:lnTo>
                      <a:lnTo>
                        <a:pt x="25" y="493"/>
                      </a:lnTo>
                      <a:lnTo>
                        <a:pt x="29" y="500"/>
                      </a:lnTo>
                      <a:lnTo>
                        <a:pt x="31" y="506"/>
                      </a:lnTo>
                      <a:lnTo>
                        <a:pt x="36" y="519"/>
                      </a:lnTo>
                      <a:lnTo>
                        <a:pt x="44" y="525"/>
                      </a:lnTo>
                      <a:lnTo>
                        <a:pt x="57" y="532"/>
                      </a:lnTo>
                      <a:lnTo>
                        <a:pt x="63" y="538"/>
                      </a:lnTo>
                      <a:lnTo>
                        <a:pt x="78" y="557"/>
                      </a:lnTo>
                      <a:lnTo>
                        <a:pt x="91" y="570"/>
                      </a:lnTo>
                      <a:lnTo>
                        <a:pt x="93" y="577"/>
                      </a:lnTo>
                      <a:lnTo>
                        <a:pt x="106" y="591"/>
                      </a:lnTo>
                      <a:lnTo>
                        <a:pt x="113" y="596"/>
                      </a:lnTo>
                      <a:lnTo>
                        <a:pt x="119" y="598"/>
                      </a:lnTo>
                      <a:lnTo>
                        <a:pt x="132" y="611"/>
                      </a:lnTo>
                      <a:lnTo>
                        <a:pt x="140" y="615"/>
                      </a:lnTo>
                      <a:lnTo>
                        <a:pt x="141" y="621"/>
                      </a:lnTo>
                      <a:lnTo>
                        <a:pt x="147" y="624"/>
                      </a:lnTo>
                      <a:lnTo>
                        <a:pt x="149" y="632"/>
                      </a:lnTo>
                      <a:lnTo>
                        <a:pt x="151" y="645"/>
                      </a:lnTo>
                      <a:lnTo>
                        <a:pt x="155" y="649"/>
                      </a:lnTo>
                      <a:lnTo>
                        <a:pt x="160" y="662"/>
                      </a:lnTo>
                      <a:lnTo>
                        <a:pt x="164" y="668"/>
                      </a:lnTo>
                      <a:lnTo>
                        <a:pt x="164" y="675"/>
                      </a:lnTo>
                      <a:lnTo>
                        <a:pt x="162" y="683"/>
                      </a:lnTo>
                      <a:lnTo>
                        <a:pt x="162" y="696"/>
                      </a:lnTo>
                      <a:lnTo>
                        <a:pt x="177" y="730"/>
                      </a:lnTo>
                      <a:lnTo>
                        <a:pt x="187" y="739"/>
                      </a:lnTo>
                      <a:lnTo>
                        <a:pt x="194" y="743"/>
                      </a:lnTo>
                      <a:lnTo>
                        <a:pt x="200" y="747"/>
                      </a:lnTo>
                      <a:lnTo>
                        <a:pt x="205" y="754"/>
                      </a:lnTo>
                      <a:lnTo>
                        <a:pt x="220" y="767"/>
                      </a:lnTo>
                      <a:lnTo>
                        <a:pt x="226" y="771"/>
                      </a:lnTo>
                      <a:lnTo>
                        <a:pt x="241" y="773"/>
                      </a:lnTo>
                      <a:lnTo>
                        <a:pt x="245" y="780"/>
                      </a:lnTo>
                      <a:lnTo>
                        <a:pt x="264" y="790"/>
                      </a:lnTo>
                      <a:lnTo>
                        <a:pt x="269" y="797"/>
                      </a:lnTo>
                      <a:lnTo>
                        <a:pt x="277" y="803"/>
                      </a:lnTo>
                      <a:lnTo>
                        <a:pt x="282" y="803"/>
                      </a:lnTo>
                      <a:lnTo>
                        <a:pt x="282" y="805"/>
                      </a:lnTo>
                      <a:lnTo>
                        <a:pt x="290" y="807"/>
                      </a:lnTo>
                      <a:lnTo>
                        <a:pt x="301" y="807"/>
                      </a:lnTo>
                      <a:lnTo>
                        <a:pt x="303" y="801"/>
                      </a:lnTo>
                      <a:lnTo>
                        <a:pt x="311" y="796"/>
                      </a:lnTo>
                      <a:lnTo>
                        <a:pt x="314" y="790"/>
                      </a:lnTo>
                      <a:lnTo>
                        <a:pt x="322" y="788"/>
                      </a:lnTo>
                      <a:lnTo>
                        <a:pt x="324" y="780"/>
                      </a:lnTo>
                      <a:lnTo>
                        <a:pt x="326" y="773"/>
                      </a:lnTo>
                      <a:lnTo>
                        <a:pt x="329" y="771"/>
                      </a:lnTo>
                      <a:lnTo>
                        <a:pt x="341" y="743"/>
                      </a:lnTo>
                      <a:lnTo>
                        <a:pt x="346" y="733"/>
                      </a:lnTo>
                      <a:lnTo>
                        <a:pt x="350" y="732"/>
                      </a:lnTo>
                      <a:lnTo>
                        <a:pt x="356" y="730"/>
                      </a:lnTo>
                      <a:lnTo>
                        <a:pt x="363" y="726"/>
                      </a:lnTo>
                      <a:lnTo>
                        <a:pt x="371" y="728"/>
                      </a:lnTo>
                      <a:lnTo>
                        <a:pt x="376" y="726"/>
                      </a:lnTo>
                      <a:lnTo>
                        <a:pt x="380" y="718"/>
                      </a:lnTo>
                      <a:lnTo>
                        <a:pt x="388" y="718"/>
                      </a:lnTo>
                      <a:lnTo>
                        <a:pt x="399" y="726"/>
                      </a:lnTo>
                      <a:lnTo>
                        <a:pt x="407" y="728"/>
                      </a:lnTo>
                      <a:lnTo>
                        <a:pt x="414" y="726"/>
                      </a:lnTo>
                      <a:lnTo>
                        <a:pt x="420" y="728"/>
                      </a:lnTo>
                      <a:lnTo>
                        <a:pt x="427" y="728"/>
                      </a:lnTo>
                      <a:lnTo>
                        <a:pt x="446" y="733"/>
                      </a:lnTo>
                      <a:lnTo>
                        <a:pt x="454" y="728"/>
                      </a:lnTo>
                      <a:lnTo>
                        <a:pt x="459" y="732"/>
                      </a:lnTo>
                      <a:lnTo>
                        <a:pt x="467" y="735"/>
                      </a:lnTo>
                      <a:lnTo>
                        <a:pt x="469" y="743"/>
                      </a:lnTo>
                      <a:lnTo>
                        <a:pt x="474" y="749"/>
                      </a:lnTo>
                      <a:lnTo>
                        <a:pt x="476" y="754"/>
                      </a:lnTo>
                      <a:lnTo>
                        <a:pt x="482" y="752"/>
                      </a:lnTo>
                      <a:lnTo>
                        <a:pt x="485" y="760"/>
                      </a:lnTo>
                      <a:lnTo>
                        <a:pt x="491" y="765"/>
                      </a:lnTo>
                      <a:lnTo>
                        <a:pt x="499" y="769"/>
                      </a:lnTo>
                      <a:lnTo>
                        <a:pt x="499" y="775"/>
                      </a:lnTo>
                      <a:lnTo>
                        <a:pt x="519" y="790"/>
                      </a:lnTo>
                      <a:lnTo>
                        <a:pt x="527" y="803"/>
                      </a:lnTo>
                      <a:lnTo>
                        <a:pt x="532" y="811"/>
                      </a:lnTo>
                      <a:lnTo>
                        <a:pt x="536" y="827"/>
                      </a:lnTo>
                      <a:lnTo>
                        <a:pt x="544" y="843"/>
                      </a:lnTo>
                      <a:lnTo>
                        <a:pt x="548" y="850"/>
                      </a:lnTo>
                      <a:lnTo>
                        <a:pt x="548" y="852"/>
                      </a:lnTo>
                      <a:lnTo>
                        <a:pt x="551" y="858"/>
                      </a:lnTo>
                      <a:lnTo>
                        <a:pt x="555" y="865"/>
                      </a:lnTo>
                      <a:lnTo>
                        <a:pt x="561" y="873"/>
                      </a:lnTo>
                      <a:lnTo>
                        <a:pt x="559" y="874"/>
                      </a:lnTo>
                      <a:lnTo>
                        <a:pt x="563" y="888"/>
                      </a:lnTo>
                      <a:lnTo>
                        <a:pt x="568" y="903"/>
                      </a:lnTo>
                      <a:lnTo>
                        <a:pt x="576" y="908"/>
                      </a:lnTo>
                      <a:lnTo>
                        <a:pt x="583" y="910"/>
                      </a:lnTo>
                      <a:lnTo>
                        <a:pt x="589" y="920"/>
                      </a:lnTo>
                      <a:lnTo>
                        <a:pt x="591" y="927"/>
                      </a:lnTo>
                      <a:lnTo>
                        <a:pt x="596" y="931"/>
                      </a:lnTo>
                      <a:lnTo>
                        <a:pt x="602" y="938"/>
                      </a:lnTo>
                      <a:lnTo>
                        <a:pt x="604" y="946"/>
                      </a:lnTo>
                      <a:lnTo>
                        <a:pt x="617" y="965"/>
                      </a:lnTo>
                      <a:lnTo>
                        <a:pt x="628" y="967"/>
                      </a:lnTo>
                      <a:lnTo>
                        <a:pt x="634" y="972"/>
                      </a:lnTo>
                      <a:lnTo>
                        <a:pt x="636" y="976"/>
                      </a:lnTo>
                      <a:lnTo>
                        <a:pt x="636" y="984"/>
                      </a:lnTo>
                      <a:lnTo>
                        <a:pt x="638" y="989"/>
                      </a:lnTo>
                      <a:lnTo>
                        <a:pt x="638" y="997"/>
                      </a:lnTo>
                      <a:lnTo>
                        <a:pt x="634" y="1004"/>
                      </a:lnTo>
                      <a:lnTo>
                        <a:pt x="641" y="1010"/>
                      </a:lnTo>
                      <a:lnTo>
                        <a:pt x="641" y="1015"/>
                      </a:lnTo>
                      <a:lnTo>
                        <a:pt x="640" y="1023"/>
                      </a:lnTo>
                      <a:lnTo>
                        <a:pt x="641" y="1030"/>
                      </a:lnTo>
                      <a:lnTo>
                        <a:pt x="647" y="1036"/>
                      </a:lnTo>
                      <a:lnTo>
                        <a:pt x="653" y="1049"/>
                      </a:lnTo>
                      <a:lnTo>
                        <a:pt x="658" y="1057"/>
                      </a:lnTo>
                      <a:lnTo>
                        <a:pt x="664" y="1072"/>
                      </a:lnTo>
                      <a:lnTo>
                        <a:pt x="666" y="1085"/>
                      </a:lnTo>
                      <a:lnTo>
                        <a:pt x="673" y="1093"/>
                      </a:lnTo>
                      <a:lnTo>
                        <a:pt x="672" y="1100"/>
                      </a:lnTo>
                      <a:lnTo>
                        <a:pt x="675" y="1102"/>
                      </a:lnTo>
                      <a:lnTo>
                        <a:pt x="690" y="1102"/>
                      </a:lnTo>
                      <a:lnTo>
                        <a:pt x="696" y="1106"/>
                      </a:lnTo>
                      <a:lnTo>
                        <a:pt x="700" y="1106"/>
                      </a:lnTo>
                      <a:lnTo>
                        <a:pt x="707" y="1109"/>
                      </a:lnTo>
                      <a:lnTo>
                        <a:pt x="711" y="1117"/>
                      </a:lnTo>
                      <a:lnTo>
                        <a:pt x="717" y="1119"/>
                      </a:lnTo>
                      <a:lnTo>
                        <a:pt x="722" y="1117"/>
                      </a:lnTo>
                      <a:lnTo>
                        <a:pt x="730" y="1121"/>
                      </a:lnTo>
                      <a:lnTo>
                        <a:pt x="737" y="1123"/>
                      </a:lnTo>
                      <a:lnTo>
                        <a:pt x="751" y="1134"/>
                      </a:lnTo>
                      <a:lnTo>
                        <a:pt x="756" y="1138"/>
                      </a:lnTo>
                      <a:lnTo>
                        <a:pt x="784" y="1140"/>
                      </a:lnTo>
                      <a:lnTo>
                        <a:pt x="799" y="1140"/>
                      </a:lnTo>
                      <a:lnTo>
                        <a:pt x="807" y="1141"/>
                      </a:lnTo>
                      <a:lnTo>
                        <a:pt x="813" y="1143"/>
                      </a:lnTo>
                      <a:lnTo>
                        <a:pt x="826" y="1156"/>
                      </a:lnTo>
                      <a:lnTo>
                        <a:pt x="828" y="1156"/>
                      </a:lnTo>
                      <a:lnTo>
                        <a:pt x="835" y="1162"/>
                      </a:lnTo>
                      <a:lnTo>
                        <a:pt x="843" y="1162"/>
                      </a:lnTo>
                      <a:lnTo>
                        <a:pt x="843" y="1155"/>
                      </a:lnTo>
                      <a:lnTo>
                        <a:pt x="860" y="1151"/>
                      </a:lnTo>
                      <a:lnTo>
                        <a:pt x="861" y="1149"/>
                      </a:lnTo>
                      <a:lnTo>
                        <a:pt x="861" y="1141"/>
                      </a:lnTo>
                      <a:lnTo>
                        <a:pt x="854" y="1149"/>
                      </a:lnTo>
                      <a:lnTo>
                        <a:pt x="856" y="1141"/>
                      </a:lnTo>
                      <a:lnTo>
                        <a:pt x="850" y="1149"/>
                      </a:lnTo>
                      <a:lnTo>
                        <a:pt x="845" y="1140"/>
                      </a:lnTo>
                      <a:lnTo>
                        <a:pt x="852" y="1140"/>
                      </a:lnTo>
                      <a:lnTo>
                        <a:pt x="846" y="1132"/>
                      </a:lnTo>
                      <a:lnTo>
                        <a:pt x="845" y="1119"/>
                      </a:lnTo>
                      <a:lnTo>
                        <a:pt x="833" y="1094"/>
                      </a:lnTo>
                      <a:lnTo>
                        <a:pt x="835" y="1089"/>
                      </a:lnTo>
                      <a:lnTo>
                        <a:pt x="829" y="1064"/>
                      </a:lnTo>
                      <a:lnTo>
                        <a:pt x="822" y="1057"/>
                      </a:lnTo>
                      <a:lnTo>
                        <a:pt x="822" y="1051"/>
                      </a:lnTo>
                      <a:lnTo>
                        <a:pt x="829" y="1053"/>
                      </a:lnTo>
                      <a:lnTo>
                        <a:pt x="822" y="1046"/>
                      </a:lnTo>
                      <a:lnTo>
                        <a:pt x="822" y="1038"/>
                      </a:lnTo>
                      <a:lnTo>
                        <a:pt x="829" y="1038"/>
                      </a:lnTo>
                      <a:lnTo>
                        <a:pt x="829" y="1030"/>
                      </a:lnTo>
                      <a:lnTo>
                        <a:pt x="833" y="1025"/>
                      </a:lnTo>
                      <a:lnTo>
                        <a:pt x="833" y="1017"/>
                      </a:lnTo>
                      <a:lnTo>
                        <a:pt x="835" y="1010"/>
                      </a:lnTo>
                      <a:lnTo>
                        <a:pt x="822" y="1014"/>
                      </a:lnTo>
                      <a:lnTo>
                        <a:pt x="809" y="1010"/>
                      </a:lnTo>
                      <a:lnTo>
                        <a:pt x="809" y="1002"/>
                      </a:lnTo>
                      <a:lnTo>
                        <a:pt x="805" y="999"/>
                      </a:lnTo>
                      <a:lnTo>
                        <a:pt x="801" y="991"/>
                      </a:lnTo>
                      <a:lnTo>
                        <a:pt x="809" y="997"/>
                      </a:lnTo>
                      <a:lnTo>
                        <a:pt x="814" y="1002"/>
                      </a:lnTo>
                      <a:lnTo>
                        <a:pt x="820" y="1002"/>
                      </a:lnTo>
                      <a:lnTo>
                        <a:pt x="826" y="1000"/>
                      </a:lnTo>
                      <a:lnTo>
                        <a:pt x="831" y="1002"/>
                      </a:lnTo>
                      <a:lnTo>
                        <a:pt x="826" y="1008"/>
                      </a:lnTo>
                      <a:lnTo>
                        <a:pt x="835" y="1004"/>
                      </a:lnTo>
                      <a:lnTo>
                        <a:pt x="848" y="970"/>
                      </a:lnTo>
                      <a:lnTo>
                        <a:pt x="846" y="963"/>
                      </a:lnTo>
                      <a:lnTo>
                        <a:pt x="845" y="961"/>
                      </a:lnTo>
                      <a:lnTo>
                        <a:pt x="839" y="955"/>
                      </a:lnTo>
                      <a:lnTo>
                        <a:pt x="839" y="950"/>
                      </a:lnTo>
                      <a:lnTo>
                        <a:pt x="831" y="952"/>
                      </a:lnTo>
                      <a:lnTo>
                        <a:pt x="828" y="950"/>
                      </a:lnTo>
                      <a:lnTo>
                        <a:pt x="835" y="946"/>
                      </a:lnTo>
                      <a:lnTo>
                        <a:pt x="850" y="946"/>
                      </a:lnTo>
                      <a:lnTo>
                        <a:pt x="856" y="952"/>
                      </a:lnTo>
                      <a:lnTo>
                        <a:pt x="869" y="933"/>
                      </a:lnTo>
                      <a:lnTo>
                        <a:pt x="873" y="927"/>
                      </a:lnTo>
                      <a:lnTo>
                        <a:pt x="873" y="920"/>
                      </a:lnTo>
                      <a:lnTo>
                        <a:pt x="867" y="925"/>
                      </a:lnTo>
                      <a:lnTo>
                        <a:pt x="863" y="931"/>
                      </a:lnTo>
                      <a:lnTo>
                        <a:pt x="858" y="925"/>
                      </a:lnTo>
                      <a:lnTo>
                        <a:pt x="861" y="920"/>
                      </a:lnTo>
                      <a:lnTo>
                        <a:pt x="860" y="916"/>
                      </a:lnTo>
                      <a:lnTo>
                        <a:pt x="867" y="916"/>
                      </a:lnTo>
                      <a:lnTo>
                        <a:pt x="873" y="912"/>
                      </a:lnTo>
                      <a:lnTo>
                        <a:pt x="875" y="918"/>
                      </a:lnTo>
                      <a:lnTo>
                        <a:pt x="882" y="912"/>
                      </a:lnTo>
                      <a:lnTo>
                        <a:pt x="884" y="905"/>
                      </a:lnTo>
                      <a:lnTo>
                        <a:pt x="884" y="912"/>
                      </a:lnTo>
                      <a:lnTo>
                        <a:pt x="882" y="918"/>
                      </a:lnTo>
                      <a:lnTo>
                        <a:pt x="888" y="916"/>
                      </a:lnTo>
                      <a:lnTo>
                        <a:pt x="895" y="906"/>
                      </a:lnTo>
                      <a:lnTo>
                        <a:pt x="895" y="899"/>
                      </a:lnTo>
                      <a:lnTo>
                        <a:pt x="893" y="891"/>
                      </a:lnTo>
                      <a:lnTo>
                        <a:pt x="895" y="884"/>
                      </a:lnTo>
                      <a:lnTo>
                        <a:pt x="895" y="882"/>
                      </a:lnTo>
                      <a:lnTo>
                        <a:pt x="905" y="895"/>
                      </a:lnTo>
                      <a:lnTo>
                        <a:pt x="910" y="897"/>
                      </a:lnTo>
                      <a:lnTo>
                        <a:pt x="931" y="886"/>
                      </a:lnTo>
                      <a:lnTo>
                        <a:pt x="933" y="884"/>
                      </a:lnTo>
                      <a:lnTo>
                        <a:pt x="925" y="880"/>
                      </a:lnTo>
                      <a:lnTo>
                        <a:pt x="918" y="882"/>
                      </a:lnTo>
                      <a:lnTo>
                        <a:pt x="923" y="874"/>
                      </a:lnTo>
                      <a:lnTo>
                        <a:pt x="916" y="871"/>
                      </a:lnTo>
                      <a:lnTo>
                        <a:pt x="908" y="858"/>
                      </a:lnTo>
                      <a:lnTo>
                        <a:pt x="916" y="856"/>
                      </a:lnTo>
                      <a:lnTo>
                        <a:pt x="918" y="861"/>
                      </a:lnTo>
                      <a:lnTo>
                        <a:pt x="927" y="869"/>
                      </a:lnTo>
                      <a:lnTo>
                        <a:pt x="935" y="867"/>
                      </a:lnTo>
                      <a:lnTo>
                        <a:pt x="929" y="854"/>
                      </a:lnTo>
                      <a:lnTo>
                        <a:pt x="929" y="852"/>
                      </a:lnTo>
                      <a:lnTo>
                        <a:pt x="935" y="859"/>
                      </a:lnTo>
                      <a:lnTo>
                        <a:pt x="940" y="863"/>
                      </a:lnTo>
                      <a:lnTo>
                        <a:pt x="948" y="859"/>
                      </a:lnTo>
                      <a:lnTo>
                        <a:pt x="950" y="865"/>
                      </a:lnTo>
                      <a:lnTo>
                        <a:pt x="957" y="865"/>
                      </a:lnTo>
                      <a:lnTo>
                        <a:pt x="954" y="869"/>
                      </a:lnTo>
                      <a:lnTo>
                        <a:pt x="967" y="863"/>
                      </a:lnTo>
                      <a:lnTo>
                        <a:pt x="965" y="871"/>
                      </a:lnTo>
                      <a:lnTo>
                        <a:pt x="952" y="878"/>
                      </a:lnTo>
                      <a:lnTo>
                        <a:pt x="950" y="880"/>
                      </a:lnTo>
                      <a:lnTo>
                        <a:pt x="970" y="869"/>
                      </a:lnTo>
                      <a:lnTo>
                        <a:pt x="985" y="863"/>
                      </a:lnTo>
                      <a:lnTo>
                        <a:pt x="993" y="858"/>
                      </a:lnTo>
                      <a:lnTo>
                        <a:pt x="985" y="859"/>
                      </a:lnTo>
                      <a:lnTo>
                        <a:pt x="978" y="863"/>
                      </a:lnTo>
                      <a:lnTo>
                        <a:pt x="978" y="858"/>
                      </a:lnTo>
                      <a:lnTo>
                        <a:pt x="991" y="852"/>
                      </a:lnTo>
                      <a:lnTo>
                        <a:pt x="1004" y="852"/>
                      </a:lnTo>
                      <a:lnTo>
                        <a:pt x="1017" y="843"/>
                      </a:lnTo>
                      <a:lnTo>
                        <a:pt x="1029" y="837"/>
                      </a:lnTo>
                      <a:lnTo>
                        <a:pt x="1034" y="833"/>
                      </a:lnTo>
                      <a:lnTo>
                        <a:pt x="1048" y="820"/>
                      </a:lnTo>
                      <a:lnTo>
                        <a:pt x="1049" y="807"/>
                      </a:lnTo>
                      <a:lnTo>
                        <a:pt x="1061" y="799"/>
                      </a:lnTo>
                      <a:lnTo>
                        <a:pt x="1064" y="794"/>
                      </a:lnTo>
                      <a:lnTo>
                        <a:pt x="1072" y="790"/>
                      </a:lnTo>
                      <a:lnTo>
                        <a:pt x="1076" y="780"/>
                      </a:lnTo>
                      <a:lnTo>
                        <a:pt x="1068" y="779"/>
                      </a:lnTo>
                      <a:lnTo>
                        <a:pt x="1068" y="769"/>
                      </a:lnTo>
                      <a:lnTo>
                        <a:pt x="1061" y="764"/>
                      </a:lnTo>
                      <a:lnTo>
                        <a:pt x="1063" y="756"/>
                      </a:lnTo>
                      <a:lnTo>
                        <a:pt x="1059" y="749"/>
                      </a:lnTo>
                      <a:lnTo>
                        <a:pt x="1063" y="747"/>
                      </a:lnTo>
                      <a:lnTo>
                        <a:pt x="1072" y="752"/>
                      </a:lnTo>
                      <a:lnTo>
                        <a:pt x="1076" y="745"/>
                      </a:lnTo>
                      <a:lnTo>
                        <a:pt x="1081" y="741"/>
                      </a:lnTo>
                      <a:lnTo>
                        <a:pt x="1089" y="741"/>
                      </a:lnTo>
                      <a:lnTo>
                        <a:pt x="1089" y="752"/>
                      </a:lnTo>
                      <a:lnTo>
                        <a:pt x="1083" y="767"/>
                      </a:lnTo>
                      <a:lnTo>
                        <a:pt x="1098" y="762"/>
                      </a:lnTo>
                      <a:lnTo>
                        <a:pt x="1111" y="762"/>
                      </a:lnTo>
                      <a:lnTo>
                        <a:pt x="1110" y="765"/>
                      </a:lnTo>
                      <a:lnTo>
                        <a:pt x="1102" y="765"/>
                      </a:lnTo>
                      <a:lnTo>
                        <a:pt x="1087" y="777"/>
                      </a:lnTo>
                      <a:lnTo>
                        <a:pt x="1083" y="784"/>
                      </a:lnTo>
                      <a:lnTo>
                        <a:pt x="1085" y="784"/>
                      </a:lnTo>
                      <a:lnTo>
                        <a:pt x="1093" y="777"/>
                      </a:lnTo>
                      <a:lnTo>
                        <a:pt x="1100" y="773"/>
                      </a:lnTo>
                      <a:lnTo>
                        <a:pt x="1106" y="769"/>
                      </a:lnTo>
                      <a:lnTo>
                        <a:pt x="1126" y="760"/>
                      </a:lnTo>
                      <a:lnTo>
                        <a:pt x="1149" y="749"/>
                      </a:lnTo>
                      <a:lnTo>
                        <a:pt x="1170" y="747"/>
                      </a:lnTo>
                      <a:lnTo>
                        <a:pt x="1158" y="733"/>
                      </a:lnTo>
                      <a:lnTo>
                        <a:pt x="1168" y="718"/>
                      </a:lnTo>
                      <a:lnTo>
                        <a:pt x="1173" y="713"/>
                      </a:lnTo>
                      <a:lnTo>
                        <a:pt x="1173" y="713"/>
                      </a:lnTo>
                      <a:lnTo>
                        <a:pt x="1181" y="70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790" name="Freeform 37">
                  <a:extLst>
                    <a:ext uri="{FF2B5EF4-FFF2-40B4-BE49-F238E27FC236}">
                      <a16:creationId xmlns:a16="http://schemas.microsoft.com/office/drawing/2014/main" id="{DB4030A1-100D-D349-8364-0BCFE13E4F67}"/>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1" name="Freeform 38">
                  <a:extLst>
                    <a:ext uri="{FF2B5EF4-FFF2-40B4-BE49-F238E27FC236}">
                      <a16:creationId xmlns:a16="http://schemas.microsoft.com/office/drawing/2014/main" id="{A414F455-DC0B-2740-A626-5D5CE9A5999A}"/>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2" name="Freeform 39">
                  <a:extLst>
                    <a:ext uri="{FF2B5EF4-FFF2-40B4-BE49-F238E27FC236}">
                      <a16:creationId xmlns:a16="http://schemas.microsoft.com/office/drawing/2014/main" id="{DFDD52BE-0B83-E246-A1A4-13B6B9B34497}"/>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3" name="Freeform 40">
                  <a:extLst>
                    <a:ext uri="{FF2B5EF4-FFF2-40B4-BE49-F238E27FC236}">
                      <a16:creationId xmlns:a16="http://schemas.microsoft.com/office/drawing/2014/main" id="{12307B7C-8F48-BC4A-94CA-404D50B8DAE6}"/>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4" name="Freeform 41">
                  <a:extLst>
                    <a:ext uri="{FF2B5EF4-FFF2-40B4-BE49-F238E27FC236}">
                      <a16:creationId xmlns:a16="http://schemas.microsoft.com/office/drawing/2014/main" id="{21A89767-A946-8D4E-9E85-0BAE7AE15BAB}"/>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5" name="Freeform 42">
                  <a:extLst>
                    <a:ext uri="{FF2B5EF4-FFF2-40B4-BE49-F238E27FC236}">
                      <a16:creationId xmlns:a16="http://schemas.microsoft.com/office/drawing/2014/main" id="{1170CFD6-9F59-364B-88F1-7D67B4B9385F}"/>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6" name="Freeform 43">
                  <a:extLst>
                    <a:ext uri="{FF2B5EF4-FFF2-40B4-BE49-F238E27FC236}">
                      <a16:creationId xmlns:a16="http://schemas.microsoft.com/office/drawing/2014/main" id="{A1268176-F8C1-3B47-BF65-7943DEEE3A56}"/>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7" name="Freeform 44">
                  <a:extLst>
                    <a:ext uri="{FF2B5EF4-FFF2-40B4-BE49-F238E27FC236}">
                      <a16:creationId xmlns:a16="http://schemas.microsoft.com/office/drawing/2014/main" id="{CE3DEDDB-00D4-4949-B2C8-7C3B07D7AA64}"/>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30" name="Freeform 53">
                <a:extLst>
                  <a:ext uri="{FF2B5EF4-FFF2-40B4-BE49-F238E27FC236}">
                    <a16:creationId xmlns:a16="http://schemas.microsoft.com/office/drawing/2014/main" id="{AD4B794C-5206-1F42-97BC-2F617B617392}"/>
                  </a:ext>
                </a:extLst>
              </p:cNvPr>
              <p:cNvSpPr>
                <a:spLocks/>
              </p:cNvSpPr>
              <p:nvPr/>
            </p:nvSpPr>
            <p:spPr bwMode="auto">
              <a:xfrm>
                <a:off x="6311529" y="4190103"/>
                <a:ext cx="50357" cy="2742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 name="Freeform 54">
                <a:extLst>
                  <a:ext uri="{FF2B5EF4-FFF2-40B4-BE49-F238E27FC236}">
                    <a16:creationId xmlns:a16="http://schemas.microsoft.com/office/drawing/2014/main" id="{17B8B31C-0909-8A40-89D6-AEE01E0FC79B}"/>
                  </a:ext>
                </a:extLst>
              </p:cNvPr>
              <p:cNvSpPr>
                <a:spLocks/>
              </p:cNvSpPr>
              <p:nvPr/>
            </p:nvSpPr>
            <p:spPr bwMode="auto">
              <a:xfrm>
                <a:off x="6311529" y="4190103"/>
                <a:ext cx="50357" cy="2742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 name="Freeform 67">
                <a:extLst>
                  <a:ext uri="{FF2B5EF4-FFF2-40B4-BE49-F238E27FC236}">
                    <a16:creationId xmlns:a16="http://schemas.microsoft.com/office/drawing/2014/main" id="{1187DD6C-6D0B-1642-9534-D3EB48A464DD}"/>
                  </a:ext>
                </a:extLst>
              </p:cNvPr>
              <p:cNvSpPr>
                <a:spLocks/>
              </p:cNvSpPr>
              <p:nvPr/>
            </p:nvSpPr>
            <p:spPr bwMode="auto">
              <a:xfrm>
                <a:off x="4694335" y="1522252"/>
                <a:ext cx="797087" cy="822686"/>
              </a:xfrm>
              <a:custGeom>
                <a:avLst/>
                <a:gdLst>
                  <a:gd name="T0" fmla="*/ 7 w 554"/>
                  <a:gd name="T1" fmla="*/ 69 h 630"/>
                  <a:gd name="T2" fmla="*/ 7 w 554"/>
                  <a:gd name="T3" fmla="*/ 103 h 630"/>
                  <a:gd name="T4" fmla="*/ 7 w 554"/>
                  <a:gd name="T5" fmla="*/ 126 h 630"/>
                  <a:gd name="T6" fmla="*/ 15 w 554"/>
                  <a:gd name="T7" fmla="*/ 160 h 630"/>
                  <a:gd name="T8" fmla="*/ 26 w 554"/>
                  <a:gd name="T9" fmla="*/ 203 h 630"/>
                  <a:gd name="T10" fmla="*/ 28 w 554"/>
                  <a:gd name="T11" fmla="*/ 229 h 630"/>
                  <a:gd name="T12" fmla="*/ 33 w 554"/>
                  <a:gd name="T13" fmla="*/ 261 h 630"/>
                  <a:gd name="T14" fmla="*/ 35 w 554"/>
                  <a:gd name="T15" fmla="*/ 301 h 630"/>
                  <a:gd name="T16" fmla="*/ 45 w 554"/>
                  <a:gd name="T17" fmla="*/ 325 h 630"/>
                  <a:gd name="T18" fmla="*/ 48 w 554"/>
                  <a:gd name="T19" fmla="*/ 353 h 630"/>
                  <a:gd name="T20" fmla="*/ 45 w 554"/>
                  <a:gd name="T21" fmla="*/ 382 h 630"/>
                  <a:gd name="T22" fmla="*/ 28 w 554"/>
                  <a:gd name="T23" fmla="*/ 400 h 630"/>
                  <a:gd name="T24" fmla="*/ 39 w 554"/>
                  <a:gd name="T25" fmla="*/ 425 h 630"/>
                  <a:gd name="T26" fmla="*/ 58 w 554"/>
                  <a:gd name="T27" fmla="*/ 436 h 630"/>
                  <a:gd name="T28" fmla="*/ 272 w 554"/>
                  <a:gd name="T29" fmla="*/ 626 h 630"/>
                  <a:gd name="T30" fmla="*/ 462 w 554"/>
                  <a:gd name="T31" fmla="*/ 609 h 630"/>
                  <a:gd name="T32" fmla="*/ 458 w 554"/>
                  <a:gd name="T33" fmla="*/ 581 h 630"/>
                  <a:gd name="T34" fmla="*/ 439 w 554"/>
                  <a:gd name="T35" fmla="*/ 562 h 630"/>
                  <a:gd name="T36" fmla="*/ 411 w 554"/>
                  <a:gd name="T37" fmla="*/ 543 h 630"/>
                  <a:gd name="T38" fmla="*/ 383 w 554"/>
                  <a:gd name="T39" fmla="*/ 519 h 630"/>
                  <a:gd name="T40" fmla="*/ 360 w 554"/>
                  <a:gd name="T41" fmla="*/ 506 h 630"/>
                  <a:gd name="T42" fmla="*/ 334 w 554"/>
                  <a:gd name="T43" fmla="*/ 489 h 630"/>
                  <a:gd name="T44" fmla="*/ 334 w 554"/>
                  <a:gd name="T45" fmla="*/ 455 h 630"/>
                  <a:gd name="T46" fmla="*/ 344 w 554"/>
                  <a:gd name="T47" fmla="*/ 415 h 630"/>
                  <a:gd name="T48" fmla="*/ 325 w 554"/>
                  <a:gd name="T49" fmla="*/ 395 h 630"/>
                  <a:gd name="T50" fmla="*/ 334 w 554"/>
                  <a:gd name="T51" fmla="*/ 374 h 630"/>
                  <a:gd name="T52" fmla="*/ 362 w 554"/>
                  <a:gd name="T53" fmla="*/ 351 h 630"/>
                  <a:gd name="T54" fmla="*/ 366 w 554"/>
                  <a:gd name="T55" fmla="*/ 282 h 630"/>
                  <a:gd name="T56" fmla="*/ 376 w 554"/>
                  <a:gd name="T57" fmla="*/ 273 h 630"/>
                  <a:gd name="T58" fmla="*/ 402 w 554"/>
                  <a:gd name="T59" fmla="*/ 248 h 630"/>
                  <a:gd name="T60" fmla="*/ 419 w 554"/>
                  <a:gd name="T61" fmla="*/ 231 h 630"/>
                  <a:gd name="T62" fmla="*/ 471 w 554"/>
                  <a:gd name="T63" fmla="*/ 173 h 630"/>
                  <a:gd name="T64" fmla="*/ 513 w 554"/>
                  <a:gd name="T65" fmla="*/ 152 h 630"/>
                  <a:gd name="T66" fmla="*/ 548 w 554"/>
                  <a:gd name="T67" fmla="*/ 132 h 630"/>
                  <a:gd name="T68" fmla="*/ 532 w 554"/>
                  <a:gd name="T69" fmla="*/ 130 h 630"/>
                  <a:gd name="T70" fmla="*/ 516 w 554"/>
                  <a:gd name="T71" fmla="*/ 116 h 630"/>
                  <a:gd name="T72" fmla="*/ 483 w 554"/>
                  <a:gd name="T73" fmla="*/ 120 h 630"/>
                  <a:gd name="T74" fmla="*/ 466 w 554"/>
                  <a:gd name="T75" fmla="*/ 115 h 630"/>
                  <a:gd name="T76" fmla="*/ 454 w 554"/>
                  <a:gd name="T77" fmla="*/ 109 h 630"/>
                  <a:gd name="T78" fmla="*/ 421 w 554"/>
                  <a:gd name="T79" fmla="*/ 132 h 630"/>
                  <a:gd name="T80" fmla="*/ 398 w 554"/>
                  <a:gd name="T81" fmla="*/ 118 h 630"/>
                  <a:gd name="T82" fmla="*/ 368 w 554"/>
                  <a:gd name="T83" fmla="*/ 101 h 630"/>
                  <a:gd name="T84" fmla="*/ 349 w 554"/>
                  <a:gd name="T85" fmla="*/ 111 h 630"/>
                  <a:gd name="T86" fmla="*/ 338 w 554"/>
                  <a:gd name="T87" fmla="*/ 92 h 630"/>
                  <a:gd name="T88" fmla="*/ 304 w 554"/>
                  <a:gd name="T89" fmla="*/ 75 h 630"/>
                  <a:gd name="T90" fmla="*/ 280 w 554"/>
                  <a:gd name="T91" fmla="*/ 77 h 630"/>
                  <a:gd name="T92" fmla="*/ 270 w 554"/>
                  <a:gd name="T93" fmla="*/ 85 h 630"/>
                  <a:gd name="T94" fmla="*/ 244 w 554"/>
                  <a:gd name="T95" fmla="*/ 79 h 630"/>
                  <a:gd name="T96" fmla="*/ 193 w 554"/>
                  <a:gd name="T97" fmla="*/ 69 h 630"/>
                  <a:gd name="T98" fmla="*/ 182 w 554"/>
                  <a:gd name="T99" fmla="*/ 51 h 630"/>
                  <a:gd name="T100" fmla="*/ 165 w 554"/>
                  <a:gd name="T101" fmla="*/ 4 h 630"/>
                  <a:gd name="T102" fmla="*/ 148 w 554"/>
                  <a:gd name="T103" fmla="*/ 34 h 630"/>
                  <a:gd name="T104" fmla="*/ 0 w 554"/>
                  <a:gd name="T105" fmla="*/ 4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630">
                    <a:moveTo>
                      <a:pt x="0" y="45"/>
                    </a:moveTo>
                    <a:lnTo>
                      <a:pt x="1" y="51"/>
                    </a:lnTo>
                    <a:lnTo>
                      <a:pt x="7" y="69"/>
                    </a:lnTo>
                    <a:lnTo>
                      <a:pt x="9" y="77"/>
                    </a:lnTo>
                    <a:lnTo>
                      <a:pt x="5" y="90"/>
                    </a:lnTo>
                    <a:lnTo>
                      <a:pt x="7" y="103"/>
                    </a:lnTo>
                    <a:lnTo>
                      <a:pt x="5" y="109"/>
                    </a:lnTo>
                    <a:lnTo>
                      <a:pt x="7" y="113"/>
                    </a:lnTo>
                    <a:lnTo>
                      <a:pt x="7" y="126"/>
                    </a:lnTo>
                    <a:lnTo>
                      <a:pt x="7" y="133"/>
                    </a:lnTo>
                    <a:lnTo>
                      <a:pt x="15" y="156"/>
                    </a:lnTo>
                    <a:lnTo>
                      <a:pt x="15" y="160"/>
                    </a:lnTo>
                    <a:lnTo>
                      <a:pt x="24" y="180"/>
                    </a:lnTo>
                    <a:lnTo>
                      <a:pt x="26" y="195"/>
                    </a:lnTo>
                    <a:lnTo>
                      <a:pt x="26" y="203"/>
                    </a:lnTo>
                    <a:lnTo>
                      <a:pt x="26" y="209"/>
                    </a:lnTo>
                    <a:lnTo>
                      <a:pt x="28" y="216"/>
                    </a:lnTo>
                    <a:lnTo>
                      <a:pt x="28" y="229"/>
                    </a:lnTo>
                    <a:lnTo>
                      <a:pt x="30" y="244"/>
                    </a:lnTo>
                    <a:lnTo>
                      <a:pt x="30" y="254"/>
                    </a:lnTo>
                    <a:lnTo>
                      <a:pt x="33" y="261"/>
                    </a:lnTo>
                    <a:lnTo>
                      <a:pt x="32" y="269"/>
                    </a:lnTo>
                    <a:lnTo>
                      <a:pt x="32" y="295"/>
                    </a:lnTo>
                    <a:lnTo>
                      <a:pt x="35" y="301"/>
                    </a:lnTo>
                    <a:lnTo>
                      <a:pt x="35" y="308"/>
                    </a:lnTo>
                    <a:lnTo>
                      <a:pt x="37" y="314"/>
                    </a:lnTo>
                    <a:lnTo>
                      <a:pt x="45" y="325"/>
                    </a:lnTo>
                    <a:lnTo>
                      <a:pt x="47" y="333"/>
                    </a:lnTo>
                    <a:lnTo>
                      <a:pt x="47" y="340"/>
                    </a:lnTo>
                    <a:lnTo>
                      <a:pt x="48" y="353"/>
                    </a:lnTo>
                    <a:lnTo>
                      <a:pt x="48" y="361"/>
                    </a:lnTo>
                    <a:lnTo>
                      <a:pt x="48" y="368"/>
                    </a:lnTo>
                    <a:lnTo>
                      <a:pt x="45" y="382"/>
                    </a:lnTo>
                    <a:lnTo>
                      <a:pt x="41" y="389"/>
                    </a:lnTo>
                    <a:lnTo>
                      <a:pt x="35" y="393"/>
                    </a:lnTo>
                    <a:lnTo>
                      <a:pt x="28" y="400"/>
                    </a:lnTo>
                    <a:lnTo>
                      <a:pt x="26" y="404"/>
                    </a:lnTo>
                    <a:lnTo>
                      <a:pt x="32" y="412"/>
                    </a:lnTo>
                    <a:lnTo>
                      <a:pt x="39" y="425"/>
                    </a:lnTo>
                    <a:lnTo>
                      <a:pt x="47" y="427"/>
                    </a:lnTo>
                    <a:lnTo>
                      <a:pt x="52" y="430"/>
                    </a:lnTo>
                    <a:lnTo>
                      <a:pt x="58" y="436"/>
                    </a:lnTo>
                    <a:lnTo>
                      <a:pt x="58" y="630"/>
                    </a:lnTo>
                    <a:lnTo>
                      <a:pt x="139" y="630"/>
                    </a:lnTo>
                    <a:lnTo>
                      <a:pt x="272" y="626"/>
                    </a:lnTo>
                    <a:lnTo>
                      <a:pt x="383" y="622"/>
                    </a:lnTo>
                    <a:lnTo>
                      <a:pt x="464" y="617"/>
                    </a:lnTo>
                    <a:lnTo>
                      <a:pt x="462" y="609"/>
                    </a:lnTo>
                    <a:lnTo>
                      <a:pt x="462" y="607"/>
                    </a:lnTo>
                    <a:lnTo>
                      <a:pt x="460" y="600"/>
                    </a:lnTo>
                    <a:lnTo>
                      <a:pt x="458" y="581"/>
                    </a:lnTo>
                    <a:lnTo>
                      <a:pt x="453" y="573"/>
                    </a:lnTo>
                    <a:lnTo>
                      <a:pt x="445" y="566"/>
                    </a:lnTo>
                    <a:lnTo>
                      <a:pt x="439" y="562"/>
                    </a:lnTo>
                    <a:lnTo>
                      <a:pt x="432" y="560"/>
                    </a:lnTo>
                    <a:lnTo>
                      <a:pt x="424" y="556"/>
                    </a:lnTo>
                    <a:lnTo>
                      <a:pt x="411" y="543"/>
                    </a:lnTo>
                    <a:lnTo>
                      <a:pt x="402" y="530"/>
                    </a:lnTo>
                    <a:lnTo>
                      <a:pt x="392" y="523"/>
                    </a:lnTo>
                    <a:lnTo>
                      <a:pt x="383" y="519"/>
                    </a:lnTo>
                    <a:lnTo>
                      <a:pt x="377" y="515"/>
                    </a:lnTo>
                    <a:lnTo>
                      <a:pt x="372" y="508"/>
                    </a:lnTo>
                    <a:lnTo>
                      <a:pt x="360" y="506"/>
                    </a:lnTo>
                    <a:lnTo>
                      <a:pt x="353" y="504"/>
                    </a:lnTo>
                    <a:lnTo>
                      <a:pt x="345" y="496"/>
                    </a:lnTo>
                    <a:lnTo>
                      <a:pt x="334" y="489"/>
                    </a:lnTo>
                    <a:lnTo>
                      <a:pt x="338" y="481"/>
                    </a:lnTo>
                    <a:lnTo>
                      <a:pt x="338" y="470"/>
                    </a:lnTo>
                    <a:lnTo>
                      <a:pt x="334" y="455"/>
                    </a:lnTo>
                    <a:lnTo>
                      <a:pt x="338" y="447"/>
                    </a:lnTo>
                    <a:lnTo>
                      <a:pt x="336" y="434"/>
                    </a:lnTo>
                    <a:lnTo>
                      <a:pt x="344" y="415"/>
                    </a:lnTo>
                    <a:lnTo>
                      <a:pt x="336" y="402"/>
                    </a:lnTo>
                    <a:lnTo>
                      <a:pt x="330" y="402"/>
                    </a:lnTo>
                    <a:lnTo>
                      <a:pt x="325" y="395"/>
                    </a:lnTo>
                    <a:lnTo>
                      <a:pt x="325" y="387"/>
                    </a:lnTo>
                    <a:lnTo>
                      <a:pt x="330" y="382"/>
                    </a:lnTo>
                    <a:lnTo>
                      <a:pt x="334" y="374"/>
                    </a:lnTo>
                    <a:lnTo>
                      <a:pt x="336" y="367"/>
                    </a:lnTo>
                    <a:lnTo>
                      <a:pt x="349" y="357"/>
                    </a:lnTo>
                    <a:lnTo>
                      <a:pt x="362" y="351"/>
                    </a:lnTo>
                    <a:lnTo>
                      <a:pt x="366" y="344"/>
                    </a:lnTo>
                    <a:lnTo>
                      <a:pt x="368" y="336"/>
                    </a:lnTo>
                    <a:lnTo>
                      <a:pt x="366" y="282"/>
                    </a:lnTo>
                    <a:lnTo>
                      <a:pt x="372" y="282"/>
                    </a:lnTo>
                    <a:lnTo>
                      <a:pt x="374" y="274"/>
                    </a:lnTo>
                    <a:lnTo>
                      <a:pt x="376" y="273"/>
                    </a:lnTo>
                    <a:lnTo>
                      <a:pt x="377" y="271"/>
                    </a:lnTo>
                    <a:lnTo>
                      <a:pt x="381" y="265"/>
                    </a:lnTo>
                    <a:lnTo>
                      <a:pt x="402" y="248"/>
                    </a:lnTo>
                    <a:lnTo>
                      <a:pt x="407" y="242"/>
                    </a:lnTo>
                    <a:lnTo>
                      <a:pt x="413" y="237"/>
                    </a:lnTo>
                    <a:lnTo>
                      <a:pt x="419" y="231"/>
                    </a:lnTo>
                    <a:lnTo>
                      <a:pt x="438" y="210"/>
                    </a:lnTo>
                    <a:lnTo>
                      <a:pt x="445" y="199"/>
                    </a:lnTo>
                    <a:lnTo>
                      <a:pt x="471" y="173"/>
                    </a:lnTo>
                    <a:lnTo>
                      <a:pt x="492" y="162"/>
                    </a:lnTo>
                    <a:lnTo>
                      <a:pt x="505" y="156"/>
                    </a:lnTo>
                    <a:lnTo>
                      <a:pt x="513" y="152"/>
                    </a:lnTo>
                    <a:lnTo>
                      <a:pt x="535" y="141"/>
                    </a:lnTo>
                    <a:lnTo>
                      <a:pt x="541" y="137"/>
                    </a:lnTo>
                    <a:lnTo>
                      <a:pt x="548" y="132"/>
                    </a:lnTo>
                    <a:lnTo>
                      <a:pt x="554" y="126"/>
                    </a:lnTo>
                    <a:lnTo>
                      <a:pt x="539" y="126"/>
                    </a:lnTo>
                    <a:lnTo>
                      <a:pt x="532" y="130"/>
                    </a:lnTo>
                    <a:lnTo>
                      <a:pt x="524" y="126"/>
                    </a:lnTo>
                    <a:lnTo>
                      <a:pt x="524" y="124"/>
                    </a:lnTo>
                    <a:lnTo>
                      <a:pt x="516" y="116"/>
                    </a:lnTo>
                    <a:lnTo>
                      <a:pt x="503" y="118"/>
                    </a:lnTo>
                    <a:lnTo>
                      <a:pt x="496" y="120"/>
                    </a:lnTo>
                    <a:lnTo>
                      <a:pt x="483" y="120"/>
                    </a:lnTo>
                    <a:lnTo>
                      <a:pt x="475" y="122"/>
                    </a:lnTo>
                    <a:lnTo>
                      <a:pt x="468" y="122"/>
                    </a:lnTo>
                    <a:lnTo>
                      <a:pt x="466" y="115"/>
                    </a:lnTo>
                    <a:lnTo>
                      <a:pt x="462" y="113"/>
                    </a:lnTo>
                    <a:lnTo>
                      <a:pt x="462" y="109"/>
                    </a:lnTo>
                    <a:lnTo>
                      <a:pt x="454" y="109"/>
                    </a:lnTo>
                    <a:lnTo>
                      <a:pt x="441" y="118"/>
                    </a:lnTo>
                    <a:lnTo>
                      <a:pt x="436" y="126"/>
                    </a:lnTo>
                    <a:lnTo>
                      <a:pt x="421" y="132"/>
                    </a:lnTo>
                    <a:lnTo>
                      <a:pt x="413" y="132"/>
                    </a:lnTo>
                    <a:lnTo>
                      <a:pt x="400" y="124"/>
                    </a:lnTo>
                    <a:lnTo>
                      <a:pt x="398" y="118"/>
                    </a:lnTo>
                    <a:lnTo>
                      <a:pt x="379" y="111"/>
                    </a:lnTo>
                    <a:lnTo>
                      <a:pt x="376" y="103"/>
                    </a:lnTo>
                    <a:lnTo>
                      <a:pt x="368" y="101"/>
                    </a:lnTo>
                    <a:lnTo>
                      <a:pt x="359" y="103"/>
                    </a:lnTo>
                    <a:lnTo>
                      <a:pt x="357" y="113"/>
                    </a:lnTo>
                    <a:lnTo>
                      <a:pt x="349" y="111"/>
                    </a:lnTo>
                    <a:lnTo>
                      <a:pt x="345" y="105"/>
                    </a:lnTo>
                    <a:lnTo>
                      <a:pt x="344" y="100"/>
                    </a:lnTo>
                    <a:lnTo>
                      <a:pt x="338" y="92"/>
                    </a:lnTo>
                    <a:lnTo>
                      <a:pt x="330" y="94"/>
                    </a:lnTo>
                    <a:lnTo>
                      <a:pt x="332" y="86"/>
                    </a:lnTo>
                    <a:lnTo>
                      <a:pt x="304" y="75"/>
                    </a:lnTo>
                    <a:lnTo>
                      <a:pt x="289" y="75"/>
                    </a:lnTo>
                    <a:lnTo>
                      <a:pt x="283" y="75"/>
                    </a:lnTo>
                    <a:lnTo>
                      <a:pt x="280" y="77"/>
                    </a:lnTo>
                    <a:lnTo>
                      <a:pt x="278" y="77"/>
                    </a:lnTo>
                    <a:lnTo>
                      <a:pt x="274" y="79"/>
                    </a:lnTo>
                    <a:lnTo>
                      <a:pt x="270" y="85"/>
                    </a:lnTo>
                    <a:lnTo>
                      <a:pt x="253" y="88"/>
                    </a:lnTo>
                    <a:lnTo>
                      <a:pt x="246" y="85"/>
                    </a:lnTo>
                    <a:lnTo>
                      <a:pt x="244" y="79"/>
                    </a:lnTo>
                    <a:lnTo>
                      <a:pt x="214" y="75"/>
                    </a:lnTo>
                    <a:lnTo>
                      <a:pt x="206" y="69"/>
                    </a:lnTo>
                    <a:lnTo>
                      <a:pt x="193" y="69"/>
                    </a:lnTo>
                    <a:lnTo>
                      <a:pt x="186" y="68"/>
                    </a:lnTo>
                    <a:lnTo>
                      <a:pt x="180" y="62"/>
                    </a:lnTo>
                    <a:lnTo>
                      <a:pt x="182" y="51"/>
                    </a:lnTo>
                    <a:lnTo>
                      <a:pt x="174" y="32"/>
                    </a:lnTo>
                    <a:lnTo>
                      <a:pt x="171" y="9"/>
                    </a:lnTo>
                    <a:lnTo>
                      <a:pt x="165" y="4"/>
                    </a:lnTo>
                    <a:lnTo>
                      <a:pt x="152" y="2"/>
                    </a:lnTo>
                    <a:lnTo>
                      <a:pt x="148" y="0"/>
                    </a:lnTo>
                    <a:lnTo>
                      <a:pt x="148" y="34"/>
                    </a:lnTo>
                    <a:lnTo>
                      <a:pt x="146" y="39"/>
                    </a:lnTo>
                    <a:lnTo>
                      <a:pt x="92" y="41"/>
                    </a:lnTo>
                    <a:lnTo>
                      <a:pt x="0" y="41"/>
                    </a:lnTo>
                    <a:lnTo>
                      <a:pt x="0" y="45"/>
                    </a:lnTo>
                    <a:lnTo>
                      <a:pt x="0" y="45"/>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 name="Freeform 68">
                <a:extLst>
                  <a:ext uri="{FF2B5EF4-FFF2-40B4-BE49-F238E27FC236}">
                    <a16:creationId xmlns:a16="http://schemas.microsoft.com/office/drawing/2014/main" id="{4A683BD2-9F30-7846-8707-2A61A25FAAA9}"/>
                  </a:ext>
                </a:extLst>
              </p:cNvPr>
              <p:cNvSpPr>
                <a:spLocks/>
              </p:cNvSpPr>
              <p:nvPr/>
            </p:nvSpPr>
            <p:spPr bwMode="auto">
              <a:xfrm>
                <a:off x="4759080" y="2327961"/>
                <a:ext cx="740974" cy="441377"/>
              </a:xfrm>
              <a:custGeom>
                <a:avLst/>
                <a:gdLst>
                  <a:gd name="T0" fmla="*/ 7 w 515"/>
                  <a:gd name="T1" fmla="*/ 28 h 338"/>
                  <a:gd name="T2" fmla="*/ 3 w 515"/>
                  <a:gd name="T3" fmla="*/ 37 h 338"/>
                  <a:gd name="T4" fmla="*/ 13 w 515"/>
                  <a:gd name="T5" fmla="*/ 50 h 338"/>
                  <a:gd name="T6" fmla="*/ 9 w 515"/>
                  <a:gd name="T7" fmla="*/ 63 h 338"/>
                  <a:gd name="T8" fmla="*/ 5 w 515"/>
                  <a:gd name="T9" fmla="*/ 84 h 338"/>
                  <a:gd name="T10" fmla="*/ 0 w 515"/>
                  <a:gd name="T11" fmla="*/ 92 h 338"/>
                  <a:gd name="T12" fmla="*/ 9 w 515"/>
                  <a:gd name="T13" fmla="*/ 105 h 338"/>
                  <a:gd name="T14" fmla="*/ 18 w 515"/>
                  <a:gd name="T15" fmla="*/ 122 h 338"/>
                  <a:gd name="T16" fmla="*/ 18 w 515"/>
                  <a:gd name="T17" fmla="*/ 133 h 338"/>
                  <a:gd name="T18" fmla="*/ 24 w 515"/>
                  <a:gd name="T19" fmla="*/ 148 h 338"/>
                  <a:gd name="T20" fmla="*/ 30 w 515"/>
                  <a:gd name="T21" fmla="*/ 161 h 338"/>
                  <a:gd name="T22" fmla="*/ 39 w 515"/>
                  <a:gd name="T23" fmla="*/ 180 h 338"/>
                  <a:gd name="T24" fmla="*/ 43 w 515"/>
                  <a:gd name="T25" fmla="*/ 193 h 338"/>
                  <a:gd name="T26" fmla="*/ 43 w 515"/>
                  <a:gd name="T27" fmla="*/ 206 h 338"/>
                  <a:gd name="T28" fmla="*/ 45 w 515"/>
                  <a:gd name="T29" fmla="*/ 221 h 338"/>
                  <a:gd name="T30" fmla="*/ 50 w 515"/>
                  <a:gd name="T31" fmla="*/ 223 h 338"/>
                  <a:gd name="T32" fmla="*/ 58 w 515"/>
                  <a:gd name="T33" fmla="*/ 235 h 338"/>
                  <a:gd name="T34" fmla="*/ 60 w 515"/>
                  <a:gd name="T35" fmla="*/ 248 h 338"/>
                  <a:gd name="T36" fmla="*/ 64 w 515"/>
                  <a:gd name="T37" fmla="*/ 263 h 338"/>
                  <a:gd name="T38" fmla="*/ 62 w 515"/>
                  <a:gd name="T39" fmla="*/ 280 h 338"/>
                  <a:gd name="T40" fmla="*/ 62 w 515"/>
                  <a:gd name="T41" fmla="*/ 315 h 338"/>
                  <a:gd name="T42" fmla="*/ 71 w 515"/>
                  <a:gd name="T43" fmla="*/ 327 h 338"/>
                  <a:gd name="T44" fmla="*/ 218 w 515"/>
                  <a:gd name="T45" fmla="*/ 325 h 338"/>
                  <a:gd name="T46" fmla="*/ 396 w 515"/>
                  <a:gd name="T47" fmla="*/ 312 h 338"/>
                  <a:gd name="T48" fmla="*/ 413 w 515"/>
                  <a:gd name="T49" fmla="*/ 329 h 338"/>
                  <a:gd name="T50" fmla="*/ 423 w 515"/>
                  <a:gd name="T51" fmla="*/ 338 h 338"/>
                  <a:gd name="T52" fmla="*/ 428 w 515"/>
                  <a:gd name="T53" fmla="*/ 327 h 338"/>
                  <a:gd name="T54" fmla="*/ 428 w 515"/>
                  <a:gd name="T55" fmla="*/ 312 h 338"/>
                  <a:gd name="T56" fmla="*/ 447 w 515"/>
                  <a:gd name="T57" fmla="*/ 297 h 338"/>
                  <a:gd name="T58" fmla="*/ 449 w 515"/>
                  <a:gd name="T59" fmla="*/ 285 h 338"/>
                  <a:gd name="T60" fmla="*/ 456 w 515"/>
                  <a:gd name="T61" fmla="*/ 257 h 338"/>
                  <a:gd name="T62" fmla="*/ 447 w 515"/>
                  <a:gd name="T63" fmla="*/ 231 h 338"/>
                  <a:gd name="T64" fmla="*/ 475 w 515"/>
                  <a:gd name="T65" fmla="*/ 218 h 338"/>
                  <a:gd name="T66" fmla="*/ 496 w 515"/>
                  <a:gd name="T67" fmla="*/ 206 h 338"/>
                  <a:gd name="T68" fmla="*/ 503 w 515"/>
                  <a:gd name="T69" fmla="*/ 188 h 338"/>
                  <a:gd name="T70" fmla="*/ 515 w 515"/>
                  <a:gd name="T71" fmla="*/ 154 h 338"/>
                  <a:gd name="T72" fmla="*/ 505 w 515"/>
                  <a:gd name="T73" fmla="*/ 139 h 338"/>
                  <a:gd name="T74" fmla="*/ 492 w 515"/>
                  <a:gd name="T75" fmla="*/ 129 h 338"/>
                  <a:gd name="T76" fmla="*/ 477 w 515"/>
                  <a:gd name="T77" fmla="*/ 110 h 338"/>
                  <a:gd name="T78" fmla="*/ 471 w 515"/>
                  <a:gd name="T79" fmla="*/ 103 h 338"/>
                  <a:gd name="T80" fmla="*/ 447 w 515"/>
                  <a:gd name="T81" fmla="*/ 86 h 338"/>
                  <a:gd name="T82" fmla="*/ 436 w 515"/>
                  <a:gd name="T83" fmla="*/ 75 h 338"/>
                  <a:gd name="T84" fmla="*/ 430 w 515"/>
                  <a:gd name="T85" fmla="*/ 60 h 338"/>
                  <a:gd name="T86" fmla="*/ 426 w 515"/>
                  <a:gd name="T87" fmla="*/ 37 h 338"/>
                  <a:gd name="T88" fmla="*/ 428 w 515"/>
                  <a:gd name="T89" fmla="*/ 16 h 338"/>
                  <a:gd name="T90" fmla="*/ 421 w 515"/>
                  <a:gd name="T91" fmla="*/ 7 h 338"/>
                  <a:gd name="T92" fmla="*/ 419 w 515"/>
                  <a:gd name="T93" fmla="*/ 0 h 338"/>
                  <a:gd name="T94" fmla="*/ 227 w 515"/>
                  <a:gd name="T95" fmla="*/ 9 h 338"/>
                  <a:gd name="T96" fmla="*/ 13 w 515"/>
                  <a:gd name="T97" fmla="*/ 13 h 338"/>
                  <a:gd name="T98" fmla="*/ 3 w 515"/>
                  <a:gd name="T99" fmla="*/ 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5" h="338">
                    <a:moveTo>
                      <a:pt x="3" y="20"/>
                    </a:moveTo>
                    <a:lnTo>
                      <a:pt x="7" y="28"/>
                    </a:lnTo>
                    <a:lnTo>
                      <a:pt x="7" y="35"/>
                    </a:lnTo>
                    <a:lnTo>
                      <a:pt x="3" y="37"/>
                    </a:lnTo>
                    <a:lnTo>
                      <a:pt x="5" y="43"/>
                    </a:lnTo>
                    <a:lnTo>
                      <a:pt x="13" y="50"/>
                    </a:lnTo>
                    <a:lnTo>
                      <a:pt x="13" y="56"/>
                    </a:lnTo>
                    <a:lnTo>
                      <a:pt x="9" y="63"/>
                    </a:lnTo>
                    <a:lnTo>
                      <a:pt x="9" y="71"/>
                    </a:lnTo>
                    <a:lnTo>
                      <a:pt x="5" y="84"/>
                    </a:lnTo>
                    <a:lnTo>
                      <a:pt x="3" y="86"/>
                    </a:lnTo>
                    <a:lnTo>
                      <a:pt x="0" y="92"/>
                    </a:lnTo>
                    <a:lnTo>
                      <a:pt x="2" y="99"/>
                    </a:lnTo>
                    <a:lnTo>
                      <a:pt x="9" y="105"/>
                    </a:lnTo>
                    <a:lnTo>
                      <a:pt x="11" y="120"/>
                    </a:lnTo>
                    <a:lnTo>
                      <a:pt x="18" y="122"/>
                    </a:lnTo>
                    <a:lnTo>
                      <a:pt x="18" y="129"/>
                    </a:lnTo>
                    <a:lnTo>
                      <a:pt x="18" y="133"/>
                    </a:lnTo>
                    <a:lnTo>
                      <a:pt x="22" y="141"/>
                    </a:lnTo>
                    <a:lnTo>
                      <a:pt x="24" y="148"/>
                    </a:lnTo>
                    <a:lnTo>
                      <a:pt x="22" y="154"/>
                    </a:lnTo>
                    <a:lnTo>
                      <a:pt x="30" y="161"/>
                    </a:lnTo>
                    <a:lnTo>
                      <a:pt x="30" y="169"/>
                    </a:lnTo>
                    <a:lnTo>
                      <a:pt x="39" y="180"/>
                    </a:lnTo>
                    <a:lnTo>
                      <a:pt x="39" y="188"/>
                    </a:lnTo>
                    <a:lnTo>
                      <a:pt x="43" y="193"/>
                    </a:lnTo>
                    <a:lnTo>
                      <a:pt x="45" y="201"/>
                    </a:lnTo>
                    <a:lnTo>
                      <a:pt x="43" y="206"/>
                    </a:lnTo>
                    <a:lnTo>
                      <a:pt x="43" y="214"/>
                    </a:lnTo>
                    <a:lnTo>
                      <a:pt x="45" y="221"/>
                    </a:lnTo>
                    <a:lnTo>
                      <a:pt x="45" y="223"/>
                    </a:lnTo>
                    <a:lnTo>
                      <a:pt x="50" y="223"/>
                    </a:lnTo>
                    <a:lnTo>
                      <a:pt x="50" y="231"/>
                    </a:lnTo>
                    <a:lnTo>
                      <a:pt x="58" y="235"/>
                    </a:lnTo>
                    <a:lnTo>
                      <a:pt x="56" y="242"/>
                    </a:lnTo>
                    <a:lnTo>
                      <a:pt x="60" y="248"/>
                    </a:lnTo>
                    <a:lnTo>
                      <a:pt x="58" y="257"/>
                    </a:lnTo>
                    <a:lnTo>
                      <a:pt x="64" y="263"/>
                    </a:lnTo>
                    <a:lnTo>
                      <a:pt x="62" y="270"/>
                    </a:lnTo>
                    <a:lnTo>
                      <a:pt x="62" y="280"/>
                    </a:lnTo>
                    <a:lnTo>
                      <a:pt x="65" y="295"/>
                    </a:lnTo>
                    <a:lnTo>
                      <a:pt x="62" y="315"/>
                    </a:lnTo>
                    <a:lnTo>
                      <a:pt x="69" y="319"/>
                    </a:lnTo>
                    <a:lnTo>
                      <a:pt x="71" y="327"/>
                    </a:lnTo>
                    <a:lnTo>
                      <a:pt x="161" y="327"/>
                    </a:lnTo>
                    <a:lnTo>
                      <a:pt x="218" y="325"/>
                    </a:lnTo>
                    <a:lnTo>
                      <a:pt x="344" y="317"/>
                    </a:lnTo>
                    <a:lnTo>
                      <a:pt x="396" y="312"/>
                    </a:lnTo>
                    <a:lnTo>
                      <a:pt x="400" y="319"/>
                    </a:lnTo>
                    <a:lnTo>
                      <a:pt x="413" y="329"/>
                    </a:lnTo>
                    <a:lnTo>
                      <a:pt x="419" y="336"/>
                    </a:lnTo>
                    <a:lnTo>
                      <a:pt x="423" y="338"/>
                    </a:lnTo>
                    <a:lnTo>
                      <a:pt x="426" y="332"/>
                    </a:lnTo>
                    <a:lnTo>
                      <a:pt x="428" y="327"/>
                    </a:lnTo>
                    <a:lnTo>
                      <a:pt x="423" y="319"/>
                    </a:lnTo>
                    <a:lnTo>
                      <a:pt x="428" y="312"/>
                    </a:lnTo>
                    <a:lnTo>
                      <a:pt x="445" y="304"/>
                    </a:lnTo>
                    <a:lnTo>
                      <a:pt x="447" y="297"/>
                    </a:lnTo>
                    <a:lnTo>
                      <a:pt x="447" y="291"/>
                    </a:lnTo>
                    <a:lnTo>
                      <a:pt x="449" y="285"/>
                    </a:lnTo>
                    <a:lnTo>
                      <a:pt x="458" y="272"/>
                    </a:lnTo>
                    <a:lnTo>
                      <a:pt x="456" y="257"/>
                    </a:lnTo>
                    <a:lnTo>
                      <a:pt x="443" y="244"/>
                    </a:lnTo>
                    <a:lnTo>
                      <a:pt x="447" y="231"/>
                    </a:lnTo>
                    <a:lnTo>
                      <a:pt x="449" y="223"/>
                    </a:lnTo>
                    <a:lnTo>
                      <a:pt x="475" y="218"/>
                    </a:lnTo>
                    <a:lnTo>
                      <a:pt x="481" y="212"/>
                    </a:lnTo>
                    <a:lnTo>
                      <a:pt x="496" y="206"/>
                    </a:lnTo>
                    <a:lnTo>
                      <a:pt x="502" y="201"/>
                    </a:lnTo>
                    <a:lnTo>
                      <a:pt x="503" y="188"/>
                    </a:lnTo>
                    <a:lnTo>
                      <a:pt x="513" y="174"/>
                    </a:lnTo>
                    <a:lnTo>
                      <a:pt x="515" y="154"/>
                    </a:lnTo>
                    <a:lnTo>
                      <a:pt x="513" y="146"/>
                    </a:lnTo>
                    <a:lnTo>
                      <a:pt x="505" y="139"/>
                    </a:lnTo>
                    <a:lnTo>
                      <a:pt x="498" y="135"/>
                    </a:lnTo>
                    <a:lnTo>
                      <a:pt x="492" y="129"/>
                    </a:lnTo>
                    <a:lnTo>
                      <a:pt x="490" y="122"/>
                    </a:lnTo>
                    <a:lnTo>
                      <a:pt x="477" y="110"/>
                    </a:lnTo>
                    <a:lnTo>
                      <a:pt x="471" y="105"/>
                    </a:lnTo>
                    <a:lnTo>
                      <a:pt x="471" y="103"/>
                    </a:lnTo>
                    <a:lnTo>
                      <a:pt x="466" y="90"/>
                    </a:lnTo>
                    <a:lnTo>
                      <a:pt x="447" y="86"/>
                    </a:lnTo>
                    <a:lnTo>
                      <a:pt x="440" y="82"/>
                    </a:lnTo>
                    <a:lnTo>
                      <a:pt x="436" y="75"/>
                    </a:lnTo>
                    <a:lnTo>
                      <a:pt x="434" y="67"/>
                    </a:lnTo>
                    <a:lnTo>
                      <a:pt x="430" y="60"/>
                    </a:lnTo>
                    <a:lnTo>
                      <a:pt x="428" y="48"/>
                    </a:lnTo>
                    <a:lnTo>
                      <a:pt x="426" y="37"/>
                    </a:lnTo>
                    <a:lnTo>
                      <a:pt x="432" y="24"/>
                    </a:lnTo>
                    <a:lnTo>
                      <a:pt x="428" y="16"/>
                    </a:lnTo>
                    <a:lnTo>
                      <a:pt x="424" y="15"/>
                    </a:lnTo>
                    <a:lnTo>
                      <a:pt x="421" y="7"/>
                    </a:lnTo>
                    <a:lnTo>
                      <a:pt x="419" y="5"/>
                    </a:lnTo>
                    <a:lnTo>
                      <a:pt x="419" y="0"/>
                    </a:lnTo>
                    <a:lnTo>
                      <a:pt x="338" y="5"/>
                    </a:lnTo>
                    <a:lnTo>
                      <a:pt x="227" y="9"/>
                    </a:lnTo>
                    <a:lnTo>
                      <a:pt x="94" y="13"/>
                    </a:lnTo>
                    <a:lnTo>
                      <a:pt x="13" y="13"/>
                    </a:lnTo>
                    <a:lnTo>
                      <a:pt x="2" y="13"/>
                    </a:lnTo>
                    <a:lnTo>
                      <a:pt x="3" y="2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 name="Freeform 69">
                <a:extLst>
                  <a:ext uri="{FF2B5EF4-FFF2-40B4-BE49-F238E27FC236}">
                    <a16:creationId xmlns:a16="http://schemas.microsoft.com/office/drawing/2014/main" id="{FC3CD647-0DF9-6B45-BE51-B2DB6A03957E}"/>
                  </a:ext>
                </a:extLst>
              </p:cNvPr>
              <p:cNvSpPr>
                <a:spLocks/>
              </p:cNvSpPr>
              <p:nvPr/>
            </p:nvSpPr>
            <p:spPr bwMode="auto">
              <a:xfrm>
                <a:off x="4861234" y="2735386"/>
                <a:ext cx="820107" cy="645089"/>
              </a:xfrm>
              <a:custGeom>
                <a:avLst/>
                <a:gdLst>
                  <a:gd name="T0" fmla="*/ 329 w 570"/>
                  <a:gd name="T1" fmla="*/ 7 h 494"/>
                  <a:gd name="T2" fmla="*/ 273 w 570"/>
                  <a:gd name="T3" fmla="*/ 5 h 494"/>
                  <a:gd name="T4" fmla="*/ 90 w 570"/>
                  <a:gd name="T5" fmla="*/ 15 h 494"/>
                  <a:gd name="T6" fmla="*/ 0 w 570"/>
                  <a:gd name="T7" fmla="*/ 20 h 494"/>
                  <a:gd name="T8" fmla="*/ 11 w 570"/>
                  <a:gd name="T9" fmla="*/ 41 h 494"/>
                  <a:gd name="T10" fmla="*/ 23 w 570"/>
                  <a:gd name="T11" fmla="*/ 52 h 494"/>
                  <a:gd name="T12" fmla="*/ 30 w 570"/>
                  <a:gd name="T13" fmla="*/ 65 h 494"/>
                  <a:gd name="T14" fmla="*/ 38 w 570"/>
                  <a:gd name="T15" fmla="*/ 79 h 494"/>
                  <a:gd name="T16" fmla="*/ 64 w 570"/>
                  <a:gd name="T17" fmla="*/ 88 h 494"/>
                  <a:gd name="T18" fmla="*/ 73 w 570"/>
                  <a:gd name="T19" fmla="*/ 97 h 494"/>
                  <a:gd name="T20" fmla="*/ 73 w 570"/>
                  <a:gd name="T21" fmla="*/ 107 h 494"/>
                  <a:gd name="T22" fmla="*/ 64 w 570"/>
                  <a:gd name="T23" fmla="*/ 112 h 494"/>
                  <a:gd name="T24" fmla="*/ 58 w 570"/>
                  <a:gd name="T25" fmla="*/ 131 h 494"/>
                  <a:gd name="T26" fmla="*/ 73 w 570"/>
                  <a:gd name="T27" fmla="*/ 144 h 494"/>
                  <a:gd name="T28" fmla="*/ 83 w 570"/>
                  <a:gd name="T29" fmla="*/ 165 h 494"/>
                  <a:gd name="T30" fmla="*/ 98 w 570"/>
                  <a:gd name="T31" fmla="*/ 173 h 494"/>
                  <a:gd name="T32" fmla="*/ 103 w 570"/>
                  <a:gd name="T33" fmla="*/ 456 h 494"/>
                  <a:gd name="T34" fmla="*/ 325 w 570"/>
                  <a:gd name="T35" fmla="*/ 449 h 494"/>
                  <a:gd name="T36" fmla="*/ 487 w 570"/>
                  <a:gd name="T37" fmla="*/ 443 h 494"/>
                  <a:gd name="T38" fmla="*/ 494 w 570"/>
                  <a:gd name="T39" fmla="*/ 456 h 494"/>
                  <a:gd name="T40" fmla="*/ 489 w 570"/>
                  <a:gd name="T41" fmla="*/ 470 h 494"/>
                  <a:gd name="T42" fmla="*/ 476 w 570"/>
                  <a:gd name="T43" fmla="*/ 481 h 494"/>
                  <a:gd name="T44" fmla="*/ 476 w 570"/>
                  <a:gd name="T45" fmla="*/ 494 h 494"/>
                  <a:gd name="T46" fmla="*/ 530 w 570"/>
                  <a:gd name="T47" fmla="*/ 479 h 494"/>
                  <a:gd name="T48" fmla="*/ 528 w 570"/>
                  <a:gd name="T49" fmla="*/ 466 h 494"/>
                  <a:gd name="T50" fmla="*/ 532 w 570"/>
                  <a:gd name="T51" fmla="*/ 451 h 494"/>
                  <a:gd name="T52" fmla="*/ 538 w 570"/>
                  <a:gd name="T53" fmla="*/ 441 h 494"/>
                  <a:gd name="T54" fmla="*/ 540 w 570"/>
                  <a:gd name="T55" fmla="*/ 426 h 494"/>
                  <a:gd name="T56" fmla="*/ 541 w 570"/>
                  <a:gd name="T57" fmla="*/ 440 h 494"/>
                  <a:gd name="T58" fmla="*/ 549 w 570"/>
                  <a:gd name="T59" fmla="*/ 424 h 494"/>
                  <a:gd name="T60" fmla="*/ 564 w 570"/>
                  <a:gd name="T61" fmla="*/ 424 h 494"/>
                  <a:gd name="T62" fmla="*/ 564 w 570"/>
                  <a:gd name="T63" fmla="*/ 408 h 494"/>
                  <a:gd name="T64" fmla="*/ 568 w 570"/>
                  <a:gd name="T65" fmla="*/ 393 h 494"/>
                  <a:gd name="T66" fmla="*/ 568 w 570"/>
                  <a:gd name="T67" fmla="*/ 379 h 494"/>
                  <a:gd name="T68" fmla="*/ 553 w 570"/>
                  <a:gd name="T69" fmla="*/ 377 h 494"/>
                  <a:gd name="T70" fmla="*/ 532 w 570"/>
                  <a:gd name="T71" fmla="*/ 349 h 494"/>
                  <a:gd name="T72" fmla="*/ 540 w 570"/>
                  <a:gd name="T73" fmla="*/ 334 h 494"/>
                  <a:gd name="T74" fmla="*/ 530 w 570"/>
                  <a:gd name="T75" fmla="*/ 306 h 494"/>
                  <a:gd name="T76" fmla="*/ 515 w 570"/>
                  <a:gd name="T77" fmla="*/ 299 h 494"/>
                  <a:gd name="T78" fmla="*/ 500 w 570"/>
                  <a:gd name="T79" fmla="*/ 285 h 494"/>
                  <a:gd name="T80" fmla="*/ 491 w 570"/>
                  <a:gd name="T81" fmla="*/ 280 h 494"/>
                  <a:gd name="T82" fmla="*/ 466 w 570"/>
                  <a:gd name="T83" fmla="*/ 265 h 494"/>
                  <a:gd name="T84" fmla="*/ 453 w 570"/>
                  <a:gd name="T85" fmla="*/ 246 h 494"/>
                  <a:gd name="T86" fmla="*/ 457 w 570"/>
                  <a:gd name="T87" fmla="*/ 231 h 494"/>
                  <a:gd name="T88" fmla="*/ 466 w 570"/>
                  <a:gd name="T89" fmla="*/ 208 h 494"/>
                  <a:gd name="T90" fmla="*/ 470 w 570"/>
                  <a:gd name="T91" fmla="*/ 188 h 494"/>
                  <a:gd name="T92" fmla="*/ 457 w 570"/>
                  <a:gd name="T93" fmla="*/ 176 h 494"/>
                  <a:gd name="T94" fmla="*/ 442 w 570"/>
                  <a:gd name="T95" fmla="*/ 173 h 494"/>
                  <a:gd name="T96" fmla="*/ 436 w 570"/>
                  <a:gd name="T97" fmla="*/ 180 h 494"/>
                  <a:gd name="T98" fmla="*/ 423 w 570"/>
                  <a:gd name="T99" fmla="*/ 176 h 494"/>
                  <a:gd name="T100" fmla="*/ 412 w 570"/>
                  <a:gd name="T101" fmla="*/ 139 h 494"/>
                  <a:gd name="T102" fmla="*/ 387 w 570"/>
                  <a:gd name="T103" fmla="*/ 124 h 494"/>
                  <a:gd name="T104" fmla="*/ 378 w 570"/>
                  <a:gd name="T105" fmla="*/ 112 h 494"/>
                  <a:gd name="T106" fmla="*/ 361 w 570"/>
                  <a:gd name="T107" fmla="*/ 97 h 494"/>
                  <a:gd name="T108" fmla="*/ 355 w 570"/>
                  <a:gd name="T109" fmla="*/ 84 h 494"/>
                  <a:gd name="T110" fmla="*/ 350 w 570"/>
                  <a:gd name="T111" fmla="*/ 67 h 494"/>
                  <a:gd name="T112" fmla="*/ 346 w 570"/>
                  <a:gd name="T113" fmla="*/ 39 h 494"/>
                  <a:gd name="T114" fmla="*/ 352 w 570"/>
                  <a:gd name="T115" fmla="*/ 26 h 494"/>
                  <a:gd name="T116" fmla="*/ 342 w 570"/>
                  <a:gd name="T117"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94">
                    <a:moveTo>
                      <a:pt x="342" y="17"/>
                    </a:moveTo>
                    <a:lnTo>
                      <a:pt x="329" y="7"/>
                    </a:lnTo>
                    <a:lnTo>
                      <a:pt x="325" y="0"/>
                    </a:lnTo>
                    <a:lnTo>
                      <a:pt x="273" y="5"/>
                    </a:lnTo>
                    <a:lnTo>
                      <a:pt x="147" y="13"/>
                    </a:lnTo>
                    <a:lnTo>
                      <a:pt x="90" y="15"/>
                    </a:lnTo>
                    <a:lnTo>
                      <a:pt x="0" y="15"/>
                    </a:lnTo>
                    <a:lnTo>
                      <a:pt x="0" y="20"/>
                    </a:lnTo>
                    <a:lnTo>
                      <a:pt x="6" y="28"/>
                    </a:lnTo>
                    <a:lnTo>
                      <a:pt x="11" y="41"/>
                    </a:lnTo>
                    <a:lnTo>
                      <a:pt x="17" y="49"/>
                    </a:lnTo>
                    <a:lnTo>
                      <a:pt x="23" y="52"/>
                    </a:lnTo>
                    <a:lnTo>
                      <a:pt x="25" y="60"/>
                    </a:lnTo>
                    <a:lnTo>
                      <a:pt x="30" y="65"/>
                    </a:lnTo>
                    <a:lnTo>
                      <a:pt x="30" y="73"/>
                    </a:lnTo>
                    <a:lnTo>
                      <a:pt x="38" y="79"/>
                    </a:lnTo>
                    <a:lnTo>
                      <a:pt x="56" y="94"/>
                    </a:lnTo>
                    <a:lnTo>
                      <a:pt x="64" y="88"/>
                    </a:lnTo>
                    <a:lnTo>
                      <a:pt x="68" y="90"/>
                    </a:lnTo>
                    <a:lnTo>
                      <a:pt x="73" y="97"/>
                    </a:lnTo>
                    <a:lnTo>
                      <a:pt x="75" y="105"/>
                    </a:lnTo>
                    <a:lnTo>
                      <a:pt x="73" y="107"/>
                    </a:lnTo>
                    <a:lnTo>
                      <a:pt x="66" y="107"/>
                    </a:lnTo>
                    <a:lnTo>
                      <a:pt x="64" y="112"/>
                    </a:lnTo>
                    <a:lnTo>
                      <a:pt x="56" y="124"/>
                    </a:lnTo>
                    <a:lnTo>
                      <a:pt x="58" y="131"/>
                    </a:lnTo>
                    <a:lnTo>
                      <a:pt x="66" y="141"/>
                    </a:lnTo>
                    <a:lnTo>
                      <a:pt x="73" y="144"/>
                    </a:lnTo>
                    <a:lnTo>
                      <a:pt x="73" y="152"/>
                    </a:lnTo>
                    <a:lnTo>
                      <a:pt x="83" y="165"/>
                    </a:lnTo>
                    <a:lnTo>
                      <a:pt x="90" y="167"/>
                    </a:lnTo>
                    <a:lnTo>
                      <a:pt x="98" y="173"/>
                    </a:lnTo>
                    <a:lnTo>
                      <a:pt x="102" y="402"/>
                    </a:lnTo>
                    <a:lnTo>
                      <a:pt x="103" y="456"/>
                    </a:lnTo>
                    <a:lnTo>
                      <a:pt x="188" y="455"/>
                    </a:lnTo>
                    <a:lnTo>
                      <a:pt x="325" y="449"/>
                    </a:lnTo>
                    <a:lnTo>
                      <a:pt x="479" y="438"/>
                    </a:lnTo>
                    <a:lnTo>
                      <a:pt x="487" y="443"/>
                    </a:lnTo>
                    <a:lnTo>
                      <a:pt x="493" y="449"/>
                    </a:lnTo>
                    <a:lnTo>
                      <a:pt x="494" y="456"/>
                    </a:lnTo>
                    <a:lnTo>
                      <a:pt x="494" y="462"/>
                    </a:lnTo>
                    <a:lnTo>
                      <a:pt x="489" y="470"/>
                    </a:lnTo>
                    <a:lnTo>
                      <a:pt x="481" y="473"/>
                    </a:lnTo>
                    <a:lnTo>
                      <a:pt x="476" y="481"/>
                    </a:lnTo>
                    <a:lnTo>
                      <a:pt x="472" y="488"/>
                    </a:lnTo>
                    <a:lnTo>
                      <a:pt x="476" y="494"/>
                    </a:lnTo>
                    <a:lnTo>
                      <a:pt x="526" y="490"/>
                    </a:lnTo>
                    <a:lnTo>
                      <a:pt x="530" y="479"/>
                    </a:lnTo>
                    <a:lnTo>
                      <a:pt x="534" y="471"/>
                    </a:lnTo>
                    <a:lnTo>
                      <a:pt x="528" y="466"/>
                    </a:lnTo>
                    <a:lnTo>
                      <a:pt x="536" y="458"/>
                    </a:lnTo>
                    <a:lnTo>
                      <a:pt x="532" y="451"/>
                    </a:lnTo>
                    <a:lnTo>
                      <a:pt x="540" y="449"/>
                    </a:lnTo>
                    <a:lnTo>
                      <a:pt x="538" y="441"/>
                    </a:lnTo>
                    <a:lnTo>
                      <a:pt x="536" y="434"/>
                    </a:lnTo>
                    <a:lnTo>
                      <a:pt x="540" y="426"/>
                    </a:lnTo>
                    <a:lnTo>
                      <a:pt x="541" y="434"/>
                    </a:lnTo>
                    <a:lnTo>
                      <a:pt x="541" y="440"/>
                    </a:lnTo>
                    <a:lnTo>
                      <a:pt x="547" y="434"/>
                    </a:lnTo>
                    <a:lnTo>
                      <a:pt x="549" y="424"/>
                    </a:lnTo>
                    <a:lnTo>
                      <a:pt x="557" y="423"/>
                    </a:lnTo>
                    <a:lnTo>
                      <a:pt x="564" y="424"/>
                    </a:lnTo>
                    <a:lnTo>
                      <a:pt x="568" y="415"/>
                    </a:lnTo>
                    <a:lnTo>
                      <a:pt x="564" y="408"/>
                    </a:lnTo>
                    <a:lnTo>
                      <a:pt x="570" y="402"/>
                    </a:lnTo>
                    <a:lnTo>
                      <a:pt x="568" y="393"/>
                    </a:lnTo>
                    <a:lnTo>
                      <a:pt x="570" y="385"/>
                    </a:lnTo>
                    <a:lnTo>
                      <a:pt x="568" y="379"/>
                    </a:lnTo>
                    <a:lnTo>
                      <a:pt x="558" y="374"/>
                    </a:lnTo>
                    <a:lnTo>
                      <a:pt x="553" y="377"/>
                    </a:lnTo>
                    <a:lnTo>
                      <a:pt x="541" y="364"/>
                    </a:lnTo>
                    <a:lnTo>
                      <a:pt x="532" y="349"/>
                    </a:lnTo>
                    <a:lnTo>
                      <a:pt x="538" y="342"/>
                    </a:lnTo>
                    <a:lnTo>
                      <a:pt x="540" y="334"/>
                    </a:lnTo>
                    <a:lnTo>
                      <a:pt x="530" y="321"/>
                    </a:lnTo>
                    <a:lnTo>
                      <a:pt x="530" y="306"/>
                    </a:lnTo>
                    <a:lnTo>
                      <a:pt x="523" y="304"/>
                    </a:lnTo>
                    <a:lnTo>
                      <a:pt x="515" y="299"/>
                    </a:lnTo>
                    <a:lnTo>
                      <a:pt x="511" y="293"/>
                    </a:lnTo>
                    <a:lnTo>
                      <a:pt x="500" y="285"/>
                    </a:lnTo>
                    <a:lnTo>
                      <a:pt x="493" y="287"/>
                    </a:lnTo>
                    <a:lnTo>
                      <a:pt x="491" y="280"/>
                    </a:lnTo>
                    <a:lnTo>
                      <a:pt x="487" y="280"/>
                    </a:lnTo>
                    <a:lnTo>
                      <a:pt x="466" y="265"/>
                    </a:lnTo>
                    <a:lnTo>
                      <a:pt x="453" y="252"/>
                    </a:lnTo>
                    <a:lnTo>
                      <a:pt x="453" y="246"/>
                    </a:lnTo>
                    <a:lnTo>
                      <a:pt x="453" y="238"/>
                    </a:lnTo>
                    <a:lnTo>
                      <a:pt x="457" y="231"/>
                    </a:lnTo>
                    <a:lnTo>
                      <a:pt x="461" y="220"/>
                    </a:lnTo>
                    <a:lnTo>
                      <a:pt x="466" y="208"/>
                    </a:lnTo>
                    <a:lnTo>
                      <a:pt x="464" y="197"/>
                    </a:lnTo>
                    <a:lnTo>
                      <a:pt x="470" y="188"/>
                    </a:lnTo>
                    <a:lnTo>
                      <a:pt x="470" y="186"/>
                    </a:lnTo>
                    <a:lnTo>
                      <a:pt x="457" y="176"/>
                    </a:lnTo>
                    <a:lnTo>
                      <a:pt x="449" y="176"/>
                    </a:lnTo>
                    <a:lnTo>
                      <a:pt x="442" y="173"/>
                    </a:lnTo>
                    <a:lnTo>
                      <a:pt x="440" y="174"/>
                    </a:lnTo>
                    <a:lnTo>
                      <a:pt x="436" y="180"/>
                    </a:lnTo>
                    <a:lnTo>
                      <a:pt x="429" y="182"/>
                    </a:lnTo>
                    <a:lnTo>
                      <a:pt x="423" y="176"/>
                    </a:lnTo>
                    <a:lnTo>
                      <a:pt x="416" y="146"/>
                    </a:lnTo>
                    <a:lnTo>
                      <a:pt x="412" y="139"/>
                    </a:lnTo>
                    <a:lnTo>
                      <a:pt x="404" y="133"/>
                    </a:lnTo>
                    <a:lnTo>
                      <a:pt x="387" y="124"/>
                    </a:lnTo>
                    <a:lnTo>
                      <a:pt x="385" y="116"/>
                    </a:lnTo>
                    <a:lnTo>
                      <a:pt x="378" y="112"/>
                    </a:lnTo>
                    <a:lnTo>
                      <a:pt x="370" y="105"/>
                    </a:lnTo>
                    <a:lnTo>
                      <a:pt x="361" y="97"/>
                    </a:lnTo>
                    <a:lnTo>
                      <a:pt x="359" y="92"/>
                    </a:lnTo>
                    <a:lnTo>
                      <a:pt x="355" y="84"/>
                    </a:lnTo>
                    <a:lnTo>
                      <a:pt x="352" y="69"/>
                    </a:lnTo>
                    <a:lnTo>
                      <a:pt x="350" y="67"/>
                    </a:lnTo>
                    <a:lnTo>
                      <a:pt x="346" y="52"/>
                    </a:lnTo>
                    <a:lnTo>
                      <a:pt x="346" y="39"/>
                    </a:lnTo>
                    <a:lnTo>
                      <a:pt x="348" y="32"/>
                    </a:lnTo>
                    <a:lnTo>
                      <a:pt x="352" y="26"/>
                    </a:lnTo>
                    <a:lnTo>
                      <a:pt x="348" y="24"/>
                    </a:lnTo>
                    <a:lnTo>
                      <a:pt x="342" y="17"/>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 name="Freeform 70">
                <a:extLst>
                  <a:ext uri="{FF2B5EF4-FFF2-40B4-BE49-F238E27FC236}">
                    <a16:creationId xmlns:a16="http://schemas.microsoft.com/office/drawing/2014/main" id="{8CA11BA7-64EB-504E-A148-E6F2B3239D5E}"/>
                  </a:ext>
                </a:extLst>
              </p:cNvPr>
              <p:cNvSpPr>
                <a:spLocks/>
              </p:cNvSpPr>
              <p:nvPr/>
            </p:nvSpPr>
            <p:spPr bwMode="auto">
              <a:xfrm>
                <a:off x="5009429" y="3307349"/>
                <a:ext cx="614362" cy="514505"/>
              </a:xfrm>
              <a:custGeom>
                <a:avLst/>
                <a:gdLst>
                  <a:gd name="T0" fmla="*/ 391 w 427"/>
                  <a:gd name="T1" fmla="*/ 150 h 394"/>
                  <a:gd name="T2" fmla="*/ 399 w 427"/>
                  <a:gd name="T3" fmla="*/ 146 h 394"/>
                  <a:gd name="T4" fmla="*/ 395 w 427"/>
                  <a:gd name="T5" fmla="*/ 120 h 394"/>
                  <a:gd name="T6" fmla="*/ 391 w 427"/>
                  <a:gd name="T7" fmla="*/ 114 h 394"/>
                  <a:gd name="T8" fmla="*/ 401 w 427"/>
                  <a:gd name="T9" fmla="*/ 116 h 394"/>
                  <a:gd name="T10" fmla="*/ 399 w 427"/>
                  <a:gd name="T11" fmla="*/ 103 h 394"/>
                  <a:gd name="T12" fmla="*/ 407 w 427"/>
                  <a:gd name="T13" fmla="*/ 97 h 394"/>
                  <a:gd name="T14" fmla="*/ 407 w 427"/>
                  <a:gd name="T15" fmla="*/ 86 h 394"/>
                  <a:gd name="T16" fmla="*/ 410 w 427"/>
                  <a:gd name="T17" fmla="*/ 80 h 394"/>
                  <a:gd name="T18" fmla="*/ 423 w 427"/>
                  <a:gd name="T19" fmla="*/ 71 h 394"/>
                  <a:gd name="T20" fmla="*/ 427 w 427"/>
                  <a:gd name="T21" fmla="*/ 62 h 394"/>
                  <a:gd name="T22" fmla="*/ 423 w 427"/>
                  <a:gd name="T23" fmla="*/ 52 h 394"/>
                  <a:gd name="T24" fmla="*/ 369 w 427"/>
                  <a:gd name="T25" fmla="*/ 50 h 394"/>
                  <a:gd name="T26" fmla="*/ 378 w 427"/>
                  <a:gd name="T27" fmla="*/ 35 h 394"/>
                  <a:gd name="T28" fmla="*/ 391 w 427"/>
                  <a:gd name="T29" fmla="*/ 24 h 394"/>
                  <a:gd name="T30" fmla="*/ 390 w 427"/>
                  <a:gd name="T31" fmla="*/ 11 h 394"/>
                  <a:gd name="T32" fmla="*/ 376 w 427"/>
                  <a:gd name="T33" fmla="*/ 0 h 394"/>
                  <a:gd name="T34" fmla="*/ 85 w 427"/>
                  <a:gd name="T35" fmla="*/ 17 h 394"/>
                  <a:gd name="T36" fmla="*/ 16 w 427"/>
                  <a:gd name="T37" fmla="*/ 109 h 394"/>
                  <a:gd name="T38" fmla="*/ 21 w 427"/>
                  <a:gd name="T39" fmla="*/ 327 h 394"/>
                  <a:gd name="T40" fmla="*/ 23 w 427"/>
                  <a:gd name="T41" fmla="*/ 332 h 394"/>
                  <a:gd name="T42" fmla="*/ 38 w 427"/>
                  <a:gd name="T43" fmla="*/ 332 h 394"/>
                  <a:gd name="T44" fmla="*/ 61 w 427"/>
                  <a:gd name="T45" fmla="*/ 394 h 394"/>
                  <a:gd name="T46" fmla="*/ 318 w 427"/>
                  <a:gd name="T47" fmla="*/ 383 h 394"/>
                  <a:gd name="T48" fmla="*/ 316 w 427"/>
                  <a:gd name="T49" fmla="*/ 368 h 394"/>
                  <a:gd name="T50" fmla="*/ 324 w 427"/>
                  <a:gd name="T51" fmla="*/ 366 h 394"/>
                  <a:gd name="T52" fmla="*/ 320 w 427"/>
                  <a:gd name="T53" fmla="*/ 353 h 394"/>
                  <a:gd name="T54" fmla="*/ 320 w 427"/>
                  <a:gd name="T55" fmla="*/ 340 h 394"/>
                  <a:gd name="T56" fmla="*/ 313 w 427"/>
                  <a:gd name="T57" fmla="*/ 338 h 394"/>
                  <a:gd name="T58" fmla="*/ 314 w 427"/>
                  <a:gd name="T59" fmla="*/ 329 h 394"/>
                  <a:gd name="T60" fmla="*/ 313 w 427"/>
                  <a:gd name="T61" fmla="*/ 329 h 394"/>
                  <a:gd name="T62" fmla="*/ 314 w 427"/>
                  <a:gd name="T63" fmla="*/ 317 h 394"/>
                  <a:gd name="T64" fmla="*/ 314 w 427"/>
                  <a:gd name="T65" fmla="*/ 306 h 394"/>
                  <a:gd name="T66" fmla="*/ 322 w 427"/>
                  <a:gd name="T67" fmla="*/ 306 h 394"/>
                  <a:gd name="T68" fmla="*/ 314 w 427"/>
                  <a:gd name="T69" fmla="*/ 299 h 394"/>
                  <a:gd name="T70" fmla="*/ 324 w 427"/>
                  <a:gd name="T71" fmla="*/ 295 h 394"/>
                  <a:gd name="T72" fmla="*/ 324 w 427"/>
                  <a:gd name="T73" fmla="*/ 280 h 394"/>
                  <a:gd name="T74" fmla="*/ 337 w 427"/>
                  <a:gd name="T75" fmla="*/ 270 h 394"/>
                  <a:gd name="T76" fmla="*/ 333 w 427"/>
                  <a:gd name="T77" fmla="*/ 255 h 394"/>
                  <a:gd name="T78" fmla="*/ 331 w 427"/>
                  <a:gd name="T79" fmla="*/ 250 h 394"/>
                  <a:gd name="T80" fmla="*/ 339 w 427"/>
                  <a:gd name="T81" fmla="*/ 248 h 394"/>
                  <a:gd name="T82" fmla="*/ 344 w 427"/>
                  <a:gd name="T83" fmla="*/ 233 h 394"/>
                  <a:gd name="T84" fmla="*/ 356 w 427"/>
                  <a:gd name="T85" fmla="*/ 231 h 394"/>
                  <a:gd name="T86" fmla="*/ 360 w 427"/>
                  <a:gd name="T87" fmla="*/ 220 h 394"/>
                  <a:gd name="T88" fmla="*/ 360 w 427"/>
                  <a:gd name="T89" fmla="*/ 206 h 394"/>
                  <a:gd name="T90" fmla="*/ 361 w 427"/>
                  <a:gd name="T91" fmla="*/ 203 h 394"/>
                  <a:gd name="T92" fmla="*/ 361 w 427"/>
                  <a:gd name="T93" fmla="*/ 195 h 394"/>
                  <a:gd name="T94" fmla="*/ 363 w 427"/>
                  <a:gd name="T95" fmla="*/ 193 h 394"/>
                  <a:gd name="T96" fmla="*/ 367 w 427"/>
                  <a:gd name="T97" fmla="*/ 178 h 394"/>
                  <a:gd name="T98" fmla="*/ 378 w 427"/>
                  <a:gd name="T99" fmla="*/ 178 h 394"/>
                  <a:gd name="T100" fmla="*/ 382 w 427"/>
                  <a:gd name="T101" fmla="*/ 165 h 394"/>
                  <a:gd name="T102" fmla="*/ 380 w 427"/>
                  <a:gd name="T103" fmla="*/ 16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394">
                    <a:moveTo>
                      <a:pt x="388" y="158"/>
                    </a:moveTo>
                    <a:lnTo>
                      <a:pt x="391" y="150"/>
                    </a:lnTo>
                    <a:lnTo>
                      <a:pt x="397" y="148"/>
                    </a:lnTo>
                    <a:lnTo>
                      <a:pt x="399" y="146"/>
                    </a:lnTo>
                    <a:lnTo>
                      <a:pt x="395" y="127"/>
                    </a:lnTo>
                    <a:lnTo>
                      <a:pt x="395" y="120"/>
                    </a:lnTo>
                    <a:lnTo>
                      <a:pt x="390" y="122"/>
                    </a:lnTo>
                    <a:lnTo>
                      <a:pt x="391" y="114"/>
                    </a:lnTo>
                    <a:lnTo>
                      <a:pt x="397" y="112"/>
                    </a:lnTo>
                    <a:lnTo>
                      <a:pt x="401" y="116"/>
                    </a:lnTo>
                    <a:lnTo>
                      <a:pt x="403" y="111"/>
                    </a:lnTo>
                    <a:lnTo>
                      <a:pt x="399" y="103"/>
                    </a:lnTo>
                    <a:lnTo>
                      <a:pt x="403" y="101"/>
                    </a:lnTo>
                    <a:lnTo>
                      <a:pt x="407" y="97"/>
                    </a:lnTo>
                    <a:lnTo>
                      <a:pt x="412" y="92"/>
                    </a:lnTo>
                    <a:lnTo>
                      <a:pt x="407" y="86"/>
                    </a:lnTo>
                    <a:lnTo>
                      <a:pt x="407" y="84"/>
                    </a:lnTo>
                    <a:lnTo>
                      <a:pt x="410" y="80"/>
                    </a:lnTo>
                    <a:lnTo>
                      <a:pt x="416" y="77"/>
                    </a:lnTo>
                    <a:lnTo>
                      <a:pt x="423" y="71"/>
                    </a:lnTo>
                    <a:lnTo>
                      <a:pt x="420" y="65"/>
                    </a:lnTo>
                    <a:lnTo>
                      <a:pt x="427" y="62"/>
                    </a:lnTo>
                    <a:lnTo>
                      <a:pt x="425" y="56"/>
                    </a:lnTo>
                    <a:lnTo>
                      <a:pt x="423" y="52"/>
                    </a:lnTo>
                    <a:lnTo>
                      <a:pt x="373" y="56"/>
                    </a:lnTo>
                    <a:lnTo>
                      <a:pt x="369" y="50"/>
                    </a:lnTo>
                    <a:lnTo>
                      <a:pt x="373" y="43"/>
                    </a:lnTo>
                    <a:lnTo>
                      <a:pt x="378" y="35"/>
                    </a:lnTo>
                    <a:lnTo>
                      <a:pt x="386" y="32"/>
                    </a:lnTo>
                    <a:lnTo>
                      <a:pt x="391" y="24"/>
                    </a:lnTo>
                    <a:lnTo>
                      <a:pt x="391" y="18"/>
                    </a:lnTo>
                    <a:lnTo>
                      <a:pt x="390" y="11"/>
                    </a:lnTo>
                    <a:lnTo>
                      <a:pt x="384" y="5"/>
                    </a:lnTo>
                    <a:lnTo>
                      <a:pt x="376" y="0"/>
                    </a:lnTo>
                    <a:lnTo>
                      <a:pt x="222" y="11"/>
                    </a:lnTo>
                    <a:lnTo>
                      <a:pt x="85" y="17"/>
                    </a:lnTo>
                    <a:lnTo>
                      <a:pt x="0" y="18"/>
                    </a:lnTo>
                    <a:lnTo>
                      <a:pt x="16" y="109"/>
                    </a:lnTo>
                    <a:lnTo>
                      <a:pt x="19" y="139"/>
                    </a:lnTo>
                    <a:lnTo>
                      <a:pt x="21" y="327"/>
                    </a:lnTo>
                    <a:lnTo>
                      <a:pt x="23" y="329"/>
                    </a:lnTo>
                    <a:lnTo>
                      <a:pt x="23" y="332"/>
                    </a:lnTo>
                    <a:lnTo>
                      <a:pt x="31" y="336"/>
                    </a:lnTo>
                    <a:lnTo>
                      <a:pt x="38" y="332"/>
                    </a:lnTo>
                    <a:lnTo>
                      <a:pt x="59" y="336"/>
                    </a:lnTo>
                    <a:lnTo>
                      <a:pt x="61" y="394"/>
                    </a:lnTo>
                    <a:lnTo>
                      <a:pt x="172" y="391"/>
                    </a:lnTo>
                    <a:lnTo>
                      <a:pt x="318" y="383"/>
                    </a:lnTo>
                    <a:lnTo>
                      <a:pt x="318" y="374"/>
                    </a:lnTo>
                    <a:lnTo>
                      <a:pt x="316" y="368"/>
                    </a:lnTo>
                    <a:lnTo>
                      <a:pt x="324" y="368"/>
                    </a:lnTo>
                    <a:lnTo>
                      <a:pt x="324" y="366"/>
                    </a:lnTo>
                    <a:lnTo>
                      <a:pt x="322" y="355"/>
                    </a:lnTo>
                    <a:lnTo>
                      <a:pt x="320" y="353"/>
                    </a:lnTo>
                    <a:lnTo>
                      <a:pt x="318" y="346"/>
                    </a:lnTo>
                    <a:lnTo>
                      <a:pt x="320" y="340"/>
                    </a:lnTo>
                    <a:lnTo>
                      <a:pt x="320" y="340"/>
                    </a:lnTo>
                    <a:lnTo>
                      <a:pt x="313" y="338"/>
                    </a:lnTo>
                    <a:lnTo>
                      <a:pt x="320" y="334"/>
                    </a:lnTo>
                    <a:lnTo>
                      <a:pt x="314" y="329"/>
                    </a:lnTo>
                    <a:lnTo>
                      <a:pt x="309" y="334"/>
                    </a:lnTo>
                    <a:lnTo>
                      <a:pt x="313" y="329"/>
                    </a:lnTo>
                    <a:lnTo>
                      <a:pt x="309" y="321"/>
                    </a:lnTo>
                    <a:lnTo>
                      <a:pt x="314" y="317"/>
                    </a:lnTo>
                    <a:lnTo>
                      <a:pt x="309" y="310"/>
                    </a:lnTo>
                    <a:lnTo>
                      <a:pt x="314" y="306"/>
                    </a:lnTo>
                    <a:lnTo>
                      <a:pt x="316" y="310"/>
                    </a:lnTo>
                    <a:lnTo>
                      <a:pt x="322" y="306"/>
                    </a:lnTo>
                    <a:lnTo>
                      <a:pt x="314" y="302"/>
                    </a:lnTo>
                    <a:lnTo>
                      <a:pt x="314" y="299"/>
                    </a:lnTo>
                    <a:lnTo>
                      <a:pt x="322" y="299"/>
                    </a:lnTo>
                    <a:lnTo>
                      <a:pt x="324" y="295"/>
                    </a:lnTo>
                    <a:lnTo>
                      <a:pt x="322" y="287"/>
                    </a:lnTo>
                    <a:lnTo>
                      <a:pt x="324" y="280"/>
                    </a:lnTo>
                    <a:lnTo>
                      <a:pt x="320" y="276"/>
                    </a:lnTo>
                    <a:lnTo>
                      <a:pt x="337" y="270"/>
                    </a:lnTo>
                    <a:lnTo>
                      <a:pt x="333" y="263"/>
                    </a:lnTo>
                    <a:lnTo>
                      <a:pt x="333" y="255"/>
                    </a:lnTo>
                    <a:lnTo>
                      <a:pt x="335" y="253"/>
                    </a:lnTo>
                    <a:lnTo>
                      <a:pt x="331" y="250"/>
                    </a:lnTo>
                    <a:lnTo>
                      <a:pt x="339" y="252"/>
                    </a:lnTo>
                    <a:lnTo>
                      <a:pt x="339" y="248"/>
                    </a:lnTo>
                    <a:lnTo>
                      <a:pt x="346" y="240"/>
                    </a:lnTo>
                    <a:lnTo>
                      <a:pt x="344" y="233"/>
                    </a:lnTo>
                    <a:lnTo>
                      <a:pt x="352" y="233"/>
                    </a:lnTo>
                    <a:lnTo>
                      <a:pt x="356" y="231"/>
                    </a:lnTo>
                    <a:lnTo>
                      <a:pt x="361" y="225"/>
                    </a:lnTo>
                    <a:lnTo>
                      <a:pt x="360" y="220"/>
                    </a:lnTo>
                    <a:lnTo>
                      <a:pt x="363" y="210"/>
                    </a:lnTo>
                    <a:lnTo>
                      <a:pt x="360" y="206"/>
                    </a:lnTo>
                    <a:lnTo>
                      <a:pt x="360" y="197"/>
                    </a:lnTo>
                    <a:lnTo>
                      <a:pt x="361" y="203"/>
                    </a:lnTo>
                    <a:lnTo>
                      <a:pt x="369" y="201"/>
                    </a:lnTo>
                    <a:lnTo>
                      <a:pt x="361" y="195"/>
                    </a:lnTo>
                    <a:lnTo>
                      <a:pt x="361" y="186"/>
                    </a:lnTo>
                    <a:lnTo>
                      <a:pt x="363" y="193"/>
                    </a:lnTo>
                    <a:lnTo>
                      <a:pt x="369" y="193"/>
                    </a:lnTo>
                    <a:lnTo>
                      <a:pt x="367" y="178"/>
                    </a:lnTo>
                    <a:lnTo>
                      <a:pt x="371" y="182"/>
                    </a:lnTo>
                    <a:lnTo>
                      <a:pt x="378" y="178"/>
                    </a:lnTo>
                    <a:lnTo>
                      <a:pt x="384" y="173"/>
                    </a:lnTo>
                    <a:lnTo>
                      <a:pt x="382" y="165"/>
                    </a:lnTo>
                    <a:lnTo>
                      <a:pt x="380" y="163"/>
                    </a:lnTo>
                    <a:lnTo>
                      <a:pt x="380" y="161"/>
                    </a:lnTo>
                    <a:lnTo>
                      <a:pt x="388" y="15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36" name="Group 635">
                <a:extLst>
                  <a:ext uri="{FF2B5EF4-FFF2-40B4-BE49-F238E27FC236}">
                    <a16:creationId xmlns:a16="http://schemas.microsoft.com/office/drawing/2014/main" id="{C81D2AFA-2DD4-4F42-B732-4455E7031429}"/>
                  </a:ext>
                </a:extLst>
              </p:cNvPr>
              <p:cNvGrpSpPr/>
              <p:nvPr/>
            </p:nvGrpSpPr>
            <p:grpSpPr>
              <a:xfrm>
                <a:off x="5097195" y="3807489"/>
                <a:ext cx="694933" cy="557597"/>
                <a:chOff x="3389116" y="3081761"/>
                <a:chExt cx="464013" cy="372361"/>
              </a:xfrm>
              <a:solidFill>
                <a:schemeClr val="bg1">
                  <a:lumMod val="75000"/>
                </a:schemeClr>
              </a:solidFill>
            </p:grpSpPr>
            <p:sp>
              <p:nvSpPr>
                <p:cNvPr id="782" name="Freeform 45">
                  <a:extLst>
                    <a:ext uri="{FF2B5EF4-FFF2-40B4-BE49-F238E27FC236}">
                      <a16:creationId xmlns:a16="http://schemas.microsoft.com/office/drawing/2014/main" id="{AF74D234-D652-A04E-AB96-1805793E8C76}"/>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3" name="Freeform 46">
                  <a:extLst>
                    <a:ext uri="{FF2B5EF4-FFF2-40B4-BE49-F238E27FC236}">
                      <a16:creationId xmlns:a16="http://schemas.microsoft.com/office/drawing/2014/main" id="{EA2C295A-BB78-774B-B015-9E0FB327044A}"/>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4" name="Freeform 47">
                  <a:extLst>
                    <a:ext uri="{FF2B5EF4-FFF2-40B4-BE49-F238E27FC236}">
                      <a16:creationId xmlns:a16="http://schemas.microsoft.com/office/drawing/2014/main" id="{33BD6340-CCC0-5145-9633-43112BE319CD}"/>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5" name="Freeform 48">
                  <a:extLst>
                    <a:ext uri="{FF2B5EF4-FFF2-40B4-BE49-F238E27FC236}">
                      <a16:creationId xmlns:a16="http://schemas.microsoft.com/office/drawing/2014/main" id="{54946310-82C9-9A48-B9DC-B12583AAAA8E}"/>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6" name="Freeform 71">
                  <a:extLst>
                    <a:ext uri="{FF2B5EF4-FFF2-40B4-BE49-F238E27FC236}">
                      <a16:creationId xmlns:a16="http://schemas.microsoft.com/office/drawing/2014/main" id="{823AC1EB-B333-FB4E-8264-9F7C56C80F3D}"/>
                    </a:ext>
                  </a:extLst>
                </p:cNvPr>
                <p:cNvSpPr>
                  <a:spLocks/>
                </p:cNvSpPr>
                <p:nvPr/>
              </p:nvSpPr>
              <p:spPr bwMode="auto">
                <a:xfrm>
                  <a:off x="3389116" y="3081761"/>
                  <a:ext cx="464013" cy="372361"/>
                </a:xfrm>
                <a:custGeom>
                  <a:avLst/>
                  <a:gdLst>
                    <a:gd name="T0" fmla="*/ 411 w 483"/>
                    <a:gd name="T1" fmla="*/ 263 h 427"/>
                    <a:gd name="T2" fmla="*/ 402 w 483"/>
                    <a:gd name="T3" fmla="*/ 216 h 427"/>
                    <a:gd name="T4" fmla="*/ 233 w 483"/>
                    <a:gd name="T5" fmla="*/ 213 h 427"/>
                    <a:gd name="T6" fmla="*/ 236 w 483"/>
                    <a:gd name="T7" fmla="*/ 183 h 427"/>
                    <a:gd name="T8" fmla="*/ 244 w 483"/>
                    <a:gd name="T9" fmla="*/ 154 h 427"/>
                    <a:gd name="T10" fmla="*/ 248 w 483"/>
                    <a:gd name="T11" fmla="*/ 132 h 427"/>
                    <a:gd name="T12" fmla="*/ 265 w 483"/>
                    <a:gd name="T13" fmla="*/ 102 h 427"/>
                    <a:gd name="T14" fmla="*/ 263 w 483"/>
                    <a:gd name="T15" fmla="*/ 90 h 427"/>
                    <a:gd name="T16" fmla="*/ 285 w 483"/>
                    <a:gd name="T17" fmla="*/ 73 h 427"/>
                    <a:gd name="T18" fmla="*/ 267 w 483"/>
                    <a:gd name="T19" fmla="*/ 55 h 427"/>
                    <a:gd name="T20" fmla="*/ 263 w 483"/>
                    <a:gd name="T21" fmla="*/ 43 h 427"/>
                    <a:gd name="T22" fmla="*/ 265 w 483"/>
                    <a:gd name="T23" fmla="*/ 13 h 427"/>
                    <a:gd name="T24" fmla="*/ 257 w 483"/>
                    <a:gd name="T25" fmla="*/ 0 h 427"/>
                    <a:gd name="T26" fmla="*/ 20 w 483"/>
                    <a:gd name="T27" fmla="*/ 137 h 427"/>
                    <a:gd name="T28" fmla="*/ 35 w 483"/>
                    <a:gd name="T29" fmla="*/ 179 h 427"/>
                    <a:gd name="T30" fmla="*/ 52 w 483"/>
                    <a:gd name="T31" fmla="*/ 213 h 427"/>
                    <a:gd name="T32" fmla="*/ 52 w 483"/>
                    <a:gd name="T33" fmla="*/ 246 h 427"/>
                    <a:gd name="T34" fmla="*/ 41 w 483"/>
                    <a:gd name="T35" fmla="*/ 288 h 427"/>
                    <a:gd name="T36" fmla="*/ 33 w 483"/>
                    <a:gd name="T37" fmla="*/ 335 h 427"/>
                    <a:gd name="T38" fmla="*/ 28 w 483"/>
                    <a:gd name="T39" fmla="*/ 354 h 427"/>
                    <a:gd name="T40" fmla="*/ 75 w 483"/>
                    <a:gd name="T41" fmla="*/ 354 h 427"/>
                    <a:gd name="T42" fmla="*/ 84 w 483"/>
                    <a:gd name="T43" fmla="*/ 340 h 427"/>
                    <a:gd name="T44" fmla="*/ 90 w 483"/>
                    <a:gd name="T45" fmla="*/ 357 h 427"/>
                    <a:gd name="T46" fmla="*/ 171 w 483"/>
                    <a:gd name="T47" fmla="*/ 378 h 427"/>
                    <a:gd name="T48" fmla="*/ 184 w 483"/>
                    <a:gd name="T49" fmla="*/ 357 h 427"/>
                    <a:gd name="T50" fmla="*/ 214 w 483"/>
                    <a:gd name="T51" fmla="*/ 354 h 427"/>
                    <a:gd name="T52" fmla="*/ 242 w 483"/>
                    <a:gd name="T53" fmla="*/ 365 h 427"/>
                    <a:gd name="T54" fmla="*/ 272 w 483"/>
                    <a:gd name="T55" fmla="*/ 371 h 427"/>
                    <a:gd name="T56" fmla="*/ 276 w 483"/>
                    <a:gd name="T57" fmla="*/ 387 h 427"/>
                    <a:gd name="T58" fmla="*/ 297 w 483"/>
                    <a:gd name="T59" fmla="*/ 406 h 427"/>
                    <a:gd name="T60" fmla="*/ 332 w 483"/>
                    <a:gd name="T61" fmla="*/ 412 h 427"/>
                    <a:gd name="T62" fmla="*/ 351 w 483"/>
                    <a:gd name="T63" fmla="*/ 391 h 427"/>
                    <a:gd name="T64" fmla="*/ 370 w 483"/>
                    <a:gd name="T65" fmla="*/ 416 h 427"/>
                    <a:gd name="T66" fmla="*/ 389 w 483"/>
                    <a:gd name="T67" fmla="*/ 391 h 427"/>
                    <a:gd name="T68" fmla="*/ 396 w 483"/>
                    <a:gd name="T69" fmla="*/ 374 h 427"/>
                    <a:gd name="T70" fmla="*/ 415 w 483"/>
                    <a:gd name="T71" fmla="*/ 387 h 427"/>
                    <a:gd name="T72" fmla="*/ 443 w 483"/>
                    <a:gd name="T73" fmla="*/ 399 h 427"/>
                    <a:gd name="T74" fmla="*/ 455 w 483"/>
                    <a:gd name="T75" fmla="*/ 414 h 427"/>
                    <a:gd name="T76" fmla="*/ 473 w 483"/>
                    <a:gd name="T77" fmla="*/ 418 h 427"/>
                    <a:gd name="T78" fmla="*/ 483 w 483"/>
                    <a:gd name="T79" fmla="*/ 395 h 427"/>
                    <a:gd name="T80" fmla="*/ 447 w 483"/>
                    <a:gd name="T81" fmla="*/ 378 h 427"/>
                    <a:gd name="T82" fmla="*/ 417 w 483"/>
                    <a:gd name="T83" fmla="*/ 357 h 427"/>
                    <a:gd name="T84" fmla="*/ 430 w 483"/>
                    <a:gd name="T85" fmla="*/ 348 h 427"/>
                    <a:gd name="T86" fmla="*/ 445 w 483"/>
                    <a:gd name="T87" fmla="*/ 331 h 427"/>
                    <a:gd name="T88" fmla="*/ 426 w 483"/>
                    <a:gd name="T89" fmla="*/ 312 h 427"/>
                    <a:gd name="T90" fmla="*/ 406 w 483"/>
                    <a:gd name="T91" fmla="*/ 322 h 427"/>
                    <a:gd name="T92" fmla="*/ 417 w 483"/>
                    <a:gd name="T93" fmla="*/ 299 h 427"/>
                    <a:gd name="T94" fmla="*/ 391 w 483"/>
                    <a:gd name="T95" fmla="*/ 307 h 427"/>
                    <a:gd name="T96" fmla="*/ 346 w 483"/>
                    <a:gd name="T97" fmla="*/ 299 h 427"/>
                    <a:gd name="T98" fmla="*/ 383 w 483"/>
                    <a:gd name="T99" fmla="*/ 282 h 427"/>
                    <a:gd name="T100" fmla="*/ 411 w 483"/>
                    <a:gd name="T101" fmla="*/ 295 h 427"/>
                    <a:gd name="T102" fmla="*/ 424 w 483"/>
                    <a:gd name="T103" fmla="*/ 2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427">
                      <a:moveTo>
                        <a:pt x="421" y="288"/>
                      </a:moveTo>
                      <a:lnTo>
                        <a:pt x="417" y="282"/>
                      </a:lnTo>
                      <a:lnTo>
                        <a:pt x="417" y="278"/>
                      </a:lnTo>
                      <a:lnTo>
                        <a:pt x="413" y="271"/>
                      </a:lnTo>
                      <a:lnTo>
                        <a:pt x="411" y="263"/>
                      </a:lnTo>
                      <a:lnTo>
                        <a:pt x="402" y="256"/>
                      </a:lnTo>
                      <a:lnTo>
                        <a:pt x="398" y="248"/>
                      </a:lnTo>
                      <a:lnTo>
                        <a:pt x="394" y="241"/>
                      </a:lnTo>
                      <a:lnTo>
                        <a:pt x="398" y="230"/>
                      </a:lnTo>
                      <a:lnTo>
                        <a:pt x="402" y="216"/>
                      </a:lnTo>
                      <a:lnTo>
                        <a:pt x="404" y="209"/>
                      </a:lnTo>
                      <a:lnTo>
                        <a:pt x="402" y="207"/>
                      </a:lnTo>
                      <a:lnTo>
                        <a:pt x="317" y="214"/>
                      </a:lnTo>
                      <a:lnTo>
                        <a:pt x="227" y="218"/>
                      </a:lnTo>
                      <a:lnTo>
                        <a:pt x="233" y="213"/>
                      </a:lnTo>
                      <a:lnTo>
                        <a:pt x="229" y="205"/>
                      </a:lnTo>
                      <a:lnTo>
                        <a:pt x="229" y="198"/>
                      </a:lnTo>
                      <a:lnTo>
                        <a:pt x="225" y="190"/>
                      </a:lnTo>
                      <a:lnTo>
                        <a:pt x="235" y="188"/>
                      </a:lnTo>
                      <a:lnTo>
                        <a:pt x="236" y="183"/>
                      </a:lnTo>
                      <a:lnTo>
                        <a:pt x="231" y="177"/>
                      </a:lnTo>
                      <a:lnTo>
                        <a:pt x="238" y="177"/>
                      </a:lnTo>
                      <a:lnTo>
                        <a:pt x="236" y="162"/>
                      </a:lnTo>
                      <a:lnTo>
                        <a:pt x="242" y="156"/>
                      </a:lnTo>
                      <a:lnTo>
                        <a:pt x="244" y="154"/>
                      </a:lnTo>
                      <a:lnTo>
                        <a:pt x="236" y="154"/>
                      </a:lnTo>
                      <a:lnTo>
                        <a:pt x="244" y="149"/>
                      </a:lnTo>
                      <a:lnTo>
                        <a:pt x="246" y="143"/>
                      </a:lnTo>
                      <a:lnTo>
                        <a:pt x="252" y="136"/>
                      </a:lnTo>
                      <a:lnTo>
                        <a:pt x="248" y="132"/>
                      </a:lnTo>
                      <a:lnTo>
                        <a:pt x="250" y="126"/>
                      </a:lnTo>
                      <a:lnTo>
                        <a:pt x="255" y="122"/>
                      </a:lnTo>
                      <a:lnTo>
                        <a:pt x="272" y="105"/>
                      </a:lnTo>
                      <a:lnTo>
                        <a:pt x="272" y="104"/>
                      </a:lnTo>
                      <a:lnTo>
                        <a:pt x="265" y="102"/>
                      </a:lnTo>
                      <a:lnTo>
                        <a:pt x="272" y="102"/>
                      </a:lnTo>
                      <a:lnTo>
                        <a:pt x="272" y="98"/>
                      </a:lnTo>
                      <a:lnTo>
                        <a:pt x="278" y="90"/>
                      </a:lnTo>
                      <a:lnTo>
                        <a:pt x="270" y="92"/>
                      </a:lnTo>
                      <a:lnTo>
                        <a:pt x="263" y="90"/>
                      </a:lnTo>
                      <a:lnTo>
                        <a:pt x="267" y="85"/>
                      </a:lnTo>
                      <a:lnTo>
                        <a:pt x="274" y="81"/>
                      </a:lnTo>
                      <a:lnTo>
                        <a:pt x="280" y="75"/>
                      </a:lnTo>
                      <a:lnTo>
                        <a:pt x="285" y="75"/>
                      </a:lnTo>
                      <a:lnTo>
                        <a:pt x="285" y="73"/>
                      </a:lnTo>
                      <a:lnTo>
                        <a:pt x="285" y="72"/>
                      </a:lnTo>
                      <a:lnTo>
                        <a:pt x="278" y="70"/>
                      </a:lnTo>
                      <a:lnTo>
                        <a:pt x="276" y="64"/>
                      </a:lnTo>
                      <a:lnTo>
                        <a:pt x="270" y="60"/>
                      </a:lnTo>
                      <a:lnTo>
                        <a:pt x="267" y="55"/>
                      </a:lnTo>
                      <a:lnTo>
                        <a:pt x="267" y="53"/>
                      </a:lnTo>
                      <a:lnTo>
                        <a:pt x="274" y="55"/>
                      </a:lnTo>
                      <a:lnTo>
                        <a:pt x="268" y="47"/>
                      </a:lnTo>
                      <a:lnTo>
                        <a:pt x="274" y="42"/>
                      </a:lnTo>
                      <a:lnTo>
                        <a:pt x="263" y="43"/>
                      </a:lnTo>
                      <a:lnTo>
                        <a:pt x="261" y="40"/>
                      </a:lnTo>
                      <a:lnTo>
                        <a:pt x="268" y="30"/>
                      </a:lnTo>
                      <a:lnTo>
                        <a:pt x="261" y="26"/>
                      </a:lnTo>
                      <a:lnTo>
                        <a:pt x="259" y="19"/>
                      </a:lnTo>
                      <a:lnTo>
                        <a:pt x="265" y="13"/>
                      </a:lnTo>
                      <a:lnTo>
                        <a:pt x="265" y="6"/>
                      </a:lnTo>
                      <a:lnTo>
                        <a:pt x="259" y="6"/>
                      </a:lnTo>
                      <a:lnTo>
                        <a:pt x="253" y="10"/>
                      </a:lnTo>
                      <a:lnTo>
                        <a:pt x="253" y="4"/>
                      </a:lnTo>
                      <a:lnTo>
                        <a:pt x="257" y="0"/>
                      </a:lnTo>
                      <a:lnTo>
                        <a:pt x="111" y="8"/>
                      </a:lnTo>
                      <a:lnTo>
                        <a:pt x="0" y="11"/>
                      </a:lnTo>
                      <a:lnTo>
                        <a:pt x="3" y="120"/>
                      </a:lnTo>
                      <a:lnTo>
                        <a:pt x="17" y="132"/>
                      </a:lnTo>
                      <a:lnTo>
                        <a:pt x="20" y="137"/>
                      </a:lnTo>
                      <a:lnTo>
                        <a:pt x="26" y="152"/>
                      </a:lnTo>
                      <a:lnTo>
                        <a:pt x="24" y="162"/>
                      </a:lnTo>
                      <a:lnTo>
                        <a:pt x="30" y="169"/>
                      </a:lnTo>
                      <a:lnTo>
                        <a:pt x="33" y="177"/>
                      </a:lnTo>
                      <a:lnTo>
                        <a:pt x="35" y="179"/>
                      </a:lnTo>
                      <a:lnTo>
                        <a:pt x="39" y="184"/>
                      </a:lnTo>
                      <a:lnTo>
                        <a:pt x="39" y="192"/>
                      </a:lnTo>
                      <a:lnTo>
                        <a:pt x="50" y="205"/>
                      </a:lnTo>
                      <a:lnTo>
                        <a:pt x="52" y="207"/>
                      </a:lnTo>
                      <a:lnTo>
                        <a:pt x="52" y="213"/>
                      </a:lnTo>
                      <a:lnTo>
                        <a:pt x="54" y="220"/>
                      </a:lnTo>
                      <a:lnTo>
                        <a:pt x="50" y="226"/>
                      </a:lnTo>
                      <a:lnTo>
                        <a:pt x="54" y="231"/>
                      </a:lnTo>
                      <a:lnTo>
                        <a:pt x="50" y="239"/>
                      </a:lnTo>
                      <a:lnTo>
                        <a:pt x="52" y="246"/>
                      </a:lnTo>
                      <a:lnTo>
                        <a:pt x="49" y="252"/>
                      </a:lnTo>
                      <a:lnTo>
                        <a:pt x="47" y="260"/>
                      </a:lnTo>
                      <a:lnTo>
                        <a:pt x="41" y="267"/>
                      </a:lnTo>
                      <a:lnTo>
                        <a:pt x="39" y="275"/>
                      </a:lnTo>
                      <a:lnTo>
                        <a:pt x="41" y="288"/>
                      </a:lnTo>
                      <a:lnTo>
                        <a:pt x="35" y="295"/>
                      </a:lnTo>
                      <a:lnTo>
                        <a:pt x="39" y="303"/>
                      </a:lnTo>
                      <a:lnTo>
                        <a:pt x="43" y="320"/>
                      </a:lnTo>
                      <a:lnTo>
                        <a:pt x="41" y="327"/>
                      </a:lnTo>
                      <a:lnTo>
                        <a:pt x="33" y="335"/>
                      </a:lnTo>
                      <a:lnTo>
                        <a:pt x="33" y="335"/>
                      </a:lnTo>
                      <a:lnTo>
                        <a:pt x="33" y="335"/>
                      </a:lnTo>
                      <a:lnTo>
                        <a:pt x="35" y="342"/>
                      </a:lnTo>
                      <a:lnTo>
                        <a:pt x="33" y="350"/>
                      </a:lnTo>
                      <a:lnTo>
                        <a:pt x="28" y="354"/>
                      </a:lnTo>
                      <a:lnTo>
                        <a:pt x="26" y="361"/>
                      </a:lnTo>
                      <a:lnTo>
                        <a:pt x="33" y="367"/>
                      </a:lnTo>
                      <a:lnTo>
                        <a:pt x="39" y="361"/>
                      </a:lnTo>
                      <a:lnTo>
                        <a:pt x="73" y="357"/>
                      </a:lnTo>
                      <a:lnTo>
                        <a:pt x="75" y="354"/>
                      </a:lnTo>
                      <a:lnTo>
                        <a:pt x="67" y="350"/>
                      </a:lnTo>
                      <a:lnTo>
                        <a:pt x="75" y="344"/>
                      </a:lnTo>
                      <a:lnTo>
                        <a:pt x="77" y="327"/>
                      </a:lnTo>
                      <a:lnTo>
                        <a:pt x="82" y="333"/>
                      </a:lnTo>
                      <a:lnTo>
                        <a:pt x="84" y="340"/>
                      </a:lnTo>
                      <a:lnTo>
                        <a:pt x="84" y="346"/>
                      </a:lnTo>
                      <a:lnTo>
                        <a:pt x="79" y="350"/>
                      </a:lnTo>
                      <a:lnTo>
                        <a:pt x="77" y="354"/>
                      </a:lnTo>
                      <a:lnTo>
                        <a:pt x="82" y="355"/>
                      </a:lnTo>
                      <a:lnTo>
                        <a:pt x="90" y="357"/>
                      </a:lnTo>
                      <a:lnTo>
                        <a:pt x="103" y="359"/>
                      </a:lnTo>
                      <a:lnTo>
                        <a:pt x="118" y="365"/>
                      </a:lnTo>
                      <a:lnTo>
                        <a:pt x="126" y="369"/>
                      </a:lnTo>
                      <a:lnTo>
                        <a:pt x="137" y="374"/>
                      </a:lnTo>
                      <a:lnTo>
                        <a:pt x="171" y="378"/>
                      </a:lnTo>
                      <a:lnTo>
                        <a:pt x="178" y="378"/>
                      </a:lnTo>
                      <a:lnTo>
                        <a:pt x="188" y="372"/>
                      </a:lnTo>
                      <a:lnTo>
                        <a:pt x="195" y="372"/>
                      </a:lnTo>
                      <a:lnTo>
                        <a:pt x="189" y="363"/>
                      </a:lnTo>
                      <a:lnTo>
                        <a:pt x="184" y="357"/>
                      </a:lnTo>
                      <a:lnTo>
                        <a:pt x="191" y="355"/>
                      </a:lnTo>
                      <a:lnTo>
                        <a:pt x="193" y="354"/>
                      </a:lnTo>
                      <a:lnTo>
                        <a:pt x="201" y="350"/>
                      </a:lnTo>
                      <a:lnTo>
                        <a:pt x="214" y="346"/>
                      </a:lnTo>
                      <a:lnTo>
                        <a:pt x="214" y="354"/>
                      </a:lnTo>
                      <a:lnTo>
                        <a:pt x="214" y="357"/>
                      </a:lnTo>
                      <a:lnTo>
                        <a:pt x="220" y="355"/>
                      </a:lnTo>
                      <a:lnTo>
                        <a:pt x="235" y="354"/>
                      </a:lnTo>
                      <a:lnTo>
                        <a:pt x="236" y="361"/>
                      </a:lnTo>
                      <a:lnTo>
                        <a:pt x="242" y="365"/>
                      </a:lnTo>
                      <a:lnTo>
                        <a:pt x="246" y="374"/>
                      </a:lnTo>
                      <a:lnTo>
                        <a:pt x="253" y="374"/>
                      </a:lnTo>
                      <a:lnTo>
                        <a:pt x="267" y="378"/>
                      </a:lnTo>
                      <a:lnTo>
                        <a:pt x="270" y="372"/>
                      </a:lnTo>
                      <a:lnTo>
                        <a:pt x="272" y="371"/>
                      </a:lnTo>
                      <a:lnTo>
                        <a:pt x="272" y="367"/>
                      </a:lnTo>
                      <a:lnTo>
                        <a:pt x="274" y="372"/>
                      </a:lnTo>
                      <a:lnTo>
                        <a:pt x="272" y="374"/>
                      </a:lnTo>
                      <a:lnTo>
                        <a:pt x="272" y="380"/>
                      </a:lnTo>
                      <a:lnTo>
                        <a:pt x="276" y="387"/>
                      </a:lnTo>
                      <a:lnTo>
                        <a:pt x="283" y="391"/>
                      </a:lnTo>
                      <a:lnTo>
                        <a:pt x="287" y="399"/>
                      </a:lnTo>
                      <a:lnTo>
                        <a:pt x="285" y="406"/>
                      </a:lnTo>
                      <a:lnTo>
                        <a:pt x="289" y="410"/>
                      </a:lnTo>
                      <a:lnTo>
                        <a:pt x="297" y="406"/>
                      </a:lnTo>
                      <a:lnTo>
                        <a:pt x="310" y="416"/>
                      </a:lnTo>
                      <a:lnTo>
                        <a:pt x="317" y="412"/>
                      </a:lnTo>
                      <a:lnTo>
                        <a:pt x="319" y="412"/>
                      </a:lnTo>
                      <a:lnTo>
                        <a:pt x="327" y="416"/>
                      </a:lnTo>
                      <a:lnTo>
                        <a:pt x="332" y="412"/>
                      </a:lnTo>
                      <a:lnTo>
                        <a:pt x="332" y="402"/>
                      </a:lnTo>
                      <a:lnTo>
                        <a:pt x="334" y="395"/>
                      </a:lnTo>
                      <a:lnTo>
                        <a:pt x="342" y="395"/>
                      </a:lnTo>
                      <a:lnTo>
                        <a:pt x="347" y="393"/>
                      </a:lnTo>
                      <a:lnTo>
                        <a:pt x="351" y="391"/>
                      </a:lnTo>
                      <a:lnTo>
                        <a:pt x="355" y="399"/>
                      </a:lnTo>
                      <a:lnTo>
                        <a:pt x="361" y="395"/>
                      </a:lnTo>
                      <a:lnTo>
                        <a:pt x="368" y="399"/>
                      </a:lnTo>
                      <a:lnTo>
                        <a:pt x="368" y="408"/>
                      </a:lnTo>
                      <a:lnTo>
                        <a:pt x="370" y="416"/>
                      </a:lnTo>
                      <a:lnTo>
                        <a:pt x="377" y="412"/>
                      </a:lnTo>
                      <a:lnTo>
                        <a:pt x="383" y="406"/>
                      </a:lnTo>
                      <a:lnTo>
                        <a:pt x="387" y="401"/>
                      </a:lnTo>
                      <a:lnTo>
                        <a:pt x="381" y="393"/>
                      </a:lnTo>
                      <a:lnTo>
                        <a:pt x="389" y="391"/>
                      </a:lnTo>
                      <a:lnTo>
                        <a:pt x="387" y="378"/>
                      </a:lnTo>
                      <a:lnTo>
                        <a:pt x="372" y="371"/>
                      </a:lnTo>
                      <a:lnTo>
                        <a:pt x="372" y="365"/>
                      </a:lnTo>
                      <a:lnTo>
                        <a:pt x="372" y="363"/>
                      </a:lnTo>
                      <a:lnTo>
                        <a:pt x="396" y="374"/>
                      </a:lnTo>
                      <a:lnTo>
                        <a:pt x="404" y="374"/>
                      </a:lnTo>
                      <a:lnTo>
                        <a:pt x="409" y="378"/>
                      </a:lnTo>
                      <a:lnTo>
                        <a:pt x="413" y="380"/>
                      </a:lnTo>
                      <a:lnTo>
                        <a:pt x="409" y="387"/>
                      </a:lnTo>
                      <a:lnTo>
                        <a:pt x="415" y="387"/>
                      </a:lnTo>
                      <a:lnTo>
                        <a:pt x="423" y="386"/>
                      </a:lnTo>
                      <a:lnTo>
                        <a:pt x="426" y="393"/>
                      </a:lnTo>
                      <a:lnTo>
                        <a:pt x="436" y="395"/>
                      </a:lnTo>
                      <a:lnTo>
                        <a:pt x="441" y="393"/>
                      </a:lnTo>
                      <a:lnTo>
                        <a:pt x="443" y="399"/>
                      </a:lnTo>
                      <a:lnTo>
                        <a:pt x="449" y="406"/>
                      </a:lnTo>
                      <a:lnTo>
                        <a:pt x="455" y="408"/>
                      </a:lnTo>
                      <a:lnTo>
                        <a:pt x="456" y="399"/>
                      </a:lnTo>
                      <a:lnTo>
                        <a:pt x="458" y="406"/>
                      </a:lnTo>
                      <a:lnTo>
                        <a:pt x="455" y="414"/>
                      </a:lnTo>
                      <a:lnTo>
                        <a:pt x="449" y="427"/>
                      </a:lnTo>
                      <a:lnTo>
                        <a:pt x="456" y="421"/>
                      </a:lnTo>
                      <a:lnTo>
                        <a:pt x="458" y="414"/>
                      </a:lnTo>
                      <a:lnTo>
                        <a:pt x="464" y="406"/>
                      </a:lnTo>
                      <a:lnTo>
                        <a:pt x="473" y="418"/>
                      </a:lnTo>
                      <a:lnTo>
                        <a:pt x="473" y="412"/>
                      </a:lnTo>
                      <a:lnTo>
                        <a:pt x="477" y="404"/>
                      </a:lnTo>
                      <a:lnTo>
                        <a:pt x="477" y="401"/>
                      </a:lnTo>
                      <a:lnTo>
                        <a:pt x="483" y="399"/>
                      </a:lnTo>
                      <a:lnTo>
                        <a:pt x="483" y="395"/>
                      </a:lnTo>
                      <a:lnTo>
                        <a:pt x="475" y="393"/>
                      </a:lnTo>
                      <a:lnTo>
                        <a:pt x="473" y="387"/>
                      </a:lnTo>
                      <a:lnTo>
                        <a:pt x="468" y="384"/>
                      </a:lnTo>
                      <a:lnTo>
                        <a:pt x="453" y="382"/>
                      </a:lnTo>
                      <a:lnTo>
                        <a:pt x="447" y="378"/>
                      </a:lnTo>
                      <a:lnTo>
                        <a:pt x="438" y="378"/>
                      </a:lnTo>
                      <a:lnTo>
                        <a:pt x="434" y="371"/>
                      </a:lnTo>
                      <a:lnTo>
                        <a:pt x="426" y="367"/>
                      </a:lnTo>
                      <a:lnTo>
                        <a:pt x="419" y="365"/>
                      </a:lnTo>
                      <a:lnTo>
                        <a:pt x="417" y="357"/>
                      </a:lnTo>
                      <a:lnTo>
                        <a:pt x="423" y="355"/>
                      </a:lnTo>
                      <a:lnTo>
                        <a:pt x="421" y="352"/>
                      </a:lnTo>
                      <a:lnTo>
                        <a:pt x="428" y="350"/>
                      </a:lnTo>
                      <a:lnTo>
                        <a:pt x="436" y="354"/>
                      </a:lnTo>
                      <a:lnTo>
                        <a:pt x="430" y="348"/>
                      </a:lnTo>
                      <a:lnTo>
                        <a:pt x="426" y="340"/>
                      </a:lnTo>
                      <a:lnTo>
                        <a:pt x="434" y="335"/>
                      </a:lnTo>
                      <a:lnTo>
                        <a:pt x="441" y="335"/>
                      </a:lnTo>
                      <a:lnTo>
                        <a:pt x="443" y="337"/>
                      </a:lnTo>
                      <a:lnTo>
                        <a:pt x="445" y="331"/>
                      </a:lnTo>
                      <a:lnTo>
                        <a:pt x="445" y="324"/>
                      </a:lnTo>
                      <a:lnTo>
                        <a:pt x="440" y="320"/>
                      </a:lnTo>
                      <a:lnTo>
                        <a:pt x="438" y="312"/>
                      </a:lnTo>
                      <a:lnTo>
                        <a:pt x="436" y="307"/>
                      </a:lnTo>
                      <a:lnTo>
                        <a:pt x="426" y="312"/>
                      </a:lnTo>
                      <a:lnTo>
                        <a:pt x="424" y="320"/>
                      </a:lnTo>
                      <a:lnTo>
                        <a:pt x="423" y="327"/>
                      </a:lnTo>
                      <a:lnTo>
                        <a:pt x="415" y="327"/>
                      </a:lnTo>
                      <a:lnTo>
                        <a:pt x="413" y="320"/>
                      </a:lnTo>
                      <a:lnTo>
                        <a:pt x="406" y="322"/>
                      </a:lnTo>
                      <a:lnTo>
                        <a:pt x="400" y="318"/>
                      </a:lnTo>
                      <a:lnTo>
                        <a:pt x="400" y="316"/>
                      </a:lnTo>
                      <a:lnTo>
                        <a:pt x="415" y="307"/>
                      </a:lnTo>
                      <a:lnTo>
                        <a:pt x="417" y="299"/>
                      </a:lnTo>
                      <a:lnTo>
                        <a:pt x="417" y="299"/>
                      </a:lnTo>
                      <a:lnTo>
                        <a:pt x="409" y="303"/>
                      </a:lnTo>
                      <a:lnTo>
                        <a:pt x="409" y="297"/>
                      </a:lnTo>
                      <a:lnTo>
                        <a:pt x="404" y="303"/>
                      </a:lnTo>
                      <a:lnTo>
                        <a:pt x="398" y="299"/>
                      </a:lnTo>
                      <a:lnTo>
                        <a:pt x="391" y="307"/>
                      </a:lnTo>
                      <a:lnTo>
                        <a:pt x="385" y="308"/>
                      </a:lnTo>
                      <a:lnTo>
                        <a:pt x="364" y="310"/>
                      </a:lnTo>
                      <a:lnTo>
                        <a:pt x="355" y="310"/>
                      </a:lnTo>
                      <a:lnTo>
                        <a:pt x="346" y="307"/>
                      </a:lnTo>
                      <a:lnTo>
                        <a:pt x="346" y="299"/>
                      </a:lnTo>
                      <a:lnTo>
                        <a:pt x="351" y="293"/>
                      </a:lnTo>
                      <a:lnTo>
                        <a:pt x="361" y="278"/>
                      </a:lnTo>
                      <a:lnTo>
                        <a:pt x="366" y="277"/>
                      </a:lnTo>
                      <a:lnTo>
                        <a:pt x="376" y="278"/>
                      </a:lnTo>
                      <a:lnTo>
                        <a:pt x="383" y="282"/>
                      </a:lnTo>
                      <a:lnTo>
                        <a:pt x="391" y="288"/>
                      </a:lnTo>
                      <a:lnTo>
                        <a:pt x="396" y="288"/>
                      </a:lnTo>
                      <a:lnTo>
                        <a:pt x="402" y="292"/>
                      </a:lnTo>
                      <a:lnTo>
                        <a:pt x="404" y="290"/>
                      </a:lnTo>
                      <a:lnTo>
                        <a:pt x="411" y="295"/>
                      </a:lnTo>
                      <a:lnTo>
                        <a:pt x="417" y="295"/>
                      </a:lnTo>
                      <a:lnTo>
                        <a:pt x="421" y="295"/>
                      </a:lnTo>
                      <a:lnTo>
                        <a:pt x="421" y="297"/>
                      </a:lnTo>
                      <a:lnTo>
                        <a:pt x="428" y="293"/>
                      </a:lnTo>
                      <a:lnTo>
                        <a:pt x="424" y="292"/>
                      </a:lnTo>
                      <a:lnTo>
                        <a:pt x="421" y="28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37" name="Freeform 72">
                <a:extLst>
                  <a:ext uri="{FF2B5EF4-FFF2-40B4-BE49-F238E27FC236}">
                    <a16:creationId xmlns:a16="http://schemas.microsoft.com/office/drawing/2014/main" id="{9196ACDB-CF38-B94E-B922-D658D89F08BA}"/>
                  </a:ext>
                </a:extLst>
              </p:cNvPr>
              <p:cNvSpPr>
                <a:spLocks/>
              </p:cNvSpPr>
              <p:nvPr/>
            </p:nvSpPr>
            <p:spPr bwMode="auto">
              <a:xfrm>
                <a:off x="5393584" y="1838268"/>
                <a:ext cx="11511" cy="7835"/>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 name="Freeform 73">
                <a:extLst>
                  <a:ext uri="{FF2B5EF4-FFF2-40B4-BE49-F238E27FC236}">
                    <a16:creationId xmlns:a16="http://schemas.microsoft.com/office/drawing/2014/main" id="{7D4BCFE5-E511-724D-BBB1-5142534D2F9E}"/>
                  </a:ext>
                </a:extLst>
              </p:cNvPr>
              <p:cNvSpPr>
                <a:spLocks/>
              </p:cNvSpPr>
              <p:nvPr/>
            </p:nvSpPr>
            <p:spPr bwMode="auto">
              <a:xfrm>
                <a:off x="5393584" y="1838268"/>
                <a:ext cx="11511" cy="7835"/>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 name="Freeform 74">
                <a:extLst>
                  <a:ext uri="{FF2B5EF4-FFF2-40B4-BE49-F238E27FC236}">
                    <a16:creationId xmlns:a16="http://schemas.microsoft.com/office/drawing/2014/main" id="{42ED1565-882C-494E-9EE0-0170F7FF24EE}"/>
                  </a:ext>
                </a:extLst>
              </p:cNvPr>
              <p:cNvSpPr>
                <a:spLocks/>
              </p:cNvSpPr>
              <p:nvPr/>
            </p:nvSpPr>
            <p:spPr bwMode="auto">
              <a:xfrm>
                <a:off x="5410851" y="1823904"/>
                <a:ext cx="4316" cy="1044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 name="Freeform 75">
                <a:extLst>
                  <a:ext uri="{FF2B5EF4-FFF2-40B4-BE49-F238E27FC236}">
                    <a16:creationId xmlns:a16="http://schemas.microsoft.com/office/drawing/2014/main" id="{66E78779-FCC5-4640-ABD2-FD71C355D71F}"/>
                  </a:ext>
                </a:extLst>
              </p:cNvPr>
              <p:cNvSpPr>
                <a:spLocks/>
              </p:cNvSpPr>
              <p:nvPr/>
            </p:nvSpPr>
            <p:spPr bwMode="auto">
              <a:xfrm>
                <a:off x="5410851" y="1823904"/>
                <a:ext cx="4316" cy="1044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1" name="Freeform 76">
                <a:extLst>
                  <a:ext uri="{FF2B5EF4-FFF2-40B4-BE49-F238E27FC236}">
                    <a16:creationId xmlns:a16="http://schemas.microsoft.com/office/drawing/2014/main" id="{191168BB-840F-D545-9757-7398109DF7B1}"/>
                  </a:ext>
                </a:extLst>
              </p:cNvPr>
              <p:cNvSpPr>
                <a:spLocks/>
              </p:cNvSpPr>
              <p:nvPr/>
            </p:nvSpPr>
            <p:spPr bwMode="auto">
              <a:xfrm>
                <a:off x="5534586" y="1654143"/>
                <a:ext cx="70501" cy="5484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 name="Freeform 78">
                <a:extLst>
                  <a:ext uri="{FF2B5EF4-FFF2-40B4-BE49-F238E27FC236}">
                    <a16:creationId xmlns:a16="http://schemas.microsoft.com/office/drawing/2014/main" id="{B6B7C05E-AE9A-5D46-A245-EA8EA493FA67}"/>
                  </a:ext>
                </a:extLst>
              </p:cNvPr>
              <p:cNvSpPr>
                <a:spLocks/>
              </p:cNvSpPr>
              <p:nvPr/>
            </p:nvSpPr>
            <p:spPr bwMode="auto">
              <a:xfrm>
                <a:off x="5605087" y="1745552"/>
                <a:ext cx="89205" cy="71821"/>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 name="Freeform 80">
                <a:extLst>
                  <a:ext uri="{FF2B5EF4-FFF2-40B4-BE49-F238E27FC236}">
                    <a16:creationId xmlns:a16="http://schemas.microsoft.com/office/drawing/2014/main" id="{BD0AE13A-51A8-7B45-8EC7-63FF5ED1DB49}"/>
                  </a:ext>
                </a:extLst>
              </p:cNvPr>
              <p:cNvSpPr>
                <a:spLocks/>
              </p:cNvSpPr>
              <p:nvPr/>
            </p:nvSpPr>
            <p:spPr bwMode="auto">
              <a:xfrm>
                <a:off x="5161940" y="1838268"/>
                <a:ext cx="612923" cy="624195"/>
              </a:xfrm>
              <a:custGeom>
                <a:avLst/>
                <a:gdLst>
                  <a:gd name="T0" fmla="*/ 41 w 426"/>
                  <a:gd name="T1" fmla="*/ 40 h 478"/>
                  <a:gd name="T2" fmla="*/ 37 w 426"/>
                  <a:gd name="T3" fmla="*/ 109 h 478"/>
                  <a:gd name="T4" fmla="*/ 9 w 426"/>
                  <a:gd name="T5" fmla="*/ 132 h 478"/>
                  <a:gd name="T6" fmla="*/ 0 w 426"/>
                  <a:gd name="T7" fmla="*/ 153 h 478"/>
                  <a:gd name="T8" fmla="*/ 19 w 426"/>
                  <a:gd name="T9" fmla="*/ 173 h 478"/>
                  <a:gd name="T10" fmla="*/ 9 w 426"/>
                  <a:gd name="T11" fmla="*/ 213 h 478"/>
                  <a:gd name="T12" fmla="*/ 9 w 426"/>
                  <a:gd name="T13" fmla="*/ 247 h 478"/>
                  <a:gd name="T14" fmla="*/ 35 w 426"/>
                  <a:gd name="T15" fmla="*/ 264 h 478"/>
                  <a:gd name="T16" fmla="*/ 58 w 426"/>
                  <a:gd name="T17" fmla="*/ 277 h 478"/>
                  <a:gd name="T18" fmla="*/ 86 w 426"/>
                  <a:gd name="T19" fmla="*/ 301 h 478"/>
                  <a:gd name="T20" fmla="*/ 114 w 426"/>
                  <a:gd name="T21" fmla="*/ 320 h 478"/>
                  <a:gd name="T22" fmla="*/ 133 w 426"/>
                  <a:gd name="T23" fmla="*/ 339 h 478"/>
                  <a:gd name="T24" fmla="*/ 137 w 426"/>
                  <a:gd name="T25" fmla="*/ 367 h 478"/>
                  <a:gd name="T26" fmla="*/ 141 w 426"/>
                  <a:gd name="T27" fmla="*/ 382 h 478"/>
                  <a:gd name="T28" fmla="*/ 152 w 426"/>
                  <a:gd name="T29" fmla="*/ 399 h 478"/>
                  <a:gd name="T30" fmla="*/ 150 w 426"/>
                  <a:gd name="T31" fmla="*/ 435 h 478"/>
                  <a:gd name="T32" fmla="*/ 160 w 426"/>
                  <a:gd name="T33" fmla="*/ 457 h 478"/>
                  <a:gd name="T34" fmla="*/ 191 w 426"/>
                  <a:gd name="T35" fmla="*/ 478 h 478"/>
                  <a:gd name="T36" fmla="*/ 415 w 426"/>
                  <a:gd name="T37" fmla="*/ 463 h 478"/>
                  <a:gd name="T38" fmla="*/ 415 w 426"/>
                  <a:gd name="T39" fmla="*/ 435 h 478"/>
                  <a:gd name="T40" fmla="*/ 408 w 426"/>
                  <a:gd name="T41" fmla="*/ 414 h 478"/>
                  <a:gd name="T42" fmla="*/ 400 w 426"/>
                  <a:gd name="T43" fmla="*/ 384 h 478"/>
                  <a:gd name="T44" fmla="*/ 404 w 426"/>
                  <a:gd name="T45" fmla="*/ 350 h 478"/>
                  <a:gd name="T46" fmla="*/ 410 w 426"/>
                  <a:gd name="T47" fmla="*/ 329 h 478"/>
                  <a:gd name="T48" fmla="*/ 410 w 426"/>
                  <a:gd name="T49" fmla="*/ 294 h 478"/>
                  <a:gd name="T50" fmla="*/ 421 w 426"/>
                  <a:gd name="T51" fmla="*/ 277 h 478"/>
                  <a:gd name="T52" fmla="*/ 419 w 426"/>
                  <a:gd name="T53" fmla="*/ 243 h 478"/>
                  <a:gd name="T54" fmla="*/ 425 w 426"/>
                  <a:gd name="T55" fmla="*/ 209 h 478"/>
                  <a:gd name="T56" fmla="*/ 404 w 426"/>
                  <a:gd name="T57" fmla="*/ 211 h 478"/>
                  <a:gd name="T58" fmla="*/ 395 w 426"/>
                  <a:gd name="T59" fmla="*/ 232 h 478"/>
                  <a:gd name="T60" fmla="*/ 378 w 426"/>
                  <a:gd name="T61" fmla="*/ 243 h 478"/>
                  <a:gd name="T62" fmla="*/ 383 w 426"/>
                  <a:gd name="T63" fmla="*/ 213 h 478"/>
                  <a:gd name="T64" fmla="*/ 395 w 426"/>
                  <a:gd name="T65" fmla="*/ 196 h 478"/>
                  <a:gd name="T66" fmla="*/ 404 w 426"/>
                  <a:gd name="T67" fmla="*/ 181 h 478"/>
                  <a:gd name="T68" fmla="*/ 393 w 426"/>
                  <a:gd name="T69" fmla="*/ 173 h 478"/>
                  <a:gd name="T70" fmla="*/ 389 w 426"/>
                  <a:gd name="T71" fmla="*/ 153 h 478"/>
                  <a:gd name="T72" fmla="*/ 383 w 426"/>
                  <a:gd name="T73" fmla="*/ 143 h 478"/>
                  <a:gd name="T74" fmla="*/ 383 w 426"/>
                  <a:gd name="T75" fmla="*/ 121 h 478"/>
                  <a:gd name="T76" fmla="*/ 359 w 426"/>
                  <a:gd name="T77" fmla="*/ 109 h 478"/>
                  <a:gd name="T78" fmla="*/ 332 w 426"/>
                  <a:gd name="T79" fmla="*/ 91 h 478"/>
                  <a:gd name="T80" fmla="*/ 304 w 426"/>
                  <a:gd name="T81" fmla="*/ 89 h 478"/>
                  <a:gd name="T82" fmla="*/ 205 w 426"/>
                  <a:gd name="T83" fmla="*/ 64 h 478"/>
                  <a:gd name="T84" fmla="*/ 184 w 426"/>
                  <a:gd name="T85" fmla="*/ 44 h 478"/>
                  <a:gd name="T86" fmla="*/ 161 w 426"/>
                  <a:gd name="T87" fmla="*/ 36 h 478"/>
                  <a:gd name="T88" fmla="*/ 141 w 426"/>
                  <a:gd name="T89" fmla="*/ 38 h 478"/>
                  <a:gd name="T90" fmla="*/ 144 w 426"/>
                  <a:gd name="T91" fmla="*/ 21 h 478"/>
                  <a:gd name="T92" fmla="*/ 144 w 426"/>
                  <a:gd name="T93" fmla="*/ 0 h 478"/>
                  <a:gd name="T94" fmla="*/ 122 w 426"/>
                  <a:gd name="T95" fmla="*/ 14 h 478"/>
                  <a:gd name="T96" fmla="*/ 73 w 426"/>
                  <a:gd name="T97" fmla="*/ 34 h 478"/>
                  <a:gd name="T98" fmla="*/ 52 w 426"/>
                  <a:gd name="T99" fmla="*/ 2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6" h="478">
                    <a:moveTo>
                      <a:pt x="49" y="32"/>
                    </a:moveTo>
                    <a:lnTo>
                      <a:pt x="47" y="40"/>
                    </a:lnTo>
                    <a:lnTo>
                      <a:pt x="41" y="40"/>
                    </a:lnTo>
                    <a:lnTo>
                      <a:pt x="43" y="94"/>
                    </a:lnTo>
                    <a:lnTo>
                      <a:pt x="41" y="102"/>
                    </a:lnTo>
                    <a:lnTo>
                      <a:pt x="37" y="109"/>
                    </a:lnTo>
                    <a:lnTo>
                      <a:pt x="24" y="115"/>
                    </a:lnTo>
                    <a:lnTo>
                      <a:pt x="11" y="125"/>
                    </a:lnTo>
                    <a:lnTo>
                      <a:pt x="9" y="132"/>
                    </a:lnTo>
                    <a:lnTo>
                      <a:pt x="5" y="140"/>
                    </a:lnTo>
                    <a:lnTo>
                      <a:pt x="0" y="145"/>
                    </a:lnTo>
                    <a:lnTo>
                      <a:pt x="0" y="153"/>
                    </a:lnTo>
                    <a:lnTo>
                      <a:pt x="5" y="160"/>
                    </a:lnTo>
                    <a:lnTo>
                      <a:pt x="11" y="160"/>
                    </a:lnTo>
                    <a:lnTo>
                      <a:pt x="19" y="173"/>
                    </a:lnTo>
                    <a:lnTo>
                      <a:pt x="11" y="192"/>
                    </a:lnTo>
                    <a:lnTo>
                      <a:pt x="13" y="205"/>
                    </a:lnTo>
                    <a:lnTo>
                      <a:pt x="9" y="213"/>
                    </a:lnTo>
                    <a:lnTo>
                      <a:pt x="13" y="228"/>
                    </a:lnTo>
                    <a:lnTo>
                      <a:pt x="13" y="239"/>
                    </a:lnTo>
                    <a:lnTo>
                      <a:pt x="9" y="247"/>
                    </a:lnTo>
                    <a:lnTo>
                      <a:pt x="20" y="254"/>
                    </a:lnTo>
                    <a:lnTo>
                      <a:pt x="28" y="262"/>
                    </a:lnTo>
                    <a:lnTo>
                      <a:pt x="35" y="264"/>
                    </a:lnTo>
                    <a:lnTo>
                      <a:pt x="47" y="266"/>
                    </a:lnTo>
                    <a:lnTo>
                      <a:pt x="52" y="273"/>
                    </a:lnTo>
                    <a:lnTo>
                      <a:pt x="58" y="277"/>
                    </a:lnTo>
                    <a:lnTo>
                      <a:pt x="67" y="281"/>
                    </a:lnTo>
                    <a:lnTo>
                      <a:pt x="77" y="288"/>
                    </a:lnTo>
                    <a:lnTo>
                      <a:pt x="86" y="301"/>
                    </a:lnTo>
                    <a:lnTo>
                      <a:pt x="99" y="314"/>
                    </a:lnTo>
                    <a:lnTo>
                      <a:pt x="107" y="318"/>
                    </a:lnTo>
                    <a:lnTo>
                      <a:pt x="114" y="320"/>
                    </a:lnTo>
                    <a:lnTo>
                      <a:pt x="120" y="324"/>
                    </a:lnTo>
                    <a:lnTo>
                      <a:pt x="128" y="331"/>
                    </a:lnTo>
                    <a:lnTo>
                      <a:pt x="133" y="339"/>
                    </a:lnTo>
                    <a:lnTo>
                      <a:pt x="135" y="358"/>
                    </a:lnTo>
                    <a:lnTo>
                      <a:pt x="137" y="365"/>
                    </a:lnTo>
                    <a:lnTo>
                      <a:pt x="137" y="367"/>
                    </a:lnTo>
                    <a:lnTo>
                      <a:pt x="139" y="375"/>
                    </a:lnTo>
                    <a:lnTo>
                      <a:pt x="139" y="380"/>
                    </a:lnTo>
                    <a:lnTo>
                      <a:pt x="141" y="382"/>
                    </a:lnTo>
                    <a:lnTo>
                      <a:pt x="144" y="390"/>
                    </a:lnTo>
                    <a:lnTo>
                      <a:pt x="148" y="391"/>
                    </a:lnTo>
                    <a:lnTo>
                      <a:pt x="152" y="399"/>
                    </a:lnTo>
                    <a:lnTo>
                      <a:pt x="146" y="412"/>
                    </a:lnTo>
                    <a:lnTo>
                      <a:pt x="148" y="423"/>
                    </a:lnTo>
                    <a:lnTo>
                      <a:pt x="150" y="435"/>
                    </a:lnTo>
                    <a:lnTo>
                      <a:pt x="154" y="442"/>
                    </a:lnTo>
                    <a:lnTo>
                      <a:pt x="156" y="450"/>
                    </a:lnTo>
                    <a:lnTo>
                      <a:pt x="160" y="457"/>
                    </a:lnTo>
                    <a:lnTo>
                      <a:pt x="167" y="461"/>
                    </a:lnTo>
                    <a:lnTo>
                      <a:pt x="186" y="465"/>
                    </a:lnTo>
                    <a:lnTo>
                      <a:pt x="191" y="478"/>
                    </a:lnTo>
                    <a:lnTo>
                      <a:pt x="317" y="470"/>
                    </a:lnTo>
                    <a:lnTo>
                      <a:pt x="411" y="463"/>
                    </a:lnTo>
                    <a:lnTo>
                      <a:pt x="415" y="463"/>
                    </a:lnTo>
                    <a:lnTo>
                      <a:pt x="413" y="448"/>
                    </a:lnTo>
                    <a:lnTo>
                      <a:pt x="415" y="440"/>
                    </a:lnTo>
                    <a:lnTo>
                      <a:pt x="415" y="435"/>
                    </a:lnTo>
                    <a:lnTo>
                      <a:pt x="413" y="427"/>
                    </a:lnTo>
                    <a:lnTo>
                      <a:pt x="408" y="420"/>
                    </a:lnTo>
                    <a:lnTo>
                      <a:pt x="408" y="414"/>
                    </a:lnTo>
                    <a:lnTo>
                      <a:pt x="402" y="407"/>
                    </a:lnTo>
                    <a:lnTo>
                      <a:pt x="404" y="401"/>
                    </a:lnTo>
                    <a:lnTo>
                      <a:pt x="400" y="384"/>
                    </a:lnTo>
                    <a:lnTo>
                      <a:pt x="400" y="371"/>
                    </a:lnTo>
                    <a:lnTo>
                      <a:pt x="406" y="358"/>
                    </a:lnTo>
                    <a:lnTo>
                      <a:pt x="404" y="350"/>
                    </a:lnTo>
                    <a:lnTo>
                      <a:pt x="406" y="343"/>
                    </a:lnTo>
                    <a:lnTo>
                      <a:pt x="410" y="335"/>
                    </a:lnTo>
                    <a:lnTo>
                      <a:pt x="410" y="329"/>
                    </a:lnTo>
                    <a:lnTo>
                      <a:pt x="406" y="314"/>
                    </a:lnTo>
                    <a:lnTo>
                      <a:pt x="406" y="307"/>
                    </a:lnTo>
                    <a:lnTo>
                      <a:pt x="410" y="294"/>
                    </a:lnTo>
                    <a:lnTo>
                      <a:pt x="413" y="286"/>
                    </a:lnTo>
                    <a:lnTo>
                      <a:pt x="419" y="281"/>
                    </a:lnTo>
                    <a:lnTo>
                      <a:pt x="421" y="277"/>
                    </a:lnTo>
                    <a:lnTo>
                      <a:pt x="415" y="264"/>
                    </a:lnTo>
                    <a:lnTo>
                      <a:pt x="417" y="256"/>
                    </a:lnTo>
                    <a:lnTo>
                      <a:pt x="419" y="243"/>
                    </a:lnTo>
                    <a:lnTo>
                      <a:pt x="426" y="222"/>
                    </a:lnTo>
                    <a:lnTo>
                      <a:pt x="426" y="217"/>
                    </a:lnTo>
                    <a:lnTo>
                      <a:pt x="425" y="209"/>
                    </a:lnTo>
                    <a:lnTo>
                      <a:pt x="417" y="203"/>
                    </a:lnTo>
                    <a:lnTo>
                      <a:pt x="411" y="207"/>
                    </a:lnTo>
                    <a:lnTo>
                      <a:pt x="404" y="211"/>
                    </a:lnTo>
                    <a:lnTo>
                      <a:pt x="400" y="217"/>
                    </a:lnTo>
                    <a:lnTo>
                      <a:pt x="398" y="224"/>
                    </a:lnTo>
                    <a:lnTo>
                      <a:pt x="395" y="232"/>
                    </a:lnTo>
                    <a:lnTo>
                      <a:pt x="387" y="237"/>
                    </a:lnTo>
                    <a:lnTo>
                      <a:pt x="383" y="243"/>
                    </a:lnTo>
                    <a:lnTo>
                      <a:pt x="378" y="243"/>
                    </a:lnTo>
                    <a:lnTo>
                      <a:pt x="376" y="235"/>
                    </a:lnTo>
                    <a:lnTo>
                      <a:pt x="378" y="228"/>
                    </a:lnTo>
                    <a:lnTo>
                      <a:pt x="383" y="213"/>
                    </a:lnTo>
                    <a:lnTo>
                      <a:pt x="387" y="205"/>
                    </a:lnTo>
                    <a:lnTo>
                      <a:pt x="389" y="200"/>
                    </a:lnTo>
                    <a:lnTo>
                      <a:pt x="395" y="196"/>
                    </a:lnTo>
                    <a:lnTo>
                      <a:pt x="402" y="192"/>
                    </a:lnTo>
                    <a:lnTo>
                      <a:pt x="402" y="187"/>
                    </a:lnTo>
                    <a:lnTo>
                      <a:pt x="404" y="181"/>
                    </a:lnTo>
                    <a:lnTo>
                      <a:pt x="400" y="179"/>
                    </a:lnTo>
                    <a:lnTo>
                      <a:pt x="400" y="179"/>
                    </a:lnTo>
                    <a:lnTo>
                      <a:pt x="393" y="173"/>
                    </a:lnTo>
                    <a:lnTo>
                      <a:pt x="393" y="168"/>
                    </a:lnTo>
                    <a:lnTo>
                      <a:pt x="396" y="153"/>
                    </a:lnTo>
                    <a:lnTo>
                      <a:pt x="389" y="153"/>
                    </a:lnTo>
                    <a:lnTo>
                      <a:pt x="383" y="156"/>
                    </a:lnTo>
                    <a:lnTo>
                      <a:pt x="379" y="149"/>
                    </a:lnTo>
                    <a:lnTo>
                      <a:pt x="383" y="143"/>
                    </a:lnTo>
                    <a:lnTo>
                      <a:pt x="383" y="128"/>
                    </a:lnTo>
                    <a:lnTo>
                      <a:pt x="381" y="123"/>
                    </a:lnTo>
                    <a:lnTo>
                      <a:pt x="383" y="121"/>
                    </a:lnTo>
                    <a:lnTo>
                      <a:pt x="376" y="113"/>
                    </a:lnTo>
                    <a:lnTo>
                      <a:pt x="364" y="111"/>
                    </a:lnTo>
                    <a:lnTo>
                      <a:pt x="359" y="109"/>
                    </a:lnTo>
                    <a:lnTo>
                      <a:pt x="357" y="98"/>
                    </a:lnTo>
                    <a:lnTo>
                      <a:pt x="349" y="93"/>
                    </a:lnTo>
                    <a:lnTo>
                      <a:pt x="332" y="91"/>
                    </a:lnTo>
                    <a:lnTo>
                      <a:pt x="325" y="89"/>
                    </a:lnTo>
                    <a:lnTo>
                      <a:pt x="319" y="91"/>
                    </a:lnTo>
                    <a:lnTo>
                      <a:pt x="304" y="89"/>
                    </a:lnTo>
                    <a:lnTo>
                      <a:pt x="302" y="89"/>
                    </a:lnTo>
                    <a:lnTo>
                      <a:pt x="278" y="79"/>
                    </a:lnTo>
                    <a:lnTo>
                      <a:pt x="205" y="64"/>
                    </a:lnTo>
                    <a:lnTo>
                      <a:pt x="197" y="51"/>
                    </a:lnTo>
                    <a:lnTo>
                      <a:pt x="191" y="46"/>
                    </a:lnTo>
                    <a:lnTo>
                      <a:pt x="184" y="44"/>
                    </a:lnTo>
                    <a:lnTo>
                      <a:pt x="180" y="40"/>
                    </a:lnTo>
                    <a:lnTo>
                      <a:pt x="169" y="40"/>
                    </a:lnTo>
                    <a:lnTo>
                      <a:pt x="161" y="36"/>
                    </a:lnTo>
                    <a:lnTo>
                      <a:pt x="154" y="34"/>
                    </a:lnTo>
                    <a:lnTo>
                      <a:pt x="148" y="38"/>
                    </a:lnTo>
                    <a:lnTo>
                      <a:pt x="141" y="38"/>
                    </a:lnTo>
                    <a:lnTo>
                      <a:pt x="143" y="34"/>
                    </a:lnTo>
                    <a:lnTo>
                      <a:pt x="144" y="27"/>
                    </a:lnTo>
                    <a:lnTo>
                      <a:pt x="144" y="21"/>
                    </a:lnTo>
                    <a:lnTo>
                      <a:pt x="150" y="14"/>
                    </a:lnTo>
                    <a:lnTo>
                      <a:pt x="150" y="6"/>
                    </a:lnTo>
                    <a:lnTo>
                      <a:pt x="144" y="0"/>
                    </a:lnTo>
                    <a:lnTo>
                      <a:pt x="135" y="6"/>
                    </a:lnTo>
                    <a:lnTo>
                      <a:pt x="128" y="10"/>
                    </a:lnTo>
                    <a:lnTo>
                      <a:pt x="122" y="14"/>
                    </a:lnTo>
                    <a:lnTo>
                      <a:pt x="114" y="17"/>
                    </a:lnTo>
                    <a:lnTo>
                      <a:pt x="101" y="25"/>
                    </a:lnTo>
                    <a:lnTo>
                      <a:pt x="73" y="34"/>
                    </a:lnTo>
                    <a:lnTo>
                      <a:pt x="67" y="36"/>
                    </a:lnTo>
                    <a:lnTo>
                      <a:pt x="60" y="34"/>
                    </a:lnTo>
                    <a:lnTo>
                      <a:pt x="52" y="29"/>
                    </a:lnTo>
                    <a:lnTo>
                      <a:pt x="51" y="31"/>
                    </a:lnTo>
                    <a:lnTo>
                      <a:pt x="49" y="32"/>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 name="Freeform 81">
                <a:extLst>
                  <a:ext uri="{FF2B5EF4-FFF2-40B4-BE49-F238E27FC236}">
                    <a16:creationId xmlns:a16="http://schemas.microsoft.com/office/drawing/2014/main" id="{CD3C70D7-A490-0A4D-8D82-570AB50188A8}"/>
                  </a:ext>
                </a:extLst>
              </p:cNvPr>
              <p:cNvSpPr>
                <a:spLocks/>
              </p:cNvSpPr>
              <p:nvPr/>
            </p:nvSpPr>
            <p:spPr bwMode="auto">
              <a:xfrm>
                <a:off x="5359054" y="2442876"/>
                <a:ext cx="489188" cy="787428"/>
              </a:xfrm>
              <a:custGeom>
                <a:avLst/>
                <a:gdLst>
                  <a:gd name="T0" fmla="*/ 54 w 340"/>
                  <a:gd name="T1" fmla="*/ 17 h 603"/>
                  <a:gd name="T2" fmla="*/ 75 w 340"/>
                  <a:gd name="T3" fmla="*/ 41 h 603"/>
                  <a:gd name="T4" fmla="*/ 96 w 340"/>
                  <a:gd name="T5" fmla="*/ 58 h 603"/>
                  <a:gd name="T6" fmla="*/ 86 w 340"/>
                  <a:gd name="T7" fmla="*/ 100 h 603"/>
                  <a:gd name="T8" fmla="*/ 64 w 340"/>
                  <a:gd name="T9" fmla="*/ 124 h 603"/>
                  <a:gd name="T10" fmla="*/ 30 w 340"/>
                  <a:gd name="T11" fmla="*/ 143 h 603"/>
                  <a:gd name="T12" fmla="*/ 41 w 340"/>
                  <a:gd name="T13" fmla="*/ 184 h 603"/>
                  <a:gd name="T14" fmla="*/ 30 w 340"/>
                  <a:gd name="T15" fmla="*/ 209 h 603"/>
                  <a:gd name="T16" fmla="*/ 6 w 340"/>
                  <a:gd name="T17" fmla="*/ 231 h 603"/>
                  <a:gd name="T18" fmla="*/ 6 w 340"/>
                  <a:gd name="T19" fmla="*/ 250 h 603"/>
                  <a:gd name="T20" fmla="*/ 0 w 340"/>
                  <a:gd name="T21" fmla="*/ 276 h 603"/>
                  <a:gd name="T22" fmla="*/ 9 w 340"/>
                  <a:gd name="T23" fmla="*/ 308 h 603"/>
                  <a:gd name="T24" fmla="*/ 24 w 340"/>
                  <a:gd name="T25" fmla="*/ 329 h 603"/>
                  <a:gd name="T26" fmla="*/ 41 w 340"/>
                  <a:gd name="T27" fmla="*/ 348 h 603"/>
                  <a:gd name="T28" fmla="*/ 70 w 340"/>
                  <a:gd name="T29" fmla="*/ 370 h 603"/>
                  <a:gd name="T30" fmla="*/ 90 w 340"/>
                  <a:gd name="T31" fmla="*/ 404 h 603"/>
                  <a:gd name="T32" fmla="*/ 103 w 340"/>
                  <a:gd name="T33" fmla="*/ 400 h 603"/>
                  <a:gd name="T34" fmla="*/ 124 w 340"/>
                  <a:gd name="T35" fmla="*/ 412 h 603"/>
                  <a:gd name="T36" fmla="*/ 115 w 340"/>
                  <a:gd name="T37" fmla="*/ 444 h 603"/>
                  <a:gd name="T38" fmla="*/ 107 w 340"/>
                  <a:gd name="T39" fmla="*/ 470 h 603"/>
                  <a:gd name="T40" fmla="*/ 141 w 340"/>
                  <a:gd name="T41" fmla="*/ 504 h 603"/>
                  <a:gd name="T42" fmla="*/ 154 w 340"/>
                  <a:gd name="T43" fmla="*/ 509 h 603"/>
                  <a:gd name="T44" fmla="*/ 177 w 340"/>
                  <a:gd name="T45" fmla="*/ 528 h 603"/>
                  <a:gd name="T46" fmla="*/ 194 w 340"/>
                  <a:gd name="T47" fmla="*/ 558 h 603"/>
                  <a:gd name="T48" fmla="*/ 195 w 340"/>
                  <a:gd name="T49" fmla="*/ 588 h 603"/>
                  <a:gd name="T50" fmla="*/ 222 w 340"/>
                  <a:gd name="T51" fmla="*/ 603 h 603"/>
                  <a:gd name="T52" fmla="*/ 229 w 340"/>
                  <a:gd name="T53" fmla="*/ 579 h 603"/>
                  <a:gd name="T54" fmla="*/ 250 w 340"/>
                  <a:gd name="T55" fmla="*/ 581 h 603"/>
                  <a:gd name="T56" fmla="*/ 274 w 340"/>
                  <a:gd name="T57" fmla="*/ 590 h 603"/>
                  <a:gd name="T58" fmla="*/ 273 w 340"/>
                  <a:gd name="T59" fmla="*/ 568 h 603"/>
                  <a:gd name="T60" fmla="*/ 280 w 340"/>
                  <a:gd name="T61" fmla="*/ 553 h 603"/>
                  <a:gd name="T62" fmla="*/ 305 w 340"/>
                  <a:gd name="T63" fmla="*/ 538 h 603"/>
                  <a:gd name="T64" fmla="*/ 303 w 340"/>
                  <a:gd name="T65" fmla="*/ 517 h 603"/>
                  <a:gd name="T66" fmla="*/ 301 w 340"/>
                  <a:gd name="T67" fmla="*/ 500 h 603"/>
                  <a:gd name="T68" fmla="*/ 306 w 340"/>
                  <a:gd name="T69" fmla="*/ 479 h 603"/>
                  <a:gd name="T70" fmla="*/ 308 w 340"/>
                  <a:gd name="T71" fmla="*/ 457 h 603"/>
                  <a:gd name="T72" fmla="*/ 329 w 340"/>
                  <a:gd name="T73" fmla="*/ 429 h 603"/>
                  <a:gd name="T74" fmla="*/ 338 w 340"/>
                  <a:gd name="T75" fmla="*/ 408 h 603"/>
                  <a:gd name="T76" fmla="*/ 336 w 340"/>
                  <a:gd name="T77" fmla="*/ 380 h 603"/>
                  <a:gd name="T78" fmla="*/ 325 w 340"/>
                  <a:gd name="T79" fmla="*/ 357 h 603"/>
                  <a:gd name="T80" fmla="*/ 333 w 340"/>
                  <a:gd name="T81" fmla="*/ 335 h 603"/>
                  <a:gd name="T82" fmla="*/ 301 w 340"/>
                  <a:gd name="T83" fmla="*/ 69 h 603"/>
                  <a:gd name="T84" fmla="*/ 293 w 340"/>
                  <a:gd name="T85" fmla="*/ 45 h 603"/>
                  <a:gd name="T86" fmla="*/ 278 w 340"/>
                  <a:gd name="T87" fmla="*/ 21 h 603"/>
                  <a:gd name="T88" fmla="*/ 274 w 340"/>
                  <a:gd name="T8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03">
                    <a:moveTo>
                      <a:pt x="180" y="7"/>
                    </a:moveTo>
                    <a:lnTo>
                      <a:pt x="54" y="15"/>
                    </a:lnTo>
                    <a:lnTo>
                      <a:pt x="54" y="17"/>
                    </a:lnTo>
                    <a:lnTo>
                      <a:pt x="60" y="22"/>
                    </a:lnTo>
                    <a:lnTo>
                      <a:pt x="73" y="34"/>
                    </a:lnTo>
                    <a:lnTo>
                      <a:pt x="75" y="41"/>
                    </a:lnTo>
                    <a:lnTo>
                      <a:pt x="81" y="47"/>
                    </a:lnTo>
                    <a:lnTo>
                      <a:pt x="88" y="51"/>
                    </a:lnTo>
                    <a:lnTo>
                      <a:pt x="96" y="58"/>
                    </a:lnTo>
                    <a:lnTo>
                      <a:pt x="98" y="66"/>
                    </a:lnTo>
                    <a:lnTo>
                      <a:pt x="96" y="86"/>
                    </a:lnTo>
                    <a:lnTo>
                      <a:pt x="86" y="100"/>
                    </a:lnTo>
                    <a:lnTo>
                      <a:pt x="85" y="113"/>
                    </a:lnTo>
                    <a:lnTo>
                      <a:pt x="79" y="118"/>
                    </a:lnTo>
                    <a:lnTo>
                      <a:pt x="64" y="124"/>
                    </a:lnTo>
                    <a:lnTo>
                      <a:pt x="58" y="130"/>
                    </a:lnTo>
                    <a:lnTo>
                      <a:pt x="32" y="135"/>
                    </a:lnTo>
                    <a:lnTo>
                      <a:pt x="30" y="143"/>
                    </a:lnTo>
                    <a:lnTo>
                      <a:pt x="26" y="156"/>
                    </a:lnTo>
                    <a:lnTo>
                      <a:pt x="39" y="169"/>
                    </a:lnTo>
                    <a:lnTo>
                      <a:pt x="41" y="184"/>
                    </a:lnTo>
                    <a:lnTo>
                      <a:pt x="32" y="197"/>
                    </a:lnTo>
                    <a:lnTo>
                      <a:pt x="30" y="203"/>
                    </a:lnTo>
                    <a:lnTo>
                      <a:pt x="30" y="209"/>
                    </a:lnTo>
                    <a:lnTo>
                      <a:pt x="28" y="216"/>
                    </a:lnTo>
                    <a:lnTo>
                      <a:pt x="11" y="224"/>
                    </a:lnTo>
                    <a:lnTo>
                      <a:pt x="6" y="231"/>
                    </a:lnTo>
                    <a:lnTo>
                      <a:pt x="11" y="239"/>
                    </a:lnTo>
                    <a:lnTo>
                      <a:pt x="9" y="244"/>
                    </a:lnTo>
                    <a:lnTo>
                      <a:pt x="6" y="250"/>
                    </a:lnTo>
                    <a:lnTo>
                      <a:pt x="2" y="256"/>
                    </a:lnTo>
                    <a:lnTo>
                      <a:pt x="0" y="263"/>
                    </a:lnTo>
                    <a:lnTo>
                      <a:pt x="0" y="276"/>
                    </a:lnTo>
                    <a:lnTo>
                      <a:pt x="4" y="291"/>
                    </a:lnTo>
                    <a:lnTo>
                      <a:pt x="6" y="293"/>
                    </a:lnTo>
                    <a:lnTo>
                      <a:pt x="9" y="308"/>
                    </a:lnTo>
                    <a:lnTo>
                      <a:pt x="13" y="316"/>
                    </a:lnTo>
                    <a:lnTo>
                      <a:pt x="15" y="321"/>
                    </a:lnTo>
                    <a:lnTo>
                      <a:pt x="24" y="329"/>
                    </a:lnTo>
                    <a:lnTo>
                      <a:pt x="32" y="336"/>
                    </a:lnTo>
                    <a:lnTo>
                      <a:pt x="39" y="340"/>
                    </a:lnTo>
                    <a:lnTo>
                      <a:pt x="41" y="348"/>
                    </a:lnTo>
                    <a:lnTo>
                      <a:pt x="58" y="357"/>
                    </a:lnTo>
                    <a:lnTo>
                      <a:pt x="66" y="363"/>
                    </a:lnTo>
                    <a:lnTo>
                      <a:pt x="70" y="370"/>
                    </a:lnTo>
                    <a:lnTo>
                      <a:pt x="77" y="400"/>
                    </a:lnTo>
                    <a:lnTo>
                      <a:pt x="83" y="406"/>
                    </a:lnTo>
                    <a:lnTo>
                      <a:pt x="90" y="404"/>
                    </a:lnTo>
                    <a:lnTo>
                      <a:pt x="94" y="398"/>
                    </a:lnTo>
                    <a:lnTo>
                      <a:pt x="96" y="397"/>
                    </a:lnTo>
                    <a:lnTo>
                      <a:pt x="103" y="400"/>
                    </a:lnTo>
                    <a:lnTo>
                      <a:pt x="111" y="400"/>
                    </a:lnTo>
                    <a:lnTo>
                      <a:pt x="124" y="410"/>
                    </a:lnTo>
                    <a:lnTo>
                      <a:pt x="124" y="412"/>
                    </a:lnTo>
                    <a:lnTo>
                      <a:pt x="118" y="421"/>
                    </a:lnTo>
                    <a:lnTo>
                      <a:pt x="120" y="432"/>
                    </a:lnTo>
                    <a:lnTo>
                      <a:pt x="115" y="444"/>
                    </a:lnTo>
                    <a:lnTo>
                      <a:pt x="111" y="455"/>
                    </a:lnTo>
                    <a:lnTo>
                      <a:pt x="107" y="462"/>
                    </a:lnTo>
                    <a:lnTo>
                      <a:pt x="107" y="470"/>
                    </a:lnTo>
                    <a:lnTo>
                      <a:pt x="107" y="476"/>
                    </a:lnTo>
                    <a:lnTo>
                      <a:pt x="120" y="489"/>
                    </a:lnTo>
                    <a:lnTo>
                      <a:pt x="141" y="504"/>
                    </a:lnTo>
                    <a:lnTo>
                      <a:pt x="145" y="504"/>
                    </a:lnTo>
                    <a:lnTo>
                      <a:pt x="147" y="511"/>
                    </a:lnTo>
                    <a:lnTo>
                      <a:pt x="154" y="509"/>
                    </a:lnTo>
                    <a:lnTo>
                      <a:pt x="165" y="517"/>
                    </a:lnTo>
                    <a:lnTo>
                      <a:pt x="169" y="523"/>
                    </a:lnTo>
                    <a:lnTo>
                      <a:pt x="177" y="528"/>
                    </a:lnTo>
                    <a:lnTo>
                      <a:pt x="184" y="530"/>
                    </a:lnTo>
                    <a:lnTo>
                      <a:pt x="184" y="545"/>
                    </a:lnTo>
                    <a:lnTo>
                      <a:pt x="194" y="558"/>
                    </a:lnTo>
                    <a:lnTo>
                      <a:pt x="192" y="566"/>
                    </a:lnTo>
                    <a:lnTo>
                      <a:pt x="186" y="573"/>
                    </a:lnTo>
                    <a:lnTo>
                      <a:pt x="195" y="588"/>
                    </a:lnTo>
                    <a:lnTo>
                      <a:pt x="207" y="601"/>
                    </a:lnTo>
                    <a:lnTo>
                      <a:pt x="212" y="598"/>
                    </a:lnTo>
                    <a:lnTo>
                      <a:pt x="222" y="603"/>
                    </a:lnTo>
                    <a:lnTo>
                      <a:pt x="218" y="600"/>
                    </a:lnTo>
                    <a:lnTo>
                      <a:pt x="218" y="592"/>
                    </a:lnTo>
                    <a:lnTo>
                      <a:pt x="229" y="579"/>
                    </a:lnTo>
                    <a:lnTo>
                      <a:pt x="235" y="577"/>
                    </a:lnTo>
                    <a:lnTo>
                      <a:pt x="242" y="577"/>
                    </a:lnTo>
                    <a:lnTo>
                      <a:pt x="250" y="581"/>
                    </a:lnTo>
                    <a:lnTo>
                      <a:pt x="263" y="585"/>
                    </a:lnTo>
                    <a:lnTo>
                      <a:pt x="269" y="588"/>
                    </a:lnTo>
                    <a:lnTo>
                      <a:pt x="274" y="590"/>
                    </a:lnTo>
                    <a:lnTo>
                      <a:pt x="280" y="581"/>
                    </a:lnTo>
                    <a:lnTo>
                      <a:pt x="278" y="575"/>
                    </a:lnTo>
                    <a:lnTo>
                      <a:pt x="273" y="568"/>
                    </a:lnTo>
                    <a:lnTo>
                      <a:pt x="271" y="562"/>
                    </a:lnTo>
                    <a:lnTo>
                      <a:pt x="274" y="554"/>
                    </a:lnTo>
                    <a:lnTo>
                      <a:pt x="280" y="553"/>
                    </a:lnTo>
                    <a:lnTo>
                      <a:pt x="288" y="547"/>
                    </a:lnTo>
                    <a:lnTo>
                      <a:pt x="301" y="543"/>
                    </a:lnTo>
                    <a:lnTo>
                      <a:pt x="305" y="538"/>
                    </a:lnTo>
                    <a:lnTo>
                      <a:pt x="301" y="530"/>
                    </a:lnTo>
                    <a:lnTo>
                      <a:pt x="299" y="523"/>
                    </a:lnTo>
                    <a:lnTo>
                      <a:pt x="303" y="517"/>
                    </a:lnTo>
                    <a:lnTo>
                      <a:pt x="306" y="509"/>
                    </a:lnTo>
                    <a:lnTo>
                      <a:pt x="306" y="508"/>
                    </a:lnTo>
                    <a:lnTo>
                      <a:pt x="301" y="500"/>
                    </a:lnTo>
                    <a:lnTo>
                      <a:pt x="305" y="492"/>
                    </a:lnTo>
                    <a:lnTo>
                      <a:pt x="305" y="479"/>
                    </a:lnTo>
                    <a:lnTo>
                      <a:pt x="306" y="479"/>
                    </a:lnTo>
                    <a:lnTo>
                      <a:pt x="308" y="464"/>
                    </a:lnTo>
                    <a:lnTo>
                      <a:pt x="308" y="464"/>
                    </a:lnTo>
                    <a:lnTo>
                      <a:pt x="308" y="457"/>
                    </a:lnTo>
                    <a:lnTo>
                      <a:pt x="316" y="451"/>
                    </a:lnTo>
                    <a:lnTo>
                      <a:pt x="321" y="444"/>
                    </a:lnTo>
                    <a:lnTo>
                      <a:pt x="329" y="429"/>
                    </a:lnTo>
                    <a:lnTo>
                      <a:pt x="331" y="423"/>
                    </a:lnTo>
                    <a:lnTo>
                      <a:pt x="336" y="408"/>
                    </a:lnTo>
                    <a:lnTo>
                      <a:pt x="338" y="408"/>
                    </a:lnTo>
                    <a:lnTo>
                      <a:pt x="340" y="400"/>
                    </a:lnTo>
                    <a:lnTo>
                      <a:pt x="336" y="385"/>
                    </a:lnTo>
                    <a:lnTo>
                      <a:pt x="336" y="380"/>
                    </a:lnTo>
                    <a:lnTo>
                      <a:pt x="331" y="372"/>
                    </a:lnTo>
                    <a:lnTo>
                      <a:pt x="325" y="365"/>
                    </a:lnTo>
                    <a:lnTo>
                      <a:pt x="325" y="357"/>
                    </a:lnTo>
                    <a:lnTo>
                      <a:pt x="329" y="350"/>
                    </a:lnTo>
                    <a:lnTo>
                      <a:pt x="325" y="342"/>
                    </a:lnTo>
                    <a:lnTo>
                      <a:pt x="333" y="335"/>
                    </a:lnTo>
                    <a:lnTo>
                      <a:pt x="308" y="85"/>
                    </a:lnTo>
                    <a:lnTo>
                      <a:pt x="308" y="81"/>
                    </a:lnTo>
                    <a:lnTo>
                      <a:pt x="301" y="69"/>
                    </a:lnTo>
                    <a:lnTo>
                      <a:pt x="299" y="64"/>
                    </a:lnTo>
                    <a:lnTo>
                      <a:pt x="295" y="56"/>
                    </a:lnTo>
                    <a:lnTo>
                      <a:pt x="293" y="45"/>
                    </a:lnTo>
                    <a:lnTo>
                      <a:pt x="288" y="39"/>
                    </a:lnTo>
                    <a:lnTo>
                      <a:pt x="280" y="26"/>
                    </a:lnTo>
                    <a:lnTo>
                      <a:pt x="278" y="21"/>
                    </a:lnTo>
                    <a:lnTo>
                      <a:pt x="278" y="6"/>
                    </a:lnTo>
                    <a:lnTo>
                      <a:pt x="278" y="0"/>
                    </a:lnTo>
                    <a:lnTo>
                      <a:pt x="274" y="0"/>
                    </a:lnTo>
                    <a:lnTo>
                      <a:pt x="180" y="7"/>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45" name="Group 644">
                <a:extLst>
                  <a:ext uri="{FF2B5EF4-FFF2-40B4-BE49-F238E27FC236}">
                    <a16:creationId xmlns:a16="http://schemas.microsoft.com/office/drawing/2014/main" id="{CEADFF98-D62D-B147-B6E5-79D34C1535AF}"/>
                  </a:ext>
                </a:extLst>
              </p:cNvPr>
              <p:cNvGrpSpPr/>
              <p:nvPr/>
            </p:nvGrpSpPr>
            <p:grpSpPr>
              <a:xfrm>
                <a:off x="5420921" y="3500614"/>
                <a:ext cx="438829" cy="707770"/>
                <a:chOff x="3605271" y="2876831"/>
                <a:chExt cx="293010" cy="472646"/>
              </a:xfrm>
              <a:solidFill>
                <a:schemeClr val="bg1">
                  <a:lumMod val="75000"/>
                </a:schemeClr>
              </a:solidFill>
            </p:grpSpPr>
            <p:sp>
              <p:nvSpPr>
                <p:cNvPr id="777" name="Freeform 49">
                  <a:extLst>
                    <a:ext uri="{FF2B5EF4-FFF2-40B4-BE49-F238E27FC236}">
                      <a16:creationId xmlns:a16="http://schemas.microsoft.com/office/drawing/2014/main" id="{5201CB02-F367-954C-B26F-D4689658B0B0}"/>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8" name="Freeform 50">
                  <a:extLst>
                    <a:ext uri="{FF2B5EF4-FFF2-40B4-BE49-F238E27FC236}">
                      <a16:creationId xmlns:a16="http://schemas.microsoft.com/office/drawing/2014/main" id="{7CDCB5DC-BD52-B544-A032-CD263DFC2799}"/>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9" name="Freeform 51">
                  <a:extLst>
                    <a:ext uri="{FF2B5EF4-FFF2-40B4-BE49-F238E27FC236}">
                      <a16:creationId xmlns:a16="http://schemas.microsoft.com/office/drawing/2014/main" id="{4DFDCABD-C025-2D4C-94CD-915156E5A469}"/>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0" name="Freeform 52">
                  <a:extLst>
                    <a:ext uri="{FF2B5EF4-FFF2-40B4-BE49-F238E27FC236}">
                      <a16:creationId xmlns:a16="http://schemas.microsoft.com/office/drawing/2014/main" id="{C9C6C303-24E6-DF45-922B-087E2653E88E}"/>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1" name="Freeform 83">
                  <a:extLst>
                    <a:ext uri="{FF2B5EF4-FFF2-40B4-BE49-F238E27FC236}">
                      <a16:creationId xmlns:a16="http://schemas.microsoft.com/office/drawing/2014/main" id="{F357362F-4232-314F-98D2-3B3D8BCC8724}"/>
                    </a:ext>
                  </a:extLst>
                </p:cNvPr>
                <p:cNvSpPr>
                  <a:spLocks/>
                </p:cNvSpPr>
                <p:nvPr/>
              </p:nvSpPr>
              <p:spPr bwMode="auto">
                <a:xfrm>
                  <a:off x="3605271" y="2876831"/>
                  <a:ext cx="293010" cy="460438"/>
                </a:xfrm>
                <a:custGeom>
                  <a:avLst/>
                  <a:gdLst>
                    <a:gd name="T0" fmla="*/ 282 w 305"/>
                    <a:gd name="T1" fmla="*/ 6 h 528"/>
                    <a:gd name="T2" fmla="*/ 215 w 305"/>
                    <a:gd name="T3" fmla="*/ 6 h 528"/>
                    <a:gd name="T4" fmla="*/ 98 w 305"/>
                    <a:gd name="T5" fmla="*/ 25 h 528"/>
                    <a:gd name="T6" fmla="*/ 81 w 305"/>
                    <a:gd name="T7" fmla="*/ 30 h 528"/>
                    <a:gd name="T8" fmla="*/ 75 w 305"/>
                    <a:gd name="T9" fmla="*/ 38 h 528"/>
                    <a:gd name="T10" fmla="*/ 75 w 305"/>
                    <a:gd name="T11" fmla="*/ 55 h 528"/>
                    <a:gd name="T12" fmla="*/ 77 w 305"/>
                    <a:gd name="T13" fmla="*/ 62 h 528"/>
                    <a:gd name="T14" fmla="*/ 70 w 305"/>
                    <a:gd name="T15" fmla="*/ 83 h 528"/>
                    <a:gd name="T16" fmla="*/ 60 w 305"/>
                    <a:gd name="T17" fmla="*/ 92 h 528"/>
                    <a:gd name="T18" fmla="*/ 45 w 305"/>
                    <a:gd name="T19" fmla="*/ 102 h 528"/>
                    <a:gd name="T20" fmla="*/ 47 w 305"/>
                    <a:gd name="T21" fmla="*/ 115 h 528"/>
                    <a:gd name="T22" fmla="*/ 38 w 305"/>
                    <a:gd name="T23" fmla="*/ 132 h 528"/>
                    <a:gd name="T24" fmla="*/ 36 w 305"/>
                    <a:gd name="T25" fmla="*/ 151 h 528"/>
                    <a:gd name="T26" fmla="*/ 36 w 305"/>
                    <a:gd name="T27" fmla="*/ 158 h 528"/>
                    <a:gd name="T28" fmla="*/ 23 w 305"/>
                    <a:gd name="T29" fmla="*/ 162 h 528"/>
                    <a:gd name="T30" fmla="*/ 27 w 305"/>
                    <a:gd name="T31" fmla="*/ 181 h 528"/>
                    <a:gd name="T32" fmla="*/ 34 w 305"/>
                    <a:gd name="T33" fmla="*/ 186 h 528"/>
                    <a:gd name="T34" fmla="*/ 34 w 305"/>
                    <a:gd name="T35" fmla="*/ 192 h 528"/>
                    <a:gd name="T36" fmla="*/ 36 w 305"/>
                    <a:gd name="T37" fmla="*/ 207 h 528"/>
                    <a:gd name="T38" fmla="*/ 30 w 305"/>
                    <a:gd name="T39" fmla="*/ 220 h 528"/>
                    <a:gd name="T40" fmla="*/ 28 w 305"/>
                    <a:gd name="T41" fmla="*/ 239 h 528"/>
                    <a:gd name="T42" fmla="*/ 40 w 305"/>
                    <a:gd name="T43" fmla="*/ 241 h 528"/>
                    <a:gd name="T44" fmla="*/ 36 w 305"/>
                    <a:gd name="T45" fmla="*/ 261 h 528"/>
                    <a:gd name="T46" fmla="*/ 38 w 305"/>
                    <a:gd name="T47" fmla="*/ 278 h 528"/>
                    <a:gd name="T48" fmla="*/ 49 w 305"/>
                    <a:gd name="T49" fmla="*/ 290 h 528"/>
                    <a:gd name="T50" fmla="*/ 45 w 305"/>
                    <a:gd name="T51" fmla="*/ 295 h 528"/>
                    <a:gd name="T52" fmla="*/ 60 w 305"/>
                    <a:gd name="T53" fmla="*/ 307 h 528"/>
                    <a:gd name="T54" fmla="*/ 55 w 305"/>
                    <a:gd name="T55" fmla="*/ 310 h 528"/>
                    <a:gd name="T56" fmla="*/ 38 w 305"/>
                    <a:gd name="T57" fmla="*/ 325 h 528"/>
                    <a:gd name="T58" fmla="*/ 47 w 305"/>
                    <a:gd name="T59" fmla="*/ 333 h 528"/>
                    <a:gd name="T60" fmla="*/ 47 w 305"/>
                    <a:gd name="T61" fmla="*/ 339 h 528"/>
                    <a:gd name="T62" fmla="*/ 25 w 305"/>
                    <a:gd name="T63" fmla="*/ 361 h 528"/>
                    <a:gd name="T64" fmla="*/ 21 w 305"/>
                    <a:gd name="T65" fmla="*/ 378 h 528"/>
                    <a:gd name="T66" fmla="*/ 19 w 305"/>
                    <a:gd name="T67" fmla="*/ 389 h 528"/>
                    <a:gd name="T68" fmla="*/ 13 w 305"/>
                    <a:gd name="T69" fmla="*/ 412 h 528"/>
                    <a:gd name="T70" fmla="*/ 10 w 305"/>
                    <a:gd name="T71" fmla="*/ 423 h 528"/>
                    <a:gd name="T72" fmla="*/ 4 w 305"/>
                    <a:gd name="T73" fmla="*/ 440 h 528"/>
                    <a:gd name="T74" fmla="*/ 92 w 305"/>
                    <a:gd name="T75" fmla="*/ 449 h 528"/>
                    <a:gd name="T76" fmla="*/ 177 w 305"/>
                    <a:gd name="T77" fmla="*/ 451 h 528"/>
                    <a:gd name="T78" fmla="*/ 173 w 305"/>
                    <a:gd name="T79" fmla="*/ 483 h 528"/>
                    <a:gd name="T80" fmla="*/ 188 w 305"/>
                    <a:gd name="T81" fmla="*/ 506 h 528"/>
                    <a:gd name="T82" fmla="*/ 196 w 305"/>
                    <a:gd name="T83" fmla="*/ 523 h 528"/>
                    <a:gd name="T84" fmla="*/ 211 w 305"/>
                    <a:gd name="T85" fmla="*/ 528 h 528"/>
                    <a:gd name="T86" fmla="*/ 222 w 305"/>
                    <a:gd name="T87" fmla="*/ 512 h 528"/>
                    <a:gd name="T88" fmla="*/ 226 w 305"/>
                    <a:gd name="T89" fmla="*/ 512 h 528"/>
                    <a:gd name="T90" fmla="*/ 260 w 305"/>
                    <a:gd name="T91" fmla="*/ 502 h 528"/>
                    <a:gd name="T92" fmla="*/ 265 w 305"/>
                    <a:gd name="T93" fmla="*/ 498 h 528"/>
                    <a:gd name="T94" fmla="*/ 284 w 305"/>
                    <a:gd name="T95" fmla="*/ 502 h 528"/>
                    <a:gd name="T96" fmla="*/ 305 w 305"/>
                    <a:gd name="T97" fmla="*/ 49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5" h="528">
                      <a:moveTo>
                        <a:pt x="282" y="335"/>
                      </a:moveTo>
                      <a:lnTo>
                        <a:pt x="290" y="10"/>
                      </a:lnTo>
                      <a:lnTo>
                        <a:pt x="282" y="6"/>
                      </a:lnTo>
                      <a:lnTo>
                        <a:pt x="278" y="0"/>
                      </a:lnTo>
                      <a:lnTo>
                        <a:pt x="278" y="0"/>
                      </a:lnTo>
                      <a:lnTo>
                        <a:pt x="215" y="6"/>
                      </a:lnTo>
                      <a:lnTo>
                        <a:pt x="94" y="15"/>
                      </a:lnTo>
                      <a:lnTo>
                        <a:pt x="96" y="17"/>
                      </a:lnTo>
                      <a:lnTo>
                        <a:pt x="98" y="25"/>
                      </a:lnTo>
                      <a:lnTo>
                        <a:pt x="92" y="30"/>
                      </a:lnTo>
                      <a:lnTo>
                        <a:pt x="85" y="34"/>
                      </a:lnTo>
                      <a:lnTo>
                        <a:pt x="81" y="30"/>
                      </a:lnTo>
                      <a:lnTo>
                        <a:pt x="83" y="45"/>
                      </a:lnTo>
                      <a:lnTo>
                        <a:pt x="77" y="45"/>
                      </a:lnTo>
                      <a:lnTo>
                        <a:pt x="75" y="38"/>
                      </a:lnTo>
                      <a:lnTo>
                        <a:pt x="75" y="47"/>
                      </a:lnTo>
                      <a:lnTo>
                        <a:pt x="83" y="53"/>
                      </a:lnTo>
                      <a:lnTo>
                        <a:pt x="75" y="55"/>
                      </a:lnTo>
                      <a:lnTo>
                        <a:pt x="74" y="49"/>
                      </a:lnTo>
                      <a:lnTo>
                        <a:pt x="74" y="58"/>
                      </a:lnTo>
                      <a:lnTo>
                        <a:pt x="77" y="62"/>
                      </a:lnTo>
                      <a:lnTo>
                        <a:pt x="74" y="72"/>
                      </a:lnTo>
                      <a:lnTo>
                        <a:pt x="75" y="77"/>
                      </a:lnTo>
                      <a:lnTo>
                        <a:pt x="70" y="83"/>
                      </a:lnTo>
                      <a:lnTo>
                        <a:pt x="66" y="85"/>
                      </a:lnTo>
                      <a:lnTo>
                        <a:pt x="58" y="85"/>
                      </a:lnTo>
                      <a:lnTo>
                        <a:pt x="60" y="92"/>
                      </a:lnTo>
                      <a:lnTo>
                        <a:pt x="53" y="100"/>
                      </a:lnTo>
                      <a:lnTo>
                        <a:pt x="53" y="104"/>
                      </a:lnTo>
                      <a:lnTo>
                        <a:pt x="45" y="102"/>
                      </a:lnTo>
                      <a:lnTo>
                        <a:pt x="49" y="105"/>
                      </a:lnTo>
                      <a:lnTo>
                        <a:pt x="47" y="107"/>
                      </a:lnTo>
                      <a:lnTo>
                        <a:pt x="47" y="115"/>
                      </a:lnTo>
                      <a:lnTo>
                        <a:pt x="51" y="122"/>
                      </a:lnTo>
                      <a:lnTo>
                        <a:pt x="34" y="128"/>
                      </a:lnTo>
                      <a:lnTo>
                        <a:pt x="38" y="132"/>
                      </a:lnTo>
                      <a:lnTo>
                        <a:pt x="36" y="139"/>
                      </a:lnTo>
                      <a:lnTo>
                        <a:pt x="38" y="147"/>
                      </a:lnTo>
                      <a:lnTo>
                        <a:pt x="36" y="151"/>
                      </a:lnTo>
                      <a:lnTo>
                        <a:pt x="28" y="151"/>
                      </a:lnTo>
                      <a:lnTo>
                        <a:pt x="28" y="154"/>
                      </a:lnTo>
                      <a:lnTo>
                        <a:pt x="36" y="158"/>
                      </a:lnTo>
                      <a:lnTo>
                        <a:pt x="30" y="162"/>
                      </a:lnTo>
                      <a:lnTo>
                        <a:pt x="28" y="158"/>
                      </a:lnTo>
                      <a:lnTo>
                        <a:pt x="23" y="162"/>
                      </a:lnTo>
                      <a:lnTo>
                        <a:pt x="28" y="169"/>
                      </a:lnTo>
                      <a:lnTo>
                        <a:pt x="23" y="173"/>
                      </a:lnTo>
                      <a:lnTo>
                        <a:pt x="27" y="181"/>
                      </a:lnTo>
                      <a:lnTo>
                        <a:pt x="23" y="186"/>
                      </a:lnTo>
                      <a:lnTo>
                        <a:pt x="28" y="181"/>
                      </a:lnTo>
                      <a:lnTo>
                        <a:pt x="34" y="186"/>
                      </a:lnTo>
                      <a:lnTo>
                        <a:pt x="27" y="190"/>
                      </a:lnTo>
                      <a:lnTo>
                        <a:pt x="34" y="192"/>
                      </a:lnTo>
                      <a:lnTo>
                        <a:pt x="34" y="192"/>
                      </a:lnTo>
                      <a:lnTo>
                        <a:pt x="32" y="198"/>
                      </a:lnTo>
                      <a:lnTo>
                        <a:pt x="34" y="205"/>
                      </a:lnTo>
                      <a:lnTo>
                        <a:pt x="36" y="207"/>
                      </a:lnTo>
                      <a:lnTo>
                        <a:pt x="38" y="218"/>
                      </a:lnTo>
                      <a:lnTo>
                        <a:pt x="38" y="220"/>
                      </a:lnTo>
                      <a:lnTo>
                        <a:pt x="30" y="220"/>
                      </a:lnTo>
                      <a:lnTo>
                        <a:pt x="32" y="226"/>
                      </a:lnTo>
                      <a:lnTo>
                        <a:pt x="32" y="235"/>
                      </a:lnTo>
                      <a:lnTo>
                        <a:pt x="28" y="239"/>
                      </a:lnTo>
                      <a:lnTo>
                        <a:pt x="28" y="245"/>
                      </a:lnTo>
                      <a:lnTo>
                        <a:pt x="34" y="241"/>
                      </a:lnTo>
                      <a:lnTo>
                        <a:pt x="40" y="241"/>
                      </a:lnTo>
                      <a:lnTo>
                        <a:pt x="40" y="248"/>
                      </a:lnTo>
                      <a:lnTo>
                        <a:pt x="34" y="254"/>
                      </a:lnTo>
                      <a:lnTo>
                        <a:pt x="36" y="261"/>
                      </a:lnTo>
                      <a:lnTo>
                        <a:pt x="43" y="265"/>
                      </a:lnTo>
                      <a:lnTo>
                        <a:pt x="36" y="275"/>
                      </a:lnTo>
                      <a:lnTo>
                        <a:pt x="38" y="278"/>
                      </a:lnTo>
                      <a:lnTo>
                        <a:pt x="49" y="277"/>
                      </a:lnTo>
                      <a:lnTo>
                        <a:pt x="43" y="282"/>
                      </a:lnTo>
                      <a:lnTo>
                        <a:pt x="49" y="290"/>
                      </a:lnTo>
                      <a:lnTo>
                        <a:pt x="42" y="288"/>
                      </a:lnTo>
                      <a:lnTo>
                        <a:pt x="42" y="290"/>
                      </a:lnTo>
                      <a:lnTo>
                        <a:pt x="45" y="295"/>
                      </a:lnTo>
                      <a:lnTo>
                        <a:pt x="51" y="299"/>
                      </a:lnTo>
                      <a:lnTo>
                        <a:pt x="53" y="305"/>
                      </a:lnTo>
                      <a:lnTo>
                        <a:pt x="60" y="307"/>
                      </a:lnTo>
                      <a:lnTo>
                        <a:pt x="60" y="308"/>
                      </a:lnTo>
                      <a:lnTo>
                        <a:pt x="60" y="310"/>
                      </a:lnTo>
                      <a:lnTo>
                        <a:pt x="55" y="310"/>
                      </a:lnTo>
                      <a:lnTo>
                        <a:pt x="49" y="316"/>
                      </a:lnTo>
                      <a:lnTo>
                        <a:pt x="42" y="320"/>
                      </a:lnTo>
                      <a:lnTo>
                        <a:pt x="38" y="325"/>
                      </a:lnTo>
                      <a:lnTo>
                        <a:pt x="45" y="327"/>
                      </a:lnTo>
                      <a:lnTo>
                        <a:pt x="53" y="325"/>
                      </a:lnTo>
                      <a:lnTo>
                        <a:pt x="47" y="333"/>
                      </a:lnTo>
                      <a:lnTo>
                        <a:pt x="47" y="337"/>
                      </a:lnTo>
                      <a:lnTo>
                        <a:pt x="40" y="337"/>
                      </a:lnTo>
                      <a:lnTo>
                        <a:pt x="47" y="339"/>
                      </a:lnTo>
                      <a:lnTo>
                        <a:pt x="47" y="340"/>
                      </a:lnTo>
                      <a:lnTo>
                        <a:pt x="30" y="357"/>
                      </a:lnTo>
                      <a:lnTo>
                        <a:pt x="25" y="361"/>
                      </a:lnTo>
                      <a:lnTo>
                        <a:pt x="23" y="367"/>
                      </a:lnTo>
                      <a:lnTo>
                        <a:pt x="27" y="371"/>
                      </a:lnTo>
                      <a:lnTo>
                        <a:pt x="21" y="378"/>
                      </a:lnTo>
                      <a:lnTo>
                        <a:pt x="19" y="384"/>
                      </a:lnTo>
                      <a:lnTo>
                        <a:pt x="11" y="389"/>
                      </a:lnTo>
                      <a:lnTo>
                        <a:pt x="19" y="389"/>
                      </a:lnTo>
                      <a:lnTo>
                        <a:pt x="17" y="391"/>
                      </a:lnTo>
                      <a:lnTo>
                        <a:pt x="11" y="397"/>
                      </a:lnTo>
                      <a:lnTo>
                        <a:pt x="13" y="412"/>
                      </a:lnTo>
                      <a:lnTo>
                        <a:pt x="6" y="412"/>
                      </a:lnTo>
                      <a:lnTo>
                        <a:pt x="11" y="418"/>
                      </a:lnTo>
                      <a:lnTo>
                        <a:pt x="10" y="423"/>
                      </a:lnTo>
                      <a:lnTo>
                        <a:pt x="0" y="425"/>
                      </a:lnTo>
                      <a:lnTo>
                        <a:pt x="4" y="433"/>
                      </a:lnTo>
                      <a:lnTo>
                        <a:pt x="4" y="440"/>
                      </a:lnTo>
                      <a:lnTo>
                        <a:pt x="8" y="448"/>
                      </a:lnTo>
                      <a:lnTo>
                        <a:pt x="2" y="453"/>
                      </a:lnTo>
                      <a:lnTo>
                        <a:pt x="92" y="449"/>
                      </a:lnTo>
                      <a:lnTo>
                        <a:pt x="177" y="442"/>
                      </a:lnTo>
                      <a:lnTo>
                        <a:pt x="179" y="444"/>
                      </a:lnTo>
                      <a:lnTo>
                        <a:pt x="177" y="451"/>
                      </a:lnTo>
                      <a:lnTo>
                        <a:pt x="173" y="465"/>
                      </a:lnTo>
                      <a:lnTo>
                        <a:pt x="169" y="476"/>
                      </a:lnTo>
                      <a:lnTo>
                        <a:pt x="173" y="483"/>
                      </a:lnTo>
                      <a:lnTo>
                        <a:pt x="177" y="491"/>
                      </a:lnTo>
                      <a:lnTo>
                        <a:pt x="186" y="498"/>
                      </a:lnTo>
                      <a:lnTo>
                        <a:pt x="188" y="506"/>
                      </a:lnTo>
                      <a:lnTo>
                        <a:pt x="192" y="513"/>
                      </a:lnTo>
                      <a:lnTo>
                        <a:pt x="192" y="517"/>
                      </a:lnTo>
                      <a:lnTo>
                        <a:pt x="196" y="523"/>
                      </a:lnTo>
                      <a:lnTo>
                        <a:pt x="199" y="527"/>
                      </a:lnTo>
                      <a:lnTo>
                        <a:pt x="203" y="528"/>
                      </a:lnTo>
                      <a:lnTo>
                        <a:pt x="211" y="528"/>
                      </a:lnTo>
                      <a:lnTo>
                        <a:pt x="213" y="521"/>
                      </a:lnTo>
                      <a:lnTo>
                        <a:pt x="220" y="515"/>
                      </a:lnTo>
                      <a:lnTo>
                        <a:pt x="222" y="512"/>
                      </a:lnTo>
                      <a:lnTo>
                        <a:pt x="220" y="512"/>
                      </a:lnTo>
                      <a:lnTo>
                        <a:pt x="226" y="510"/>
                      </a:lnTo>
                      <a:lnTo>
                        <a:pt x="226" y="512"/>
                      </a:lnTo>
                      <a:lnTo>
                        <a:pt x="231" y="510"/>
                      </a:lnTo>
                      <a:lnTo>
                        <a:pt x="246" y="504"/>
                      </a:lnTo>
                      <a:lnTo>
                        <a:pt x="260" y="502"/>
                      </a:lnTo>
                      <a:lnTo>
                        <a:pt x="263" y="500"/>
                      </a:lnTo>
                      <a:lnTo>
                        <a:pt x="254" y="498"/>
                      </a:lnTo>
                      <a:lnTo>
                        <a:pt x="265" y="498"/>
                      </a:lnTo>
                      <a:lnTo>
                        <a:pt x="271" y="502"/>
                      </a:lnTo>
                      <a:lnTo>
                        <a:pt x="278" y="506"/>
                      </a:lnTo>
                      <a:lnTo>
                        <a:pt x="284" y="502"/>
                      </a:lnTo>
                      <a:lnTo>
                        <a:pt x="288" y="500"/>
                      </a:lnTo>
                      <a:lnTo>
                        <a:pt x="301" y="506"/>
                      </a:lnTo>
                      <a:lnTo>
                        <a:pt x="305" y="498"/>
                      </a:lnTo>
                      <a:lnTo>
                        <a:pt x="305" y="495"/>
                      </a:lnTo>
                      <a:lnTo>
                        <a:pt x="282" y="33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46" name="Freeform 84">
                <a:extLst>
                  <a:ext uri="{FF2B5EF4-FFF2-40B4-BE49-F238E27FC236}">
                    <a16:creationId xmlns:a16="http://schemas.microsoft.com/office/drawing/2014/main" id="{D7D41EF2-0FA9-654C-8255-30F1D493CB09}"/>
                  </a:ext>
                </a:extLst>
              </p:cNvPr>
              <p:cNvSpPr>
                <a:spLocks/>
              </p:cNvSpPr>
              <p:nvPr/>
            </p:nvSpPr>
            <p:spPr bwMode="auto">
              <a:xfrm>
                <a:off x="5556167" y="3184598"/>
                <a:ext cx="1038803" cy="335603"/>
              </a:xfrm>
              <a:custGeom>
                <a:avLst/>
                <a:gdLst>
                  <a:gd name="T0" fmla="*/ 487 w 722"/>
                  <a:gd name="T1" fmla="*/ 33 h 257"/>
                  <a:gd name="T2" fmla="*/ 421 w 722"/>
                  <a:gd name="T3" fmla="*/ 39 h 257"/>
                  <a:gd name="T4" fmla="*/ 355 w 722"/>
                  <a:gd name="T5" fmla="*/ 47 h 257"/>
                  <a:gd name="T6" fmla="*/ 271 w 722"/>
                  <a:gd name="T7" fmla="*/ 54 h 257"/>
                  <a:gd name="T8" fmla="*/ 199 w 722"/>
                  <a:gd name="T9" fmla="*/ 62 h 257"/>
                  <a:gd name="T10" fmla="*/ 177 w 722"/>
                  <a:gd name="T11" fmla="*/ 60 h 257"/>
                  <a:gd name="T12" fmla="*/ 183 w 722"/>
                  <a:gd name="T13" fmla="*/ 80 h 257"/>
                  <a:gd name="T14" fmla="*/ 58 w 722"/>
                  <a:gd name="T15" fmla="*/ 96 h 257"/>
                  <a:gd name="T16" fmla="*/ 53 w 722"/>
                  <a:gd name="T17" fmla="*/ 90 h 257"/>
                  <a:gd name="T18" fmla="*/ 57 w 722"/>
                  <a:gd name="T19" fmla="*/ 105 h 257"/>
                  <a:gd name="T20" fmla="*/ 53 w 722"/>
                  <a:gd name="T21" fmla="*/ 114 h 257"/>
                  <a:gd name="T22" fmla="*/ 51 w 722"/>
                  <a:gd name="T23" fmla="*/ 127 h 257"/>
                  <a:gd name="T24" fmla="*/ 43 w 722"/>
                  <a:gd name="T25" fmla="*/ 146 h 257"/>
                  <a:gd name="T26" fmla="*/ 47 w 722"/>
                  <a:gd name="T27" fmla="*/ 156 h 257"/>
                  <a:gd name="T28" fmla="*/ 43 w 722"/>
                  <a:gd name="T29" fmla="*/ 165 h 257"/>
                  <a:gd name="T30" fmla="*/ 30 w 722"/>
                  <a:gd name="T31" fmla="*/ 174 h 257"/>
                  <a:gd name="T32" fmla="*/ 27 w 722"/>
                  <a:gd name="T33" fmla="*/ 180 h 257"/>
                  <a:gd name="T34" fmla="*/ 27 w 722"/>
                  <a:gd name="T35" fmla="*/ 191 h 257"/>
                  <a:gd name="T36" fmla="*/ 19 w 722"/>
                  <a:gd name="T37" fmla="*/ 197 h 257"/>
                  <a:gd name="T38" fmla="*/ 21 w 722"/>
                  <a:gd name="T39" fmla="*/ 210 h 257"/>
                  <a:gd name="T40" fmla="*/ 11 w 722"/>
                  <a:gd name="T41" fmla="*/ 208 h 257"/>
                  <a:gd name="T42" fmla="*/ 15 w 722"/>
                  <a:gd name="T43" fmla="*/ 214 h 257"/>
                  <a:gd name="T44" fmla="*/ 19 w 722"/>
                  <a:gd name="T45" fmla="*/ 240 h 257"/>
                  <a:gd name="T46" fmla="*/ 11 w 722"/>
                  <a:gd name="T47" fmla="*/ 244 h 257"/>
                  <a:gd name="T48" fmla="*/ 0 w 722"/>
                  <a:gd name="T49" fmla="*/ 255 h 257"/>
                  <a:gd name="T50" fmla="*/ 121 w 722"/>
                  <a:gd name="T51" fmla="*/ 248 h 257"/>
                  <a:gd name="T52" fmla="*/ 184 w 722"/>
                  <a:gd name="T53" fmla="*/ 242 h 257"/>
                  <a:gd name="T54" fmla="*/ 310 w 722"/>
                  <a:gd name="T55" fmla="*/ 231 h 257"/>
                  <a:gd name="T56" fmla="*/ 485 w 722"/>
                  <a:gd name="T57" fmla="*/ 208 h 257"/>
                  <a:gd name="T58" fmla="*/ 521 w 722"/>
                  <a:gd name="T59" fmla="*/ 178 h 257"/>
                  <a:gd name="T60" fmla="*/ 540 w 722"/>
                  <a:gd name="T61" fmla="*/ 169 h 257"/>
                  <a:gd name="T62" fmla="*/ 543 w 722"/>
                  <a:gd name="T63" fmla="*/ 152 h 257"/>
                  <a:gd name="T64" fmla="*/ 564 w 722"/>
                  <a:gd name="T65" fmla="*/ 137 h 257"/>
                  <a:gd name="T66" fmla="*/ 583 w 722"/>
                  <a:gd name="T67" fmla="*/ 133 h 257"/>
                  <a:gd name="T68" fmla="*/ 617 w 722"/>
                  <a:gd name="T69" fmla="*/ 105 h 257"/>
                  <a:gd name="T70" fmla="*/ 626 w 722"/>
                  <a:gd name="T71" fmla="*/ 99 h 257"/>
                  <a:gd name="T72" fmla="*/ 637 w 722"/>
                  <a:gd name="T73" fmla="*/ 86 h 257"/>
                  <a:gd name="T74" fmla="*/ 641 w 722"/>
                  <a:gd name="T75" fmla="*/ 77 h 257"/>
                  <a:gd name="T76" fmla="*/ 654 w 722"/>
                  <a:gd name="T77" fmla="*/ 79 h 257"/>
                  <a:gd name="T78" fmla="*/ 666 w 722"/>
                  <a:gd name="T79" fmla="*/ 71 h 257"/>
                  <a:gd name="T80" fmla="*/ 675 w 722"/>
                  <a:gd name="T81" fmla="*/ 60 h 257"/>
                  <a:gd name="T82" fmla="*/ 694 w 722"/>
                  <a:gd name="T83" fmla="*/ 60 h 257"/>
                  <a:gd name="T84" fmla="*/ 705 w 722"/>
                  <a:gd name="T85" fmla="*/ 37 h 257"/>
                  <a:gd name="T86" fmla="*/ 718 w 722"/>
                  <a:gd name="T87" fmla="*/ 28 h 257"/>
                  <a:gd name="T88" fmla="*/ 720 w 722"/>
                  <a:gd name="T89" fmla="*/ 9 h 257"/>
                  <a:gd name="T90" fmla="*/ 713 w 722"/>
                  <a:gd name="T91" fmla="*/ 0 h 257"/>
                  <a:gd name="T92" fmla="*/ 651 w 722"/>
                  <a:gd name="T93" fmla="*/ 11 h 257"/>
                  <a:gd name="T94" fmla="*/ 579 w 722"/>
                  <a:gd name="T95" fmla="*/ 20 h 257"/>
                  <a:gd name="T96" fmla="*/ 543 w 722"/>
                  <a:gd name="T97" fmla="*/ 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2" h="257">
                    <a:moveTo>
                      <a:pt x="513" y="30"/>
                    </a:moveTo>
                    <a:lnTo>
                      <a:pt x="487" y="33"/>
                    </a:lnTo>
                    <a:lnTo>
                      <a:pt x="459" y="37"/>
                    </a:lnTo>
                    <a:lnTo>
                      <a:pt x="421" y="39"/>
                    </a:lnTo>
                    <a:lnTo>
                      <a:pt x="397" y="43"/>
                    </a:lnTo>
                    <a:lnTo>
                      <a:pt x="355" y="47"/>
                    </a:lnTo>
                    <a:lnTo>
                      <a:pt x="314" y="49"/>
                    </a:lnTo>
                    <a:lnTo>
                      <a:pt x="271" y="54"/>
                    </a:lnTo>
                    <a:lnTo>
                      <a:pt x="235" y="58"/>
                    </a:lnTo>
                    <a:lnTo>
                      <a:pt x="199" y="62"/>
                    </a:lnTo>
                    <a:lnTo>
                      <a:pt x="192" y="60"/>
                    </a:lnTo>
                    <a:lnTo>
                      <a:pt x="177" y="60"/>
                    </a:lnTo>
                    <a:lnTo>
                      <a:pt x="183" y="73"/>
                    </a:lnTo>
                    <a:lnTo>
                      <a:pt x="183" y="80"/>
                    </a:lnTo>
                    <a:lnTo>
                      <a:pt x="64" y="90"/>
                    </a:lnTo>
                    <a:lnTo>
                      <a:pt x="58" y="96"/>
                    </a:lnTo>
                    <a:lnTo>
                      <a:pt x="58" y="90"/>
                    </a:lnTo>
                    <a:lnTo>
                      <a:pt x="53" y="90"/>
                    </a:lnTo>
                    <a:lnTo>
                      <a:pt x="55" y="97"/>
                    </a:lnTo>
                    <a:lnTo>
                      <a:pt x="57" y="105"/>
                    </a:lnTo>
                    <a:lnTo>
                      <a:pt x="49" y="107"/>
                    </a:lnTo>
                    <a:lnTo>
                      <a:pt x="53" y="114"/>
                    </a:lnTo>
                    <a:lnTo>
                      <a:pt x="45" y="122"/>
                    </a:lnTo>
                    <a:lnTo>
                      <a:pt x="51" y="127"/>
                    </a:lnTo>
                    <a:lnTo>
                      <a:pt x="47" y="135"/>
                    </a:lnTo>
                    <a:lnTo>
                      <a:pt x="43" y="146"/>
                    </a:lnTo>
                    <a:lnTo>
                      <a:pt x="45" y="150"/>
                    </a:lnTo>
                    <a:lnTo>
                      <a:pt x="47" y="156"/>
                    </a:lnTo>
                    <a:lnTo>
                      <a:pt x="40" y="159"/>
                    </a:lnTo>
                    <a:lnTo>
                      <a:pt x="43" y="165"/>
                    </a:lnTo>
                    <a:lnTo>
                      <a:pt x="36" y="171"/>
                    </a:lnTo>
                    <a:lnTo>
                      <a:pt x="30" y="174"/>
                    </a:lnTo>
                    <a:lnTo>
                      <a:pt x="27" y="178"/>
                    </a:lnTo>
                    <a:lnTo>
                      <a:pt x="27" y="180"/>
                    </a:lnTo>
                    <a:lnTo>
                      <a:pt x="32" y="186"/>
                    </a:lnTo>
                    <a:lnTo>
                      <a:pt x="27" y="191"/>
                    </a:lnTo>
                    <a:lnTo>
                      <a:pt x="23" y="195"/>
                    </a:lnTo>
                    <a:lnTo>
                      <a:pt x="19" y="197"/>
                    </a:lnTo>
                    <a:lnTo>
                      <a:pt x="23" y="205"/>
                    </a:lnTo>
                    <a:lnTo>
                      <a:pt x="21" y="210"/>
                    </a:lnTo>
                    <a:lnTo>
                      <a:pt x="17" y="206"/>
                    </a:lnTo>
                    <a:lnTo>
                      <a:pt x="11" y="208"/>
                    </a:lnTo>
                    <a:lnTo>
                      <a:pt x="10" y="216"/>
                    </a:lnTo>
                    <a:lnTo>
                      <a:pt x="15" y="214"/>
                    </a:lnTo>
                    <a:lnTo>
                      <a:pt x="15" y="221"/>
                    </a:lnTo>
                    <a:lnTo>
                      <a:pt x="19" y="240"/>
                    </a:lnTo>
                    <a:lnTo>
                      <a:pt x="17" y="242"/>
                    </a:lnTo>
                    <a:lnTo>
                      <a:pt x="11" y="244"/>
                    </a:lnTo>
                    <a:lnTo>
                      <a:pt x="8" y="252"/>
                    </a:lnTo>
                    <a:lnTo>
                      <a:pt x="0" y="255"/>
                    </a:lnTo>
                    <a:lnTo>
                      <a:pt x="0" y="257"/>
                    </a:lnTo>
                    <a:lnTo>
                      <a:pt x="121" y="248"/>
                    </a:lnTo>
                    <a:lnTo>
                      <a:pt x="184" y="242"/>
                    </a:lnTo>
                    <a:lnTo>
                      <a:pt x="184" y="242"/>
                    </a:lnTo>
                    <a:lnTo>
                      <a:pt x="184" y="240"/>
                    </a:lnTo>
                    <a:lnTo>
                      <a:pt x="310" y="231"/>
                    </a:lnTo>
                    <a:lnTo>
                      <a:pt x="408" y="220"/>
                    </a:lnTo>
                    <a:lnTo>
                      <a:pt x="485" y="208"/>
                    </a:lnTo>
                    <a:lnTo>
                      <a:pt x="521" y="206"/>
                    </a:lnTo>
                    <a:lnTo>
                      <a:pt x="521" y="178"/>
                    </a:lnTo>
                    <a:lnTo>
                      <a:pt x="534" y="174"/>
                    </a:lnTo>
                    <a:lnTo>
                      <a:pt x="540" y="169"/>
                    </a:lnTo>
                    <a:lnTo>
                      <a:pt x="542" y="159"/>
                    </a:lnTo>
                    <a:lnTo>
                      <a:pt x="543" y="152"/>
                    </a:lnTo>
                    <a:lnTo>
                      <a:pt x="549" y="144"/>
                    </a:lnTo>
                    <a:lnTo>
                      <a:pt x="564" y="137"/>
                    </a:lnTo>
                    <a:lnTo>
                      <a:pt x="577" y="137"/>
                    </a:lnTo>
                    <a:lnTo>
                      <a:pt x="583" y="133"/>
                    </a:lnTo>
                    <a:lnTo>
                      <a:pt x="604" y="114"/>
                    </a:lnTo>
                    <a:lnTo>
                      <a:pt x="617" y="105"/>
                    </a:lnTo>
                    <a:lnTo>
                      <a:pt x="622" y="105"/>
                    </a:lnTo>
                    <a:lnTo>
                      <a:pt x="626" y="99"/>
                    </a:lnTo>
                    <a:lnTo>
                      <a:pt x="630" y="84"/>
                    </a:lnTo>
                    <a:lnTo>
                      <a:pt x="637" y="86"/>
                    </a:lnTo>
                    <a:lnTo>
                      <a:pt x="637" y="80"/>
                    </a:lnTo>
                    <a:lnTo>
                      <a:pt x="641" y="77"/>
                    </a:lnTo>
                    <a:lnTo>
                      <a:pt x="647" y="73"/>
                    </a:lnTo>
                    <a:lnTo>
                      <a:pt x="654" y="79"/>
                    </a:lnTo>
                    <a:lnTo>
                      <a:pt x="658" y="79"/>
                    </a:lnTo>
                    <a:lnTo>
                      <a:pt x="666" y="71"/>
                    </a:lnTo>
                    <a:lnTo>
                      <a:pt x="668" y="65"/>
                    </a:lnTo>
                    <a:lnTo>
                      <a:pt x="675" y="60"/>
                    </a:lnTo>
                    <a:lnTo>
                      <a:pt x="688" y="54"/>
                    </a:lnTo>
                    <a:lnTo>
                      <a:pt x="694" y="60"/>
                    </a:lnTo>
                    <a:lnTo>
                      <a:pt x="699" y="52"/>
                    </a:lnTo>
                    <a:lnTo>
                      <a:pt x="705" y="37"/>
                    </a:lnTo>
                    <a:lnTo>
                      <a:pt x="711" y="32"/>
                    </a:lnTo>
                    <a:lnTo>
                      <a:pt x="718" y="28"/>
                    </a:lnTo>
                    <a:lnTo>
                      <a:pt x="720" y="17"/>
                    </a:lnTo>
                    <a:lnTo>
                      <a:pt x="720" y="9"/>
                    </a:lnTo>
                    <a:lnTo>
                      <a:pt x="722" y="0"/>
                    </a:lnTo>
                    <a:lnTo>
                      <a:pt x="713" y="0"/>
                    </a:lnTo>
                    <a:lnTo>
                      <a:pt x="686" y="7"/>
                    </a:lnTo>
                    <a:lnTo>
                      <a:pt x="651" y="11"/>
                    </a:lnTo>
                    <a:lnTo>
                      <a:pt x="594" y="20"/>
                    </a:lnTo>
                    <a:lnTo>
                      <a:pt x="579" y="20"/>
                    </a:lnTo>
                    <a:lnTo>
                      <a:pt x="553" y="24"/>
                    </a:lnTo>
                    <a:lnTo>
                      <a:pt x="543" y="28"/>
                    </a:lnTo>
                    <a:lnTo>
                      <a:pt x="513" y="3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 name="Freeform 85">
                <a:extLst>
                  <a:ext uri="{FF2B5EF4-FFF2-40B4-BE49-F238E27FC236}">
                    <a16:creationId xmlns:a16="http://schemas.microsoft.com/office/drawing/2014/main" id="{179A279A-3FEA-F041-835E-A1249F794940}"/>
                  </a:ext>
                </a:extLst>
              </p:cNvPr>
              <p:cNvSpPr>
                <a:spLocks/>
              </p:cNvSpPr>
              <p:nvPr/>
            </p:nvSpPr>
            <p:spPr bwMode="auto">
              <a:xfrm>
                <a:off x="5632423" y="3291678"/>
                <a:ext cx="7193" cy="1044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 name="Freeform 86">
                <a:extLst>
                  <a:ext uri="{FF2B5EF4-FFF2-40B4-BE49-F238E27FC236}">
                    <a16:creationId xmlns:a16="http://schemas.microsoft.com/office/drawing/2014/main" id="{AFC19F47-A374-144A-B3F6-8C75FD50B36D}"/>
                  </a:ext>
                </a:extLst>
              </p:cNvPr>
              <p:cNvSpPr>
                <a:spLocks/>
              </p:cNvSpPr>
              <p:nvPr/>
            </p:nvSpPr>
            <p:spPr bwMode="auto">
              <a:xfrm>
                <a:off x="5632423" y="3291678"/>
                <a:ext cx="7193" cy="1044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 name="Freeform 87">
                <a:extLst>
                  <a:ext uri="{FF2B5EF4-FFF2-40B4-BE49-F238E27FC236}">
                    <a16:creationId xmlns:a16="http://schemas.microsoft.com/office/drawing/2014/main" id="{A064154D-F9BA-5B41-BA4F-34EA689E5D5F}"/>
                  </a:ext>
                </a:extLst>
              </p:cNvPr>
              <p:cNvSpPr>
                <a:spLocks/>
              </p:cNvSpPr>
              <p:nvPr/>
            </p:nvSpPr>
            <p:spPr bwMode="auto">
              <a:xfrm>
                <a:off x="5648249" y="2877725"/>
                <a:ext cx="887731" cy="424401"/>
              </a:xfrm>
              <a:custGeom>
                <a:avLst/>
                <a:gdLst>
                  <a:gd name="T0" fmla="*/ 568 w 617"/>
                  <a:gd name="T1" fmla="*/ 103 h 325"/>
                  <a:gd name="T2" fmla="*/ 555 w 617"/>
                  <a:gd name="T3" fmla="*/ 67 h 325"/>
                  <a:gd name="T4" fmla="*/ 551 w 617"/>
                  <a:gd name="T5" fmla="*/ 52 h 325"/>
                  <a:gd name="T6" fmla="*/ 532 w 617"/>
                  <a:gd name="T7" fmla="*/ 39 h 325"/>
                  <a:gd name="T8" fmla="*/ 513 w 617"/>
                  <a:gd name="T9" fmla="*/ 24 h 325"/>
                  <a:gd name="T10" fmla="*/ 495 w 617"/>
                  <a:gd name="T11" fmla="*/ 37 h 325"/>
                  <a:gd name="T12" fmla="*/ 472 w 617"/>
                  <a:gd name="T13" fmla="*/ 34 h 325"/>
                  <a:gd name="T14" fmla="*/ 455 w 617"/>
                  <a:gd name="T15" fmla="*/ 41 h 325"/>
                  <a:gd name="T16" fmla="*/ 423 w 617"/>
                  <a:gd name="T17" fmla="*/ 32 h 325"/>
                  <a:gd name="T18" fmla="*/ 401 w 617"/>
                  <a:gd name="T19" fmla="*/ 9 h 325"/>
                  <a:gd name="T20" fmla="*/ 367 w 617"/>
                  <a:gd name="T21" fmla="*/ 0 h 325"/>
                  <a:gd name="T22" fmla="*/ 357 w 617"/>
                  <a:gd name="T23" fmla="*/ 17 h 325"/>
                  <a:gd name="T24" fmla="*/ 361 w 617"/>
                  <a:gd name="T25" fmla="*/ 37 h 325"/>
                  <a:gd name="T26" fmla="*/ 325 w 617"/>
                  <a:gd name="T27" fmla="*/ 47 h 325"/>
                  <a:gd name="T28" fmla="*/ 312 w 617"/>
                  <a:gd name="T29" fmla="*/ 58 h 325"/>
                  <a:gd name="T30" fmla="*/ 308 w 617"/>
                  <a:gd name="T31" fmla="*/ 81 h 325"/>
                  <a:gd name="T32" fmla="*/ 291 w 617"/>
                  <a:gd name="T33" fmla="*/ 103 h 325"/>
                  <a:gd name="T34" fmla="*/ 280 w 617"/>
                  <a:gd name="T35" fmla="*/ 124 h 325"/>
                  <a:gd name="T36" fmla="*/ 260 w 617"/>
                  <a:gd name="T37" fmla="*/ 133 h 325"/>
                  <a:gd name="T38" fmla="*/ 239 w 617"/>
                  <a:gd name="T39" fmla="*/ 118 h 325"/>
                  <a:gd name="T40" fmla="*/ 229 w 617"/>
                  <a:gd name="T41" fmla="*/ 135 h 325"/>
                  <a:gd name="T42" fmla="*/ 224 w 617"/>
                  <a:gd name="T43" fmla="*/ 156 h 325"/>
                  <a:gd name="T44" fmla="*/ 205 w 617"/>
                  <a:gd name="T45" fmla="*/ 143 h 325"/>
                  <a:gd name="T46" fmla="*/ 188 w 617"/>
                  <a:gd name="T47" fmla="*/ 158 h 325"/>
                  <a:gd name="T48" fmla="*/ 177 w 617"/>
                  <a:gd name="T49" fmla="*/ 161 h 325"/>
                  <a:gd name="T50" fmla="*/ 139 w 617"/>
                  <a:gd name="T51" fmla="*/ 158 h 325"/>
                  <a:gd name="T52" fmla="*/ 134 w 617"/>
                  <a:gd name="T53" fmla="*/ 159 h 325"/>
                  <a:gd name="T54" fmla="*/ 117 w 617"/>
                  <a:gd name="T55" fmla="*/ 169 h 325"/>
                  <a:gd name="T56" fmla="*/ 105 w 617"/>
                  <a:gd name="T57" fmla="*/ 176 h 325"/>
                  <a:gd name="T58" fmla="*/ 100 w 617"/>
                  <a:gd name="T59" fmla="*/ 197 h 325"/>
                  <a:gd name="T60" fmla="*/ 87 w 617"/>
                  <a:gd name="T61" fmla="*/ 214 h 325"/>
                  <a:gd name="T62" fmla="*/ 70 w 617"/>
                  <a:gd name="T63" fmla="*/ 229 h 325"/>
                  <a:gd name="T64" fmla="*/ 79 w 617"/>
                  <a:gd name="T65" fmla="*/ 248 h 325"/>
                  <a:gd name="T66" fmla="*/ 62 w 617"/>
                  <a:gd name="T67" fmla="*/ 252 h 325"/>
                  <a:gd name="T68" fmla="*/ 34 w 617"/>
                  <a:gd name="T69" fmla="*/ 244 h 325"/>
                  <a:gd name="T70" fmla="*/ 17 w 617"/>
                  <a:gd name="T71" fmla="*/ 267 h 325"/>
                  <a:gd name="T72" fmla="*/ 21 w 617"/>
                  <a:gd name="T73" fmla="*/ 284 h 325"/>
                  <a:gd name="T74" fmla="*/ 21 w 617"/>
                  <a:gd name="T75" fmla="*/ 306 h 325"/>
                  <a:gd name="T76" fmla="*/ 2 w 617"/>
                  <a:gd name="T77" fmla="*/ 315 h 325"/>
                  <a:gd name="T78" fmla="*/ 119 w 617"/>
                  <a:gd name="T79" fmla="*/ 308 h 325"/>
                  <a:gd name="T80" fmla="*/ 135 w 617"/>
                  <a:gd name="T81" fmla="*/ 297 h 325"/>
                  <a:gd name="T82" fmla="*/ 250 w 617"/>
                  <a:gd name="T83" fmla="*/ 284 h 325"/>
                  <a:gd name="T84" fmla="*/ 357 w 617"/>
                  <a:gd name="T85" fmla="*/ 274 h 325"/>
                  <a:gd name="T86" fmla="*/ 449 w 617"/>
                  <a:gd name="T87" fmla="*/ 265 h 325"/>
                  <a:gd name="T88" fmla="*/ 502 w 617"/>
                  <a:gd name="T89" fmla="*/ 252 h 325"/>
                  <a:gd name="T90" fmla="*/ 532 w 617"/>
                  <a:gd name="T91" fmla="*/ 237 h 325"/>
                  <a:gd name="T92" fmla="*/ 547 w 617"/>
                  <a:gd name="T93" fmla="*/ 221 h 325"/>
                  <a:gd name="T94" fmla="*/ 562 w 617"/>
                  <a:gd name="T95" fmla="*/ 203 h 325"/>
                  <a:gd name="T96" fmla="*/ 590 w 617"/>
                  <a:gd name="T97" fmla="*/ 171 h 325"/>
                  <a:gd name="T98" fmla="*/ 588 w 617"/>
                  <a:gd name="T99" fmla="*/ 12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325">
                    <a:moveTo>
                      <a:pt x="588" y="128"/>
                    </a:moveTo>
                    <a:lnTo>
                      <a:pt x="575" y="109"/>
                    </a:lnTo>
                    <a:lnTo>
                      <a:pt x="568" y="103"/>
                    </a:lnTo>
                    <a:lnTo>
                      <a:pt x="566" y="96"/>
                    </a:lnTo>
                    <a:lnTo>
                      <a:pt x="551" y="81"/>
                    </a:lnTo>
                    <a:lnTo>
                      <a:pt x="555" y="67"/>
                    </a:lnTo>
                    <a:lnTo>
                      <a:pt x="555" y="60"/>
                    </a:lnTo>
                    <a:lnTo>
                      <a:pt x="551" y="58"/>
                    </a:lnTo>
                    <a:lnTo>
                      <a:pt x="551" y="52"/>
                    </a:lnTo>
                    <a:lnTo>
                      <a:pt x="545" y="47"/>
                    </a:lnTo>
                    <a:lnTo>
                      <a:pt x="540" y="39"/>
                    </a:lnTo>
                    <a:lnTo>
                      <a:pt x="532" y="39"/>
                    </a:lnTo>
                    <a:lnTo>
                      <a:pt x="526" y="34"/>
                    </a:lnTo>
                    <a:lnTo>
                      <a:pt x="521" y="20"/>
                    </a:lnTo>
                    <a:lnTo>
                      <a:pt x="513" y="24"/>
                    </a:lnTo>
                    <a:lnTo>
                      <a:pt x="506" y="32"/>
                    </a:lnTo>
                    <a:lnTo>
                      <a:pt x="502" y="37"/>
                    </a:lnTo>
                    <a:lnTo>
                      <a:pt x="495" y="37"/>
                    </a:lnTo>
                    <a:lnTo>
                      <a:pt x="489" y="41"/>
                    </a:lnTo>
                    <a:lnTo>
                      <a:pt x="481" y="35"/>
                    </a:lnTo>
                    <a:lnTo>
                      <a:pt x="472" y="34"/>
                    </a:lnTo>
                    <a:lnTo>
                      <a:pt x="466" y="35"/>
                    </a:lnTo>
                    <a:lnTo>
                      <a:pt x="461" y="41"/>
                    </a:lnTo>
                    <a:lnTo>
                      <a:pt x="455" y="41"/>
                    </a:lnTo>
                    <a:lnTo>
                      <a:pt x="440" y="32"/>
                    </a:lnTo>
                    <a:lnTo>
                      <a:pt x="436" y="30"/>
                    </a:lnTo>
                    <a:lnTo>
                      <a:pt x="423" y="32"/>
                    </a:lnTo>
                    <a:lnTo>
                      <a:pt x="416" y="30"/>
                    </a:lnTo>
                    <a:lnTo>
                      <a:pt x="404" y="17"/>
                    </a:lnTo>
                    <a:lnTo>
                      <a:pt x="401" y="9"/>
                    </a:lnTo>
                    <a:lnTo>
                      <a:pt x="384" y="2"/>
                    </a:lnTo>
                    <a:lnTo>
                      <a:pt x="372" y="5"/>
                    </a:lnTo>
                    <a:lnTo>
                      <a:pt x="367" y="0"/>
                    </a:lnTo>
                    <a:lnTo>
                      <a:pt x="357" y="5"/>
                    </a:lnTo>
                    <a:lnTo>
                      <a:pt x="354" y="9"/>
                    </a:lnTo>
                    <a:lnTo>
                      <a:pt x="357" y="17"/>
                    </a:lnTo>
                    <a:lnTo>
                      <a:pt x="355" y="24"/>
                    </a:lnTo>
                    <a:lnTo>
                      <a:pt x="363" y="32"/>
                    </a:lnTo>
                    <a:lnTo>
                      <a:pt x="361" y="37"/>
                    </a:lnTo>
                    <a:lnTo>
                      <a:pt x="346" y="41"/>
                    </a:lnTo>
                    <a:lnTo>
                      <a:pt x="333" y="52"/>
                    </a:lnTo>
                    <a:lnTo>
                      <a:pt x="325" y="47"/>
                    </a:lnTo>
                    <a:lnTo>
                      <a:pt x="318" y="50"/>
                    </a:lnTo>
                    <a:lnTo>
                      <a:pt x="312" y="50"/>
                    </a:lnTo>
                    <a:lnTo>
                      <a:pt x="312" y="58"/>
                    </a:lnTo>
                    <a:lnTo>
                      <a:pt x="316" y="65"/>
                    </a:lnTo>
                    <a:lnTo>
                      <a:pt x="312" y="73"/>
                    </a:lnTo>
                    <a:lnTo>
                      <a:pt x="308" y="81"/>
                    </a:lnTo>
                    <a:lnTo>
                      <a:pt x="301" y="84"/>
                    </a:lnTo>
                    <a:lnTo>
                      <a:pt x="299" y="97"/>
                    </a:lnTo>
                    <a:lnTo>
                      <a:pt x="291" y="103"/>
                    </a:lnTo>
                    <a:lnTo>
                      <a:pt x="284" y="103"/>
                    </a:lnTo>
                    <a:lnTo>
                      <a:pt x="280" y="116"/>
                    </a:lnTo>
                    <a:lnTo>
                      <a:pt x="280" y="124"/>
                    </a:lnTo>
                    <a:lnTo>
                      <a:pt x="278" y="131"/>
                    </a:lnTo>
                    <a:lnTo>
                      <a:pt x="273" y="135"/>
                    </a:lnTo>
                    <a:lnTo>
                      <a:pt x="260" y="133"/>
                    </a:lnTo>
                    <a:lnTo>
                      <a:pt x="252" y="131"/>
                    </a:lnTo>
                    <a:lnTo>
                      <a:pt x="246" y="120"/>
                    </a:lnTo>
                    <a:lnTo>
                      <a:pt x="239" y="118"/>
                    </a:lnTo>
                    <a:lnTo>
                      <a:pt x="243" y="124"/>
                    </a:lnTo>
                    <a:lnTo>
                      <a:pt x="235" y="129"/>
                    </a:lnTo>
                    <a:lnTo>
                      <a:pt x="229" y="135"/>
                    </a:lnTo>
                    <a:lnTo>
                      <a:pt x="231" y="143"/>
                    </a:lnTo>
                    <a:lnTo>
                      <a:pt x="226" y="150"/>
                    </a:lnTo>
                    <a:lnTo>
                      <a:pt x="224" y="156"/>
                    </a:lnTo>
                    <a:lnTo>
                      <a:pt x="216" y="152"/>
                    </a:lnTo>
                    <a:lnTo>
                      <a:pt x="211" y="150"/>
                    </a:lnTo>
                    <a:lnTo>
                      <a:pt x="205" y="143"/>
                    </a:lnTo>
                    <a:lnTo>
                      <a:pt x="199" y="148"/>
                    </a:lnTo>
                    <a:lnTo>
                      <a:pt x="192" y="152"/>
                    </a:lnTo>
                    <a:lnTo>
                      <a:pt x="188" y="158"/>
                    </a:lnTo>
                    <a:lnTo>
                      <a:pt x="188" y="161"/>
                    </a:lnTo>
                    <a:lnTo>
                      <a:pt x="184" y="167"/>
                    </a:lnTo>
                    <a:lnTo>
                      <a:pt x="177" y="161"/>
                    </a:lnTo>
                    <a:lnTo>
                      <a:pt x="156" y="154"/>
                    </a:lnTo>
                    <a:lnTo>
                      <a:pt x="149" y="158"/>
                    </a:lnTo>
                    <a:lnTo>
                      <a:pt x="139" y="158"/>
                    </a:lnTo>
                    <a:lnTo>
                      <a:pt x="143" y="165"/>
                    </a:lnTo>
                    <a:lnTo>
                      <a:pt x="135" y="167"/>
                    </a:lnTo>
                    <a:lnTo>
                      <a:pt x="134" y="159"/>
                    </a:lnTo>
                    <a:lnTo>
                      <a:pt x="128" y="163"/>
                    </a:lnTo>
                    <a:lnTo>
                      <a:pt x="113" y="161"/>
                    </a:lnTo>
                    <a:lnTo>
                      <a:pt x="117" y="169"/>
                    </a:lnTo>
                    <a:lnTo>
                      <a:pt x="113" y="175"/>
                    </a:lnTo>
                    <a:lnTo>
                      <a:pt x="105" y="175"/>
                    </a:lnTo>
                    <a:lnTo>
                      <a:pt x="105" y="176"/>
                    </a:lnTo>
                    <a:lnTo>
                      <a:pt x="102" y="184"/>
                    </a:lnTo>
                    <a:lnTo>
                      <a:pt x="98" y="190"/>
                    </a:lnTo>
                    <a:lnTo>
                      <a:pt x="100" y="197"/>
                    </a:lnTo>
                    <a:lnTo>
                      <a:pt x="104" y="205"/>
                    </a:lnTo>
                    <a:lnTo>
                      <a:pt x="100" y="210"/>
                    </a:lnTo>
                    <a:lnTo>
                      <a:pt x="87" y="214"/>
                    </a:lnTo>
                    <a:lnTo>
                      <a:pt x="79" y="220"/>
                    </a:lnTo>
                    <a:lnTo>
                      <a:pt x="73" y="221"/>
                    </a:lnTo>
                    <a:lnTo>
                      <a:pt x="70" y="229"/>
                    </a:lnTo>
                    <a:lnTo>
                      <a:pt x="72" y="235"/>
                    </a:lnTo>
                    <a:lnTo>
                      <a:pt x="77" y="242"/>
                    </a:lnTo>
                    <a:lnTo>
                      <a:pt x="79" y="248"/>
                    </a:lnTo>
                    <a:lnTo>
                      <a:pt x="73" y="257"/>
                    </a:lnTo>
                    <a:lnTo>
                      <a:pt x="68" y="255"/>
                    </a:lnTo>
                    <a:lnTo>
                      <a:pt x="62" y="252"/>
                    </a:lnTo>
                    <a:lnTo>
                      <a:pt x="49" y="248"/>
                    </a:lnTo>
                    <a:lnTo>
                      <a:pt x="41" y="244"/>
                    </a:lnTo>
                    <a:lnTo>
                      <a:pt x="34" y="244"/>
                    </a:lnTo>
                    <a:lnTo>
                      <a:pt x="28" y="246"/>
                    </a:lnTo>
                    <a:lnTo>
                      <a:pt x="17" y="259"/>
                    </a:lnTo>
                    <a:lnTo>
                      <a:pt x="17" y="267"/>
                    </a:lnTo>
                    <a:lnTo>
                      <a:pt x="21" y="270"/>
                    </a:lnTo>
                    <a:lnTo>
                      <a:pt x="23" y="276"/>
                    </a:lnTo>
                    <a:lnTo>
                      <a:pt x="21" y="284"/>
                    </a:lnTo>
                    <a:lnTo>
                      <a:pt x="23" y="293"/>
                    </a:lnTo>
                    <a:lnTo>
                      <a:pt x="17" y="299"/>
                    </a:lnTo>
                    <a:lnTo>
                      <a:pt x="21" y="306"/>
                    </a:lnTo>
                    <a:lnTo>
                      <a:pt x="17" y="315"/>
                    </a:lnTo>
                    <a:lnTo>
                      <a:pt x="10" y="314"/>
                    </a:lnTo>
                    <a:lnTo>
                      <a:pt x="2" y="315"/>
                    </a:lnTo>
                    <a:lnTo>
                      <a:pt x="0" y="325"/>
                    </a:lnTo>
                    <a:lnTo>
                      <a:pt x="119" y="315"/>
                    </a:lnTo>
                    <a:lnTo>
                      <a:pt x="119" y="308"/>
                    </a:lnTo>
                    <a:lnTo>
                      <a:pt x="113" y="295"/>
                    </a:lnTo>
                    <a:lnTo>
                      <a:pt x="128" y="295"/>
                    </a:lnTo>
                    <a:lnTo>
                      <a:pt x="135" y="297"/>
                    </a:lnTo>
                    <a:lnTo>
                      <a:pt x="171" y="293"/>
                    </a:lnTo>
                    <a:lnTo>
                      <a:pt x="207" y="289"/>
                    </a:lnTo>
                    <a:lnTo>
                      <a:pt x="250" y="284"/>
                    </a:lnTo>
                    <a:lnTo>
                      <a:pt x="291" y="282"/>
                    </a:lnTo>
                    <a:lnTo>
                      <a:pt x="333" y="278"/>
                    </a:lnTo>
                    <a:lnTo>
                      <a:pt x="357" y="274"/>
                    </a:lnTo>
                    <a:lnTo>
                      <a:pt x="395" y="272"/>
                    </a:lnTo>
                    <a:lnTo>
                      <a:pt x="423" y="268"/>
                    </a:lnTo>
                    <a:lnTo>
                      <a:pt x="449" y="265"/>
                    </a:lnTo>
                    <a:lnTo>
                      <a:pt x="479" y="263"/>
                    </a:lnTo>
                    <a:lnTo>
                      <a:pt x="489" y="259"/>
                    </a:lnTo>
                    <a:lnTo>
                      <a:pt x="502" y="252"/>
                    </a:lnTo>
                    <a:lnTo>
                      <a:pt x="510" y="250"/>
                    </a:lnTo>
                    <a:lnTo>
                      <a:pt x="517" y="244"/>
                    </a:lnTo>
                    <a:lnTo>
                      <a:pt x="532" y="237"/>
                    </a:lnTo>
                    <a:lnTo>
                      <a:pt x="534" y="231"/>
                    </a:lnTo>
                    <a:lnTo>
                      <a:pt x="542" y="225"/>
                    </a:lnTo>
                    <a:lnTo>
                      <a:pt x="547" y="221"/>
                    </a:lnTo>
                    <a:lnTo>
                      <a:pt x="553" y="214"/>
                    </a:lnTo>
                    <a:lnTo>
                      <a:pt x="553" y="208"/>
                    </a:lnTo>
                    <a:lnTo>
                      <a:pt x="562" y="203"/>
                    </a:lnTo>
                    <a:lnTo>
                      <a:pt x="562" y="195"/>
                    </a:lnTo>
                    <a:lnTo>
                      <a:pt x="566" y="188"/>
                    </a:lnTo>
                    <a:lnTo>
                      <a:pt x="590" y="171"/>
                    </a:lnTo>
                    <a:lnTo>
                      <a:pt x="617" y="139"/>
                    </a:lnTo>
                    <a:lnTo>
                      <a:pt x="604" y="139"/>
                    </a:lnTo>
                    <a:lnTo>
                      <a:pt x="588" y="12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0" name="Freeform 88">
                <a:extLst>
                  <a:ext uri="{FF2B5EF4-FFF2-40B4-BE49-F238E27FC236}">
                    <a16:creationId xmlns:a16="http://schemas.microsoft.com/office/drawing/2014/main" id="{582FC5FB-9DE6-5947-9030-3FAEB6EF40E6}"/>
                  </a:ext>
                </a:extLst>
              </p:cNvPr>
              <p:cNvSpPr>
                <a:spLocks/>
              </p:cNvSpPr>
              <p:nvPr/>
            </p:nvSpPr>
            <p:spPr bwMode="auto">
              <a:xfrm>
                <a:off x="5764791" y="2041980"/>
                <a:ext cx="40286" cy="69210"/>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 name="Freeform 89">
                <a:extLst>
                  <a:ext uri="{FF2B5EF4-FFF2-40B4-BE49-F238E27FC236}">
                    <a16:creationId xmlns:a16="http://schemas.microsoft.com/office/drawing/2014/main" id="{68259AA1-876A-E444-9495-A8E51A3C915E}"/>
                  </a:ext>
                </a:extLst>
              </p:cNvPr>
              <p:cNvSpPr>
                <a:spLocks/>
              </p:cNvSpPr>
              <p:nvPr/>
            </p:nvSpPr>
            <p:spPr bwMode="auto">
              <a:xfrm>
                <a:off x="5764791" y="2041980"/>
                <a:ext cx="40286" cy="69210"/>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2" name="Freeform 90">
                <a:extLst>
                  <a:ext uri="{FF2B5EF4-FFF2-40B4-BE49-F238E27FC236}">
                    <a16:creationId xmlns:a16="http://schemas.microsoft.com/office/drawing/2014/main" id="{7F2336DD-6DF3-984B-B62C-F2300D78AC2A}"/>
                  </a:ext>
                </a:extLst>
              </p:cNvPr>
              <p:cNvSpPr>
                <a:spLocks/>
              </p:cNvSpPr>
              <p:nvPr/>
            </p:nvSpPr>
            <p:spPr bwMode="auto">
              <a:xfrm>
                <a:off x="5948956" y="1961018"/>
                <a:ext cx="10072" cy="22200"/>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3" name="Freeform 92">
                <a:extLst>
                  <a:ext uri="{FF2B5EF4-FFF2-40B4-BE49-F238E27FC236}">
                    <a16:creationId xmlns:a16="http://schemas.microsoft.com/office/drawing/2014/main" id="{CDE76CCD-56A3-AC4C-8D7F-E241D8081F8B}"/>
                  </a:ext>
                </a:extLst>
              </p:cNvPr>
              <p:cNvSpPr>
                <a:spLocks/>
              </p:cNvSpPr>
              <p:nvPr/>
            </p:nvSpPr>
            <p:spPr bwMode="auto">
              <a:xfrm>
                <a:off x="6127365" y="1890502"/>
                <a:ext cx="40286" cy="24811"/>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 name="Freeform 93">
                <a:extLst>
                  <a:ext uri="{FF2B5EF4-FFF2-40B4-BE49-F238E27FC236}">
                    <a16:creationId xmlns:a16="http://schemas.microsoft.com/office/drawing/2014/main" id="{9A7C4541-B0BE-9E4E-A492-F206499D7719}"/>
                  </a:ext>
                </a:extLst>
              </p:cNvPr>
              <p:cNvSpPr>
                <a:spLocks/>
              </p:cNvSpPr>
              <p:nvPr/>
            </p:nvSpPr>
            <p:spPr bwMode="auto">
              <a:xfrm>
                <a:off x="6127365" y="1890502"/>
                <a:ext cx="40286" cy="24811"/>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5" name="Freeform 94">
                <a:extLst>
                  <a:ext uri="{FF2B5EF4-FFF2-40B4-BE49-F238E27FC236}">
                    <a16:creationId xmlns:a16="http://schemas.microsoft.com/office/drawing/2014/main" id="{C7AA7C25-61B6-F64F-90FB-AECE1C9AD835}"/>
                  </a:ext>
                </a:extLst>
              </p:cNvPr>
              <p:cNvSpPr>
                <a:spLocks/>
              </p:cNvSpPr>
              <p:nvPr/>
            </p:nvSpPr>
            <p:spPr bwMode="auto">
              <a:xfrm>
                <a:off x="5792128" y="2512086"/>
                <a:ext cx="378400" cy="594162"/>
              </a:xfrm>
              <a:custGeom>
                <a:avLst/>
                <a:gdLst>
                  <a:gd name="T0" fmla="*/ 24 w 263"/>
                  <a:gd name="T1" fmla="*/ 289 h 455"/>
                  <a:gd name="T2" fmla="*/ 24 w 263"/>
                  <a:gd name="T3" fmla="*/ 304 h 455"/>
                  <a:gd name="T4" fmla="*/ 30 w 263"/>
                  <a:gd name="T5" fmla="*/ 319 h 455"/>
                  <a:gd name="T6" fmla="*/ 35 w 263"/>
                  <a:gd name="T7" fmla="*/ 332 h 455"/>
                  <a:gd name="T8" fmla="*/ 37 w 263"/>
                  <a:gd name="T9" fmla="*/ 355 h 455"/>
                  <a:gd name="T10" fmla="*/ 30 w 263"/>
                  <a:gd name="T11" fmla="*/ 370 h 455"/>
                  <a:gd name="T12" fmla="*/ 20 w 263"/>
                  <a:gd name="T13" fmla="*/ 391 h 455"/>
                  <a:gd name="T14" fmla="*/ 7 w 263"/>
                  <a:gd name="T15" fmla="*/ 404 h 455"/>
                  <a:gd name="T16" fmla="*/ 7 w 263"/>
                  <a:gd name="T17" fmla="*/ 411 h 455"/>
                  <a:gd name="T18" fmla="*/ 4 w 263"/>
                  <a:gd name="T19" fmla="*/ 426 h 455"/>
                  <a:gd name="T20" fmla="*/ 0 w 263"/>
                  <a:gd name="T21" fmla="*/ 447 h 455"/>
                  <a:gd name="T22" fmla="*/ 13 w 263"/>
                  <a:gd name="T23" fmla="*/ 455 h 455"/>
                  <a:gd name="T24" fmla="*/ 13 w 263"/>
                  <a:gd name="T25" fmla="*/ 441 h 455"/>
                  <a:gd name="T26" fmla="*/ 34 w 263"/>
                  <a:gd name="T27" fmla="*/ 439 h 455"/>
                  <a:gd name="T28" fmla="*/ 43 w 263"/>
                  <a:gd name="T29" fmla="*/ 445 h 455"/>
                  <a:gd name="T30" fmla="*/ 49 w 263"/>
                  <a:gd name="T31" fmla="*/ 438 h 455"/>
                  <a:gd name="T32" fmla="*/ 77 w 263"/>
                  <a:gd name="T33" fmla="*/ 441 h 455"/>
                  <a:gd name="T34" fmla="*/ 88 w 263"/>
                  <a:gd name="T35" fmla="*/ 441 h 455"/>
                  <a:gd name="T36" fmla="*/ 92 w 263"/>
                  <a:gd name="T37" fmla="*/ 432 h 455"/>
                  <a:gd name="T38" fmla="*/ 105 w 263"/>
                  <a:gd name="T39" fmla="*/ 423 h 455"/>
                  <a:gd name="T40" fmla="*/ 116 w 263"/>
                  <a:gd name="T41" fmla="*/ 432 h 455"/>
                  <a:gd name="T42" fmla="*/ 126 w 263"/>
                  <a:gd name="T43" fmla="*/ 430 h 455"/>
                  <a:gd name="T44" fmla="*/ 129 w 263"/>
                  <a:gd name="T45" fmla="*/ 415 h 455"/>
                  <a:gd name="T46" fmla="*/ 143 w 263"/>
                  <a:gd name="T47" fmla="*/ 404 h 455"/>
                  <a:gd name="T48" fmla="*/ 146 w 263"/>
                  <a:gd name="T49" fmla="*/ 400 h 455"/>
                  <a:gd name="T50" fmla="*/ 160 w 263"/>
                  <a:gd name="T51" fmla="*/ 413 h 455"/>
                  <a:gd name="T52" fmla="*/ 178 w 263"/>
                  <a:gd name="T53" fmla="*/ 411 h 455"/>
                  <a:gd name="T54" fmla="*/ 180 w 263"/>
                  <a:gd name="T55" fmla="*/ 396 h 455"/>
                  <a:gd name="T56" fmla="*/ 191 w 263"/>
                  <a:gd name="T57" fmla="*/ 383 h 455"/>
                  <a:gd name="T58" fmla="*/ 201 w 263"/>
                  <a:gd name="T59" fmla="*/ 364 h 455"/>
                  <a:gd name="T60" fmla="*/ 212 w 263"/>
                  <a:gd name="T61" fmla="*/ 353 h 455"/>
                  <a:gd name="T62" fmla="*/ 212 w 263"/>
                  <a:gd name="T63" fmla="*/ 338 h 455"/>
                  <a:gd name="T64" fmla="*/ 218 w 263"/>
                  <a:gd name="T65" fmla="*/ 330 h 455"/>
                  <a:gd name="T66" fmla="*/ 233 w 263"/>
                  <a:gd name="T67" fmla="*/ 332 h 455"/>
                  <a:gd name="T68" fmla="*/ 261 w 263"/>
                  <a:gd name="T69" fmla="*/ 317 h 455"/>
                  <a:gd name="T70" fmla="*/ 255 w 263"/>
                  <a:gd name="T71" fmla="*/ 304 h 455"/>
                  <a:gd name="T72" fmla="*/ 254 w 263"/>
                  <a:gd name="T73" fmla="*/ 289 h 455"/>
                  <a:gd name="T74" fmla="*/ 237 w 263"/>
                  <a:gd name="T75" fmla="*/ 105 h 455"/>
                  <a:gd name="T76" fmla="*/ 216 w 263"/>
                  <a:gd name="T77" fmla="*/ 0 h 455"/>
                  <a:gd name="T78" fmla="*/ 66 w 263"/>
                  <a:gd name="T79" fmla="*/ 16 h 455"/>
                  <a:gd name="T80" fmla="*/ 47 w 263"/>
                  <a:gd name="T81" fmla="*/ 28 h 455"/>
                  <a:gd name="T82" fmla="*/ 26 w 263"/>
                  <a:gd name="T83" fmla="*/ 37 h 455"/>
                  <a:gd name="T84" fmla="*/ 7 w 263"/>
                  <a:gd name="T85" fmla="*/ 28 h 455"/>
                  <a:gd name="T86" fmla="*/ 32 w 263"/>
                  <a:gd name="T87" fmla="*/ 28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455">
                    <a:moveTo>
                      <a:pt x="32" y="282"/>
                    </a:moveTo>
                    <a:lnTo>
                      <a:pt x="24" y="289"/>
                    </a:lnTo>
                    <a:lnTo>
                      <a:pt x="28" y="297"/>
                    </a:lnTo>
                    <a:lnTo>
                      <a:pt x="24" y="304"/>
                    </a:lnTo>
                    <a:lnTo>
                      <a:pt x="24" y="312"/>
                    </a:lnTo>
                    <a:lnTo>
                      <a:pt x="30" y="319"/>
                    </a:lnTo>
                    <a:lnTo>
                      <a:pt x="35" y="327"/>
                    </a:lnTo>
                    <a:lnTo>
                      <a:pt x="35" y="332"/>
                    </a:lnTo>
                    <a:lnTo>
                      <a:pt x="39" y="347"/>
                    </a:lnTo>
                    <a:lnTo>
                      <a:pt x="37" y="355"/>
                    </a:lnTo>
                    <a:lnTo>
                      <a:pt x="35" y="355"/>
                    </a:lnTo>
                    <a:lnTo>
                      <a:pt x="30" y="370"/>
                    </a:lnTo>
                    <a:lnTo>
                      <a:pt x="28" y="376"/>
                    </a:lnTo>
                    <a:lnTo>
                      <a:pt x="20" y="391"/>
                    </a:lnTo>
                    <a:lnTo>
                      <a:pt x="15" y="398"/>
                    </a:lnTo>
                    <a:lnTo>
                      <a:pt x="7" y="404"/>
                    </a:lnTo>
                    <a:lnTo>
                      <a:pt x="7" y="411"/>
                    </a:lnTo>
                    <a:lnTo>
                      <a:pt x="7" y="411"/>
                    </a:lnTo>
                    <a:lnTo>
                      <a:pt x="5" y="426"/>
                    </a:lnTo>
                    <a:lnTo>
                      <a:pt x="4" y="426"/>
                    </a:lnTo>
                    <a:lnTo>
                      <a:pt x="4" y="439"/>
                    </a:lnTo>
                    <a:lnTo>
                      <a:pt x="0" y="447"/>
                    </a:lnTo>
                    <a:lnTo>
                      <a:pt x="5" y="455"/>
                    </a:lnTo>
                    <a:lnTo>
                      <a:pt x="13" y="455"/>
                    </a:lnTo>
                    <a:lnTo>
                      <a:pt x="17" y="449"/>
                    </a:lnTo>
                    <a:lnTo>
                      <a:pt x="13" y="441"/>
                    </a:lnTo>
                    <a:lnTo>
                      <a:pt x="28" y="443"/>
                    </a:lnTo>
                    <a:lnTo>
                      <a:pt x="34" y="439"/>
                    </a:lnTo>
                    <a:lnTo>
                      <a:pt x="35" y="447"/>
                    </a:lnTo>
                    <a:lnTo>
                      <a:pt x="43" y="445"/>
                    </a:lnTo>
                    <a:lnTo>
                      <a:pt x="39" y="438"/>
                    </a:lnTo>
                    <a:lnTo>
                      <a:pt x="49" y="438"/>
                    </a:lnTo>
                    <a:lnTo>
                      <a:pt x="56" y="434"/>
                    </a:lnTo>
                    <a:lnTo>
                      <a:pt x="77" y="441"/>
                    </a:lnTo>
                    <a:lnTo>
                      <a:pt x="84" y="447"/>
                    </a:lnTo>
                    <a:lnTo>
                      <a:pt x="88" y="441"/>
                    </a:lnTo>
                    <a:lnTo>
                      <a:pt x="88" y="438"/>
                    </a:lnTo>
                    <a:lnTo>
                      <a:pt x="92" y="432"/>
                    </a:lnTo>
                    <a:lnTo>
                      <a:pt x="99" y="428"/>
                    </a:lnTo>
                    <a:lnTo>
                      <a:pt x="105" y="423"/>
                    </a:lnTo>
                    <a:lnTo>
                      <a:pt x="111" y="430"/>
                    </a:lnTo>
                    <a:lnTo>
                      <a:pt x="116" y="432"/>
                    </a:lnTo>
                    <a:lnTo>
                      <a:pt x="124" y="436"/>
                    </a:lnTo>
                    <a:lnTo>
                      <a:pt x="126" y="430"/>
                    </a:lnTo>
                    <a:lnTo>
                      <a:pt x="131" y="423"/>
                    </a:lnTo>
                    <a:lnTo>
                      <a:pt x="129" y="415"/>
                    </a:lnTo>
                    <a:lnTo>
                      <a:pt x="135" y="409"/>
                    </a:lnTo>
                    <a:lnTo>
                      <a:pt x="143" y="404"/>
                    </a:lnTo>
                    <a:lnTo>
                      <a:pt x="139" y="398"/>
                    </a:lnTo>
                    <a:lnTo>
                      <a:pt x="146" y="400"/>
                    </a:lnTo>
                    <a:lnTo>
                      <a:pt x="152" y="411"/>
                    </a:lnTo>
                    <a:lnTo>
                      <a:pt x="160" y="413"/>
                    </a:lnTo>
                    <a:lnTo>
                      <a:pt x="173" y="415"/>
                    </a:lnTo>
                    <a:lnTo>
                      <a:pt x="178" y="411"/>
                    </a:lnTo>
                    <a:lnTo>
                      <a:pt x="180" y="404"/>
                    </a:lnTo>
                    <a:lnTo>
                      <a:pt x="180" y="396"/>
                    </a:lnTo>
                    <a:lnTo>
                      <a:pt x="184" y="383"/>
                    </a:lnTo>
                    <a:lnTo>
                      <a:pt x="191" y="383"/>
                    </a:lnTo>
                    <a:lnTo>
                      <a:pt x="199" y="377"/>
                    </a:lnTo>
                    <a:lnTo>
                      <a:pt x="201" y="364"/>
                    </a:lnTo>
                    <a:lnTo>
                      <a:pt x="208" y="361"/>
                    </a:lnTo>
                    <a:lnTo>
                      <a:pt x="212" y="353"/>
                    </a:lnTo>
                    <a:lnTo>
                      <a:pt x="216" y="345"/>
                    </a:lnTo>
                    <a:lnTo>
                      <a:pt x="212" y="338"/>
                    </a:lnTo>
                    <a:lnTo>
                      <a:pt x="212" y="330"/>
                    </a:lnTo>
                    <a:lnTo>
                      <a:pt x="218" y="330"/>
                    </a:lnTo>
                    <a:lnTo>
                      <a:pt x="225" y="327"/>
                    </a:lnTo>
                    <a:lnTo>
                      <a:pt x="233" y="332"/>
                    </a:lnTo>
                    <a:lnTo>
                      <a:pt x="246" y="321"/>
                    </a:lnTo>
                    <a:lnTo>
                      <a:pt x="261" y="317"/>
                    </a:lnTo>
                    <a:lnTo>
                      <a:pt x="263" y="312"/>
                    </a:lnTo>
                    <a:lnTo>
                      <a:pt x="255" y="304"/>
                    </a:lnTo>
                    <a:lnTo>
                      <a:pt x="257" y="297"/>
                    </a:lnTo>
                    <a:lnTo>
                      <a:pt x="254" y="289"/>
                    </a:lnTo>
                    <a:lnTo>
                      <a:pt x="257" y="285"/>
                    </a:lnTo>
                    <a:lnTo>
                      <a:pt x="237" y="105"/>
                    </a:lnTo>
                    <a:lnTo>
                      <a:pt x="223" y="5"/>
                    </a:lnTo>
                    <a:lnTo>
                      <a:pt x="216" y="0"/>
                    </a:lnTo>
                    <a:lnTo>
                      <a:pt x="103" y="13"/>
                    </a:lnTo>
                    <a:lnTo>
                      <a:pt x="66" y="16"/>
                    </a:lnTo>
                    <a:lnTo>
                      <a:pt x="62" y="16"/>
                    </a:lnTo>
                    <a:lnTo>
                      <a:pt x="47" y="28"/>
                    </a:lnTo>
                    <a:lnTo>
                      <a:pt x="34" y="35"/>
                    </a:lnTo>
                    <a:lnTo>
                      <a:pt x="26" y="37"/>
                    </a:lnTo>
                    <a:lnTo>
                      <a:pt x="17" y="35"/>
                    </a:lnTo>
                    <a:lnTo>
                      <a:pt x="7" y="28"/>
                    </a:lnTo>
                    <a:lnTo>
                      <a:pt x="7" y="32"/>
                    </a:lnTo>
                    <a:lnTo>
                      <a:pt x="32" y="282"/>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56" name="Group 655">
                <a:extLst>
                  <a:ext uri="{FF2B5EF4-FFF2-40B4-BE49-F238E27FC236}">
                    <a16:creationId xmlns:a16="http://schemas.microsoft.com/office/drawing/2014/main" id="{1D25F7B3-91F7-0A4F-9298-E945763F447E}"/>
                  </a:ext>
                </a:extLst>
              </p:cNvPr>
              <p:cNvGrpSpPr/>
              <p:nvPr/>
            </p:nvGrpSpPr>
            <p:grpSpPr>
              <a:xfrm>
                <a:off x="5420921" y="1654143"/>
                <a:ext cx="933772" cy="878836"/>
                <a:chOff x="3605271" y="1643765"/>
                <a:chExt cx="623488" cy="586883"/>
              </a:xfrm>
              <a:solidFill>
                <a:schemeClr val="bg1">
                  <a:lumMod val="75000"/>
                </a:schemeClr>
              </a:solidFill>
            </p:grpSpPr>
            <p:sp>
              <p:nvSpPr>
                <p:cNvPr id="772" name="Freeform 77">
                  <a:extLst>
                    <a:ext uri="{FF2B5EF4-FFF2-40B4-BE49-F238E27FC236}">
                      <a16:creationId xmlns:a16="http://schemas.microsoft.com/office/drawing/2014/main" id="{87314098-5820-944A-AF19-A0F7840D6036}"/>
                    </a:ext>
                  </a:extLst>
                </p:cNvPr>
                <p:cNvSpPr>
                  <a:spLocks/>
                </p:cNvSpPr>
                <p:nvPr/>
              </p:nvSpPr>
              <p:spPr bwMode="auto">
                <a:xfrm>
                  <a:off x="3681166" y="1643765"/>
                  <a:ext cx="47074" cy="3662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3" name="Freeform 79">
                  <a:extLst>
                    <a:ext uri="{FF2B5EF4-FFF2-40B4-BE49-F238E27FC236}">
                      <a16:creationId xmlns:a16="http://schemas.microsoft.com/office/drawing/2014/main" id="{85E1D534-C9D6-444E-A64F-06C8E10D1C4D}"/>
                    </a:ext>
                  </a:extLst>
                </p:cNvPr>
                <p:cNvSpPr>
                  <a:spLocks/>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4" name="Freeform 82">
                  <a:extLst>
                    <a:ext uri="{FF2B5EF4-FFF2-40B4-BE49-F238E27FC236}">
                      <a16:creationId xmlns:a16="http://schemas.microsoft.com/office/drawing/2014/main" id="{E36D420B-8356-4141-B20B-8A81107DD82D}"/>
                    </a:ext>
                  </a:extLst>
                </p:cNvPr>
                <p:cNvSpPr>
                  <a:spLocks/>
                </p:cNvSpPr>
                <p:nvPr/>
              </p:nvSpPr>
              <p:spPr bwMode="auto">
                <a:xfrm>
                  <a:off x="3605271" y="1734458"/>
                  <a:ext cx="469777" cy="190105"/>
                </a:xfrm>
                <a:custGeom>
                  <a:avLst/>
                  <a:gdLst>
                    <a:gd name="T0" fmla="*/ 25 w 489"/>
                    <a:gd name="T1" fmla="*/ 101 h 218"/>
                    <a:gd name="T2" fmla="*/ 124 w 489"/>
                    <a:gd name="T3" fmla="*/ 126 h 218"/>
                    <a:gd name="T4" fmla="*/ 152 w 489"/>
                    <a:gd name="T5" fmla="*/ 128 h 218"/>
                    <a:gd name="T6" fmla="*/ 179 w 489"/>
                    <a:gd name="T7" fmla="*/ 146 h 218"/>
                    <a:gd name="T8" fmla="*/ 203 w 489"/>
                    <a:gd name="T9" fmla="*/ 158 h 218"/>
                    <a:gd name="T10" fmla="*/ 203 w 489"/>
                    <a:gd name="T11" fmla="*/ 180 h 218"/>
                    <a:gd name="T12" fmla="*/ 209 w 489"/>
                    <a:gd name="T13" fmla="*/ 190 h 218"/>
                    <a:gd name="T14" fmla="*/ 213 w 489"/>
                    <a:gd name="T15" fmla="*/ 210 h 218"/>
                    <a:gd name="T16" fmla="*/ 224 w 489"/>
                    <a:gd name="T17" fmla="*/ 218 h 218"/>
                    <a:gd name="T18" fmla="*/ 241 w 489"/>
                    <a:gd name="T19" fmla="*/ 178 h 218"/>
                    <a:gd name="T20" fmla="*/ 254 w 489"/>
                    <a:gd name="T21" fmla="*/ 150 h 218"/>
                    <a:gd name="T22" fmla="*/ 260 w 489"/>
                    <a:gd name="T23" fmla="*/ 135 h 218"/>
                    <a:gd name="T24" fmla="*/ 273 w 489"/>
                    <a:gd name="T25" fmla="*/ 143 h 218"/>
                    <a:gd name="T26" fmla="*/ 288 w 489"/>
                    <a:gd name="T27" fmla="*/ 128 h 218"/>
                    <a:gd name="T28" fmla="*/ 288 w 489"/>
                    <a:gd name="T29" fmla="*/ 143 h 218"/>
                    <a:gd name="T30" fmla="*/ 295 w 489"/>
                    <a:gd name="T31" fmla="*/ 145 h 218"/>
                    <a:gd name="T32" fmla="*/ 310 w 489"/>
                    <a:gd name="T33" fmla="*/ 124 h 218"/>
                    <a:gd name="T34" fmla="*/ 327 w 489"/>
                    <a:gd name="T35" fmla="*/ 113 h 218"/>
                    <a:gd name="T36" fmla="*/ 354 w 489"/>
                    <a:gd name="T37" fmla="*/ 109 h 218"/>
                    <a:gd name="T38" fmla="*/ 380 w 489"/>
                    <a:gd name="T39" fmla="*/ 94 h 218"/>
                    <a:gd name="T40" fmla="*/ 408 w 489"/>
                    <a:gd name="T41" fmla="*/ 99 h 218"/>
                    <a:gd name="T42" fmla="*/ 429 w 489"/>
                    <a:gd name="T43" fmla="*/ 101 h 218"/>
                    <a:gd name="T44" fmla="*/ 444 w 489"/>
                    <a:gd name="T45" fmla="*/ 96 h 218"/>
                    <a:gd name="T46" fmla="*/ 489 w 489"/>
                    <a:gd name="T47" fmla="*/ 92 h 218"/>
                    <a:gd name="T48" fmla="*/ 478 w 489"/>
                    <a:gd name="T49" fmla="*/ 77 h 218"/>
                    <a:gd name="T50" fmla="*/ 463 w 489"/>
                    <a:gd name="T51" fmla="*/ 68 h 218"/>
                    <a:gd name="T52" fmla="*/ 455 w 489"/>
                    <a:gd name="T53" fmla="*/ 47 h 218"/>
                    <a:gd name="T54" fmla="*/ 444 w 489"/>
                    <a:gd name="T55" fmla="*/ 43 h 218"/>
                    <a:gd name="T56" fmla="*/ 429 w 489"/>
                    <a:gd name="T57" fmla="*/ 45 h 218"/>
                    <a:gd name="T58" fmla="*/ 399 w 489"/>
                    <a:gd name="T59" fmla="*/ 43 h 218"/>
                    <a:gd name="T60" fmla="*/ 378 w 489"/>
                    <a:gd name="T61" fmla="*/ 22 h 218"/>
                    <a:gd name="T62" fmla="*/ 329 w 489"/>
                    <a:gd name="T63" fmla="*/ 34 h 218"/>
                    <a:gd name="T64" fmla="*/ 305 w 489"/>
                    <a:gd name="T65" fmla="*/ 47 h 218"/>
                    <a:gd name="T66" fmla="*/ 275 w 489"/>
                    <a:gd name="T67" fmla="*/ 66 h 218"/>
                    <a:gd name="T68" fmla="*/ 254 w 489"/>
                    <a:gd name="T69" fmla="*/ 60 h 218"/>
                    <a:gd name="T70" fmla="*/ 224 w 489"/>
                    <a:gd name="T71" fmla="*/ 62 h 218"/>
                    <a:gd name="T72" fmla="*/ 203 w 489"/>
                    <a:gd name="T73" fmla="*/ 36 h 218"/>
                    <a:gd name="T74" fmla="*/ 183 w 489"/>
                    <a:gd name="T75" fmla="*/ 26 h 218"/>
                    <a:gd name="T76" fmla="*/ 158 w 489"/>
                    <a:gd name="T77" fmla="*/ 36 h 218"/>
                    <a:gd name="T78" fmla="*/ 154 w 489"/>
                    <a:gd name="T79" fmla="*/ 30 h 218"/>
                    <a:gd name="T80" fmla="*/ 143 w 489"/>
                    <a:gd name="T81" fmla="*/ 43 h 218"/>
                    <a:gd name="T82" fmla="*/ 130 w 489"/>
                    <a:gd name="T83" fmla="*/ 9 h 218"/>
                    <a:gd name="T84" fmla="*/ 107 w 489"/>
                    <a:gd name="T85" fmla="*/ 17 h 218"/>
                    <a:gd name="T86" fmla="*/ 81 w 489"/>
                    <a:gd name="T87" fmla="*/ 36 h 218"/>
                    <a:gd name="T88" fmla="*/ 60 w 489"/>
                    <a:gd name="T89" fmla="*/ 45 h 218"/>
                    <a:gd name="T90" fmla="*/ 40 w 489"/>
                    <a:gd name="T91" fmla="*/ 51 h 218"/>
                    <a:gd name="T92" fmla="*/ 0 w 489"/>
                    <a:gd name="T93" fmla="*/ 7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218">
                      <a:moveTo>
                        <a:pt x="11" y="83"/>
                      </a:moveTo>
                      <a:lnTo>
                        <a:pt x="17" y="88"/>
                      </a:lnTo>
                      <a:lnTo>
                        <a:pt x="25" y="101"/>
                      </a:lnTo>
                      <a:lnTo>
                        <a:pt x="98" y="116"/>
                      </a:lnTo>
                      <a:lnTo>
                        <a:pt x="122" y="126"/>
                      </a:lnTo>
                      <a:lnTo>
                        <a:pt x="124" y="126"/>
                      </a:lnTo>
                      <a:lnTo>
                        <a:pt x="139" y="128"/>
                      </a:lnTo>
                      <a:lnTo>
                        <a:pt x="145" y="126"/>
                      </a:lnTo>
                      <a:lnTo>
                        <a:pt x="152" y="128"/>
                      </a:lnTo>
                      <a:lnTo>
                        <a:pt x="169" y="130"/>
                      </a:lnTo>
                      <a:lnTo>
                        <a:pt x="177" y="135"/>
                      </a:lnTo>
                      <a:lnTo>
                        <a:pt x="179" y="146"/>
                      </a:lnTo>
                      <a:lnTo>
                        <a:pt x="184" y="148"/>
                      </a:lnTo>
                      <a:lnTo>
                        <a:pt x="196" y="150"/>
                      </a:lnTo>
                      <a:lnTo>
                        <a:pt x="203" y="158"/>
                      </a:lnTo>
                      <a:lnTo>
                        <a:pt x="201" y="160"/>
                      </a:lnTo>
                      <a:lnTo>
                        <a:pt x="203" y="165"/>
                      </a:lnTo>
                      <a:lnTo>
                        <a:pt x="203" y="180"/>
                      </a:lnTo>
                      <a:lnTo>
                        <a:pt x="199" y="186"/>
                      </a:lnTo>
                      <a:lnTo>
                        <a:pt x="203" y="193"/>
                      </a:lnTo>
                      <a:lnTo>
                        <a:pt x="209" y="190"/>
                      </a:lnTo>
                      <a:lnTo>
                        <a:pt x="216" y="190"/>
                      </a:lnTo>
                      <a:lnTo>
                        <a:pt x="213" y="205"/>
                      </a:lnTo>
                      <a:lnTo>
                        <a:pt x="213" y="210"/>
                      </a:lnTo>
                      <a:lnTo>
                        <a:pt x="220" y="216"/>
                      </a:lnTo>
                      <a:lnTo>
                        <a:pt x="220" y="216"/>
                      </a:lnTo>
                      <a:lnTo>
                        <a:pt x="224" y="218"/>
                      </a:lnTo>
                      <a:lnTo>
                        <a:pt x="224" y="210"/>
                      </a:lnTo>
                      <a:lnTo>
                        <a:pt x="231" y="199"/>
                      </a:lnTo>
                      <a:lnTo>
                        <a:pt x="241" y="178"/>
                      </a:lnTo>
                      <a:lnTo>
                        <a:pt x="245" y="165"/>
                      </a:lnTo>
                      <a:lnTo>
                        <a:pt x="248" y="158"/>
                      </a:lnTo>
                      <a:lnTo>
                        <a:pt x="254" y="150"/>
                      </a:lnTo>
                      <a:lnTo>
                        <a:pt x="258" y="137"/>
                      </a:lnTo>
                      <a:lnTo>
                        <a:pt x="263" y="128"/>
                      </a:lnTo>
                      <a:lnTo>
                        <a:pt x="260" y="135"/>
                      </a:lnTo>
                      <a:lnTo>
                        <a:pt x="263" y="141"/>
                      </a:lnTo>
                      <a:lnTo>
                        <a:pt x="267" y="148"/>
                      </a:lnTo>
                      <a:lnTo>
                        <a:pt x="273" y="143"/>
                      </a:lnTo>
                      <a:lnTo>
                        <a:pt x="275" y="139"/>
                      </a:lnTo>
                      <a:lnTo>
                        <a:pt x="282" y="131"/>
                      </a:lnTo>
                      <a:lnTo>
                        <a:pt x="288" y="128"/>
                      </a:lnTo>
                      <a:lnTo>
                        <a:pt x="295" y="130"/>
                      </a:lnTo>
                      <a:lnTo>
                        <a:pt x="293" y="137"/>
                      </a:lnTo>
                      <a:lnTo>
                        <a:pt x="288" y="143"/>
                      </a:lnTo>
                      <a:lnTo>
                        <a:pt x="284" y="150"/>
                      </a:lnTo>
                      <a:lnTo>
                        <a:pt x="292" y="152"/>
                      </a:lnTo>
                      <a:lnTo>
                        <a:pt x="295" y="145"/>
                      </a:lnTo>
                      <a:lnTo>
                        <a:pt x="303" y="137"/>
                      </a:lnTo>
                      <a:lnTo>
                        <a:pt x="309" y="131"/>
                      </a:lnTo>
                      <a:lnTo>
                        <a:pt x="310" y="124"/>
                      </a:lnTo>
                      <a:lnTo>
                        <a:pt x="314" y="118"/>
                      </a:lnTo>
                      <a:lnTo>
                        <a:pt x="320" y="115"/>
                      </a:lnTo>
                      <a:lnTo>
                        <a:pt x="327" y="113"/>
                      </a:lnTo>
                      <a:lnTo>
                        <a:pt x="333" y="115"/>
                      </a:lnTo>
                      <a:lnTo>
                        <a:pt x="346" y="109"/>
                      </a:lnTo>
                      <a:lnTo>
                        <a:pt x="354" y="109"/>
                      </a:lnTo>
                      <a:lnTo>
                        <a:pt x="361" y="105"/>
                      </a:lnTo>
                      <a:lnTo>
                        <a:pt x="367" y="96"/>
                      </a:lnTo>
                      <a:lnTo>
                        <a:pt x="380" y="94"/>
                      </a:lnTo>
                      <a:lnTo>
                        <a:pt x="387" y="96"/>
                      </a:lnTo>
                      <a:lnTo>
                        <a:pt x="393" y="94"/>
                      </a:lnTo>
                      <a:lnTo>
                        <a:pt x="408" y="99"/>
                      </a:lnTo>
                      <a:lnTo>
                        <a:pt x="421" y="111"/>
                      </a:lnTo>
                      <a:lnTo>
                        <a:pt x="429" y="115"/>
                      </a:lnTo>
                      <a:lnTo>
                        <a:pt x="429" y="101"/>
                      </a:lnTo>
                      <a:lnTo>
                        <a:pt x="431" y="94"/>
                      </a:lnTo>
                      <a:lnTo>
                        <a:pt x="436" y="92"/>
                      </a:lnTo>
                      <a:lnTo>
                        <a:pt x="444" y="96"/>
                      </a:lnTo>
                      <a:lnTo>
                        <a:pt x="451" y="94"/>
                      </a:lnTo>
                      <a:lnTo>
                        <a:pt x="483" y="94"/>
                      </a:lnTo>
                      <a:lnTo>
                        <a:pt x="489" y="92"/>
                      </a:lnTo>
                      <a:lnTo>
                        <a:pt x="485" y="86"/>
                      </a:lnTo>
                      <a:lnTo>
                        <a:pt x="478" y="83"/>
                      </a:lnTo>
                      <a:lnTo>
                        <a:pt x="478" y="77"/>
                      </a:lnTo>
                      <a:lnTo>
                        <a:pt x="470" y="73"/>
                      </a:lnTo>
                      <a:lnTo>
                        <a:pt x="468" y="73"/>
                      </a:lnTo>
                      <a:lnTo>
                        <a:pt x="463" y="68"/>
                      </a:lnTo>
                      <a:lnTo>
                        <a:pt x="463" y="60"/>
                      </a:lnTo>
                      <a:lnTo>
                        <a:pt x="459" y="54"/>
                      </a:lnTo>
                      <a:lnTo>
                        <a:pt x="455" y="47"/>
                      </a:lnTo>
                      <a:lnTo>
                        <a:pt x="449" y="39"/>
                      </a:lnTo>
                      <a:lnTo>
                        <a:pt x="444" y="41"/>
                      </a:lnTo>
                      <a:lnTo>
                        <a:pt x="444" y="43"/>
                      </a:lnTo>
                      <a:lnTo>
                        <a:pt x="440" y="49"/>
                      </a:lnTo>
                      <a:lnTo>
                        <a:pt x="433" y="51"/>
                      </a:lnTo>
                      <a:lnTo>
                        <a:pt x="429" y="45"/>
                      </a:lnTo>
                      <a:lnTo>
                        <a:pt x="416" y="51"/>
                      </a:lnTo>
                      <a:lnTo>
                        <a:pt x="401" y="49"/>
                      </a:lnTo>
                      <a:lnTo>
                        <a:pt x="399" y="43"/>
                      </a:lnTo>
                      <a:lnTo>
                        <a:pt x="397" y="17"/>
                      </a:lnTo>
                      <a:lnTo>
                        <a:pt x="384" y="21"/>
                      </a:lnTo>
                      <a:lnTo>
                        <a:pt x="378" y="22"/>
                      </a:lnTo>
                      <a:lnTo>
                        <a:pt x="365" y="30"/>
                      </a:lnTo>
                      <a:lnTo>
                        <a:pt x="357" y="32"/>
                      </a:lnTo>
                      <a:lnTo>
                        <a:pt x="329" y="34"/>
                      </a:lnTo>
                      <a:lnTo>
                        <a:pt x="324" y="37"/>
                      </a:lnTo>
                      <a:lnTo>
                        <a:pt x="312" y="39"/>
                      </a:lnTo>
                      <a:lnTo>
                        <a:pt x="305" y="47"/>
                      </a:lnTo>
                      <a:lnTo>
                        <a:pt x="292" y="54"/>
                      </a:lnTo>
                      <a:lnTo>
                        <a:pt x="280" y="69"/>
                      </a:lnTo>
                      <a:lnTo>
                        <a:pt x="275" y="66"/>
                      </a:lnTo>
                      <a:lnTo>
                        <a:pt x="267" y="68"/>
                      </a:lnTo>
                      <a:lnTo>
                        <a:pt x="260" y="66"/>
                      </a:lnTo>
                      <a:lnTo>
                        <a:pt x="254" y="60"/>
                      </a:lnTo>
                      <a:lnTo>
                        <a:pt x="237" y="66"/>
                      </a:lnTo>
                      <a:lnTo>
                        <a:pt x="231" y="66"/>
                      </a:lnTo>
                      <a:lnTo>
                        <a:pt x="224" y="62"/>
                      </a:lnTo>
                      <a:lnTo>
                        <a:pt x="220" y="56"/>
                      </a:lnTo>
                      <a:lnTo>
                        <a:pt x="207" y="43"/>
                      </a:lnTo>
                      <a:lnTo>
                        <a:pt x="203" y="36"/>
                      </a:lnTo>
                      <a:lnTo>
                        <a:pt x="198" y="34"/>
                      </a:lnTo>
                      <a:lnTo>
                        <a:pt x="190" y="28"/>
                      </a:lnTo>
                      <a:lnTo>
                        <a:pt x="183" y="26"/>
                      </a:lnTo>
                      <a:lnTo>
                        <a:pt x="169" y="26"/>
                      </a:lnTo>
                      <a:lnTo>
                        <a:pt x="162" y="28"/>
                      </a:lnTo>
                      <a:lnTo>
                        <a:pt x="158" y="36"/>
                      </a:lnTo>
                      <a:lnTo>
                        <a:pt x="154" y="37"/>
                      </a:lnTo>
                      <a:lnTo>
                        <a:pt x="160" y="24"/>
                      </a:lnTo>
                      <a:lnTo>
                        <a:pt x="154" y="30"/>
                      </a:lnTo>
                      <a:lnTo>
                        <a:pt x="147" y="34"/>
                      </a:lnTo>
                      <a:lnTo>
                        <a:pt x="145" y="41"/>
                      </a:lnTo>
                      <a:lnTo>
                        <a:pt x="143" y="43"/>
                      </a:lnTo>
                      <a:lnTo>
                        <a:pt x="141" y="37"/>
                      </a:lnTo>
                      <a:lnTo>
                        <a:pt x="141" y="22"/>
                      </a:lnTo>
                      <a:lnTo>
                        <a:pt x="130" y="9"/>
                      </a:lnTo>
                      <a:lnTo>
                        <a:pt x="126" y="7"/>
                      </a:lnTo>
                      <a:lnTo>
                        <a:pt x="121" y="0"/>
                      </a:lnTo>
                      <a:lnTo>
                        <a:pt x="107" y="17"/>
                      </a:lnTo>
                      <a:lnTo>
                        <a:pt x="104" y="22"/>
                      </a:lnTo>
                      <a:lnTo>
                        <a:pt x="89" y="28"/>
                      </a:lnTo>
                      <a:lnTo>
                        <a:pt x="81" y="36"/>
                      </a:lnTo>
                      <a:lnTo>
                        <a:pt x="75" y="41"/>
                      </a:lnTo>
                      <a:lnTo>
                        <a:pt x="68" y="43"/>
                      </a:lnTo>
                      <a:lnTo>
                        <a:pt x="60" y="45"/>
                      </a:lnTo>
                      <a:lnTo>
                        <a:pt x="55" y="47"/>
                      </a:lnTo>
                      <a:lnTo>
                        <a:pt x="47" y="47"/>
                      </a:lnTo>
                      <a:lnTo>
                        <a:pt x="40" y="51"/>
                      </a:lnTo>
                      <a:lnTo>
                        <a:pt x="27" y="64"/>
                      </a:lnTo>
                      <a:lnTo>
                        <a:pt x="6" y="73"/>
                      </a:lnTo>
                      <a:lnTo>
                        <a:pt x="0" y="77"/>
                      </a:lnTo>
                      <a:lnTo>
                        <a:pt x="4" y="81"/>
                      </a:lnTo>
                      <a:lnTo>
                        <a:pt x="11" y="83"/>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5" name="Freeform 91">
                  <a:extLst>
                    <a:ext uri="{FF2B5EF4-FFF2-40B4-BE49-F238E27FC236}">
                      <a16:creationId xmlns:a16="http://schemas.microsoft.com/office/drawing/2014/main" id="{5792DC9C-2B51-AE49-8DC6-1C1870FBC592}"/>
                    </a:ext>
                  </a:extLst>
                </p:cNvPr>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6" name="Freeform 96">
                  <a:extLst>
                    <a:ext uri="{FF2B5EF4-FFF2-40B4-BE49-F238E27FC236}">
                      <a16:creationId xmlns:a16="http://schemas.microsoft.com/office/drawing/2014/main" id="{1DF56591-F9D8-2E43-A0ED-B73E6AC0B523}"/>
                    </a:ext>
                  </a:extLst>
                </p:cNvPr>
                <p:cNvSpPr>
                  <a:spLocks/>
                </p:cNvSpPr>
                <p:nvPr/>
              </p:nvSpPr>
              <p:spPr bwMode="auto">
                <a:xfrm>
                  <a:off x="3910771" y="1837358"/>
                  <a:ext cx="317988" cy="393290"/>
                </a:xfrm>
                <a:custGeom>
                  <a:avLst/>
                  <a:gdLst>
                    <a:gd name="T0" fmla="*/ 163 w 331"/>
                    <a:gd name="T1" fmla="*/ 440 h 451"/>
                    <a:gd name="T2" fmla="*/ 272 w 331"/>
                    <a:gd name="T3" fmla="*/ 408 h 451"/>
                    <a:gd name="T4" fmla="*/ 288 w 331"/>
                    <a:gd name="T5" fmla="*/ 359 h 451"/>
                    <a:gd name="T6" fmla="*/ 299 w 331"/>
                    <a:gd name="T7" fmla="*/ 350 h 451"/>
                    <a:gd name="T8" fmla="*/ 308 w 331"/>
                    <a:gd name="T9" fmla="*/ 322 h 451"/>
                    <a:gd name="T10" fmla="*/ 319 w 331"/>
                    <a:gd name="T11" fmla="*/ 316 h 451"/>
                    <a:gd name="T12" fmla="*/ 325 w 331"/>
                    <a:gd name="T13" fmla="*/ 324 h 451"/>
                    <a:gd name="T14" fmla="*/ 329 w 331"/>
                    <a:gd name="T15" fmla="*/ 295 h 451"/>
                    <a:gd name="T16" fmla="*/ 331 w 331"/>
                    <a:gd name="T17" fmla="*/ 273 h 451"/>
                    <a:gd name="T18" fmla="*/ 319 w 331"/>
                    <a:gd name="T19" fmla="*/ 254 h 451"/>
                    <a:gd name="T20" fmla="*/ 308 w 331"/>
                    <a:gd name="T21" fmla="*/ 218 h 451"/>
                    <a:gd name="T22" fmla="*/ 286 w 331"/>
                    <a:gd name="T23" fmla="*/ 171 h 451"/>
                    <a:gd name="T24" fmla="*/ 261 w 331"/>
                    <a:gd name="T25" fmla="*/ 175 h 451"/>
                    <a:gd name="T26" fmla="*/ 241 w 331"/>
                    <a:gd name="T27" fmla="*/ 186 h 451"/>
                    <a:gd name="T28" fmla="*/ 233 w 331"/>
                    <a:gd name="T29" fmla="*/ 211 h 451"/>
                    <a:gd name="T30" fmla="*/ 218 w 331"/>
                    <a:gd name="T31" fmla="*/ 222 h 451"/>
                    <a:gd name="T32" fmla="*/ 201 w 331"/>
                    <a:gd name="T33" fmla="*/ 203 h 451"/>
                    <a:gd name="T34" fmla="*/ 216 w 331"/>
                    <a:gd name="T35" fmla="*/ 183 h 451"/>
                    <a:gd name="T36" fmla="*/ 225 w 331"/>
                    <a:gd name="T37" fmla="*/ 151 h 451"/>
                    <a:gd name="T38" fmla="*/ 237 w 331"/>
                    <a:gd name="T39" fmla="*/ 119 h 451"/>
                    <a:gd name="T40" fmla="*/ 231 w 331"/>
                    <a:gd name="T41" fmla="*/ 85 h 451"/>
                    <a:gd name="T42" fmla="*/ 222 w 331"/>
                    <a:gd name="T43" fmla="*/ 64 h 451"/>
                    <a:gd name="T44" fmla="*/ 225 w 331"/>
                    <a:gd name="T45" fmla="*/ 55 h 451"/>
                    <a:gd name="T46" fmla="*/ 210 w 331"/>
                    <a:gd name="T47" fmla="*/ 36 h 451"/>
                    <a:gd name="T48" fmla="*/ 182 w 331"/>
                    <a:gd name="T49" fmla="*/ 28 h 451"/>
                    <a:gd name="T50" fmla="*/ 162 w 331"/>
                    <a:gd name="T51" fmla="*/ 23 h 451"/>
                    <a:gd name="T52" fmla="*/ 145 w 331"/>
                    <a:gd name="T53" fmla="*/ 12 h 451"/>
                    <a:gd name="T54" fmla="*/ 124 w 331"/>
                    <a:gd name="T55" fmla="*/ 8 h 451"/>
                    <a:gd name="T56" fmla="*/ 105 w 331"/>
                    <a:gd name="T57" fmla="*/ 6 h 451"/>
                    <a:gd name="T58" fmla="*/ 88 w 331"/>
                    <a:gd name="T59" fmla="*/ 25 h 451"/>
                    <a:gd name="T60" fmla="*/ 98 w 331"/>
                    <a:gd name="T61" fmla="*/ 44 h 451"/>
                    <a:gd name="T62" fmla="*/ 81 w 331"/>
                    <a:gd name="T63" fmla="*/ 53 h 451"/>
                    <a:gd name="T64" fmla="*/ 73 w 331"/>
                    <a:gd name="T65" fmla="*/ 87 h 451"/>
                    <a:gd name="T66" fmla="*/ 69 w 331"/>
                    <a:gd name="T67" fmla="*/ 107 h 451"/>
                    <a:gd name="T68" fmla="*/ 66 w 331"/>
                    <a:gd name="T69" fmla="*/ 94 h 451"/>
                    <a:gd name="T70" fmla="*/ 56 w 331"/>
                    <a:gd name="T71" fmla="*/ 115 h 451"/>
                    <a:gd name="T72" fmla="*/ 54 w 331"/>
                    <a:gd name="T73" fmla="*/ 94 h 451"/>
                    <a:gd name="T74" fmla="*/ 53 w 331"/>
                    <a:gd name="T75" fmla="*/ 75 h 451"/>
                    <a:gd name="T76" fmla="*/ 43 w 331"/>
                    <a:gd name="T77" fmla="*/ 96 h 451"/>
                    <a:gd name="T78" fmla="*/ 22 w 331"/>
                    <a:gd name="T79" fmla="*/ 113 h 451"/>
                    <a:gd name="T80" fmla="*/ 11 w 331"/>
                    <a:gd name="T81" fmla="*/ 132 h 451"/>
                    <a:gd name="T82" fmla="*/ 15 w 331"/>
                    <a:gd name="T83" fmla="*/ 164 h 451"/>
                    <a:gd name="T84" fmla="*/ 0 w 331"/>
                    <a:gd name="T85" fmla="*/ 198 h 451"/>
                    <a:gd name="T86" fmla="*/ 9 w 331"/>
                    <a:gd name="T87" fmla="*/ 232 h 451"/>
                    <a:gd name="T88" fmla="*/ 4 w 331"/>
                    <a:gd name="T89" fmla="*/ 252 h 451"/>
                    <a:gd name="T90" fmla="*/ 24 w 331"/>
                    <a:gd name="T91" fmla="*/ 294 h 451"/>
                    <a:gd name="T92" fmla="*/ 39 w 331"/>
                    <a:gd name="T93" fmla="*/ 363 h 451"/>
                    <a:gd name="T94" fmla="*/ 24 w 331"/>
                    <a:gd name="T95" fmla="*/ 408 h 451"/>
                    <a:gd name="T96" fmla="*/ 11 w 331"/>
                    <a:gd name="T97" fmla="*/ 444 h 451"/>
                    <a:gd name="T98" fmla="*/ 6 w 331"/>
                    <a:gd name="T99"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451">
                      <a:moveTo>
                        <a:pt x="43" y="448"/>
                      </a:moveTo>
                      <a:lnTo>
                        <a:pt x="156" y="435"/>
                      </a:lnTo>
                      <a:lnTo>
                        <a:pt x="163" y="440"/>
                      </a:lnTo>
                      <a:lnTo>
                        <a:pt x="237" y="429"/>
                      </a:lnTo>
                      <a:lnTo>
                        <a:pt x="269" y="421"/>
                      </a:lnTo>
                      <a:lnTo>
                        <a:pt x="272" y="408"/>
                      </a:lnTo>
                      <a:lnTo>
                        <a:pt x="286" y="388"/>
                      </a:lnTo>
                      <a:lnTo>
                        <a:pt x="286" y="367"/>
                      </a:lnTo>
                      <a:lnTo>
                        <a:pt x="288" y="359"/>
                      </a:lnTo>
                      <a:lnTo>
                        <a:pt x="289" y="357"/>
                      </a:lnTo>
                      <a:lnTo>
                        <a:pt x="289" y="356"/>
                      </a:lnTo>
                      <a:lnTo>
                        <a:pt x="299" y="350"/>
                      </a:lnTo>
                      <a:lnTo>
                        <a:pt x="303" y="342"/>
                      </a:lnTo>
                      <a:lnTo>
                        <a:pt x="303" y="327"/>
                      </a:lnTo>
                      <a:lnTo>
                        <a:pt x="308" y="322"/>
                      </a:lnTo>
                      <a:lnTo>
                        <a:pt x="308" y="316"/>
                      </a:lnTo>
                      <a:lnTo>
                        <a:pt x="316" y="312"/>
                      </a:lnTo>
                      <a:lnTo>
                        <a:pt x="319" y="316"/>
                      </a:lnTo>
                      <a:lnTo>
                        <a:pt x="321" y="324"/>
                      </a:lnTo>
                      <a:lnTo>
                        <a:pt x="319" y="326"/>
                      </a:lnTo>
                      <a:lnTo>
                        <a:pt x="325" y="324"/>
                      </a:lnTo>
                      <a:lnTo>
                        <a:pt x="329" y="316"/>
                      </a:lnTo>
                      <a:lnTo>
                        <a:pt x="331" y="301"/>
                      </a:lnTo>
                      <a:lnTo>
                        <a:pt x="329" y="295"/>
                      </a:lnTo>
                      <a:lnTo>
                        <a:pt x="329" y="280"/>
                      </a:lnTo>
                      <a:lnTo>
                        <a:pt x="331" y="279"/>
                      </a:lnTo>
                      <a:lnTo>
                        <a:pt x="331" y="273"/>
                      </a:lnTo>
                      <a:lnTo>
                        <a:pt x="331" y="273"/>
                      </a:lnTo>
                      <a:lnTo>
                        <a:pt x="323" y="262"/>
                      </a:lnTo>
                      <a:lnTo>
                        <a:pt x="319" y="254"/>
                      </a:lnTo>
                      <a:lnTo>
                        <a:pt x="316" y="239"/>
                      </a:lnTo>
                      <a:lnTo>
                        <a:pt x="312" y="226"/>
                      </a:lnTo>
                      <a:lnTo>
                        <a:pt x="308" y="218"/>
                      </a:lnTo>
                      <a:lnTo>
                        <a:pt x="301" y="192"/>
                      </a:lnTo>
                      <a:lnTo>
                        <a:pt x="293" y="179"/>
                      </a:lnTo>
                      <a:lnTo>
                        <a:pt x="286" y="171"/>
                      </a:lnTo>
                      <a:lnTo>
                        <a:pt x="280" y="169"/>
                      </a:lnTo>
                      <a:lnTo>
                        <a:pt x="272" y="168"/>
                      </a:lnTo>
                      <a:lnTo>
                        <a:pt x="261" y="175"/>
                      </a:lnTo>
                      <a:lnTo>
                        <a:pt x="256" y="179"/>
                      </a:lnTo>
                      <a:lnTo>
                        <a:pt x="248" y="185"/>
                      </a:lnTo>
                      <a:lnTo>
                        <a:pt x="241" y="186"/>
                      </a:lnTo>
                      <a:lnTo>
                        <a:pt x="242" y="194"/>
                      </a:lnTo>
                      <a:lnTo>
                        <a:pt x="239" y="205"/>
                      </a:lnTo>
                      <a:lnTo>
                        <a:pt x="233" y="211"/>
                      </a:lnTo>
                      <a:lnTo>
                        <a:pt x="229" y="218"/>
                      </a:lnTo>
                      <a:lnTo>
                        <a:pt x="224" y="226"/>
                      </a:lnTo>
                      <a:lnTo>
                        <a:pt x="218" y="222"/>
                      </a:lnTo>
                      <a:lnTo>
                        <a:pt x="210" y="222"/>
                      </a:lnTo>
                      <a:lnTo>
                        <a:pt x="201" y="215"/>
                      </a:lnTo>
                      <a:lnTo>
                        <a:pt x="201" y="203"/>
                      </a:lnTo>
                      <a:lnTo>
                        <a:pt x="203" y="188"/>
                      </a:lnTo>
                      <a:lnTo>
                        <a:pt x="209" y="185"/>
                      </a:lnTo>
                      <a:lnTo>
                        <a:pt x="216" y="183"/>
                      </a:lnTo>
                      <a:lnTo>
                        <a:pt x="224" y="171"/>
                      </a:lnTo>
                      <a:lnTo>
                        <a:pt x="224" y="158"/>
                      </a:lnTo>
                      <a:lnTo>
                        <a:pt x="225" y="151"/>
                      </a:lnTo>
                      <a:lnTo>
                        <a:pt x="233" y="147"/>
                      </a:lnTo>
                      <a:lnTo>
                        <a:pt x="239" y="141"/>
                      </a:lnTo>
                      <a:lnTo>
                        <a:pt x="237" y="119"/>
                      </a:lnTo>
                      <a:lnTo>
                        <a:pt x="237" y="106"/>
                      </a:lnTo>
                      <a:lnTo>
                        <a:pt x="233" y="91"/>
                      </a:lnTo>
                      <a:lnTo>
                        <a:pt x="231" y="85"/>
                      </a:lnTo>
                      <a:lnTo>
                        <a:pt x="224" y="79"/>
                      </a:lnTo>
                      <a:lnTo>
                        <a:pt x="220" y="74"/>
                      </a:lnTo>
                      <a:lnTo>
                        <a:pt x="222" y="64"/>
                      </a:lnTo>
                      <a:lnTo>
                        <a:pt x="229" y="64"/>
                      </a:lnTo>
                      <a:lnTo>
                        <a:pt x="229" y="57"/>
                      </a:lnTo>
                      <a:lnTo>
                        <a:pt x="225" y="55"/>
                      </a:lnTo>
                      <a:lnTo>
                        <a:pt x="220" y="47"/>
                      </a:lnTo>
                      <a:lnTo>
                        <a:pt x="218" y="42"/>
                      </a:lnTo>
                      <a:lnTo>
                        <a:pt x="210" y="36"/>
                      </a:lnTo>
                      <a:lnTo>
                        <a:pt x="203" y="36"/>
                      </a:lnTo>
                      <a:lnTo>
                        <a:pt x="195" y="32"/>
                      </a:lnTo>
                      <a:lnTo>
                        <a:pt x="182" y="28"/>
                      </a:lnTo>
                      <a:lnTo>
                        <a:pt x="175" y="25"/>
                      </a:lnTo>
                      <a:lnTo>
                        <a:pt x="167" y="25"/>
                      </a:lnTo>
                      <a:lnTo>
                        <a:pt x="162" y="23"/>
                      </a:lnTo>
                      <a:lnTo>
                        <a:pt x="158" y="17"/>
                      </a:lnTo>
                      <a:lnTo>
                        <a:pt x="150" y="13"/>
                      </a:lnTo>
                      <a:lnTo>
                        <a:pt x="145" y="12"/>
                      </a:lnTo>
                      <a:lnTo>
                        <a:pt x="137" y="12"/>
                      </a:lnTo>
                      <a:lnTo>
                        <a:pt x="131" y="12"/>
                      </a:lnTo>
                      <a:lnTo>
                        <a:pt x="124" y="8"/>
                      </a:lnTo>
                      <a:lnTo>
                        <a:pt x="118" y="6"/>
                      </a:lnTo>
                      <a:lnTo>
                        <a:pt x="111" y="0"/>
                      </a:lnTo>
                      <a:lnTo>
                        <a:pt x="105" y="6"/>
                      </a:lnTo>
                      <a:lnTo>
                        <a:pt x="98" y="10"/>
                      </a:lnTo>
                      <a:lnTo>
                        <a:pt x="94" y="17"/>
                      </a:lnTo>
                      <a:lnTo>
                        <a:pt x="88" y="25"/>
                      </a:lnTo>
                      <a:lnTo>
                        <a:pt x="88" y="32"/>
                      </a:lnTo>
                      <a:lnTo>
                        <a:pt x="90" y="38"/>
                      </a:lnTo>
                      <a:lnTo>
                        <a:pt x="98" y="44"/>
                      </a:lnTo>
                      <a:lnTo>
                        <a:pt x="98" y="49"/>
                      </a:lnTo>
                      <a:lnTo>
                        <a:pt x="88" y="49"/>
                      </a:lnTo>
                      <a:lnTo>
                        <a:pt x="81" y="53"/>
                      </a:lnTo>
                      <a:lnTo>
                        <a:pt x="75" y="59"/>
                      </a:lnTo>
                      <a:lnTo>
                        <a:pt x="69" y="64"/>
                      </a:lnTo>
                      <a:lnTo>
                        <a:pt x="73" y="87"/>
                      </a:lnTo>
                      <a:lnTo>
                        <a:pt x="73" y="94"/>
                      </a:lnTo>
                      <a:lnTo>
                        <a:pt x="71" y="100"/>
                      </a:lnTo>
                      <a:lnTo>
                        <a:pt x="69" y="107"/>
                      </a:lnTo>
                      <a:lnTo>
                        <a:pt x="64" y="115"/>
                      </a:lnTo>
                      <a:lnTo>
                        <a:pt x="66" y="107"/>
                      </a:lnTo>
                      <a:lnTo>
                        <a:pt x="66" y="94"/>
                      </a:lnTo>
                      <a:lnTo>
                        <a:pt x="64" y="94"/>
                      </a:lnTo>
                      <a:lnTo>
                        <a:pt x="62" y="109"/>
                      </a:lnTo>
                      <a:lnTo>
                        <a:pt x="56" y="115"/>
                      </a:lnTo>
                      <a:lnTo>
                        <a:pt x="56" y="109"/>
                      </a:lnTo>
                      <a:lnTo>
                        <a:pt x="58" y="102"/>
                      </a:lnTo>
                      <a:lnTo>
                        <a:pt x="54" y="94"/>
                      </a:lnTo>
                      <a:lnTo>
                        <a:pt x="56" y="91"/>
                      </a:lnTo>
                      <a:lnTo>
                        <a:pt x="58" y="70"/>
                      </a:lnTo>
                      <a:lnTo>
                        <a:pt x="53" y="75"/>
                      </a:lnTo>
                      <a:lnTo>
                        <a:pt x="49" y="83"/>
                      </a:lnTo>
                      <a:lnTo>
                        <a:pt x="45" y="89"/>
                      </a:lnTo>
                      <a:lnTo>
                        <a:pt x="43" y="96"/>
                      </a:lnTo>
                      <a:lnTo>
                        <a:pt x="39" y="102"/>
                      </a:lnTo>
                      <a:lnTo>
                        <a:pt x="32" y="100"/>
                      </a:lnTo>
                      <a:lnTo>
                        <a:pt x="22" y="113"/>
                      </a:lnTo>
                      <a:lnTo>
                        <a:pt x="24" y="119"/>
                      </a:lnTo>
                      <a:lnTo>
                        <a:pt x="19" y="126"/>
                      </a:lnTo>
                      <a:lnTo>
                        <a:pt x="11" y="132"/>
                      </a:lnTo>
                      <a:lnTo>
                        <a:pt x="15" y="145"/>
                      </a:lnTo>
                      <a:lnTo>
                        <a:pt x="13" y="156"/>
                      </a:lnTo>
                      <a:lnTo>
                        <a:pt x="15" y="164"/>
                      </a:lnTo>
                      <a:lnTo>
                        <a:pt x="15" y="171"/>
                      </a:lnTo>
                      <a:lnTo>
                        <a:pt x="7" y="192"/>
                      </a:lnTo>
                      <a:lnTo>
                        <a:pt x="0" y="198"/>
                      </a:lnTo>
                      <a:lnTo>
                        <a:pt x="0" y="205"/>
                      </a:lnTo>
                      <a:lnTo>
                        <a:pt x="4" y="211"/>
                      </a:lnTo>
                      <a:lnTo>
                        <a:pt x="9" y="232"/>
                      </a:lnTo>
                      <a:lnTo>
                        <a:pt x="6" y="239"/>
                      </a:lnTo>
                      <a:lnTo>
                        <a:pt x="2" y="247"/>
                      </a:lnTo>
                      <a:lnTo>
                        <a:pt x="4" y="252"/>
                      </a:lnTo>
                      <a:lnTo>
                        <a:pt x="22" y="290"/>
                      </a:lnTo>
                      <a:lnTo>
                        <a:pt x="30" y="286"/>
                      </a:lnTo>
                      <a:lnTo>
                        <a:pt x="24" y="294"/>
                      </a:lnTo>
                      <a:lnTo>
                        <a:pt x="34" y="314"/>
                      </a:lnTo>
                      <a:lnTo>
                        <a:pt x="39" y="342"/>
                      </a:lnTo>
                      <a:lnTo>
                        <a:pt x="39" y="363"/>
                      </a:lnTo>
                      <a:lnTo>
                        <a:pt x="34" y="388"/>
                      </a:lnTo>
                      <a:lnTo>
                        <a:pt x="32" y="395"/>
                      </a:lnTo>
                      <a:lnTo>
                        <a:pt x="24" y="408"/>
                      </a:lnTo>
                      <a:lnTo>
                        <a:pt x="19" y="429"/>
                      </a:lnTo>
                      <a:lnTo>
                        <a:pt x="15" y="436"/>
                      </a:lnTo>
                      <a:lnTo>
                        <a:pt x="11" y="444"/>
                      </a:lnTo>
                      <a:lnTo>
                        <a:pt x="4" y="450"/>
                      </a:lnTo>
                      <a:lnTo>
                        <a:pt x="2" y="451"/>
                      </a:lnTo>
                      <a:lnTo>
                        <a:pt x="6" y="451"/>
                      </a:lnTo>
                      <a:lnTo>
                        <a:pt x="43" y="44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57" name="Group 656">
                <a:extLst>
                  <a:ext uri="{FF2B5EF4-FFF2-40B4-BE49-F238E27FC236}">
                    <a16:creationId xmlns:a16="http://schemas.microsoft.com/office/drawing/2014/main" id="{22A68387-1BA5-2443-AC80-C9BA85D0F20D}"/>
                  </a:ext>
                </a:extLst>
              </p:cNvPr>
              <p:cNvGrpSpPr/>
              <p:nvPr/>
            </p:nvGrpSpPr>
            <p:grpSpPr>
              <a:xfrm>
                <a:off x="5954710" y="3994225"/>
                <a:ext cx="1119375" cy="864472"/>
                <a:chOff x="3961687" y="3206462"/>
                <a:chExt cx="747417" cy="577291"/>
              </a:xfrm>
              <a:solidFill>
                <a:schemeClr val="bg1">
                  <a:lumMod val="75000"/>
                </a:schemeClr>
              </a:solidFill>
            </p:grpSpPr>
            <p:sp>
              <p:nvSpPr>
                <p:cNvPr id="755" name="Freeform 99">
                  <a:extLst>
                    <a:ext uri="{FF2B5EF4-FFF2-40B4-BE49-F238E27FC236}">
                      <a16:creationId xmlns:a16="http://schemas.microsoft.com/office/drawing/2014/main" id="{9DDC8DB9-1B75-244C-9B46-5EF7EF5C7B84}"/>
                    </a:ext>
                  </a:extLst>
                </p:cNvPr>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6" name="Freeform 100">
                  <a:extLst>
                    <a:ext uri="{FF2B5EF4-FFF2-40B4-BE49-F238E27FC236}">
                      <a16:creationId xmlns:a16="http://schemas.microsoft.com/office/drawing/2014/main" id="{5D5F5823-FE61-8D4E-A081-3D2A1DA4935B}"/>
                    </a:ext>
                  </a:extLst>
                </p:cNvPr>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7" name="Freeform 101">
                  <a:extLst>
                    <a:ext uri="{FF2B5EF4-FFF2-40B4-BE49-F238E27FC236}">
                      <a16:creationId xmlns:a16="http://schemas.microsoft.com/office/drawing/2014/main" id="{ECFB5E61-016A-7048-B9F0-1D211F8AAC0B}"/>
                    </a:ext>
                  </a:extLst>
                </p:cNvPr>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8" name="Freeform 102">
                  <a:extLst>
                    <a:ext uri="{FF2B5EF4-FFF2-40B4-BE49-F238E27FC236}">
                      <a16:creationId xmlns:a16="http://schemas.microsoft.com/office/drawing/2014/main" id="{606C22D2-DEE8-784F-B926-D8EC617F25A6}"/>
                    </a:ext>
                  </a:extLst>
                </p:cNvPr>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9" name="Freeform 103">
                  <a:extLst>
                    <a:ext uri="{FF2B5EF4-FFF2-40B4-BE49-F238E27FC236}">
                      <a16:creationId xmlns:a16="http://schemas.microsoft.com/office/drawing/2014/main" id="{9725F86A-0323-614C-AF61-9E8E36035C5A}"/>
                    </a:ext>
                  </a:extLst>
                </p:cNvPr>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0" name="Freeform 104">
                  <a:extLst>
                    <a:ext uri="{FF2B5EF4-FFF2-40B4-BE49-F238E27FC236}">
                      <a16:creationId xmlns:a16="http://schemas.microsoft.com/office/drawing/2014/main" id="{CCC05A3A-ED08-F34C-83D2-C182A772C949}"/>
                    </a:ext>
                  </a:extLst>
                </p:cNvPr>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1" name="Freeform 105">
                  <a:extLst>
                    <a:ext uri="{FF2B5EF4-FFF2-40B4-BE49-F238E27FC236}">
                      <a16:creationId xmlns:a16="http://schemas.microsoft.com/office/drawing/2014/main" id="{F1764D4D-8654-0E42-A378-24337FFE12AB}"/>
                    </a:ext>
                  </a:extLst>
                </p:cNvPr>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2" name="Freeform 106">
                  <a:extLst>
                    <a:ext uri="{FF2B5EF4-FFF2-40B4-BE49-F238E27FC236}">
                      <a16:creationId xmlns:a16="http://schemas.microsoft.com/office/drawing/2014/main" id="{EBCEE547-0F8A-BA40-9A24-DB52BE6AFC2F}"/>
                    </a:ext>
                  </a:extLst>
                </p:cNvPr>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3" name="Freeform 107">
                  <a:extLst>
                    <a:ext uri="{FF2B5EF4-FFF2-40B4-BE49-F238E27FC236}">
                      <a16:creationId xmlns:a16="http://schemas.microsoft.com/office/drawing/2014/main" id="{26875525-F569-F94F-8746-1EA353E9704E}"/>
                    </a:ext>
                  </a:extLst>
                </p:cNvPr>
                <p:cNvSpPr>
                  <a:spLocks/>
                </p:cNvSpPr>
                <p:nvPr/>
              </p:nvSpPr>
              <p:spPr bwMode="auto">
                <a:xfrm>
                  <a:off x="3961687" y="3206462"/>
                  <a:ext cx="747417" cy="514504"/>
                </a:xfrm>
                <a:custGeom>
                  <a:avLst/>
                  <a:gdLst>
                    <a:gd name="T0" fmla="*/ 516 w 778"/>
                    <a:gd name="T1" fmla="*/ 6 h 590"/>
                    <a:gd name="T2" fmla="*/ 516 w 778"/>
                    <a:gd name="T3" fmla="*/ 32 h 590"/>
                    <a:gd name="T4" fmla="*/ 490 w 778"/>
                    <a:gd name="T5" fmla="*/ 32 h 590"/>
                    <a:gd name="T6" fmla="*/ 94 w 778"/>
                    <a:gd name="T7" fmla="*/ 38 h 590"/>
                    <a:gd name="T8" fmla="*/ 16 w 778"/>
                    <a:gd name="T9" fmla="*/ 77 h 590"/>
                    <a:gd name="T10" fmla="*/ 30 w 778"/>
                    <a:gd name="T11" fmla="*/ 103 h 590"/>
                    <a:gd name="T12" fmla="*/ 31 w 778"/>
                    <a:gd name="T13" fmla="*/ 118 h 590"/>
                    <a:gd name="T14" fmla="*/ 47 w 778"/>
                    <a:gd name="T15" fmla="*/ 94 h 590"/>
                    <a:gd name="T16" fmla="*/ 62 w 778"/>
                    <a:gd name="T17" fmla="*/ 92 h 590"/>
                    <a:gd name="T18" fmla="*/ 58 w 778"/>
                    <a:gd name="T19" fmla="*/ 109 h 590"/>
                    <a:gd name="T20" fmla="*/ 116 w 778"/>
                    <a:gd name="T21" fmla="*/ 94 h 590"/>
                    <a:gd name="T22" fmla="*/ 139 w 778"/>
                    <a:gd name="T23" fmla="*/ 98 h 590"/>
                    <a:gd name="T24" fmla="*/ 116 w 778"/>
                    <a:gd name="T25" fmla="*/ 102 h 590"/>
                    <a:gd name="T26" fmla="*/ 180 w 778"/>
                    <a:gd name="T27" fmla="*/ 115 h 590"/>
                    <a:gd name="T28" fmla="*/ 195 w 778"/>
                    <a:gd name="T29" fmla="*/ 100 h 590"/>
                    <a:gd name="T30" fmla="*/ 203 w 778"/>
                    <a:gd name="T31" fmla="*/ 120 h 590"/>
                    <a:gd name="T32" fmla="*/ 188 w 778"/>
                    <a:gd name="T33" fmla="*/ 120 h 590"/>
                    <a:gd name="T34" fmla="*/ 208 w 778"/>
                    <a:gd name="T35" fmla="*/ 137 h 590"/>
                    <a:gd name="T36" fmla="*/ 221 w 778"/>
                    <a:gd name="T37" fmla="*/ 162 h 590"/>
                    <a:gd name="T38" fmla="*/ 225 w 778"/>
                    <a:gd name="T39" fmla="*/ 165 h 590"/>
                    <a:gd name="T40" fmla="*/ 257 w 778"/>
                    <a:gd name="T41" fmla="*/ 154 h 590"/>
                    <a:gd name="T42" fmla="*/ 300 w 778"/>
                    <a:gd name="T43" fmla="*/ 132 h 590"/>
                    <a:gd name="T44" fmla="*/ 312 w 778"/>
                    <a:gd name="T45" fmla="*/ 124 h 590"/>
                    <a:gd name="T46" fmla="*/ 338 w 778"/>
                    <a:gd name="T47" fmla="*/ 105 h 590"/>
                    <a:gd name="T48" fmla="*/ 389 w 778"/>
                    <a:gd name="T49" fmla="*/ 137 h 590"/>
                    <a:gd name="T50" fmla="*/ 432 w 778"/>
                    <a:gd name="T51" fmla="*/ 179 h 590"/>
                    <a:gd name="T52" fmla="*/ 475 w 778"/>
                    <a:gd name="T53" fmla="*/ 199 h 590"/>
                    <a:gd name="T54" fmla="*/ 488 w 778"/>
                    <a:gd name="T55" fmla="*/ 226 h 590"/>
                    <a:gd name="T56" fmla="*/ 486 w 778"/>
                    <a:gd name="T57" fmla="*/ 303 h 590"/>
                    <a:gd name="T58" fmla="*/ 488 w 778"/>
                    <a:gd name="T59" fmla="*/ 331 h 590"/>
                    <a:gd name="T60" fmla="*/ 503 w 778"/>
                    <a:gd name="T61" fmla="*/ 322 h 590"/>
                    <a:gd name="T62" fmla="*/ 511 w 778"/>
                    <a:gd name="T63" fmla="*/ 314 h 590"/>
                    <a:gd name="T64" fmla="*/ 515 w 778"/>
                    <a:gd name="T65" fmla="*/ 348 h 590"/>
                    <a:gd name="T66" fmla="*/ 503 w 778"/>
                    <a:gd name="T67" fmla="*/ 367 h 590"/>
                    <a:gd name="T68" fmla="*/ 539 w 778"/>
                    <a:gd name="T69" fmla="*/ 416 h 590"/>
                    <a:gd name="T70" fmla="*/ 563 w 778"/>
                    <a:gd name="T71" fmla="*/ 423 h 590"/>
                    <a:gd name="T72" fmla="*/ 577 w 778"/>
                    <a:gd name="T73" fmla="*/ 410 h 590"/>
                    <a:gd name="T74" fmla="*/ 577 w 778"/>
                    <a:gd name="T75" fmla="*/ 444 h 590"/>
                    <a:gd name="T76" fmla="*/ 594 w 778"/>
                    <a:gd name="T77" fmla="*/ 440 h 590"/>
                    <a:gd name="T78" fmla="*/ 590 w 778"/>
                    <a:gd name="T79" fmla="*/ 461 h 590"/>
                    <a:gd name="T80" fmla="*/ 627 w 778"/>
                    <a:gd name="T81" fmla="*/ 509 h 590"/>
                    <a:gd name="T82" fmla="*/ 644 w 778"/>
                    <a:gd name="T83" fmla="*/ 515 h 590"/>
                    <a:gd name="T84" fmla="*/ 678 w 778"/>
                    <a:gd name="T85" fmla="*/ 551 h 590"/>
                    <a:gd name="T86" fmla="*/ 706 w 778"/>
                    <a:gd name="T87" fmla="*/ 579 h 590"/>
                    <a:gd name="T88" fmla="*/ 695 w 778"/>
                    <a:gd name="T89" fmla="*/ 590 h 590"/>
                    <a:gd name="T90" fmla="*/ 738 w 778"/>
                    <a:gd name="T91" fmla="*/ 577 h 590"/>
                    <a:gd name="T92" fmla="*/ 763 w 778"/>
                    <a:gd name="T93" fmla="*/ 572 h 590"/>
                    <a:gd name="T94" fmla="*/ 765 w 778"/>
                    <a:gd name="T95" fmla="*/ 534 h 590"/>
                    <a:gd name="T96" fmla="*/ 772 w 778"/>
                    <a:gd name="T97" fmla="*/ 500 h 590"/>
                    <a:gd name="T98" fmla="*/ 774 w 778"/>
                    <a:gd name="T99" fmla="*/ 470 h 590"/>
                    <a:gd name="T100" fmla="*/ 759 w 778"/>
                    <a:gd name="T101" fmla="*/ 384 h 590"/>
                    <a:gd name="T102" fmla="*/ 740 w 778"/>
                    <a:gd name="T103" fmla="*/ 355 h 590"/>
                    <a:gd name="T104" fmla="*/ 673 w 778"/>
                    <a:gd name="T105" fmla="*/ 241 h 590"/>
                    <a:gd name="T106" fmla="*/ 665 w 778"/>
                    <a:gd name="T107" fmla="*/ 205 h 590"/>
                    <a:gd name="T108" fmla="*/ 686 w 778"/>
                    <a:gd name="T109" fmla="*/ 228 h 590"/>
                    <a:gd name="T110" fmla="*/ 695 w 778"/>
                    <a:gd name="T111" fmla="*/ 271 h 590"/>
                    <a:gd name="T112" fmla="*/ 688 w 778"/>
                    <a:gd name="T113" fmla="*/ 224 h 590"/>
                    <a:gd name="T114" fmla="*/ 599 w 778"/>
                    <a:gd name="T115" fmla="*/ 98 h 590"/>
                    <a:gd name="T116" fmla="*/ 573 w 778"/>
                    <a:gd name="T117" fmla="*/ 32 h 590"/>
                    <a:gd name="T118" fmla="*/ 560 w 778"/>
                    <a:gd name="T119" fmla="*/ 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590">
                      <a:moveTo>
                        <a:pt x="554" y="8"/>
                      </a:moveTo>
                      <a:lnTo>
                        <a:pt x="547" y="6"/>
                      </a:lnTo>
                      <a:lnTo>
                        <a:pt x="530" y="2"/>
                      </a:lnTo>
                      <a:lnTo>
                        <a:pt x="522" y="0"/>
                      </a:lnTo>
                      <a:lnTo>
                        <a:pt x="516" y="6"/>
                      </a:lnTo>
                      <a:lnTo>
                        <a:pt x="513" y="6"/>
                      </a:lnTo>
                      <a:lnTo>
                        <a:pt x="511" y="13"/>
                      </a:lnTo>
                      <a:lnTo>
                        <a:pt x="513" y="19"/>
                      </a:lnTo>
                      <a:lnTo>
                        <a:pt x="516" y="26"/>
                      </a:lnTo>
                      <a:lnTo>
                        <a:pt x="516" y="32"/>
                      </a:lnTo>
                      <a:lnTo>
                        <a:pt x="516" y="47"/>
                      </a:lnTo>
                      <a:lnTo>
                        <a:pt x="511" y="51"/>
                      </a:lnTo>
                      <a:lnTo>
                        <a:pt x="503" y="51"/>
                      </a:lnTo>
                      <a:lnTo>
                        <a:pt x="498" y="38"/>
                      </a:lnTo>
                      <a:lnTo>
                        <a:pt x="490" y="32"/>
                      </a:lnTo>
                      <a:lnTo>
                        <a:pt x="255" y="49"/>
                      </a:lnTo>
                      <a:lnTo>
                        <a:pt x="250" y="43"/>
                      </a:lnTo>
                      <a:lnTo>
                        <a:pt x="248" y="36"/>
                      </a:lnTo>
                      <a:lnTo>
                        <a:pt x="238" y="21"/>
                      </a:lnTo>
                      <a:lnTo>
                        <a:pt x="94" y="38"/>
                      </a:lnTo>
                      <a:lnTo>
                        <a:pt x="9" y="47"/>
                      </a:lnTo>
                      <a:lnTo>
                        <a:pt x="1" y="53"/>
                      </a:lnTo>
                      <a:lnTo>
                        <a:pt x="0" y="60"/>
                      </a:lnTo>
                      <a:lnTo>
                        <a:pt x="11" y="75"/>
                      </a:lnTo>
                      <a:lnTo>
                        <a:pt x="16" y="77"/>
                      </a:lnTo>
                      <a:lnTo>
                        <a:pt x="24" y="85"/>
                      </a:lnTo>
                      <a:lnTo>
                        <a:pt x="20" y="94"/>
                      </a:lnTo>
                      <a:lnTo>
                        <a:pt x="22" y="98"/>
                      </a:lnTo>
                      <a:lnTo>
                        <a:pt x="24" y="102"/>
                      </a:lnTo>
                      <a:lnTo>
                        <a:pt x="30" y="103"/>
                      </a:lnTo>
                      <a:lnTo>
                        <a:pt x="30" y="107"/>
                      </a:lnTo>
                      <a:lnTo>
                        <a:pt x="24" y="113"/>
                      </a:lnTo>
                      <a:lnTo>
                        <a:pt x="20" y="120"/>
                      </a:lnTo>
                      <a:lnTo>
                        <a:pt x="24" y="120"/>
                      </a:lnTo>
                      <a:lnTo>
                        <a:pt x="31" y="118"/>
                      </a:lnTo>
                      <a:lnTo>
                        <a:pt x="39" y="115"/>
                      </a:lnTo>
                      <a:lnTo>
                        <a:pt x="45" y="105"/>
                      </a:lnTo>
                      <a:lnTo>
                        <a:pt x="48" y="98"/>
                      </a:lnTo>
                      <a:lnTo>
                        <a:pt x="47" y="96"/>
                      </a:lnTo>
                      <a:lnTo>
                        <a:pt x="47" y="94"/>
                      </a:lnTo>
                      <a:lnTo>
                        <a:pt x="50" y="90"/>
                      </a:lnTo>
                      <a:lnTo>
                        <a:pt x="52" y="100"/>
                      </a:lnTo>
                      <a:lnTo>
                        <a:pt x="58" y="94"/>
                      </a:lnTo>
                      <a:lnTo>
                        <a:pt x="60" y="85"/>
                      </a:lnTo>
                      <a:lnTo>
                        <a:pt x="62" y="92"/>
                      </a:lnTo>
                      <a:lnTo>
                        <a:pt x="69" y="98"/>
                      </a:lnTo>
                      <a:lnTo>
                        <a:pt x="63" y="105"/>
                      </a:lnTo>
                      <a:lnTo>
                        <a:pt x="52" y="107"/>
                      </a:lnTo>
                      <a:lnTo>
                        <a:pt x="50" y="109"/>
                      </a:lnTo>
                      <a:lnTo>
                        <a:pt x="58" y="109"/>
                      </a:lnTo>
                      <a:lnTo>
                        <a:pt x="78" y="103"/>
                      </a:lnTo>
                      <a:lnTo>
                        <a:pt x="97" y="102"/>
                      </a:lnTo>
                      <a:lnTo>
                        <a:pt x="99" y="100"/>
                      </a:lnTo>
                      <a:lnTo>
                        <a:pt x="114" y="88"/>
                      </a:lnTo>
                      <a:lnTo>
                        <a:pt x="116" y="94"/>
                      </a:lnTo>
                      <a:lnTo>
                        <a:pt x="122" y="90"/>
                      </a:lnTo>
                      <a:lnTo>
                        <a:pt x="129" y="88"/>
                      </a:lnTo>
                      <a:lnTo>
                        <a:pt x="142" y="94"/>
                      </a:lnTo>
                      <a:lnTo>
                        <a:pt x="144" y="100"/>
                      </a:lnTo>
                      <a:lnTo>
                        <a:pt x="139" y="98"/>
                      </a:lnTo>
                      <a:lnTo>
                        <a:pt x="131" y="96"/>
                      </a:lnTo>
                      <a:lnTo>
                        <a:pt x="125" y="96"/>
                      </a:lnTo>
                      <a:lnTo>
                        <a:pt x="124" y="100"/>
                      </a:lnTo>
                      <a:lnTo>
                        <a:pt x="110" y="100"/>
                      </a:lnTo>
                      <a:lnTo>
                        <a:pt x="116" y="102"/>
                      </a:lnTo>
                      <a:lnTo>
                        <a:pt x="124" y="102"/>
                      </a:lnTo>
                      <a:lnTo>
                        <a:pt x="152" y="107"/>
                      </a:lnTo>
                      <a:lnTo>
                        <a:pt x="169" y="113"/>
                      </a:lnTo>
                      <a:lnTo>
                        <a:pt x="182" y="122"/>
                      </a:lnTo>
                      <a:lnTo>
                        <a:pt x="180" y="115"/>
                      </a:lnTo>
                      <a:lnTo>
                        <a:pt x="174" y="111"/>
                      </a:lnTo>
                      <a:lnTo>
                        <a:pt x="171" y="105"/>
                      </a:lnTo>
                      <a:lnTo>
                        <a:pt x="178" y="105"/>
                      </a:lnTo>
                      <a:lnTo>
                        <a:pt x="184" y="107"/>
                      </a:lnTo>
                      <a:lnTo>
                        <a:pt x="195" y="100"/>
                      </a:lnTo>
                      <a:lnTo>
                        <a:pt x="193" y="107"/>
                      </a:lnTo>
                      <a:lnTo>
                        <a:pt x="188" y="109"/>
                      </a:lnTo>
                      <a:lnTo>
                        <a:pt x="186" y="115"/>
                      </a:lnTo>
                      <a:lnTo>
                        <a:pt x="195" y="120"/>
                      </a:lnTo>
                      <a:lnTo>
                        <a:pt x="203" y="120"/>
                      </a:lnTo>
                      <a:lnTo>
                        <a:pt x="206" y="128"/>
                      </a:lnTo>
                      <a:lnTo>
                        <a:pt x="214" y="126"/>
                      </a:lnTo>
                      <a:lnTo>
                        <a:pt x="210" y="132"/>
                      </a:lnTo>
                      <a:lnTo>
                        <a:pt x="203" y="126"/>
                      </a:lnTo>
                      <a:lnTo>
                        <a:pt x="188" y="120"/>
                      </a:lnTo>
                      <a:lnTo>
                        <a:pt x="195" y="128"/>
                      </a:lnTo>
                      <a:lnTo>
                        <a:pt x="201" y="132"/>
                      </a:lnTo>
                      <a:lnTo>
                        <a:pt x="204" y="134"/>
                      </a:lnTo>
                      <a:lnTo>
                        <a:pt x="201" y="134"/>
                      </a:lnTo>
                      <a:lnTo>
                        <a:pt x="208" y="137"/>
                      </a:lnTo>
                      <a:lnTo>
                        <a:pt x="216" y="139"/>
                      </a:lnTo>
                      <a:lnTo>
                        <a:pt x="221" y="147"/>
                      </a:lnTo>
                      <a:lnTo>
                        <a:pt x="225" y="154"/>
                      </a:lnTo>
                      <a:lnTo>
                        <a:pt x="227" y="160"/>
                      </a:lnTo>
                      <a:lnTo>
                        <a:pt x="221" y="162"/>
                      </a:lnTo>
                      <a:lnTo>
                        <a:pt x="218" y="154"/>
                      </a:lnTo>
                      <a:lnTo>
                        <a:pt x="218" y="149"/>
                      </a:lnTo>
                      <a:lnTo>
                        <a:pt x="216" y="156"/>
                      </a:lnTo>
                      <a:lnTo>
                        <a:pt x="219" y="162"/>
                      </a:lnTo>
                      <a:lnTo>
                        <a:pt x="225" y="165"/>
                      </a:lnTo>
                      <a:lnTo>
                        <a:pt x="233" y="164"/>
                      </a:lnTo>
                      <a:lnTo>
                        <a:pt x="236" y="162"/>
                      </a:lnTo>
                      <a:lnTo>
                        <a:pt x="250" y="158"/>
                      </a:lnTo>
                      <a:lnTo>
                        <a:pt x="257" y="158"/>
                      </a:lnTo>
                      <a:lnTo>
                        <a:pt x="257" y="154"/>
                      </a:lnTo>
                      <a:lnTo>
                        <a:pt x="265" y="149"/>
                      </a:lnTo>
                      <a:lnTo>
                        <a:pt x="266" y="152"/>
                      </a:lnTo>
                      <a:lnTo>
                        <a:pt x="272" y="150"/>
                      </a:lnTo>
                      <a:lnTo>
                        <a:pt x="293" y="134"/>
                      </a:lnTo>
                      <a:lnTo>
                        <a:pt x="300" y="132"/>
                      </a:lnTo>
                      <a:lnTo>
                        <a:pt x="306" y="130"/>
                      </a:lnTo>
                      <a:lnTo>
                        <a:pt x="313" y="132"/>
                      </a:lnTo>
                      <a:lnTo>
                        <a:pt x="310" y="124"/>
                      </a:lnTo>
                      <a:lnTo>
                        <a:pt x="302" y="120"/>
                      </a:lnTo>
                      <a:lnTo>
                        <a:pt x="312" y="124"/>
                      </a:lnTo>
                      <a:lnTo>
                        <a:pt x="308" y="120"/>
                      </a:lnTo>
                      <a:lnTo>
                        <a:pt x="312" y="113"/>
                      </a:lnTo>
                      <a:lnTo>
                        <a:pt x="317" y="109"/>
                      </a:lnTo>
                      <a:lnTo>
                        <a:pt x="330" y="107"/>
                      </a:lnTo>
                      <a:lnTo>
                        <a:pt x="338" y="105"/>
                      </a:lnTo>
                      <a:lnTo>
                        <a:pt x="342" y="105"/>
                      </a:lnTo>
                      <a:lnTo>
                        <a:pt x="359" y="113"/>
                      </a:lnTo>
                      <a:lnTo>
                        <a:pt x="364" y="115"/>
                      </a:lnTo>
                      <a:lnTo>
                        <a:pt x="377" y="122"/>
                      </a:lnTo>
                      <a:lnTo>
                        <a:pt x="389" y="137"/>
                      </a:lnTo>
                      <a:lnTo>
                        <a:pt x="404" y="143"/>
                      </a:lnTo>
                      <a:lnTo>
                        <a:pt x="406" y="150"/>
                      </a:lnTo>
                      <a:lnTo>
                        <a:pt x="407" y="158"/>
                      </a:lnTo>
                      <a:lnTo>
                        <a:pt x="426" y="171"/>
                      </a:lnTo>
                      <a:lnTo>
                        <a:pt x="432" y="179"/>
                      </a:lnTo>
                      <a:lnTo>
                        <a:pt x="439" y="181"/>
                      </a:lnTo>
                      <a:lnTo>
                        <a:pt x="443" y="188"/>
                      </a:lnTo>
                      <a:lnTo>
                        <a:pt x="451" y="190"/>
                      </a:lnTo>
                      <a:lnTo>
                        <a:pt x="464" y="188"/>
                      </a:lnTo>
                      <a:lnTo>
                        <a:pt x="475" y="199"/>
                      </a:lnTo>
                      <a:lnTo>
                        <a:pt x="475" y="205"/>
                      </a:lnTo>
                      <a:lnTo>
                        <a:pt x="479" y="212"/>
                      </a:lnTo>
                      <a:lnTo>
                        <a:pt x="486" y="214"/>
                      </a:lnTo>
                      <a:lnTo>
                        <a:pt x="488" y="222"/>
                      </a:lnTo>
                      <a:lnTo>
                        <a:pt x="488" y="226"/>
                      </a:lnTo>
                      <a:lnTo>
                        <a:pt x="490" y="246"/>
                      </a:lnTo>
                      <a:lnTo>
                        <a:pt x="492" y="252"/>
                      </a:lnTo>
                      <a:lnTo>
                        <a:pt x="492" y="261"/>
                      </a:lnTo>
                      <a:lnTo>
                        <a:pt x="485" y="295"/>
                      </a:lnTo>
                      <a:lnTo>
                        <a:pt x="486" y="303"/>
                      </a:lnTo>
                      <a:lnTo>
                        <a:pt x="486" y="316"/>
                      </a:lnTo>
                      <a:lnTo>
                        <a:pt x="483" y="327"/>
                      </a:lnTo>
                      <a:lnTo>
                        <a:pt x="488" y="335"/>
                      </a:lnTo>
                      <a:lnTo>
                        <a:pt x="494" y="340"/>
                      </a:lnTo>
                      <a:lnTo>
                        <a:pt x="488" y="331"/>
                      </a:lnTo>
                      <a:lnTo>
                        <a:pt x="501" y="340"/>
                      </a:lnTo>
                      <a:lnTo>
                        <a:pt x="501" y="342"/>
                      </a:lnTo>
                      <a:lnTo>
                        <a:pt x="505" y="337"/>
                      </a:lnTo>
                      <a:lnTo>
                        <a:pt x="509" y="322"/>
                      </a:lnTo>
                      <a:lnTo>
                        <a:pt x="503" y="322"/>
                      </a:lnTo>
                      <a:lnTo>
                        <a:pt x="501" y="320"/>
                      </a:lnTo>
                      <a:lnTo>
                        <a:pt x="501" y="314"/>
                      </a:lnTo>
                      <a:lnTo>
                        <a:pt x="496" y="308"/>
                      </a:lnTo>
                      <a:lnTo>
                        <a:pt x="496" y="306"/>
                      </a:lnTo>
                      <a:lnTo>
                        <a:pt x="511" y="314"/>
                      </a:lnTo>
                      <a:lnTo>
                        <a:pt x="513" y="322"/>
                      </a:lnTo>
                      <a:lnTo>
                        <a:pt x="520" y="314"/>
                      </a:lnTo>
                      <a:lnTo>
                        <a:pt x="526" y="322"/>
                      </a:lnTo>
                      <a:lnTo>
                        <a:pt x="526" y="327"/>
                      </a:lnTo>
                      <a:lnTo>
                        <a:pt x="515" y="348"/>
                      </a:lnTo>
                      <a:lnTo>
                        <a:pt x="513" y="359"/>
                      </a:lnTo>
                      <a:lnTo>
                        <a:pt x="505" y="361"/>
                      </a:lnTo>
                      <a:lnTo>
                        <a:pt x="505" y="367"/>
                      </a:lnTo>
                      <a:lnTo>
                        <a:pt x="500" y="361"/>
                      </a:lnTo>
                      <a:lnTo>
                        <a:pt x="503" y="367"/>
                      </a:lnTo>
                      <a:lnTo>
                        <a:pt x="516" y="374"/>
                      </a:lnTo>
                      <a:lnTo>
                        <a:pt x="522" y="382"/>
                      </a:lnTo>
                      <a:lnTo>
                        <a:pt x="520" y="384"/>
                      </a:lnTo>
                      <a:lnTo>
                        <a:pt x="535" y="408"/>
                      </a:lnTo>
                      <a:lnTo>
                        <a:pt x="539" y="416"/>
                      </a:lnTo>
                      <a:lnTo>
                        <a:pt x="550" y="427"/>
                      </a:lnTo>
                      <a:lnTo>
                        <a:pt x="558" y="429"/>
                      </a:lnTo>
                      <a:lnTo>
                        <a:pt x="563" y="429"/>
                      </a:lnTo>
                      <a:lnTo>
                        <a:pt x="567" y="429"/>
                      </a:lnTo>
                      <a:lnTo>
                        <a:pt x="563" y="423"/>
                      </a:lnTo>
                      <a:lnTo>
                        <a:pt x="560" y="416"/>
                      </a:lnTo>
                      <a:lnTo>
                        <a:pt x="554" y="412"/>
                      </a:lnTo>
                      <a:lnTo>
                        <a:pt x="562" y="412"/>
                      </a:lnTo>
                      <a:lnTo>
                        <a:pt x="563" y="417"/>
                      </a:lnTo>
                      <a:lnTo>
                        <a:pt x="577" y="410"/>
                      </a:lnTo>
                      <a:lnTo>
                        <a:pt x="579" y="412"/>
                      </a:lnTo>
                      <a:lnTo>
                        <a:pt x="571" y="416"/>
                      </a:lnTo>
                      <a:lnTo>
                        <a:pt x="575" y="423"/>
                      </a:lnTo>
                      <a:lnTo>
                        <a:pt x="575" y="436"/>
                      </a:lnTo>
                      <a:lnTo>
                        <a:pt x="577" y="444"/>
                      </a:lnTo>
                      <a:lnTo>
                        <a:pt x="580" y="451"/>
                      </a:lnTo>
                      <a:lnTo>
                        <a:pt x="579" y="455"/>
                      </a:lnTo>
                      <a:lnTo>
                        <a:pt x="586" y="455"/>
                      </a:lnTo>
                      <a:lnTo>
                        <a:pt x="592" y="447"/>
                      </a:lnTo>
                      <a:lnTo>
                        <a:pt x="594" y="440"/>
                      </a:lnTo>
                      <a:lnTo>
                        <a:pt x="603" y="432"/>
                      </a:lnTo>
                      <a:lnTo>
                        <a:pt x="595" y="444"/>
                      </a:lnTo>
                      <a:lnTo>
                        <a:pt x="594" y="451"/>
                      </a:lnTo>
                      <a:lnTo>
                        <a:pt x="590" y="457"/>
                      </a:lnTo>
                      <a:lnTo>
                        <a:pt x="590" y="461"/>
                      </a:lnTo>
                      <a:lnTo>
                        <a:pt x="595" y="463"/>
                      </a:lnTo>
                      <a:lnTo>
                        <a:pt x="603" y="468"/>
                      </a:lnTo>
                      <a:lnTo>
                        <a:pt x="610" y="494"/>
                      </a:lnTo>
                      <a:lnTo>
                        <a:pt x="622" y="509"/>
                      </a:lnTo>
                      <a:lnTo>
                        <a:pt x="627" y="509"/>
                      </a:lnTo>
                      <a:lnTo>
                        <a:pt x="620" y="511"/>
                      </a:lnTo>
                      <a:lnTo>
                        <a:pt x="627" y="515"/>
                      </a:lnTo>
                      <a:lnTo>
                        <a:pt x="635" y="513"/>
                      </a:lnTo>
                      <a:lnTo>
                        <a:pt x="641" y="513"/>
                      </a:lnTo>
                      <a:lnTo>
                        <a:pt x="644" y="515"/>
                      </a:lnTo>
                      <a:lnTo>
                        <a:pt x="659" y="521"/>
                      </a:lnTo>
                      <a:lnTo>
                        <a:pt x="661" y="526"/>
                      </a:lnTo>
                      <a:lnTo>
                        <a:pt x="667" y="532"/>
                      </a:lnTo>
                      <a:lnTo>
                        <a:pt x="676" y="543"/>
                      </a:lnTo>
                      <a:lnTo>
                        <a:pt x="678" y="551"/>
                      </a:lnTo>
                      <a:lnTo>
                        <a:pt x="691" y="564"/>
                      </a:lnTo>
                      <a:lnTo>
                        <a:pt x="697" y="566"/>
                      </a:lnTo>
                      <a:lnTo>
                        <a:pt x="704" y="566"/>
                      </a:lnTo>
                      <a:lnTo>
                        <a:pt x="710" y="572"/>
                      </a:lnTo>
                      <a:lnTo>
                        <a:pt x="706" y="579"/>
                      </a:lnTo>
                      <a:lnTo>
                        <a:pt x="699" y="573"/>
                      </a:lnTo>
                      <a:lnTo>
                        <a:pt x="691" y="570"/>
                      </a:lnTo>
                      <a:lnTo>
                        <a:pt x="686" y="575"/>
                      </a:lnTo>
                      <a:lnTo>
                        <a:pt x="689" y="583"/>
                      </a:lnTo>
                      <a:lnTo>
                        <a:pt x="695" y="590"/>
                      </a:lnTo>
                      <a:lnTo>
                        <a:pt x="710" y="585"/>
                      </a:lnTo>
                      <a:lnTo>
                        <a:pt x="718" y="579"/>
                      </a:lnTo>
                      <a:lnTo>
                        <a:pt x="725" y="581"/>
                      </a:lnTo>
                      <a:lnTo>
                        <a:pt x="733" y="581"/>
                      </a:lnTo>
                      <a:lnTo>
                        <a:pt x="738" y="577"/>
                      </a:lnTo>
                      <a:lnTo>
                        <a:pt x="744" y="572"/>
                      </a:lnTo>
                      <a:lnTo>
                        <a:pt x="751" y="568"/>
                      </a:lnTo>
                      <a:lnTo>
                        <a:pt x="757" y="572"/>
                      </a:lnTo>
                      <a:lnTo>
                        <a:pt x="753" y="568"/>
                      </a:lnTo>
                      <a:lnTo>
                        <a:pt x="763" y="572"/>
                      </a:lnTo>
                      <a:lnTo>
                        <a:pt x="759" y="564"/>
                      </a:lnTo>
                      <a:lnTo>
                        <a:pt x="763" y="556"/>
                      </a:lnTo>
                      <a:lnTo>
                        <a:pt x="766" y="551"/>
                      </a:lnTo>
                      <a:lnTo>
                        <a:pt x="763" y="538"/>
                      </a:lnTo>
                      <a:lnTo>
                        <a:pt x="765" y="534"/>
                      </a:lnTo>
                      <a:lnTo>
                        <a:pt x="763" y="526"/>
                      </a:lnTo>
                      <a:lnTo>
                        <a:pt x="766" y="519"/>
                      </a:lnTo>
                      <a:lnTo>
                        <a:pt x="766" y="513"/>
                      </a:lnTo>
                      <a:lnTo>
                        <a:pt x="772" y="506"/>
                      </a:lnTo>
                      <a:lnTo>
                        <a:pt x="772" y="500"/>
                      </a:lnTo>
                      <a:lnTo>
                        <a:pt x="774" y="493"/>
                      </a:lnTo>
                      <a:lnTo>
                        <a:pt x="776" y="500"/>
                      </a:lnTo>
                      <a:lnTo>
                        <a:pt x="778" y="493"/>
                      </a:lnTo>
                      <a:lnTo>
                        <a:pt x="776" y="485"/>
                      </a:lnTo>
                      <a:lnTo>
                        <a:pt x="774" y="470"/>
                      </a:lnTo>
                      <a:lnTo>
                        <a:pt x="774" y="451"/>
                      </a:lnTo>
                      <a:lnTo>
                        <a:pt x="772" y="444"/>
                      </a:lnTo>
                      <a:lnTo>
                        <a:pt x="770" y="412"/>
                      </a:lnTo>
                      <a:lnTo>
                        <a:pt x="763" y="385"/>
                      </a:lnTo>
                      <a:lnTo>
                        <a:pt x="759" y="384"/>
                      </a:lnTo>
                      <a:lnTo>
                        <a:pt x="759" y="374"/>
                      </a:lnTo>
                      <a:lnTo>
                        <a:pt x="748" y="361"/>
                      </a:lnTo>
                      <a:lnTo>
                        <a:pt x="740" y="357"/>
                      </a:lnTo>
                      <a:lnTo>
                        <a:pt x="738" y="359"/>
                      </a:lnTo>
                      <a:lnTo>
                        <a:pt x="740" y="355"/>
                      </a:lnTo>
                      <a:lnTo>
                        <a:pt x="740" y="350"/>
                      </a:lnTo>
                      <a:lnTo>
                        <a:pt x="731" y="337"/>
                      </a:lnTo>
                      <a:lnTo>
                        <a:pt x="719" y="312"/>
                      </a:lnTo>
                      <a:lnTo>
                        <a:pt x="693" y="275"/>
                      </a:lnTo>
                      <a:lnTo>
                        <a:pt x="673" y="241"/>
                      </a:lnTo>
                      <a:lnTo>
                        <a:pt x="669" y="235"/>
                      </a:lnTo>
                      <a:lnTo>
                        <a:pt x="661" y="214"/>
                      </a:lnTo>
                      <a:lnTo>
                        <a:pt x="656" y="201"/>
                      </a:lnTo>
                      <a:lnTo>
                        <a:pt x="659" y="201"/>
                      </a:lnTo>
                      <a:lnTo>
                        <a:pt x="665" y="205"/>
                      </a:lnTo>
                      <a:lnTo>
                        <a:pt x="663" y="211"/>
                      </a:lnTo>
                      <a:lnTo>
                        <a:pt x="671" y="218"/>
                      </a:lnTo>
                      <a:lnTo>
                        <a:pt x="678" y="214"/>
                      </a:lnTo>
                      <a:lnTo>
                        <a:pt x="684" y="220"/>
                      </a:lnTo>
                      <a:lnTo>
                        <a:pt x="686" y="228"/>
                      </a:lnTo>
                      <a:lnTo>
                        <a:pt x="684" y="241"/>
                      </a:lnTo>
                      <a:lnTo>
                        <a:pt x="688" y="261"/>
                      </a:lnTo>
                      <a:lnTo>
                        <a:pt x="703" y="284"/>
                      </a:lnTo>
                      <a:lnTo>
                        <a:pt x="710" y="291"/>
                      </a:lnTo>
                      <a:lnTo>
                        <a:pt x="695" y="271"/>
                      </a:lnTo>
                      <a:lnTo>
                        <a:pt x="691" y="263"/>
                      </a:lnTo>
                      <a:lnTo>
                        <a:pt x="688" y="250"/>
                      </a:lnTo>
                      <a:lnTo>
                        <a:pt x="686" y="237"/>
                      </a:lnTo>
                      <a:lnTo>
                        <a:pt x="691" y="231"/>
                      </a:lnTo>
                      <a:lnTo>
                        <a:pt x="688" y="224"/>
                      </a:lnTo>
                      <a:lnTo>
                        <a:pt x="684" y="216"/>
                      </a:lnTo>
                      <a:lnTo>
                        <a:pt x="671" y="203"/>
                      </a:lnTo>
                      <a:lnTo>
                        <a:pt x="631" y="154"/>
                      </a:lnTo>
                      <a:lnTo>
                        <a:pt x="609" y="118"/>
                      </a:lnTo>
                      <a:lnTo>
                        <a:pt x="599" y="98"/>
                      </a:lnTo>
                      <a:lnTo>
                        <a:pt x="588" y="71"/>
                      </a:lnTo>
                      <a:lnTo>
                        <a:pt x="586" y="64"/>
                      </a:lnTo>
                      <a:lnTo>
                        <a:pt x="579" y="51"/>
                      </a:lnTo>
                      <a:lnTo>
                        <a:pt x="577" y="38"/>
                      </a:lnTo>
                      <a:lnTo>
                        <a:pt x="573" y="32"/>
                      </a:lnTo>
                      <a:lnTo>
                        <a:pt x="567" y="24"/>
                      </a:lnTo>
                      <a:lnTo>
                        <a:pt x="563" y="17"/>
                      </a:lnTo>
                      <a:lnTo>
                        <a:pt x="567" y="23"/>
                      </a:lnTo>
                      <a:lnTo>
                        <a:pt x="569" y="8"/>
                      </a:lnTo>
                      <a:lnTo>
                        <a:pt x="560" y="6"/>
                      </a:lnTo>
                      <a:lnTo>
                        <a:pt x="558" y="6"/>
                      </a:lnTo>
                      <a:lnTo>
                        <a:pt x="554"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4" name="Freeform 108">
                  <a:extLst>
                    <a:ext uri="{FF2B5EF4-FFF2-40B4-BE49-F238E27FC236}">
                      <a16:creationId xmlns:a16="http://schemas.microsoft.com/office/drawing/2014/main" id="{36B6371C-8E3E-9840-85FA-51E38DED854B}"/>
                    </a:ext>
                  </a:extLst>
                </p:cNvPr>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5" name="Freeform 109">
                  <a:extLst>
                    <a:ext uri="{FF2B5EF4-FFF2-40B4-BE49-F238E27FC236}">
                      <a16:creationId xmlns:a16="http://schemas.microsoft.com/office/drawing/2014/main" id="{4FA070A1-29D1-3E46-A236-BB87879693F2}"/>
                    </a:ext>
                  </a:extLst>
                </p:cNvPr>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6" name="Freeform 110">
                  <a:extLst>
                    <a:ext uri="{FF2B5EF4-FFF2-40B4-BE49-F238E27FC236}">
                      <a16:creationId xmlns:a16="http://schemas.microsoft.com/office/drawing/2014/main" id="{A053821F-ABAA-EA4F-818E-41F29B16B9D0}"/>
                    </a:ext>
                  </a:extLst>
                </p:cNvPr>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7" name="Freeform 111">
                  <a:extLst>
                    <a:ext uri="{FF2B5EF4-FFF2-40B4-BE49-F238E27FC236}">
                      <a16:creationId xmlns:a16="http://schemas.microsoft.com/office/drawing/2014/main" id="{EFD10A4A-4F1F-8C43-9D94-96363D5110E1}"/>
                    </a:ext>
                  </a:extLst>
                </p:cNvPr>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8" name="Freeform 112">
                  <a:extLst>
                    <a:ext uri="{FF2B5EF4-FFF2-40B4-BE49-F238E27FC236}">
                      <a16:creationId xmlns:a16="http://schemas.microsoft.com/office/drawing/2014/main" id="{AB82B6AD-FF1C-FD42-A91C-AC7291917763}"/>
                    </a:ext>
                  </a:extLst>
                </p:cNvPr>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9" name="Freeform 113">
                  <a:extLst>
                    <a:ext uri="{FF2B5EF4-FFF2-40B4-BE49-F238E27FC236}">
                      <a16:creationId xmlns:a16="http://schemas.microsoft.com/office/drawing/2014/main" id="{23F79827-FE8F-4B49-A4B9-DD3DC21FD1E7}"/>
                    </a:ext>
                  </a:extLst>
                </p:cNvPr>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0" name="Freeform 114">
                  <a:extLst>
                    <a:ext uri="{FF2B5EF4-FFF2-40B4-BE49-F238E27FC236}">
                      <a16:creationId xmlns:a16="http://schemas.microsoft.com/office/drawing/2014/main" id="{86830CCA-5623-924F-82AA-AE7425F604F5}"/>
                    </a:ext>
                  </a:extLst>
                </p:cNvPr>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1" name="Freeform 115">
                  <a:extLst>
                    <a:ext uri="{FF2B5EF4-FFF2-40B4-BE49-F238E27FC236}">
                      <a16:creationId xmlns:a16="http://schemas.microsoft.com/office/drawing/2014/main" id="{E9B3D48B-E783-E347-BA68-68109BFB6AE4}"/>
                    </a:ext>
                  </a:extLst>
                </p:cNvPr>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58" name="Group 657">
                <a:extLst>
                  <a:ext uri="{FF2B5EF4-FFF2-40B4-BE49-F238E27FC236}">
                    <a16:creationId xmlns:a16="http://schemas.microsoft.com/office/drawing/2014/main" id="{613E4EE4-D59E-E44D-93E1-A44F25B71D08}"/>
                  </a:ext>
                </a:extLst>
              </p:cNvPr>
              <p:cNvGrpSpPr/>
              <p:nvPr/>
            </p:nvGrpSpPr>
            <p:grpSpPr>
              <a:xfrm>
                <a:off x="5820904" y="3471885"/>
                <a:ext cx="476237" cy="698630"/>
                <a:chOff x="3872343" y="2857646"/>
                <a:chExt cx="317988" cy="466542"/>
              </a:xfrm>
              <a:solidFill>
                <a:schemeClr val="bg1">
                  <a:lumMod val="75000"/>
                </a:schemeClr>
              </a:solidFill>
            </p:grpSpPr>
            <p:sp>
              <p:nvSpPr>
                <p:cNvPr id="750" name="Freeform 95">
                  <a:extLst>
                    <a:ext uri="{FF2B5EF4-FFF2-40B4-BE49-F238E27FC236}">
                      <a16:creationId xmlns:a16="http://schemas.microsoft.com/office/drawing/2014/main" id="{1BAECD33-F99A-8E4A-A4A3-503DC53962AF}"/>
                    </a:ext>
                  </a:extLst>
                </p:cNvPr>
                <p:cNvSpPr>
                  <a:spLocks/>
                </p:cNvSpPr>
                <p:nvPr/>
              </p:nvSpPr>
              <p:spPr bwMode="auto">
                <a:xfrm>
                  <a:off x="3872343" y="2857646"/>
                  <a:ext cx="317988" cy="465670"/>
                </a:xfrm>
                <a:custGeom>
                  <a:avLst/>
                  <a:gdLst>
                    <a:gd name="T0" fmla="*/ 117 w 331"/>
                    <a:gd name="T1" fmla="*/ 485 h 534"/>
                    <a:gd name="T2" fmla="*/ 104 w 331"/>
                    <a:gd name="T3" fmla="*/ 475 h 534"/>
                    <a:gd name="T4" fmla="*/ 94 w 331"/>
                    <a:gd name="T5" fmla="*/ 453 h 534"/>
                    <a:gd name="T6" fmla="*/ 187 w 331"/>
                    <a:gd name="T7" fmla="*/ 438 h 534"/>
                    <a:gd name="T8" fmla="*/ 331 w 331"/>
                    <a:gd name="T9" fmla="*/ 417 h 534"/>
                    <a:gd name="T10" fmla="*/ 320 w 331"/>
                    <a:gd name="T11" fmla="*/ 400 h 534"/>
                    <a:gd name="T12" fmla="*/ 320 w 331"/>
                    <a:gd name="T13" fmla="*/ 377 h 534"/>
                    <a:gd name="T14" fmla="*/ 320 w 331"/>
                    <a:gd name="T15" fmla="*/ 364 h 534"/>
                    <a:gd name="T16" fmla="*/ 312 w 331"/>
                    <a:gd name="T17" fmla="*/ 347 h 534"/>
                    <a:gd name="T18" fmla="*/ 309 w 331"/>
                    <a:gd name="T19" fmla="*/ 321 h 534"/>
                    <a:gd name="T20" fmla="*/ 312 w 331"/>
                    <a:gd name="T21" fmla="*/ 300 h 534"/>
                    <a:gd name="T22" fmla="*/ 322 w 331"/>
                    <a:gd name="T23" fmla="*/ 289 h 534"/>
                    <a:gd name="T24" fmla="*/ 314 w 331"/>
                    <a:gd name="T25" fmla="*/ 278 h 534"/>
                    <a:gd name="T26" fmla="*/ 312 w 331"/>
                    <a:gd name="T27" fmla="*/ 261 h 534"/>
                    <a:gd name="T28" fmla="*/ 303 w 331"/>
                    <a:gd name="T29" fmla="*/ 250 h 534"/>
                    <a:gd name="T30" fmla="*/ 292 w 331"/>
                    <a:gd name="T31" fmla="*/ 229 h 534"/>
                    <a:gd name="T32" fmla="*/ 288 w 331"/>
                    <a:gd name="T33" fmla="*/ 218 h 534"/>
                    <a:gd name="T34" fmla="*/ 224 w 331"/>
                    <a:gd name="T35" fmla="*/ 0 h 534"/>
                    <a:gd name="T36" fmla="*/ 0 w 331"/>
                    <a:gd name="T37" fmla="*/ 20 h 534"/>
                    <a:gd name="T38" fmla="*/ 4 w 331"/>
                    <a:gd name="T39" fmla="*/ 28 h 534"/>
                    <a:gd name="T40" fmla="*/ 4 w 331"/>
                    <a:gd name="T41" fmla="*/ 357 h 534"/>
                    <a:gd name="T42" fmla="*/ 27 w 331"/>
                    <a:gd name="T43" fmla="*/ 520 h 534"/>
                    <a:gd name="T44" fmla="*/ 47 w 331"/>
                    <a:gd name="T45" fmla="*/ 520 h 534"/>
                    <a:gd name="T46" fmla="*/ 55 w 331"/>
                    <a:gd name="T47" fmla="*/ 496 h 534"/>
                    <a:gd name="T48" fmla="*/ 59 w 331"/>
                    <a:gd name="T49" fmla="*/ 483 h 534"/>
                    <a:gd name="T50" fmla="*/ 62 w 331"/>
                    <a:gd name="T51" fmla="*/ 485 h 534"/>
                    <a:gd name="T52" fmla="*/ 70 w 331"/>
                    <a:gd name="T53" fmla="*/ 492 h 534"/>
                    <a:gd name="T54" fmla="*/ 68 w 331"/>
                    <a:gd name="T55" fmla="*/ 505 h 534"/>
                    <a:gd name="T56" fmla="*/ 79 w 331"/>
                    <a:gd name="T57" fmla="*/ 517 h 534"/>
                    <a:gd name="T58" fmla="*/ 85 w 331"/>
                    <a:gd name="T59" fmla="*/ 522 h 534"/>
                    <a:gd name="T60" fmla="*/ 76 w 331"/>
                    <a:gd name="T61" fmla="*/ 532 h 534"/>
                    <a:gd name="T62" fmla="*/ 64 w 331"/>
                    <a:gd name="T63" fmla="*/ 534 h 534"/>
                    <a:gd name="T64" fmla="*/ 100 w 331"/>
                    <a:gd name="T65" fmla="*/ 528 h 534"/>
                    <a:gd name="T66" fmla="*/ 100 w 331"/>
                    <a:gd name="T67" fmla="*/ 518 h 534"/>
                    <a:gd name="T68" fmla="*/ 115 w 331"/>
                    <a:gd name="T69" fmla="*/ 513 h 534"/>
                    <a:gd name="T70" fmla="*/ 115 w 331"/>
                    <a:gd name="T71"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 h="534">
                      <a:moveTo>
                        <a:pt x="113" y="494"/>
                      </a:moveTo>
                      <a:lnTo>
                        <a:pt x="117" y="485"/>
                      </a:lnTo>
                      <a:lnTo>
                        <a:pt x="109" y="477"/>
                      </a:lnTo>
                      <a:lnTo>
                        <a:pt x="104" y="475"/>
                      </a:lnTo>
                      <a:lnTo>
                        <a:pt x="93" y="460"/>
                      </a:lnTo>
                      <a:lnTo>
                        <a:pt x="94" y="453"/>
                      </a:lnTo>
                      <a:lnTo>
                        <a:pt x="102" y="447"/>
                      </a:lnTo>
                      <a:lnTo>
                        <a:pt x="187" y="438"/>
                      </a:lnTo>
                      <a:lnTo>
                        <a:pt x="331" y="421"/>
                      </a:lnTo>
                      <a:lnTo>
                        <a:pt x="331" y="417"/>
                      </a:lnTo>
                      <a:lnTo>
                        <a:pt x="326" y="408"/>
                      </a:lnTo>
                      <a:lnTo>
                        <a:pt x="320" y="400"/>
                      </a:lnTo>
                      <a:lnTo>
                        <a:pt x="318" y="393"/>
                      </a:lnTo>
                      <a:lnTo>
                        <a:pt x="320" y="377"/>
                      </a:lnTo>
                      <a:lnTo>
                        <a:pt x="318" y="372"/>
                      </a:lnTo>
                      <a:lnTo>
                        <a:pt x="320" y="364"/>
                      </a:lnTo>
                      <a:lnTo>
                        <a:pt x="318" y="355"/>
                      </a:lnTo>
                      <a:lnTo>
                        <a:pt x="312" y="347"/>
                      </a:lnTo>
                      <a:lnTo>
                        <a:pt x="307" y="334"/>
                      </a:lnTo>
                      <a:lnTo>
                        <a:pt x="309" y="321"/>
                      </a:lnTo>
                      <a:lnTo>
                        <a:pt x="312" y="314"/>
                      </a:lnTo>
                      <a:lnTo>
                        <a:pt x="312" y="300"/>
                      </a:lnTo>
                      <a:lnTo>
                        <a:pt x="316" y="293"/>
                      </a:lnTo>
                      <a:lnTo>
                        <a:pt x="322" y="289"/>
                      </a:lnTo>
                      <a:lnTo>
                        <a:pt x="320" y="282"/>
                      </a:lnTo>
                      <a:lnTo>
                        <a:pt x="314" y="278"/>
                      </a:lnTo>
                      <a:lnTo>
                        <a:pt x="316" y="268"/>
                      </a:lnTo>
                      <a:lnTo>
                        <a:pt x="312" y="261"/>
                      </a:lnTo>
                      <a:lnTo>
                        <a:pt x="311" y="257"/>
                      </a:lnTo>
                      <a:lnTo>
                        <a:pt x="303" y="250"/>
                      </a:lnTo>
                      <a:lnTo>
                        <a:pt x="297" y="236"/>
                      </a:lnTo>
                      <a:lnTo>
                        <a:pt x="292" y="229"/>
                      </a:lnTo>
                      <a:lnTo>
                        <a:pt x="290" y="221"/>
                      </a:lnTo>
                      <a:lnTo>
                        <a:pt x="288" y="218"/>
                      </a:lnTo>
                      <a:lnTo>
                        <a:pt x="256" y="101"/>
                      </a:lnTo>
                      <a:lnTo>
                        <a:pt x="224" y="0"/>
                      </a:lnTo>
                      <a:lnTo>
                        <a:pt x="126" y="11"/>
                      </a:lnTo>
                      <a:lnTo>
                        <a:pt x="0" y="20"/>
                      </a:lnTo>
                      <a:lnTo>
                        <a:pt x="0" y="22"/>
                      </a:lnTo>
                      <a:lnTo>
                        <a:pt x="4" y="28"/>
                      </a:lnTo>
                      <a:lnTo>
                        <a:pt x="12" y="32"/>
                      </a:lnTo>
                      <a:lnTo>
                        <a:pt x="4" y="357"/>
                      </a:lnTo>
                      <a:lnTo>
                        <a:pt x="27" y="517"/>
                      </a:lnTo>
                      <a:lnTo>
                        <a:pt x="27" y="520"/>
                      </a:lnTo>
                      <a:lnTo>
                        <a:pt x="34" y="518"/>
                      </a:lnTo>
                      <a:lnTo>
                        <a:pt x="47" y="520"/>
                      </a:lnTo>
                      <a:lnTo>
                        <a:pt x="53" y="520"/>
                      </a:lnTo>
                      <a:lnTo>
                        <a:pt x="55" y="496"/>
                      </a:lnTo>
                      <a:lnTo>
                        <a:pt x="57" y="488"/>
                      </a:lnTo>
                      <a:lnTo>
                        <a:pt x="59" y="483"/>
                      </a:lnTo>
                      <a:lnTo>
                        <a:pt x="59" y="481"/>
                      </a:lnTo>
                      <a:lnTo>
                        <a:pt x="62" y="485"/>
                      </a:lnTo>
                      <a:lnTo>
                        <a:pt x="64" y="487"/>
                      </a:lnTo>
                      <a:lnTo>
                        <a:pt x="70" y="492"/>
                      </a:lnTo>
                      <a:lnTo>
                        <a:pt x="70" y="500"/>
                      </a:lnTo>
                      <a:lnTo>
                        <a:pt x="68" y="505"/>
                      </a:lnTo>
                      <a:lnTo>
                        <a:pt x="72" y="513"/>
                      </a:lnTo>
                      <a:lnTo>
                        <a:pt x="79" y="517"/>
                      </a:lnTo>
                      <a:lnTo>
                        <a:pt x="81" y="515"/>
                      </a:lnTo>
                      <a:lnTo>
                        <a:pt x="85" y="522"/>
                      </a:lnTo>
                      <a:lnTo>
                        <a:pt x="83" y="530"/>
                      </a:lnTo>
                      <a:lnTo>
                        <a:pt x="76" y="532"/>
                      </a:lnTo>
                      <a:lnTo>
                        <a:pt x="70" y="532"/>
                      </a:lnTo>
                      <a:lnTo>
                        <a:pt x="64" y="534"/>
                      </a:lnTo>
                      <a:lnTo>
                        <a:pt x="93" y="530"/>
                      </a:lnTo>
                      <a:lnTo>
                        <a:pt x="100" y="528"/>
                      </a:lnTo>
                      <a:lnTo>
                        <a:pt x="102" y="520"/>
                      </a:lnTo>
                      <a:lnTo>
                        <a:pt x="100" y="518"/>
                      </a:lnTo>
                      <a:lnTo>
                        <a:pt x="108" y="520"/>
                      </a:lnTo>
                      <a:lnTo>
                        <a:pt x="115" y="513"/>
                      </a:lnTo>
                      <a:lnTo>
                        <a:pt x="117" y="502"/>
                      </a:lnTo>
                      <a:lnTo>
                        <a:pt x="115" y="498"/>
                      </a:lnTo>
                      <a:lnTo>
                        <a:pt x="113" y="494"/>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1" name="Freeform 97">
                  <a:extLst>
                    <a:ext uri="{FF2B5EF4-FFF2-40B4-BE49-F238E27FC236}">
                      <a16:creationId xmlns:a16="http://schemas.microsoft.com/office/drawing/2014/main" id="{CE13E933-7DA9-0646-9AC5-38E0D2F985B4}"/>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2" name="Freeform 98">
                  <a:extLst>
                    <a:ext uri="{FF2B5EF4-FFF2-40B4-BE49-F238E27FC236}">
                      <a16:creationId xmlns:a16="http://schemas.microsoft.com/office/drawing/2014/main" id="{E1226573-112A-704C-B161-1D5BA5C7D485}"/>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3" name="Freeform 116">
                  <a:extLst>
                    <a:ext uri="{FF2B5EF4-FFF2-40B4-BE49-F238E27FC236}">
                      <a16:creationId xmlns:a16="http://schemas.microsoft.com/office/drawing/2014/main" id="{76AE9D44-E22C-5D47-827F-DB367DECB033}"/>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4" name="Freeform 117">
                  <a:extLst>
                    <a:ext uri="{FF2B5EF4-FFF2-40B4-BE49-F238E27FC236}">
                      <a16:creationId xmlns:a16="http://schemas.microsoft.com/office/drawing/2014/main" id="{29C9D9AB-8E83-0F4A-BF5A-1505B3D71895}"/>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59" name="Freeform 118">
                <a:extLst>
                  <a:ext uri="{FF2B5EF4-FFF2-40B4-BE49-F238E27FC236}">
                    <a16:creationId xmlns:a16="http://schemas.microsoft.com/office/drawing/2014/main" id="{26B9D7F6-F7A3-7941-897D-727B2BE86E2A}"/>
                  </a:ext>
                </a:extLst>
              </p:cNvPr>
              <p:cNvSpPr>
                <a:spLocks/>
              </p:cNvSpPr>
              <p:nvPr/>
            </p:nvSpPr>
            <p:spPr bwMode="auto">
              <a:xfrm>
                <a:off x="6112977" y="2412842"/>
                <a:ext cx="515085" cy="532787"/>
              </a:xfrm>
              <a:custGeom>
                <a:avLst/>
                <a:gdLst>
                  <a:gd name="T0" fmla="*/ 14 w 358"/>
                  <a:gd name="T1" fmla="*/ 181 h 408"/>
                  <a:gd name="T2" fmla="*/ 44 w 358"/>
                  <a:gd name="T3" fmla="*/ 356 h 408"/>
                  <a:gd name="T4" fmla="*/ 61 w 358"/>
                  <a:gd name="T5" fmla="*/ 358 h 408"/>
                  <a:gd name="T6" fmla="*/ 81 w 358"/>
                  <a:gd name="T7" fmla="*/ 373 h 408"/>
                  <a:gd name="T8" fmla="*/ 100 w 358"/>
                  <a:gd name="T9" fmla="*/ 388 h 408"/>
                  <a:gd name="T10" fmla="*/ 117 w 358"/>
                  <a:gd name="T11" fmla="*/ 388 h 408"/>
                  <a:gd name="T12" fmla="*/ 138 w 358"/>
                  <a:gd name="T13" fmla="*/ 397 h 408"/>
                  <a:gd name="T14" fmla="*/ 149 w 358"/>
                  <a:gd name="T15" fmla="*/ 390 h 408"/>
                  <a:gd name="T16" fmla="*/ 166 w 358"/>
                  <a:gd name="T17" fmla="*/ 397 h 408"/>
                  <a:gd name="T18" fmla="*/ 179 w 358"/>
                  <a:gd name="T19" fmla="*/ 393 h 408"/>
                  <a:gd name="T20" fmla="*/ 190 w 358"/>
                  <a:gd name="T21" fmla="*/ 380 h 408"/>
                  <a:gd name="T22" fmla="*/ 203 w 358"/>
                  <a:gd name="T23" fmla="*/ 390 h 408"/>
                  <a:gd name="T24" fmla="*/ 217 w 358"/>
                  <a:gd name="T25" fmla="*/ 395 h 408"/>
                  <a:gd name="T26" fmla="*/ 228 w 358"/>
                  <a:gd name="T27" fmla="*/ 408 h 408"/>
                  <a:gd name="T28" fmla="*/ 235 w 358"/>
                  <a:gd name="T29" fmla="*/ 408 h 408"/>
                  <a:gd name="T30" fmla="*/ 250 w 358"/>
                  <a:gd name="T31" fmla="*/ 397 h 408"/>
                  <a:gd name="T32" fmla="*/ 258 w 358"/>
                  <a:gd name="T33" fmla="*/ 384 h 408"/>
                  <a:gd name="T34" fmla="*/ 254 w 358"/>
                  <a:gd name="T35" fmla="*/ 367 h 408"/>
                  <a:gd name="T36" fmla="*/ 258 w 358"/>
                  <a:gd name="T37" fmla="*/ 358 h 408"/>
                  <a:gd name="T38" fmla="*/ 260 w 358"/>
                  <a:gd name="T39" fmla="*/ 344 h 408"/>
                  <a:gd name="T40" fmla="*/ 271 w 358"/>
                  <a:gd name="T41" fmla="*/ 339 h 408"/>
                  <a:gd name="T42" fmla="*/ 282 w 358"/>
                  <a:gd name="T43" fmla="*/ 343 h 408"/>
                  <a:gd name="T44" fmla="*/ 281 w 358"/>
                  <a:gd name="T45" fmla="*/ 329 h 408"/>
                  <a:gd name="T46" fmla="*/ 284 w 358"/>
                  <a:gd name="T47" fmla="*/ 314 h 408"/>
                  <a:gd name="T48" fmla="*/ 297 w 358"/>
                  <a:gd name="T49" fmla="*/ 303 h 408"/>
                  <a:gd name="T50" fmla="*/ 303 w 358"/>
                  <a:gd name="T51" fmla="*/ 288 h 408"/>
                  <a:gd name="T52" fmla="*/ 329 w 358"/>
                  <a:gd name="T53" fmla="*/ 280 h 408"/>
                  <a:gd name="T54" fmla="*/ 346 w 358"/>
                  <a:gd name="T55" fmla="*/ 258 h 408"/>
                  <a:gd name="T56" fmla="*/ 348 w 358"/>
                  <a:gd name="T57" fmla="*/ 237 h 408"/>
                  <a:gd name="T58" fmla="*/ 348 w 358"/>
                  <a:gd name="T59" fmla="*/ 224 h 408"/>
                  <a:gd name="T60" fmla="*/ 352 w 358"/>
                  <a:gd name="T61" fmla="*/ 215 h 408"/>
                  <a:gd name="T62" fmla="*/ 354 w 358"/>
                  <a:gd name="T63" fmla="*/ 186 h 408"/>
                  <a:gd name="T64" fmla="*/ 352 w 358"/>
                  <a:gd name="T65" fmla="*/ 160 h 408"/>
                  <a:gd name="T66" fmla="*/ 348 w 358"/>
                  <a:gd name="T67" fmla="*/ 147 h 408"/>
                  <a:gd name="T68" fmla="*/ 358 w 358"/>
                  <a:gd name="T69" fmla="*/ 143 h 408"/>
                  <a:gd name="T70" fmla="*/ 333 w 358"/>
                  <a:gd name="T71" fmla="*/ 0 h 408"/>
                  <a:gd name="T72" fmla="*/ 279 w 358"/>
                  <a:gd name="T73" fmla="*/ 34 h 408"/>
                  <a:gd name="T74" fmla="*/ 265 w 358"/>
                  <a:gd name="T75" fmla="*/ 45 h 408"/>
                  <a:gd name="T76" fmla="*/ 245 w 358"/>
                  <a:gd name="T77" fmla="*/ 68 h 408"/>
                  <a:gd name="T78" fmla="*/ 224 w 358"/>
                  <a:gd name="T79" fmla="*/ 70 h 408"/>
                  <a:gd name="T80" fmla="*/ 203 w 358"/>
                  <a:gd name="T81" fmla="*/ 81 h 408"/>
                  <a:gd name="T82" fmla="*/ 190 w 358"/>
                  <a:gd name="T83" fmla="*/ 89 h 408"/>
                  <a:gd name="T84" fmla="*/ 175 w 358"/>
                  <a:gd name="T85" fmla="*/ 83 h 408"/>
                  <a:gd name="T86" fmla="*/ 155 w 358"/>
                  <a:gd name="T87" fmla="*/ 89 h 408"/>
                  <a:gd name="T88" fmla="*/ 155 w 358"/>
                  <a:gd name="T89" fmla="*/ 81 h 408"/>
                  <a:gd name="T90" fmla="*/ 158 w 358"/>
                  <a:gd name="T91" fmla="*/ 72 h 408"/>
                  <a:gd name="T92" fmla="*/ 145 w 358"/>
                  <a:gd name="T93" fmla="*/ 77 h 408"/>
                  <a:gd name="T94" fmla="*/ 128 w 358"/>
                  <a:gd name="T95" fmla="*/ 70 h 408"/>
                  <a:gd name="T96" fmla="*/ 108 w 358"/>
                  <a:gd name="T97" fmla="*/ 66 h 408"/>
                  <a:gd name="T98" fmla="*/ 74 w 358"/>
                  <a:gd name="T99" fmla="*/ 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8" h="408">
                    <a:moveTo>
                      <a:pt x="0" y="81"/>
                    </a:moveTo>
                    <a:lnTo>
                      <a:pt x="14" y="181"/>
                    </a:lnTo>
                    <a:lnTo>
                      <a:pt x="34" y="361"/>
                    </a:lnTo>
                    <a:lnTo>
                      <a:pt x="44" y="356"/>
                    </a:lnTo>
                    <a:lnTo>
                      <a:pt x="49" y="361"/>
                    </a:lnTo>
                    <a:lnTo>
                      <a:pt x="61" y="358"/>
                    </a:lnTo>
                    <a:lnTo>
                      <a:pt x="78" y="365"/>
                    </a:lnTo>
                    <a:lnTo>
                      <a:pt x="81" y="373"/>
                    </a:lnTo>
                    <a:lnTo>
                      <a:pt x="93" y="386"/>
                    </a:lnTo>
                    <a:lnTo>
                      <a:pt x="100" y="388"/>
                    </a:lnTo>
                    <a:lnTo>
                      <a:pt x="113" y="386"/>
                    </a:lnTo>
                    <a:lnTo>
                      <a:pt x="117" y="388"/>
                    </a:lnTo>
                    <a:lnTo>
                      <a:pt x="132" y="397"/>
                    </a:lnTo>
                    <a:lnTo>
                      <a:pt x="138" y="397"/>
                    </a:lnTo>
                    <a:lnTo>
                      <a:pt x="143" y="391"/>
                    </a:lnTo>
                    <a:lnTo>
                      <a:pt x="149" y="390"/>
                    </a:lnTo>
                    <a:lnTo>
                      <a:pt x="158" y="391"/>
                    </a:lnTo>
                    <a:lnTo>
                      <a:pt x="166" y="397"/>
                    </a:lnTo>
                    <a:lnTo>
                      <a:pt x="172" y="393"/>
                    </a:lnTo>
                    <a:lnTo>
                      <a:pt x="179" y="393"/>
                    </a:lnTo>
                    <a:lnTo>
                      <a:pt x="183" y="388"/>
                    </a:lnTo>
                    <a:lnTo>
                      <a:pt x="190" y="380"/>
                    </a:lnTo>
                    <a:lnTo>
                      <a:pt x="198" y="376"/>
                    </a:lnTo>
                    <a:lnTo>
                      <a:pt x="203" y="390"/>
                    </a:lnTo>
                    <a:lnTo>
                      <a:pt x="209" y="395"/>
                    </a:lnTo>
                    <a:lnTo>
                      <a:pt x="217" y="395"/>
                    </a:lnTo>
                    <a:lnTo>
                      <a:pt x="222" y="403"/>
                    </a:lnTo>
                    <a:lnTo>
                      <a:pt x="228" y="408"/>
                    </a:lnTo>
                    <a:lnTo>
                      <a:pt x="228" y="408"/>
                    </a:lnTo>
                    <a:lnTo>
                      <a:pt x="235" y="408"/>
                    </a:lnTo>
                    <a:lnTo>
                      <a:pt x="245" y="403"/>
                    </a:lnTo>
                    <a:lnTo>
                      <a:pt x="250" y="397"/>
                    </a:lnTo>
                    <a:lnTo>
                      <a:pt x="250" y="390"/>
                    </a:lnTo>
                    <a:lnTo>
                      <a:pt x="258" y="384"/>
                    </a:lnTo>
                    <a:lnTo>
                      <a:pt x="256" y="371"/>
                    </a:lnTo>
                    <a:lnTo>
                      <a:pt x="254" y="367"/>
                    </a:lnTo>
                    <a:lnTo>
                      <a:pt x="256" y="359"/>
                    </a:lnTo>
                    <a:lnTo>
                      <a:pt x="258" y="358"/>
                    </a:lnTo>
                    <a:lnTo>
                      <a:pt x="258" y="350"/>
                    </a:lnTo>
                    <a:lnTo>
                      <a:pt x="260" y="344"/>
                    </a:lnTo>
                    <a:lnTo>
                      <a:pt x="265" y="337"/>
                    </a:lnTo>
                    <a:lnTo>
                      <a:pt x="271" y="339"/>
                    </a:lnTo>
                    <a:lnTo>
                      <a:pt x="279" y="350"/>
                    </a:lnTo>
                    <a:lnTo>
                      <a:pt x="282" y="343"/>
                    </a:lnTo>
                    <a:lnTo>
                      <a:pt x="286" y="335"/>
                    </a:lnTo>
                    <a:lnTo>
                      <a:pt x="281" y="329"/>
                    </a:lnTo>
                    <a:lnTo>
                      <a:pt x="284" y="322"/>
                    </a:lnTo>
                    <a:lnTo>
                      <a:pt x="284" y="314"/>
                    </a:lnTo>
                    <a:lnTo>
                      <a:pt x="288" y="309"/>
                    </a:lnTo>
                    <a:lnTo>
                      <a:pt x="297" y="303"/>
                    </a:lnTo>
                    <a:lnTo>
                      <a:pt x="297" y="296"/>
                    </a:lnTo>
                    <a:lnTo>
                      <a:pt x="303" y="288"/>
                    </a:lnTo>
                    <a:lnTo>
                      <a:pt x="314" y="292"/>
                    </a:lnTo>
                    <a:lnTo>
                      <a:pt x="329" y="280"/>
                    </a:lnTo>
                    <a:lnTo>
                      <a:pt x="337" y="265"/>
                    </a:lnTo>
                    <a:lnTo>
                      <a:pt x="346" y="258"/>
                    </a:lnTo>
                    <a:lnTo>
                      <a:pt x="348" y="245"/>
                    </a:lnTo>
                    <a:lnTo>
                      <a:pt x="348" y="237"/>
                    </a:lnTo>
                    <a:lnTo>
                      <a:pt x="348" y="232"/>
                    </a:lnTo>
                    <a:lnTo>
                      <a:pt x="348" y="224"/>
                    </a:lnTo>
                    <a:lnTo>
                      <a:pt x="352" y="224"/>
                    </a:lnTo>
                    <a:lnTo>
                      <a:pt x="352" y="215"/>
                    </a:lnTo>
                    <a:lnTo>
                      <a:pt x="350" y="207"/>
                    </a:lnTo>
                    <a:lnTo>
                      <a:pt x="354" y="186"/>
                    </a:lnTo>
                    <a:lnTo>
                      <a:pt x="356" y="181"/>
                    </a:lnTo>
                    <a:lnTo>
                      <a:pt x="352" y="160"/>
                    </a:lnTo>
                    <a:lnTo>
                      <a:pt x="346" y="153"/>
                    </a:lnTo>
                    <a:lnTo>
                      <a:pt x="348" y="147"/>
                    </a:lnTo>
                    <a:lnTo>
                      <a:pt x="352" y="147"/>
                    </a:lnTo>
                    <a:lnTo>
                      <a:pt x="358" y="143"/>
                    </a:lnTo>
                    <a:lnTo>
                      <a:pt x="333" y="4"/>
                    </a:lnTo>
                    <a:lnTo>
                      <a:pt x="333" y="0"/>
                    </a:lnTo>
                    <a:lnTo>
                      <a:pt x="292" y="25"/>
                    </a:lnTo>
                    <a:lnTo>
                      <a:pt x="279" y="34"/>
                    </a:lnTo>
                    <a:lnTo>
                      <a:pt x="271" y="40"/>
                    </a:lnTo>
                    <a:lnTo>
                      <a:pt x="265" y="45"/>
                    </a:lnTo>
                    <a:lnTo>
                      <a:pt x="258" y="57"/>
                    </a:lnTo>
                    <a:lnTo>
                      <a:pt x="245" y="68"/>
                    </a:lnTo>
                    <a:lnTo>
                      <a:pt x="232" y="70"/>
                    </a:lnTo>
                    <a:lnTo>
                      <a:pt x="224" y="70"/>
                    </a:lnTo>
                    <a:lnTo>
                      <a:pt x="209" y="76"/>
                    </a:lnTo>
                    <a:lnTo>
                      <a:pt x="203" y="81"/>
                    </a:lnTo>
                    <a:lnTo>
                      <a:pt x="196" y="83"/>
                    </a:lnTo>
                    <a:lnTo>
                      <a:pt x="190" y="89"/>
                    </a:lnTo>
                    <a:lnTo>
                      <a:pt x="183" y="87"/>
                    </a:lnTo>
                    <a:lnTo>
                      <a:pt x="175" y="83"/>
                    </a:lnTo>
                    <a:lnTo>
                      <a:pt x="160" y="83"/>
                    </a:lnTo>
                    <a:lnTo>
                      <a:pt x="155" y="89"/>
                    </a:lnTo>
                    <a:lnTo>
                      <a:pt x="147" y="89"/>
                    </a:lnTo>
                    <a:lnTo>
                      <a:pt x="155" y="81"/>
                    </a:lnTo>
                    <a:lnTo>
                      <a:pt x="166" y="79"/>
                    </a:lnTo>
                    <a:lnTo>
                      <a:pt x="158" y="72"/>
                    </a:lnTo>
                    <a:lnTo>
                      <a:pt x="153" y="79"/>
                    </a:lnTo>
                    <a:lnTo>
                      <a:pt x="145" y="77"/>
                    </a:lnTo>
                    <a:lnTo>
                      <a:pt x="138" y="72"/>
                    </a:lnTo>
                    <a:lnTo>
                      <a:pt x="128" y="70"/>
                    </a:lnTo>
                    <a:lnTo>
                      <a:pt x="123" y="68"/>
                    </a:lnTo>
                    <a:lnTo>
                      <a:pt x="108" y="66"/>
                    </a:lnTo>
                    <a:lnTo>
                      <a:pt x="106" y="62"/>
                    </a:lnTo>
                    <a:lnTo>
                      <a:pt x="74" y="70"/>
                    </a:lnTo>
                    <a:lnTo>
                      <a:pt x="0" y="81"/>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0" name="Freeform 119">
                <a:extLst>
                  <a:ext uri="{FF2B5EF4-FFF2-40B4-BE49-F238E27FC236}">
                    <a16:creationId xmlns:a16="http://schemas.microsoft.com/office/drawing/2014/main" id="{DE228455-D869-CF49-95D2-8812493D46CA}"/>
                  </a:ext>
                </a:extLst>
              </p:cNvPr>
              <p:cNvSpPr>
                <a:spLocks/>
              </p:cNvSpPr>
              <p:nvPr/>
            </p:nvSpPr>
            <p:spPr bwMode="auto">
              <a:xfrm>
                <a:off x="6143192" y="3432710"/>
                <a:ext cx="670475" cy="628114"/>
              </a:xfrm>
              <a:custGeom>
                <a:avLst/>
                <a:gdLst>
                  <a:gd name="T0" fmla="*/ 436 w 466"/>
                  <a:gd name="T1" fmla="*/ 274 h 481"/>
                  <a:gd name="T2" fmla="*/ 431 w 466"/>
                  <a:gd name="T3" fmla="*/ 253 h 481"/>
                  <a:gd name="T4" fmla="*/ 412 w 466"/>
                  <a:gd name="T5" fmla="*/ 236 h 481"/>
                  <a:gd name="T6" fmla="*/ 404 w 466"/>
                  <a:gd name="T7" fmla="*/ 218 h 481"/>
                  <a:gd name="T8" fmla="*/ 391 w 466"/>
                  <a:gd name="T9" fmla="*/ 193 h 481"/>
                  <a:gd name="T10" fmla="*/ 363 w 466"/>
                  <a:gd name="T11" fmla="*/ 176 h 481"/>
                  <a:gd name="T12" fmla="*/ 355 w 466"/>
                  <a:gd name="T13" fmla="*/ 165 h 481"/>
                  <a:gd name="T14" fmla="*/ 346 w 466"/>
                  <a:gd name="T15" fmla="*/ 150 h 481"/>
                  <a:gd name="T16" fmla="*/ 323 w 466"/>
                  <a:gd name="T17" fmla="*/ 137 h 481"/>
                  <a:gd name="T18" fmla="*/ 307 w 466"/>
                  <a:gd name="T19" fmla="*/ 118 h 481"/>
                  <a:gd name="T20" fmla="*/ 261 w 466"/>
                  <a:gd name="T21" fmla="*/ 80 h 481"/>
                  <a:gd name="T22" fmla="*/ 250 w 466"/>
                  <a:gd name="T23" fmla="*/ 60 h 481"/>
                  <a:gd name="T24" fmla="*/ 218 w 466"/>
                  <a:gd name="T25" fmla="*/ 43 h 481"/>
                  <a:gd name="T26" fmla="*/ 201 w 466"/>
                  <a:gd name="T27" fmla="*/ 31 h 481"/>
                  <a:gd name="T28" fmla="*/ 218 w 466"/>
                  <a:gd name="T29" fmla="*/ 0 h 481"/>
                  <a:gd name="T30" fmla="*/ 0 w 466"/>
                  <a:gd name="T31" fmla="*/ 30 h 481"/>
                  <a:gd name="T32" fmla="*/ 66 w 466"/>
                  <a:gd name="T33" fmla="*/ 251 h 481"/>
                  <a:gd name="T34" fmla="*/ 79 w 466"/>
                  <a:gd name="T35" fmla="*/ 280 h 481"/>
                  <a:gd name="T36" fmla="*/ 92 w 466"/>
                  <a:gd name="T37" fmla="*/ 298 h 481"/>
                  <a:gd name="T38" fmla="*/ 98 w 466"/>
                  <a:gd name="T39" fmla="*/ 319 h 481"/>
                  <a:gd name="T40" fmla="*/ 88 w 466"/>
                  <a:gd name="T41" fmla="*/ 344 h 481"/>
                  <a:gd name="T42" fmla="*/ 88 w 466"/>
                  <a:gd name="T43" fmla="*/ 377 h 481"/>
                  <a:gd name="T44" fmla="*/ 94 w 466"/>
                  <a:gd name="T45" fmla="*/ 402 h 481"/>
                  <a:gd name="T46" fmla="*/ 96 w 466"/>
                  <a:gd name="T47" fmla="*/ 430 h 481"/>
                  <a:gd name="T48" fmla="*/ 107 w 466"/>
                  <a:gd name="T49" fmla="*/ 451 h 481"/>
                  <a:gd name="T50" fmla="*/ 124 w 466"/>
                  <a:gd name="T51" fmla="*/ 479 h 481"/>
                  <a:gd name="T52" fmla="*/ 372 w 466"/>
                  <a:gd name="T53" fmla="*/ 481 h 481"/>
                  <a:gd name="T54" fmla="*/ 385 w 466"/>
                  <a:gd name="T55" fmla="*/ 462 h 481"/>
                  <a:gd name="T56" fmla="*/ 380 w 466"/>
                  <a:gd name="T57" fmla="*/ 443 h 481"/>
                  <a:gd name="T58" fmla="*/ 391 w 466"/>
                  <a:gd name="T59" fmla="*/ 430 h 481"/>
                  <a:gd name="T60" fmla="*/ 423 w 466"/>
                  <a:gd name="T61" fmla="*/ 438 h 481"/>
                  <a:gd name="T62" fmla="*/ 431 w 466"/>
                  <a:gd name="T63" fmla="*/ 428 h 481"/>
                  <a:gd name="T64" fmla="*/ 431 w 466"/>
                  <a:gd name="T65" fmla="*/ 409 h 481"/>
                  <a:gd name="T66" fmla="*/ 423 w 466"/>
                  <a:gd name="T67" fmla="*/ 396 h 481"/>
                  <a:gd name="T68" fmla="*/ 423 w 466"/>
                  <a:gd name="T69" fmla="*/ 392 h 481"/>
                  <a:gd name="T70" fmla="*/ 438 w 466"/>
                  <a:gd name="T71" fmla="*/ 379 h 481"/>
                  <a:gd name="T72" fmla="*/ 427 w 466"/>
                  <a:gd name="T73" fmla="*/ 370 h 481"/>
                  <a:gd name="T74" fmla="*/ 429 w 466"/>
                  <a:gd name="T75" fmla="*/ 368 h 481"/>
                  <a:gd name="T76" fmla="*/ 440 w 466"/>
                  <a:gd name="T77" fmla="*/ 360 h 481"/>
                  <a:gd name="T78" fmla="*/ 434 w 466"/>
                  <a:gd name="T79" fmla="*/ 345 h 481"/>
                  <a:gd name="T80" fmla="*/ 444 w 466"/>
                  <a:gd name="T81" fmla="*/ 338 h 481"/>
                  <a:gd name="T82" fmla="*/ 440 w 466"/>
                  <a:gd name="T83" fmla="*/ 330 h 481"/>
                  <a:gd name="T84" fmla="*/ 451 w 466"/>
                  <a:gd name="T85" fmla="*/ 315 h 481"/>
                  <a:gd name="T86" fmla="*/ 451 w 466"/>
                  <a:gd name="T87" fmla="*/ 306 h 481"/>
                  <a:gd name="T88" fmla="*/ 464 w 466"/>
                  <a:gd name="T89" fmla="*/ 295 h 481"/>
                  <a:gd name="T90" fmla="*/ 459 w 466"/>
                  <a:gd name="T91" fmla="*/ 28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481">
                    <a:moveTo>
                      <a:pt x="455" y="283"/>
                    </a:moveTo>
                    <a:lnTo>
                      <a:pt x="442" y="282"/>
                    </a:lnTo>
                    <a:lnTo>
                      <a:pt x="436" y="274"/>
                    </a:lnTo>
                    <a:lnTo>
                      <a:pt x="436" y="268"/>
                    </a:lnTo>
                    <a:lnTo>
                      <a:pt x="436" y="261"/>
                    </a:lnTo>
                    <a:lnTo>
                      <a:pt x="431" y="253"/>
                    </a:lnTo>
                    <a:lnTo>
                      <a:pt x="427" y="248"/>
                    </a:lnTo>
                    <a:lnTo>
                      <a:pt x="423" y="240"/>
                    </a:lnTo>
                    <a:lnTo>
                      <a:pt x="412" y="236"/>
                    </a:lnTo>
                    <a:lnTo>
                      <a:pt x="406" y="231"/>
                    </a:lnTo>
                    <a:lnTo>
                      <a:pt x="404" y="223"/>
                    </a:lnTo>
                    <a:lnTo>
                      <a:pt x="404" y="218"/>
                    </a:lnTo>
                    <a:lnTo>
                      <a:pt x="401" y="210"/>
                    </a:lnTo>
                    <a:lnTo>
                      <a:pt x="393" y="199"/>
                    </a:lnTo>
                    <a:lnTo>
                      <a:pt x="391" y="193"/>
                    </a:lnTo>
                    <a:lnTo>
                      <a:pt x="378" y="184"/>
                    </a:lnTo>
                    <a:lnTo>
                      <a:pt x="370" y="182"/>
                    </a:lnTo>
                    <a:lnTo>
                      <a:pt x="363" y="176"/>
                    </a:lnTo>
                    <a:lnTo>
                      <a:pt x="363" y="174"/>
                    </a:lnTo>
                    <a:lnTo>
                      <a:pt x="357" y="171"/>
                    </a:lnTo>
                    <a:lnTo>
                      <a:pt x="355" y="165"/>
                    </a:lnTo>
                    <a:lnTo>
                      <a:pt x="348" y="161"/>
                    </a:lnTo>
                    <a:lnTo>
                      <a:pt x="346" y="154"/>
                    </a:lnTo>
                    <a:lnTo>
                      <a:pt x="346" y="150"/>
                    </a:lnTo>
                    <a:lnTo>
                      <a:pt x="340" y="146"/>
                    </a:lnTo>
                    <a:lnTo>
                      <a:pt x="331" y="139"/>
                    </a:lnTo>
                    <a:lnTo>
                      <a:pt x="323" y="137"/>
                    </a:lnTo>
                    <a:lnTo>
                      <a:pt x="318" y="133"/>
                    </a:lnTo>
                    <a:lnTo>
                      <a:pt x="314" y="125"/>
                    </a:lnTo>
                    <a:lnTo>
                      <a:pt x="307" y="118"/>
                    </a:lnTo>
                    <a:lnTo>
                      <a:pt x="293" y="110"/>
                    </a:lnTo>
                    <a:lnTo>
                      <a:pt x="280" y="101"/>
                    </a:lnTo>
                    <a:lnTo>
                      <a:pt x="261" y="80"/>
                    </a:lnTo>
                    <a:lnTo>
                      <a:pt x="260" y="73"/>
                    </a:lnTo>
                    <a:lnTo>
                      <a:pt x="252" y="65"/>
                    </a:lnTo>
                    <a:lnTo>
                      <a:pt x="250" y="60"/>
                    </a:lnTo>
                    <a:lnTo>
                      <a:pt x="243" y="52"/>
                    </a:lnTo>
                    <a:lnTo>
                      <a:pt x="231" y="54"/>
                    </a:lnTo>
                    <a:lnTo>
                      <a:pt x="218" y="43"/>
                    </a:lnTo>
                    <a:lnTo>
                      <a:pt x="213" y="43"/>
                    </a:lnTo>
                    <a:lnTo>
                      <a:pt x="205" y="39"/>
                    </a:lnTo>
                    <a:lnTo>
                      <a:pt x="201" y="31"/>
                    </a:lnTo>
                    <a:lnTo>
                      <a:pt x="203" y="24"/>
                    </a:lnTo>
                    <a:lnTo>
                      <a:pt x="216" y="5"/>
                    </a:lnTo>
                    <a:lnTo>
                      <a:pt x="218" y="0"/>
                    </a:lnTo>
                    <a:lnTo>
                      <a:pt x="113" y="16"/>
                    </a:lnTo>
                    <a:lnTo>
                      <a:pt x="77" y="18"/>
                    </a:lnTo>
                    <a:lnTo>
                      <a:pt x="0" y="30"/>
                    </a:lnTo>
                    <a:lnTo>
                      <a:pt x="32" y="131"/>
                    </a:lnTo>
                    <a:lnTo>
                      <a:pt x="64" y="248"/>
                    </a:lnTo>
                    <a:lnTo>
                      <a:pt x="66" y="251"/>
                    </a:lnTo>
                    <a:lnTo>
                      <a:pt x="68" y="259"/>
                    </a:lnTo>
                    <a:lnTo>
                      <a:pt x="73" y="266"/>
                    </a:lnTo>
                    <a:lnTo>
                      <a:pt x="79" y="280"/>
                    </a:lnTo>
                    <a:lnTo>
                      <a:pt x="87" y="287"/>
                    </a:lnTo>
                    <a:lnTo>
                      <a:pt x="88" y="291"/>
                    </a:lnTo>
                    <a:lnTo>
                      <a:pt x="92" y="298"/>
                    </a:lnTo>
                    <a:lnTo>
                      <a:pt x="90" y="308"/>
                    </a:lnTo>
                    <a:lnTo>
                      <a:pt x="96" y="312"/>
                    </a:lnTo>
                    <a:lnTo>
                      <a:pt x="98" y="319"/>
                    </a:lnTo>
                    <a:lnTo>
                      <a:pt x="92" y="323"/>
                    </a:lnTo>
                    <a:lnTo>
                      <a:pt x="88" y="330"/>
                    </a:lnTo>
                    <a:lnTo>
                      <a:pt x="88" y="344"/>
                    </a:lnTo>
                    <a:lnTo>
                      <a:pt x="85" y="351"/>
                    </a:lnTo>
                    <a:lnTo>
                      <a:pt x="83" y="364"/>
                    </a:lnTo>
                    <a:lnTo>
                      <a:pt x="88" y="377"/>
                    </a:lnTo>
                    <a:lnTo>
                      <a:pt x="94" y="385"/>
                    </a:lnTo>
                    <a:lnTo>
                      <a:pt x="96" y="394"/>
                    </a:lnTo>
                    <a:lnTo>
                      <a:pt x="94" y="402"/>
                    </a:lnTo>
                    <a:lnTo>
                      <a:pt x="96" y="407"/>
                    </a:lnTo>
                    <a:lnTo>
                      <a:pt x="94" y="423"/>
                    </a:lnTo>
                    <a:lnTo>
                      <a:pt x="96" y="430"/>
                    </a:lnTo>
                    <a:lnTo>
                      <a:pt x="102" y="438"/>
                    </a:lnTo>
                    <a:lnTo>
                      <a:pt x="107" y="447"/>
                    </a:lnTo>
                    <a:lnTo>
                      <a:pt x="107" y="451"/>
                    </a:lnTo>
                    <a:lnTo>
                      <a:pt x="117" y="466"/>
                    </a:lnTo>
                    <a:lnTo>
                      <a:pt x="119" y="473"/>
                    </a:lnTo>
                    <a:lnTo>
                      <a:pt x="124" y="479"/>
                    </a:lnTo>
                    <a:lnTo>
                      <a:pt x="359" y="462"/>
                    </a:lnTo>
                    <a:lnTo>
                      <a:pt x="367" y="468"/>
                    </a:lnTo>
                    <a:lnTo>
                      <a:pt x="372" y="481"/>
                    </a:lnTo>
                    <a:lnTo>
                      <a:pt x="380" y="481"/>
                    </a:lnTo>
                    <a:lnTo>
                      <a:pt x="385" y="477"/>
                    </a:lnTo>
                    <a:lnTo>
                      <a:pt x="385" y="462"/>
                    </a:lnTo>
                    <a:lnTo>
                      <a:pt x="385" y="456"/>
                    </a:lnTo>
                    <a:lnTo>
                      <a:pt x="382" y="449"/>
                    </a:lnTo>
                    <a:lnTo>
                      <a:pt x="380" y="443"/>
                    </a:lnTo>
                    <a:lnTo>
                      <a:pt x="382" y="436"/>
                    </a:lnTo>
                    <a:lnTo>
                      <a:pt x="385" y="436"/>
                    </a:lnTo>
                    <a:lnTo>
                      <a:pt x="391" y="430"/>
                    </a:lnTo>
                    <a:lnTo>
                      <a:pt x="399" y="432"/>
                    </a:lnTo>
                    <a:lnTo>
                      <a:pt x="416" y="436"/>
                    </a:lnTo>
                    <a:lnTo>
                      <a:pt x="423" y="438"/>
                    </a:lnTo>
                    <a:lnTo>
                      <a:pt x="427" y="436"/>
                    </a:lnTo>
                    <a:lnTo>
                      <a:pt x="429" y="436"/>
                    </a:lnTo>
                    <a:lnTo>
                      <a:pt x="431" y="428"/>
                    </a:lnTo>
                    <a:lnTo>
                      <a:pt x="425" y="423"/>
                    </a:lnTo>
                    <a:lnTo>
                      <a:pt x="427" y="415"/>
                    </a:lnTo>
                    <a:lnTo>
                      <a:pt x="431" y="409"/>
                    </a:lnTo>
                    <a:lnTo>
                      <a:pt x="425" y="409"/>
                    </a:lnTo>
                    <a:lnTo>
                      <a:pt x="429" y="402"/>
                    </a:lnTo>
                    <a:lnTo>
                      <a:pt x="423" y="396"/>
                    </a:lnTo>
                    <a:lnTo>
                      <a:pt x="429" y="400"/>
                    </a:lnTo>
                    <a:lnTo>
                      <a:pt x="432" y="392"/>
                    </a:lnTo>
                    <a:lnTo>
                      <a:pt x="423" y="392"/>
                    </a:lnTo>
                    <a:lnTo>
                      <a:pt x="427" y="385"/>
                    </a:lnTo>
                    <a:lnTo>
                      <a:pt x="432" y="389"/>
                    </a:lnTo>
                    <a:lnTo>
                      <a:pt x="438" y="379"/>
                    </a:lnTo>
                    <a:lnTo>
                      <a:pt x="440" y="372"/>
                    </a:lnTo>
                    <a:lnTo>
                      <a:pt x="432" y="370"/>
                    </a:lnTo>
                    <a:lnTo>
                      <a:pt x="427" y="370"/>
                    </a:lnTo>
                    <a:lnTo>
                      <a:pt x="419" y="366"/>
                    </a:lnTo>
                    <a:lnTo>
                      <a:pt x="423" y="366"/>
                    </a:lnTo>
                    <a:lnTo>
                      <a:pt x="429" y="368"/>
                    </a:lnTo>
                    <a:lnTo>
                      <a:pt x="436" y="368"/>
                    </a:lnTo>
                    <a:lnTo>
                      <a:pt x="436" y="360"/>
                    </a:lnTo>
                    <a:lnTo>
                      <a:pt x="440" y="360"/>
                    </a:lnTo>
                    <a:lnTo>
                      <a:pt x="444" y="347"/>
                    </a:lnTo>
                    <a:lnTo>
                      <a:pt x="438" y="349"/>
                    </a:lnTo>
                    <a:lnTo>
                      <a:pt x="434" y="345"/>
                    </a:lnTo>
                    <a:lnTo>
                      <a:pt x="440" y="340"/>
                    </a:lnTo>
                    <a:lnTo>
                      <a:pt x="438" y="334"/>
                    </a:lnTo>
                    <a:lnTo>
                      <a:pt x="444" y="338"/>
                    </a:lnTo>
                    <a:lnTo>
                      <a:pt x="448" y="330"/>
                    </a:lnTo>
                    <a:lnTo>
                      <a:pt x="448" y="329"/>
                    </a:lnTo>
                    <a:lnTo>
                      <a:pt x="440" y="330"/>
                    </a:lnTo>
                    <a:lnTo>
                      <a:pt x="438" y="323"/>
                    </a:lnTo>
                    <a:lnTo>
                      <a:pt x="446" y="323"/>
                    </a:lnTo>
                    <a:lnTo>
                      <a:pt x="451" y="315"/>
                    </a:lnTo>
                    <a:lnTo>
                      <a:pt x="444" y="310"/>
                    </a:lnTo>
                    <a:lnTo>
                      <a:pt x="444" y="302"/>
                    </a:lnTo>
                    <a:lnTo>
                      <a:pt x="451" y="306"/>
                    </a:lnTo>
                    <a:lnTo>
                      <a:pt x="459" y="306"/>
                    </a:lnTo>
                    <a:lnTo>
                      <a:pt x="457" y="298"/>
                    </a:lnTo>
                    <a:lnTo>
                      <a:pt x="464" y="295"/>
                    </a:lnTo>
                    <a:lnTo>
                      <a:pt x="466" y="287"/>
                    </a:lnTo>
                    <a:lnTo>
                      <a:pt x="463" y="287"/>
                    </a:lnTo>
                    <a:lnTo>
                      <a:pt x="459" y="285"/>
                    </a:lnTo>
                    <a:lnTo>
                      <a:pt x="455" y="283"/>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1" name="Freeform 123">
                <a:extLst>
                  <a:ext uri="{FF2B5EF4-FFF2-40B4-BE49-F238E27FC236}">
                    <a16:creationId xmlns:a16="http://schemas.microsoft.com/office/drawing/2014/main" id="{883F2149-6605-8344-9080-6B0D4C9CA68A}"/>
                  </a:ext>
                </a:extLst>
              </p:cNvPr>
              <p:cNvSpPr>
                <a:spLocks/>
              </p:cNvSpPr>
              <p:nvPr/>
            </p:nvSpPr>
            <p:spPr bwMode="auto">
              <a:xfrm>
                <a:off x="6441021" y="2599578"/>
                <a:ext cx="546738" cy="498835"/>
              </a:xfrm>
              <a:custGeom>
                <a:avLst/>
                <a:gdLst>
                  <a:gd name="T0" fmla="*/ 124 w 380"/>
                  <a:gd name="T1" fmla="*/ 17 h 382"/>
                  <a:gd name="T2" fmla="*/ 122 w 380"/>
                  <a:gd name="T3" fmla="*/ 64 h 382"/>
                  <a:gd name="T4" fmla="*/ 120 w 380"/>
                  <a:gd name="T5" fmla="*/ 81 h 382"/>
                  <a:gd name="T6" fmla="*/ 120 w 380"/>
                  <a:gd name="T7" fmla="*/ 102 h 382"/>
                  <a:gd name="T8" fmla="*/ 101 w 380"/>
                  <a:gd name="T9" fmla="*/ 137 h 382"/>
                  <a:gd name="T10" fmla="*/ 69 w 380"/>
                  <a:gd name="T11" fmla="*/ 153 h 382"/>
                  <a:gd name="T12" fmla="*/ 56 w 380"/>
                  <a:gd name="T13" fmla="*/ 171 h 382"/>
                  <a:gd name="T14" fmla="*/ 58 w 380"/>
                  <a:gd name="T15" fmla="*/ 192 h 382"/>
                  <a:gd name="T16" fmla="*/ 43 w 380"/>
                  <a:gd name="T17" fmla="*/ 196 h 382"/>
                  <a:gd name="T18" fmla="*/ 30 w 380"/>
                  <a:gd name="T19" fmla="*/ 207 h 382"/>
                  <a:gd name="T20" fmla="*/ 26 w 380"/>
                  <a:gd name="T21" fmla="*/ 224 h 382"/>
                  <a:gd name="T22" fmla="*/ 22 w 380"/>
                  <a:gd name="T23" fmla="*/ 247 h 382"/>
                  <a:gd name="T24" fmla="*/ 7 w 380"/>
                  <a:gd name="T25" fmla="*/ 265 h 382"/>
                  <a:gd name="T26" fmla="*/ 0 w 380"/>
                  <a:gd name="T27" fmla="*/ 271 h 382"/>
                  <a:gd name="T28" fmla="*/ 0 w 380"/>
                  <a:gd name="T29" fmla="*/ 294 h 382"/>
                  <a:gd name="T30" fmla="*/ 24 w 380"/>
                  <a:gd name="T31" fmla="*/ 322 h 382"/>
                  <a:gd name="T32" fmla="*/ 66 w 380"/>
                  <a:gd name="T33" fmla="*/ 352 h 382"/>
                  <a:gd name="T34" fmla="*/ 79 w 380"/>
                  <a:gd name="T35" fmla="*/ 372 h 382"/>
                  <a:gd name="T36" fmla="*/ 116 w 380"/>
                  <a:gd name="T37" fmla="*/ 372 h 382"/>
                  <a:gd name="T38" fmla="*/ 137 w 380"/>
                  <a:gd name="T39" fmla="*/ 371 h 382"/>
                  <a:gd name="T40" fmla="*/ 162 w 380"/>
                  <a:gd name="T41" fmla="*/ 356 h 382"/>
                  <a:gd name="T42" fmla="*/ 184 w 380"/>
                  <a:gd name="T43" fmla="*/ 341 h 382"/>
                  <a:gd name="T44" fmla="*/ 207 w 380"/>
                  <a:gd name="T45" fmla="*/ 331 h 382"/>
                  <a:gd name="T46" fmla="*/ 205 w 380"/>
                  <a:gd name="T47" fmla="*/ 310 h 382"/>
                  <a:gd name="T48" fmla="*/ 222 w 380"/>
                  <a:gd name="T49" fmla="*/ 275 h 382"/>
                  <a:gd name="T50" fmla="*/ 229 w 380"/>
                  <a:gd name="T51" fmla="*/ 247 h 382"/>
                  <a:gd name="T52" fmla="*/ 237 w 380"/>
                  <a:gd name="T53" fmla="*/ 224 h 382"/>
                  <a:gd name="T54" fmla="*/ 252 w 380"/>
                  <a:gd name="T55" fmla="*/ 213 h 382"/>
                  <a:gd name="T56" fmla="*/ 272 w 380"/>
                  <a:gd name="T57" fmla="*/ 216 h 382"/>
                  <a:gd name="T58" fmla="*/ 282 w 380"/>
                  <a:gd name="T59" fmla="*/ 188 h 382"/>
                  <a:gd name="T60" fmla="*/ 293 w 380"/>
                  <a:gd name="T61" fmla="*/ 171 h 382"/>
                  <a:gd name="T62" fmla="*/ 312 w 380"/>
                  <a:gd name="T63" fmla="*/ 156 h 382"/>
                  <a:gd name="T64" fmla="*/ 327 w 380"/>
                  <a:gd name="T65" fmla="*/ 128 h 382"/>
                  <a:gd name="T66" fmla="*/ 327 w 380"/>
                  <a:gd name="T67" fmla="*/ 100 h 382"/>
                  <a:gd name="T68" fmla="*/ 376 w 380"/>
                  <a:gd name="T69" fmla="*/ 111 h 382"/>
                  <a:gd name="T70" fmla="*/ 372 w 380"/>
                  <a:gd name="T71" fmla="*/ 89 h 382"/>
                  <a:gd name="T72" fmla="*/ 366 w 380"/>
                  <a:gd name="T73" fmla="*/ 72 h 382"/>
                  <a:gd name="T74" fmla="*/ 346 w 380"/>
                  <a:gd name="T75" fmla="*/ 68 h 382"/>
                  <a:gd name="T76" fmla="*/ 329 w 380"/>
                  <a:gd name="T77" fmla="*/ 75 h 382"/>
                  <a:gd name="T78" fmla="*/ 314 w 380"/>
                  <a:gd name="T79" fmla="*/ 89 h 382"/>
                  <a:gd name="T80" fmla="*/ 289 w 380"/>
                  <a:gd name="T81" fmla="*/ 83 h 382"/>
                  <a:gd name="T82" fmla="*/ 278 w 380"/>
                  <a:gd name="T83" fmla="*/ 104 h 382"/>
                  <a:gd name="T84" fmla="*/ 263 w 380"/>
                  <a:gd name="T85" fmla="*/ 111 h 382"/>
                  <a:gd name="T86" fmla="*/ 246 w 380"/>
                  <a:gd name="T87" fmla="*/ 132 h 382"/>
                  <a:gd name="T88" fmla="*/ 147 w 380"/>
                  <a:gd name="T89" fmla="*/ 98 h 382"/>
                  <a:gd name="T90" fmla="*/ 120 w 380"/>
                  <a:gd name="T91" fmla="*/ 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82">
                    <a:moveTo>
                      <a:pt x="120" y="4"/>
                    </a:moveTo>
                    <a:lnTo>
                      <a:pt x="118" y="10"/>
                    </a:lnTo>
                    <a:lnTo>
                      <a:pt x="124" y="17"/>
                    </a:lnTo>
                    <a:lnTo>
                      <a:pt x="128" y="38"/>
                    </a:lnTo>
                    <a:lnTo>
                      <a:pt x="126" y="43"/>
                    </a:lnTo>
                    <a:lnTo>
                      <a:pt x="122" y="64"/>
                    </a:lnTo>
                    <a:lnTo>
                      <a:pt x="124" y="72"/>
                    </a:lnTo>
                    <a:lnTo>
                      <a:pt x="124" y="81"/>
                    </a:lnTo>
                    <a:lnTo>
                      <a:pt x="120" y="81"/>
                    </a:lnTo>
                    <a:lnTo>
                      <a:pt x="120" y="89"/>
                    </a:lnTo>
                    <a:lnTo>
                      <a:pt x="120" y="94"/>
                    </a:lnTo>
                    <a:lnTo>
                      <a:pt x="120" y="102"/>
                    </a:lnTo>
                    <a:lnTo>
                      <a:pt x="118" y="115"/>
                    </a:lnTo>
                    <a:lnTo>
                      <a:pt x="109" y="122"/>
                    </a:lnTo>
                    <a:lnTo>
                      <a:pt x="101" y="137"/>
                    </a:lnTo>
                    <a:lnTo>
                      <a:pt x="86" y="149"/>
                    </a:lnTo>
                    <a:lnTo>
                      <a:pt x="75" y="145"/>
                    </a:lnTo>
                    <a:lnTo>
                      <a:pt x="69" y="153"/>
                    </a:lnTo>
                    <a:lnTo>
                      <a:pt x="69" y="160"/>
                    </a:lnTo>
                    <a:lnTo>
                      <a:pt x="60" y="166"/>
                    </a:lnTo>
                    <a:lnTo>
                      <a:pt x="56" y="171"/>
                    </a:lnTo>
                    <a:lnTo>
                      <a:pt x="56" y="179"/>
                    </a:lnTo>
                    <a:lnTo>
                      <a:pt x="53" y="186"/>
                    </a:lnTo>
                    <a:lnTo>
                      <a:pt x="58" y="192"/>
                    </a:lnTo>
                    <a:lnTo>
                      <a:pt x="54" y="200"/>
                    </a:lnTo>
                    <a:lnTo>
                      <a:pt x="51" y="207"/>
                    </a:lnTo>
                    <a:lnTo>
                      <a:pt x="43" y="196"/>
                    </a:lnTo>
                    <a:lnTo>
                      <a:pt x="37" y="194"/>
                    </a:lnTo>
                    <a:lnTo>
                      <a:pt x="32" y="201"/>
                    </a:lnTo>
                    <a:lnTo>
                      <a:pt x="30" y="207"/>
                    </a:lnTo>
                    <a:lnTo>
                      <a:pt x="30" y="215"/>
                    </a:lnTo>
                    <a:lnTo>
                      <a:pt x="28" y="216"/>
                    </a:lnTo>
                    <a:lnTo>
                      <a:pt x="26" y="224"/>
                    </a:lnTo>
                    <a:lnTo>
                      <a:pt x="28" y="228"/>
                    </a:lnTo>
                    <a:lnTo>
                      <a:pt x="30" y="241"/>
                    </a:lnTo>
                    <a:lnTo>
                      <a:pt x="22" y="247"/>
                    </a:lnTo>
                    <a:lnTo>
                      <a:pt x="22" y="254"/>
                    </a:lnTo>
                    <a:lnTo>
                      <a:pt x="17" y="260"/>
                    </a:lnTo>
                    <a:lnTo>
                      <a:pt x="7" y="265"/>
                    </a:lnTo>
                    <a:lnTo>
                      <a:pt x="0" y="265"/>
                    </a:lnTo>
                    <a:lnTo>
                      <a:pt x="0" y="265"/>
                    </a:lnTo>
                    <a:lnTo>
                      <a:pt x="0" y="271"/>
                    </a:lnTo>
                    <a:lnTo>
                      <a:pt x="4" y="273"/>
                    </a:lnTo>
                    <a:lnTo>
                      <a:pt x="4" y="280"/>
                    </a:lnTo>
                    <a:lnTo>
                      <a:pt x="0" y="294"/>
                    </a:lnTo>
                    <a:lnTo>
                      <a:pt x="15" y="309"/>
                    </a:lnTo>
                    <a:lnTo>
                      <a:pt x="17" y="316"/>
                    </a:lnTo>
                    <a:lnTo>
                      <a:pt x="24" y="322"/>
                    </a:lnTo>
                    <a:lnTo>
                      <a:pt x="37" y="341"/>
                    </a:lnTo>
                    <a:lnTo>
                      <a:pt x="53" y="352"/>
                    </a:lnTo>
                    <a:lnTo>
                      <a:pt x="66" y="352"/>
                    </a:lnTo>
                    <a:lnTo>
                      <a:pt x="66" y="357"/>
                    </a:lnTo>
                    <a:lnTo>
                      <a:pt x="71" y="365"/>
                    </a:lnTo>
                    <a:lnTo>
                      <a:pt x="79" y="372"/>
                    </a:lnTo>
                    <a:lnTo>
                      <a:pt x="92" y="380"/>
                    </a:lnTo>
                    <a:lnTo>
                      <a:pt x="103" y="382"/>
                    </a:lnTo>
                    <a:lnTo>
                      <a:pt x="116" y="372"/>
                    </a:lnTo>
                    <a:lnTo>
                      <a:pt x="118" y="367"/>
                    </a:lnTo>
                    <a:lnTo>
                      <a:pt x="130" y="371"/>
                    </a:lnTo>
                    <a:lnTo>
                      <a:pt x="137" y="371"/>
                    </a:lnTo>
                    <a:lnTo>
                      <a:pt x="152" y="363"/>
                    </a:lnTo>
                    <a:lnTo>
                      <a:pt x="160" y="361"/>
                    </a:lnTo>
                    <a:lnTo>
                      <a:pt x="162" y="356"/>
                    </a:lnTo>
                    <a:lnTo>
                      <a:pt x="162" y="348"/>
                    </a:lnTo>
                    <a:lnTo>
                      <a:pt x="171" y="352"/>
                    </a:lnTo>
                    <a:lnTo>
                      <a:pt x="184" y="341"/>
                    </a:lnTo>
                    <a:lnTo>
                      <a:pt x="192" y="342"/>
                    </a:lnTo>
                    <a:lnTo>
                      <a:pt x="205" y="333"/>
                    </a:lnTo>
                    <a:lnTo>
                      <a:pt x="207" y="331"/>
                    </a:lnTo>
                    <a:lnTo>
                      <a:pt x="205" y="324"/>
                    </a:lnTo>
                    <a:lnTo>
                      <a:pt x="210" y="318"/>
                    </a:lnTo>
                    <a:lnTo>
                      <a:pt x="205" y="310"/>
                    </a:lnTo>
                    <a:lnTo>
                      <a:pt x="207" y="297"/>
                    </a:lnTo>
                    <a:lnTo>
                      <a:pt x="214" y="284"/>
                    </a:lnTo>
                    <a:lnTo>
                      <a:pt x="222" y="275"/>
                    </a:lnTo>
                    <a:lnTo>
                      <a:pt x="224" y="262"/>
                    </a:lnTo>
                    <a:lnTo>
                      <a:pt x="225" y="254"/>
                    </a:lnTo>
                    <a:lnTo>
                      <a:pt x="229" y="247"/>
                    </a:lnTo>
                    <a:lnTo>
                      <a:pt x="233" y="233"/>
                    </a:lnTo>
                    <a:lnTo>
                      <a:pt x="237" y="230"/>
                    </a:lnTo>
                    <a:lnTo>
                      <a:pt x="237" y="224"/>
                    </a:lnTo>
                    <a:lnTo>
                      <a:pt x="237" y="209"/>
                    </a:lnTo>
                    <a:lnTo>
                      <a:pt x="244" y="207"/>
                    </a:lnTo>
                    <a:lnTo>
                      <a:pt x="252" y="213"/>
                    </a:lnTo>
                    <a:lnTo>
                      <a:pt x="252" y="216"/>
                    </a:lnTo>
                    <a:lnTo>
                      <a:pt x="267" y="218"/>
                    </a:lnTo>
                    <a:lnTo>
                      <a:pt x="272" y="216"/>
                    </a:lnTo>
                    <a:lnTo>
                      <a:pt x="276" y="209"/>
                    </a:lnTo>
                    <a:lnTo>
                      <a:pt x="278" y="194"/>
                    </a:lnTo>
                    <a:lnTo>
                      <a:pt x="282" y="188"/>
                    </a:lnTo>
                    <a:lnTo>
                      <a:pt x="284" y="179"/>
                    </a:lnTo>
                    <a:lnTo>
                      <a:pt x="286" y="171"/>
                    </a:lnTo>
                    <a:lnTo>
                      <a:pt x="293" y="171"/>
                    </a:lnTo>
                    <a:lnTo>
                      <a:pt x="301" y="169"/>
                    </a:lnTo>
                    <a:lnTo>
                      <a:pt x="306" y="156"/>
                    </a:lnTo>
                    <a:lnTo>
                      <a:pt x="312" y="156"/>
                    </a:lnTo>
                    <a:lnTo>
                      <a:pt x="318" y="149"/>
                    </a:lnTo>
                    <a:lnTo>
                      <a:pt x="321" y="136"/>
                    </a:lnTo>
                    <a:lnTo>
                      <a:pt x="327" y="128"/>
                    </a:lnTo>
                    <a:lnTo>
                      <a:pt x="325" y="115"/>
                    </a:lnTo>
                    <a:lnTo>
                      <a:pt x="329" y="107"/>
                    </a:lnTo>
                    <a:lnTo>
                      <a:pt x="327" y="100"/>
                    </a:lnTo>
                    <a:lnTo>
                      <a:pt x="335" y="98"/>
                    </a:lnTo>
                    <a:lnTo>
                      <a:pt x="372" y="119"/>
                    </a:lnTo>
                    <a:lnTo>
                      <a:pt x="376" y="111"/>
                    </a:lnTo>
                    <a:lnTo>
                      <a:pt x="380" y="98"/>
                    </a:lnTo>
                    <a:lnTo>
                      <a:pt x="378" y="94"/>
                    </a:lnTo>
                    <a:lnTo>
                      <a:pt x="372" y="89"/>
                    </a:lnTo>
                    <a:lnTo>
                      <a:pt x="370" y="81"/>
                    </a:lnTo>
                    <a:lnTo>
                      <a:pt x="365" y="79"/>
                    </a:lnTo>
                    <a:lnTo>
                      <a:pt x="366" y="72"/>
                    </a:lnTo>
                    <a:lnTo>
                      <a:pt x="366" y="72"/>
                    </a:lnTo>
                    <a:lnTo>
                      <a:pt x="351" y="74"/>
                    </a:lnTo>
                    <a:lnTo>
                      <a:pt x="346" y="68"/>
                    </a:lnTo>
                    <a:lnTo>
                      <a:pt x="338" y="66"/>
                    </a:lnTo>
                    <a:lnTo>
                      <a:pt x="333" y="68"/>
                    </a:lnTo>
                    <a:lnTo>
                      <a:pt x="329" y="75"/>
                    </a:lnTo>
                    <a:lnTo>
                      <a:pt x="321" y="75"/>
                    </a:lnTo>
                    <a:lnTo>
                      <a:pt x="316" y="83"/>
                    </a:lnTo>
                    <a:lnTo>
                      <a:pt x="314" y="89"/>
                    </a:lnTo>
                    <a:lnTo>
                      <a:pt x="304" y="90"/>
                    </a:lnTo>
                    <a:lnTo>
                      <a:pt x="297" y="89"/>
                    </a:lnTo>
                    <a:lnTo>
                      <a:pt x="289" y="83"/>
                    </a:lnTo>
                    <a:lnTo>
                      <a:pt x="288" y="83"/>
                    </a:lnTo>
                    <a:lnTo>
                      <a:pt x="288" y="90"/>
                    </a:lnTo>
                    <a:lnTo>
                      <a:pt x="278" y="104"/>
                    </a:lnTo>
                    <a:lnTo>
                      <a:pt x="271" y="102"/>
                    </a:lnTo>
                    <a:lnTo>
                      <a:pt x="265" y="106"/>
                    </a:lnTo>
                    <a:lnTo>
                      <a:pt x="263" y="111"/>
                    </a:lnTo>
                    <a:lnTo>
                      <a:pt x="256" y="119"/>
                    </a:lnTo>
                    <a:lnTo>
                      <a:pt x="252" y="126"/>
                    </a:lnTo>
                    <a:lnTo>
                      <a:pt x="246" y="132"/>
                    </a:lnTo>
                    <a:lnTo>
                      <a:pt x="241" y="139"/>
                    </a:lnTo>
                    <a:lnTo>
                      <a:pt x="231" y="83"/>
                    </a:lnTo>
                    <a:lnTo>
                      <a:pt x="147" y="98"/>
                    </a:lnTo>
                    <a:lnTo>
                      <a:pt x="130" y="0"/>
                    </a:lnTo>
                    <a:lnTo>
                      <a:pt x="124" y="4"/>
                    </a:lnTo>
                    <a:lnTo>
                      <a:pt x="120" y="4"/>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2" name="Freeform 124">
                <a:extLst>
                  <a:ext uri="{FF2B5EF4-FFF2-40B4-BE49-F238E27FC236}">
                    <a16:creationId xmlns:a16="http://schemas.microsoft.com/office/drawing/2014/main" id="{B389A93B-42E7-1B47-8E21-E65F5170D85D}"/>
                  </a:ext>
                </a:extLst>
              </p:cNvPr>
              <p:cNvSpPr>
                <a:spLocks/>
              </p:cNvSpPr>
              <p:nvPr/>
            </p:nvSpPr>
            <p:spPr bwMode="auto">
              <a:xfrm>
                <a:off x="6432387" y="3375253"/>
                <a:ext cx="620116" cy="43223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3" name="Freeform 125">
                <a:extLst>
                  <a:ext uri="{FF2B5EF4-FFF2-40B4-BE49-F238E27FC236}">
                    <a16:creationId xmlns:a16="http://schemas.microsoft.com/office/drawing/2014/main" id="{10CBA022-A304-1C44-8712-9233968CC001}"/>
                  </a:ext>
                </a:extLst>
              </p:cNvPr>
              <p:cNvSpPr>
                <a:spLocks/>
              </p:cNvSpPr>
              <p:nvPr/>
            </p:nvSpPr>
            <p:spPr bwMode="auto">
              <a:xfrm>
                <a:off x="6432387" y="3375253"/>
                <a:ext cx="620116" cy="43223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ECB731"/>
                  </a:solidFill>
                </a:endParaRPr>
              </a:p>
            </p:txBody>
          </p:sp>
          <p:sp>
            <p:nvSpPr>
              <p:cNvPr id="664" name="Freeform 126">
                <a:extLst>
                  <a:ext uri="{FF2B5EF4-FFF2-40B4-BE49-F238E27FC236}">
                    <a16:creationId xmlns:a16="http://schemas.microsoft.com/office/drawing/2014/main" id="{E0DA8E3A-EF1A-DA40-96A6-10F546CE7649}"/>
                  </a:ext>
                </a:extLst>
              </p:cNvPr>
              <p:cNvSpPr>
                <a:spLocks/>
              </p:cNvSpPr>
              <p:nvPr/>
            </p:nvSpPr>
            <p:spPr bwMode="auto">
              <a:xfrm>
                <a:off x="6592093" y="2305762"/>
                <a:ext cx="712199" cy="421789"/>
              </a:xfrm>
              <a:custGeom>
                <a:avLst/>
                <a:gdLst>
                  <a:gd name="T0" fmla="*/ 478 w 495"/>
                  <a:gd name="T1" fmla="*/ 203 h 323"/>
                  <a:gd name="T2" fmla="*/ 491 w 495"/>
                  <a:gd name="T3" fmla="*/ 188 h 323"/>
                  <a:gd name="T4" fmla="*/ 478 w 495"/>
                  <a:gd name="T5" fmla="*/ 169 h 323"/>
                  <a:gd name="T6" fmla="*/ 468 w 495"/>
                  <a:gd name="T7" fmla="*/ 161 h 323"/>
                  <a:gd name="T8" fmla="*/ 461 w 495"/>
                  <a:gd name="T9" fmla="*/ 150 h 323"/>
                  <a:gd name="T10" fmla="*/ 448 w 495"/>
                  <a:gd name="T11" fmla="*/ 141 h 323"/>
                  <a:gd name="T12" fmla="*/ 449 w 495"/>
                  <a:gd name="T13" fmla="*/ 122 h 323"/>
                  <a:gd name="T14" fmla="*/ 449 w 495"/>
                  <a:gd name="T15" fmla="*/ 109 h 323"/>
                  <a:gd name="T16" fmla="*/ 444 w 495"/>
                  <a:gd name="T17" fmla="*/ 103 h 323"/>
                  <a:gd name="T18" fmla="*/ 459 w 495"/>
                  <a:gd name="T19" fmla="*/ 79 h 323"/>
                  <a:gd name="T20" fmla="*/ 461 w 495"/>
                  <a:gd name="T21" fmla="*/ 65 h 323"/>
                  <a:gd name="T22" fmla="*/ 468 w 495"/>
                  <a:gd name="T23" fmla="*/ 54 h 323"/>
                  <a:gd name="T24" fmla="*/ 453 w 495"/>
                  <a:gd name="T25" fmla="*/ 49 h 323"/>
                  <a:gd name="T26" fmla="*/ 434 w 495"/>
                  <a:gd name="T27" fmla="*/ 37 h 323"/>
                  <a:gd name="T28" fmla="*/ 427 w 495"/>
                  <a:gd name="T29" fmla="*/ 15 h 323"/>
                  <a:gd name="T30" fmla="*/ 414 w 495"/>
                  <a:gd name="T31" fmla="*/ 11 h 323"/>
                  <a:gd name="T32" fmla="*/ 402 w 495"/>
                  <a:gd name="T33" fmla="*/ 2 h 323"/>
                  <a:gd name="T34" fmla="*/ 329 w 495"/>
                  <a:gd name="T35" fmla="*/ 17 h 323"/>
                  <a:gd name="T36" fmla="*/ 122 w 495"/>
                  <a:gd name="T37" fmla="*/ 58 h 323"/>
                  <a:gd name="T38" fmla="*/ 55 w 495"/>
                  <a:gd name="T39" fmla="*/ 45 h 323"/>
                  <a:gd name="T40" fmla="*/ 30 w 495"/>
                  <a:gd name="T41" fmla="*/ 60 h 323"/>
                  <a:gd name="T42" fmla="*/ 23 w 495"/>
                  <a:gd name="T43" fmla="*/ 65 h 323"/>
                  <a:gd name="T44" fmla="*/ 0 w 495"/>
                  <a:gd name="T45" fmla="*/ 82 h 323"/>
                  <a:gd name="T46" fmla="*/ 25 w 495"/>
                  <a:gd name="T47" fmla="*/ 225 h 323"/>
                  <a:gd name="T48" fmla="*/ 126 w 495"/>
                  <a:gd name="T49" fmla="*/ 308 h 323"/>
                  <a:gd name="T50" fmla="*/ 421 w 495"/>
                  <a:gd name="T51" fmla="*/ 248 h 323"/>
                  <a:gd name="T52" fmla="*/ 429 w 495"/>
                  <a:gd name="T53" fmla="*/ 235 h 323"/>
                  <a:gd name="T54" fmla="*/ 442 w 495"/>
                  <a:gd name="T55" fmla="*/ 229 h 323"/>
                  <a:gd name="T56" fmla="*/ 449 w 495"/>
                  <a:gd name="T57" fmla="*/ 233 h 323"/>
                  <a:gd name="T58" fmla="*/ 463 w 495"/>
                  <a:gd name="T59" fmla="*/ 223 h 323"/>
                  <a:gd name="T60" fmla="*/ 470 w 495"/>
                  <a:gd name="T61" fmla="*/ 210 h 323"/>
                  <a:gd name="T62" fmla="*/ 476 w 495"/>
                  <a:gd name="T63" fmla="*/ 20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323">
                    <a:moveTo>
                      <a:pt x="476" y="203"/>
                    </a:moveTo>
                    <a:lnTo>
                      <a:pt x="478" y="203"/>
                    </a:lnTo>
                    <a:lnTo>
                      <a:pt x="483" y="195"/>
                    </a:lnTo>
                    <a:lnTo>
                      <a:pt x="491" y="188"/>
                    </a:lnTo>
                    <a:lnTo>
                      <a:pt x="495" y="182"/>
                    </a:lnTo>
                    <a:lnTo>
                      <a:pt x="478" y="169"/>
                    </a:lnTo>
                    <a:lnTo>
                      <a:pt x="472" y="163"/>
                    </a:lnTo>
                    <a:lnTo>
                      <a:pt x="468" y="161"/>
                    </a:lnTo>
                    <a:lnTo>
                      <a:pt x="461" y="158"/>
                    </a:lnTo>
                    <a:lnTo>
                      <a:pt x="461" y="150"/>
                    </a:lnTo>
                    <a:lnTo>
                      <a:pt x="453" y="148"/>
                    </a:lnTo>
                    <a:lnTo>
                      <a:pt x="448" y="141"/>
                    </a:lnTo>
                    <a:lnTo>
                      <a:pt x="444" y="129"/>
                    </a:lnTo>
                    <a:lnTo>
                      <a:pt x="449" y="122"/>
                    </a:lnTo>
                    <a:lnTo>
                      <a:pt x="451" y="116"/>
                    </a:lnTo>
                    <a:lnTo>
                      <a:pt x="449" y="109"/>
                    </a:lnTo>
                    <a:lnTo>
                      <a:pt x="446" y="107"/>
                    </a:lnTo>
                    <a:lnTo>
                      <a:pt x="444" y="103"/>
                    </a:lnTo>
                    <a:lnTo>
                      <a:pt x="449" y="96"/>
                    </a:lnTo>
                    <a:lnTo>
                      <a:pt x="459" y="79"/>
                    </a:lnTo>
                    <a:lnTo>
                      <a:pt x="459" y="71"/>
                    </a:lnTo>
                    <a:lnTo>
                      <a:pt x="461" y="65"/>
                    </a:lnTo>
                    <a:lnTo>
                      <a:pt x="468" y="56"/>
                    </a:lnTo>
                    <a:lnTo>
                      <a:pt x="468" y="54"/>
                    </a:lnTo>
                    <a:lnTo>
                      <a:pt x="461" y="50"/>
                    </a:lnTo>
                    <a:lnTo>
                      <a:pt x="453" y="49"/>
                    </a:lnTo>
                    <a:lnTo>
                      <a:pt x="440" y="45"/>
                    </a:lnTo>
                    <a:lnTo>
                      <a:pt x="434" y="37"/>
                    </a:lnTo>
                    <a:lnTo>
                      <a:pt x="433" y="30"/>
                    </a:lnTo>
                    <a:lnTo>
                      <a:pt x="427" y="15"/>
                    </a:lnTo>
                    <a:lnTo>
                      <a:pt x="419" y="9"/>
                    </a:lnTo>
                    <a:lnTo>
                      <a:pt x="414" y="11"/>
                    </a:lnTo>
                    <a:lnTo>
                      <a:pt x="410" y="3"/>
                    </a:lnTo>
                    <a:lnTo>
                      <a:pt x="402" y="2"/>
                    </a:lnTo>
                    <a:lnTo>
                      <a:pt x="402" y="0"/>
                    </a:lnTo>
                    <a:lnTo>
                      <a:pt x="329" y="17"/>
                    </a:lnTo>
                    <a:lnTo>
                      <a:pt x="220" y="39"/>
                    </a:lnTo>
                    <a:lnTo>
                      <a:pt x="122" y="58"/>
                    </a:lnTo>
                    <a:lnTo>
                      <a:pt x="58" y="69"/>
                    </a:lnTo>
                    <a:lnTo>
                      <a:pt x="55" y="45"/>
                    </a:lnTo>
                    <a:lnTo>
                      <a:pt x="53" y="43"/>
                    </a:lnTo>
                    <a:lnTo>
                      <a:pt x="30" y="60"/>
                    </a:lnTo>
                    <a:lnTo>
                      <a:pt x="30" y="58"/>
                    </a:lnTo>
                    <a:lnTo>
                      <a:pt x="23" y="65"/>
                    </a:lnTo>
                    <a:lnTo>
                      <a:pt x="10" y="77"/>
                    </a:lnTo>
                    <a:lnTo>
                      <a:pt x="0" y="82"/>
                    </a:lnTo>
                    <a:lnTo>
                      <a:pt x="0" y="86"/>
                    </a:lnTo>
                    <a:lnTo>
                      <a:pt x="25" y="225"/>
                    </a:lnTo>
                    <a:lnTo>
                      <a:pt x="42" y="323"/>
                    </a:lnTo>
                    <a:lnTo>
                      <a:pt x="126" y="308"/>
                    </a:lnTo>
                    <a:lnTo>
                      <a:pt x="265" y="282"/>
                    </a:lnTo>
                    <a:lnTo>
                      <a:pt x="421" y="248"/>
                    </a:lnTo>
                    <a:lnTo>
                      <a:pt x="425" y="242"/>
                    </a:lnTo>
                    <a:lnTo>
                      <a:pt x="429" y="235"/>
                    </a:lnTo>
                    <a:lnTo>
                      <a:pt x="434" y="231"/>
                    </a:lnTo>
                    <a:lnTo>
                      <a:pt x="442" y="229"/>
                    </a:lnTo>
                    <a:lnTo>
                      <a:pt x="448" y="231"/>
                    </a:lnTo>
                    <a:lnTo>
                      <a:pt x="449" y="233"/>
                    </a:lnTo>
                    <a:lnTo>
                      <a:pt x="455" y="225"/>
                    </a:lnTo>
                    <a:lnTo>
                      <a:pt x="463" y="223"/>
                    </a:lnTo>
                    <a:lnTo>
                      <a:pt x="470" y="218"/>
                    </a:lnTo>
                    <a:lnTo>
                      <a:pt x="470" y="210"/>
                    </a:lnTo>
                    <a:lnTo>
                      <a:pt x="474" y="205"/>
                    </a:lnTo>
                    <a:lnTo>
                      <a:pt x="476" y="205"/>
                    </a:lnTo>
                    <a:lnTo>
                      <a:pt x="476" y="203"/>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5" name="Freeform 130">
                <a:extLst>
                  <a:ext uri="{FF2B5EF4-FFF2-40B4-BE49-F238E27FC236}">
                    <a16:creationId xmlns:a16="http://schemas.microsoft.com/office/drawing/2014/main" id="{756BB535-9561-8740-B011-2B4DB6E87C0D}"/>
                  </a:ext>
                </a:extLst>
              </p:cNvPr>
              <p:cNvSpPr>
                <a:spLocks/>
              </p:cNvSpPr>
              <p:nvPr/>
            </p:nvSpPr>
            <p:spPr bwMode="auto">
              <a:xfrm>
                <a:off x="7197821" y="2604801"/>
                <a:ext cx="132368" cy="198489"/>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66" name="Group 665">
                <a:extLst>
                  <a:ext uri="{FF2B5EF4-FFF2-40B4-BE49-F238E27FC236}">
                    <a16:creationId xmlns:a16="http://schemas.microsoft.com/office/drawing/2014/main" id="{B2C5B47F-E8C3-E04E-A13D-41C0E1B744F5}"/>
                  </a:ext>
                </a:extLst>
              </p:cNvPr>
              <p:cNvGrpSpPr/>
              <p:nvPr/>
            </p:nvGrpSpPr>
            <p:grpSpPr>
              <a:xfrm>
                <a:off x="6351816" y="2727552"/>
                <a:ext cx="953914" cy="488387"/>
                <a:chOff x="4226838" y="2360583"/>
                <a:chExt cx="636937" cy="326143"/>
              </a:xfrm>
              <a:solidFill>
                <a:schemeClr val="bg1">
                  <a:lumMod val="75000"/>
                </a:schemeClr>
              </a:solidFill>
            </p:grpSpPr>
            <p:sp>
              <p:nvSpPr>
                <p:cNvPr id="748" name="Freeform 122">
                  <a:extLst>
                    <a:ext uri="{FF2B5EF4-FFF2-40B4-BE49-F238E27FC236}">
                      <a16:creationId xmlns:a16="http://schemas.microsoft.com/office/drawing/2014/main" id="{FB19B033-78F1-6446-9BBF-411EE2D00ED5}"/>
                    </a:ext>
                  </a:extLst>
                </p:cNvPr>
                <p:cNvSpPr>
                  <a:spLocks/>
                </p:cNvSpPr>
                <p:nvPr/>
              </p:nvSpPr>
              <p:spPr bwMode="auto">
                <a:xfrm>
                  <a:off x="4226838" y="2360583"/>
                  <a:ext cx="632134" cy="326143"/>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9" name="Freeform 132">
                  <a:extLst>
                    <a:ext uri="{FF2B5EF4-FFF2-40B4-BE49-F238E27FC236}">
                      <a16:creationId xmlns:a16="http://schemas.microsoft.com/office/drawing/2014/main" id="{CF89B6E3-4ECB-5E44-8B34-161A1D83A7B6}"/>
                    </a:ext>
                  </a:extLst>
                </p:cNvPr>
                <p:cNvSpPr>
                  <a:spLocks/>
                </p:cNvSpPr>
                <p:nvPr/>
              </p:nvSpPr>
              <p:spPr bwMode="auto">
                <a:xfrm>
                  <a:off x="4830151" y="2444299"/>
                  <a:ext cx="33624" cy="89820"/>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67" name="Freeform 133">
                <a:extLst>
                  <a:ext uri="{FF2B5EF4-FFF2-40B4-BE49-F238E27FC236}">
                    <a16:creationId xmlns:a16="http://schemas.microsoft.com/office/drawing/2014/main" id="{D986F73B-9F3F-0542-ACAA-D73A467B595D}"/>
                  </a:ext>
                </a:extLst>
              </p:cNvPr>
              <p:cNvSpPr>
                <a:spLocks/>
              </p:cNvSpPr>
              <p:nvPr/>
            </p:nvSpPr>
            <p:spPr bwMode="auto">
              <a:xfrm>
                <a:off x="7279832" y="1799093"/>
                <a:ext cx="205747" cy="351274"/>
              </a:xfrm>
              <a:custGeom>
                <a:avLst/>
                <a:gdLst>
                  <a:gd name="T0" fmla="*/ 2 w 143"/>
                  <a:gd name="T1" fmla="*/ 44 h 269"/>
                  <a:gd name="T2" fmla="*/ 2 w 143"/>
                  <a:gd name="T3" fmla="*/ 51 h 269"/>
                  <a:gd name="T4" fmla="*/ 7 w 143"/>
                  <a:gd name="T5" fmla="*/ 59 h 269"/>
                  <a:gd name="T6" fmla="*/ 7 w 143"/>
                  <a:gd name="T7" fmla="*/ 76 h 269"/>
                  <a:gd name="T8" fmla="*/ 9 w 143"/>
                  <a:gd name="T9" fmla="*/ 83 h 269"/>
                  <a:gd name="T10" fmla="*/ 17 w 143"/>
                  <a:gd name="T11" fmla="*/ 89 h 269"/>
                  <a:gd name="T12" fmla="*/ 18 w 143"/>
                  <a:gd name="T13" fmla="*/ 96 h 269"/>
                  <a:gd name="T14" fmla="*/ 18 w 143"/>
                  <a:gd name="T15" fmla="*/ 102 h 269"/>
                  <a:gd name="T16" fmla="*/ 20 w 143"/>
                  <a:gd name="T17" fmla="*/ 109 h 269"/>
                  <a:gd name="T18" fmla="*/ 20 w 143"/>
                  <a:gd name="T19" fmla="*/ 117 h 269"/>
                  <a:gd name="T20" fmla="*/ 18 w 143"/>
                  <a:gd name="T21" fmla="*/ 121 h 269"/>
                  <a:gd name="T22" fmla="*/ 18 w 143"/>
                  <a:gd name="T23" fmla="*/ 134 h 269"/>
                  <a:gd name="T24" fmla="*/ 22 w 143"/>
                  <a:gd name="T25" fmla="*/ 147 h 269"/>
                  <a:gd name="T26" fmla="*/ 28 w 143"/>
                  <a:gd name="T27" fmla="*/ 155 h 269"/>
                  <a:gd name="T28" fmla="*/ 32 w 143"/>
                  <a:gd name="T29" fmla="*/ 168 h 269"/>
                  <a:gd name="T30" fmla="*/ 30 w 143"/>
                  <a:gd name="T31" fmla="*/ 181 h 269"/>
                  <a:gd name="T32" fmla="*/ 33 w 143"/>
                  <a:gd name="T33" fmla="*/ 188 h 269"/>
                  <a:gd name="T34" fmla="*/ 35 w 143"/>
                  <a:gd name="T35" fmla="*/ 179 h 269"/>
                  <a:gd name="T36" fmla="*/ 47 w 143"/>
                  <a:gd name="T37" fmla="*/ 188 h 269"/>
                  <a:gd name="T38" fmla="*/ 62 w 143"/>
                  <a:gd name="T39" fmla="*/ 258 h 269"/>
                  <a:gd name="T40" fmla="*/ 62 w 143"/>
                  <a:gd name="T41" fmla="*/ 264 h 269"/>
                  <a:gd name="T42" fmla="*/ 65 w 143"/>
                  <a:gd name="T43" fmla="*/ 269 h 269"/>
                  <a:gd name="T44" fmla="*/ 126 w 143"/>
                  <a:gd name="T45" fmla="*/ 258 h 269"/>
                  <a:gd name="T46" fmla="*/ 120 w 143"/>
                  <a:gd name="T47" fmla="*/ 250 h 269"/>
                  <a:gd name="T48" fmla="*/ 116 w 143"/>
                  <a:gd name="T49" fmla="*/ 243 h 269"/>
                  <a:gd name="T50" fmla="*/ 116 w 143"/>
                  <a:gd name="T51" fmla="*/ 235 h 269"/>
                  <a:gd name="T52" fmla="*/ 120 w 143"/>
                  <a:gd name="T53" fmla="*/ 228 h 269"/>
                  <a:gd name="T54" fmla="*/ 114 w 143"/>
                  <a:gd name="T55" fmla="*/ 207 h 269"/>
                  <a:gd name="T56" fmla="*/ 114 w 143"/>
                  <a:gd name="T57" fmla="*/ 194 h 269"/>
                  <a:gd name="T58" fmla="*/ 109 w 143"/>
                  <a:gd name="T59" fmla="*/ 170 h 269"/>
                  <a:gd name="T60" fmla="*/ 112 w 143"/>
                  <a:gd name="T61" fmla="*/ 164 h 269"/>
                  <a:gd name="T62" fmla="*/ 111 w 143"/>
                  <a:gd name="T63" fmla="*/ 153 h 269"/>
                  <a:gd name="T64" fmla="*/ 114 w 143"/>
                  <a:gd name="T65" fmla="*/ 145 h 269"/>
                  <a:gd name="T66" fmla="*/ 116 w 143"/>
                  <a:gd name="T67" fmla="*/ 139 h 269"/>
                  <a:gd name="T68" fmla="*/ 116 w 143"/>
                  <a:gd name="T69" fmla="*/ 132 h 269"/>
                  <a:gd name="T70" fmla="*/ 120 w 143"/>
                  <a:gd name="T71" fmla="*/ 124 h 269"/>
                  <a:gd name="T72" fmla="*/ 118 w 143"/>
                  <a:gd name="T73" fmla="*/ 117 h 269"/>
                  <a:gd name="T74" fmla="*/ 120 w 143"/>
                  <a:gd name="T75" fmla="*/ 106 h 269"/>
                  <a:gd name="T76" fmla="*/ 116 w 143"/>
                  <a:gd name="T77" fmla="*/ 91 h 269"/>
                  <a:gd name="T78" fmla="*/ 116 w 143"/>
                  <a:gd name="T79" fmla="*/ 85 h 269"/>
                  <a:gd name="T80" fmla="*/ 122 w 143"/>
                  <a:gd name="T81" fmla="*/ 77 h 269"/>
                  <a:gd name="T82" fmla="*/ 126 w 143"/>
                  <a:gd name="T83" fmla="*/ 77 h 269"/>
                  <a:gd name="T84" fmla="*/ 137 w 143"/>
                  <a:gd name="T85" fmla="*/ 64 h 269"/>
                  <a:gd name="T86" fmla="*/ 143 w 143"/>
                  <a:gd name="T87" fmla="*/ 53 h 269"/>
                  <a:gd name="T88" fmla="*/ 143 w 143"/>
                  <a:gd name="T89" fmla="*/ 47 h 269"/>
                  <a:gd name="T90" fmla="*/ 141 w 143"/>
                  <a:gd name="T91" fmla="*/ 40 h 269"/>
                  <a:gd name="T92" fmla="*/ 135 w 143"/>
                  <a:gd name="T93" fmla="*/ 34 h 269"/>
                  <a:gd name="T94" fmla="*/ 133 w 143"/>
                  <a:gd name="T95" fmla="*/ 27 h 269"/>
                  <a:gd name="T96" fmla="*/ 137 w 143"/>
                  <a:gd name="T97" fmla="*/ 14 h 269"/>
                  <a:gd name="T98" fmla="*/ 133 w 143"/>
                  <a:gd name="T99" fmla="*/ 2 h 269"/>
                  <a:gd name="T100" fmla="*/ 135 w 143"/>
                  <a:gd name="T101" fmla="*/ 0 h 269"/>
                  <a:gd name="T102" fmla="*/ 26 w 143"/>
                  <a:gd name="T103" fmla="*/ 29 h 269"/>
                  <a:gd name="T104" fmla="*/ 0 w 143"/>
                  <a:gd name="T105" fmla="*/ 36 h 269"/>
                  <a:gd name="T106" fmla="*/ 0 w 143"/>
                  <a:gd name="T107" fmla="*/ 40 h 269"/>
                  <a:gd name="T108" fmla="*/ 2 w 143"/>
                  <a:gd name="T109" fmla="*/ 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269">
                    <a:moveTo>
                      <a:pt x="2" y="44"/>
                    </a:moveTo>
                    <a:lnTo>
                      <a:pt x="2" y="51"/>
                    </a:lnTo>
                    <a:lnTo>
                      <a:pt x="7" y="59"/>
                    </a:lnTo>
                    <a:lnTo>
                      <a:pt x="7" y="76"/>
                    </a:lnTo>
                    <a:lnTo>
                      <a:pt x="9" y="83"/>
                    </a:lnTo>
                    <a:lnTo>
                      <a:pt x="17" y="89"/>
                    </a:lnTo>
                    <a:lnTo>
                      <a:pt x="18" y="96"/>
                    </a:lnTo>
                    <a:lnTo>
                      <a:pt x="18" y="102"/>
                    </a:lnTo>
                    <a:lnTo>
                      <a:pt x="20" y="109"/>
                    </a:lnTo>
                    <a:lnTo>
                      <a:pt x="20" y="117"/>
                    </a:lnTo>
                    <a:lnTo>
                      <a:pt x="18" y="121"/>
                    </a:lnTo>
                    <a:lnTo>
                      <a:pt x="18" y="134"/>
                    </a:lnTo>
                    <a:lnTo>
                      <a:pt x="22" y="147"/>
                    </a:lnTo>
                    <a:lnTo>
                      <a:pt x="28" y="155"/>
                    </a:lnTo>
                    <a:lnTo>
                      <a:pt x="32" y="168"/>
                    </a:lnTo>
                    <a:lnTo>
                      <a:pt x="30" y="181"/>
                    </a:lnTo>
                    <a:lnTo>
                      <a:pt x="33" y="188"/>
                    </a:lnTo>
                    <a:lnTo>
                      <a:pt x="35" y="179"/>
                    </a:lnTo>
                    <a:lnTo>
                      <a:pt x="47" y="188"/>
                    </a:lnTo>
                    <a:lnTo>
                      <a:pt x="62" y="258"/>
                    </a:lnTo>
                    <a:lnTo>
                      <a:pt x="62" y="264"/>
                    </a:lnTo>
                    <a:lnTo>
                      <a:pt x="65" y="269"/>
                    </a:lnTo>
                    <a:lnTo>
                      <a:pt x="126" y="258"/>
                    </a:lnTo>
                    <a:lnTo>
                      <a:pt x="120" y="250"/>
                    </a:lnTo>
                    <a:lnTo>
                      <a:pt x="116" y="243"/>
                    </a:lnTo>
                    <a:lnTo>
                      <a:pt x="116" y="235"/>
                    </a:lnTo>
                    <a:lnTo>
                      <a:pt x="120" y="228"/>
                    </a:lnTo>
                    <a:lnTo>
                      <a:pt x="114" y="207"/>
                    </a:lnTo>
                    <a:lnTo>
                      <a:pt x="114" y="194"/>
                    </a:lnTo>
                    <a:lnTo>
                      <a:pt x="109" y="170"/>
                    </a:lnTo>
                    <a:lnTo>
                      <a:pt x="112" y="164"/>
                    </a:lnTo>
                    <a:lnTo>
                      <a:pt x="111" y="153"/>
                    </a:lnTo>
                    <a:lnTo>
                      <a:pt x="114" y="145"/>
                    </a:lnTo>
                    <a:lnTo>
                      <a:pt x="116" y="139"/>
                    </a:lnTo>
                    <a:lnTo>
                      <a:pt x="116" y="132"/>
                    </a:lnTo>
                    <a:lnTo>
                      <a:pt x="120" y="124"/>
                    </a:lnTo>
                    <a:lnTo>
                      <a:pt x="118" y="117"/>
                    </a:lnTo>
                    <a:lnTo>
                      <a:pt x="120" y="106"/>
                    </a:lnTo>
                    <a:lnTo>
                      <a:pt x="116" y="91"/>
                    </a:lnTo>
                    <a:lnTo>
                      <a:pt x="116" y="85"/>
                    </a:lnTo>
                    <a:lnTo>
                      <a:pt x="122" y="77"/>
                    </a:lnTo>
                    <a:lnTo>
                      <a:pt x="126" y="77"/>
                    </a:lnTo>
                    <a:lnTo>
                      <a:pt x="137" y="64"/>
                    </a:lnTo>
                    <a:lnTo>
                      <a:pt x="143" y="53"/>
                    </a:lnTo>
                    <a:lnTo>
                      <a:pt x="143" y="47"/>
                    </a:lnTo>
                    <a:lnTo>
                      <a:pt x="141" y="40"/>
                    </a:lnTo>
                    <a:lnTo>
                      <a:pt x="135" y="34"/>
                    </a:lnTo>
                    <a:lnTo>
                      <a:pt x="133" y="27"/>
                    </a:lnTo>
                    <a:lnTo>
                      <a:pt x="137" y="14"/>
                    </a:lnTo>
                    <a:lnTo>
                      <a:pt x="133" y="2"/>
                    </a:lnTo>
                    <a:lnTo>
                      <a:pt x="135" y="0"/>
                    </a:lnTo>
                    <a:lnTo>
                      <a:pt x="26" y="29"/>
                    </a:lnTo>
                    <a:lnTo>
                      <a:pt x="0" y="36"/>
                    </a:lnTo>
                    <a:lnTo>
                      <a:pt x="0" y="40"/>
                    </a:lnTo>
                    <a:lnTo>
                      <a:pt x="2" y="44"/>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68" name="Group 667">
                <a:extLst>
                  <a:ext uri="{FF2B5EF4-FFF2-40B4-BE49-F238E27FC236}">
                    <a16:creationId xmlns:a16="http://schemas.microsoft.com/office/drawing/2014/main" id="{D4E75304-8887-8B4C-8ECE-62674D2FFB26}"/>
                  </a:ext>
                </a:extLst>
              </p:cNvPr>
              <p:cNvGrpSpPr/>
              <p:nvPr/>
            </p:nvGrpSpPr>
            <p:grpSpPr>
              <a:xfrm>
                <a:off x="6305775" y="3054014"/>
                <a:ext cx="1079090" cy="446601"/>
                <a:chOff x="4196096" y="2578593"/>
                <a:chExt cx="720518" cy="298238"/>
              </a:xfrm>
              <a:solidFill>
                <a:schemeClr val="bg1">
                  <a:lumMod val="75000"/>
                </a:schemeClr>
              </a:solidFill>
            </p:grpSpPr>
            <p:sp>
              <p:nvSpPr>
                <p:cNvPr id="728" name="Freeform 5">
                  <a:extLst>
                    <a:ext uri="{FF2B5EF4-FFF2-40B4-BE49-F238E27FC236}">
                      <a16:creationId xmlns:a16="http://schemas.microsoft.com/office/drawing/2014/main" id="{3598F6F6-3C67-2C4F-B1D7-CB6001562494}"/>
                    </a:ext>
                  </a:extLst>
                </p:cNvPr>
                <p:cNvSpPr>
                  <a:spLocks/>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9" name="Freeform 55">
                  <a:extLst>
                    <a:ext uri="{FF2B5EF4-FFF2-40B4-BE49-F238E27FC236}">
                      <a16:creationId xmlns:a16="http://schemas.microsoft.com/office/drawing/2014/main" id="{76A72EF7-3240-EA47-BCCD-7E08F8254553}"/>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0" name="Freeform 56">
                  <a:extLst>
                    <a:ext uri="{FF2B5EF4-FFF2-40B4-BE49-F238E27FC236}">
                      <a16:creationId xmlns:a16="http://schemas.microsoft.com/office/drawing/2014/main" id="{C07BE3F4-A442-D249-A5DD-F57FC5C64FD8}"/>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1" name="Freeform 57">
                  <a:extLst>
                    <a:ext uri="{FF2B5EF4-FFF2-40B4-BE49-F238E27FC236}">
                      <a16:creationId xmlns:a16="http://schemas.microsoft.com/office/drawing/2014/main" id="{21D05F35-6DA1-3943-A82A-225608E66831}"/>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2" name="Freeform 58">
                  <a:extLst>
                    <a:ext uri="{FF2B5EF4-FFF2-40B4-BE49-F238E27FC236}">
                      <a16:creationId xmlns:a16="http://schemas.microsoft.com/office/drawing/2014/main" id="{F7A23AC4-E480-8E42-958E-52456791D44F}"/>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3" name="Freeform 59">
                  <a:extLst>
                    <a:ext uri="{FF2B5EF4-FFF2-40B4-BE49-F238E27FC236}">
                      <a16:creationId xmlns:a16="http://schemas.microsoft.com/office/drawing/2014/main" id="{7E198167-5A29-8F4C-88B7-E8D2C42BC4E1}"/>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4" name="Freeform 60">
                  <a:extLst>
                    <a:ext uri="{FF2B5EF4-FFF2-40B4-BE49-F238E27FC236}">
                      <a16:creationId xmlns:a16="http://schemas.microsoft.com/office/drawing/2014/main" id="{567DD047-F08A-7A4D-8A47-996D0F38A197}"/>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5" name="Freeform 61">
                  <a:extLst>
                    <a:ext uri="{FF2B5EF4-FFF2-40B4-BE49-F238E27FC236}">
                      <a16:creationId xmlns:a16="http://schemas.microsoft.com/office/drawing/2014/main" id="{66A0F3ED-C419-2D44-A55E-27AC69D984CC}"/>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6" name="Freeform 62">
                  <a:extLst>
                    <a:ext uri="{FF2B5EF4-FFF2-40B4-BE49-F238E27FC236}">
                      <a16:creationId xmlns:a16="http://schemas.microsoft.com/office/drawing/2014/main" id="{69C4EF6F-ACA3-3247-B6B7-58156948E708}"/>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7" name="Freeform 63">
                  <a:extLst>
                    <a:ext uri="{FF2B5EF4-FFF2-40B4-BE49-F238E27FC236}">
                      <a16:creationId xmlns:a16="http://schemas.microsoft.com/office/drawing/2014/main" id="{FBEC1751-7014-2D45-A36A-9BD75474C482}"/>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8" name="Freeform 64">
                  <a:extLst>
                    <a:ext uri="{FF2B5EF4-FFF2-40B4-BE49-F238E27FC236}">
                      <a16:creationId xmlns:a16="http://schemas.microsoft.com/office/drawing/2014/main" id="{3B433978-8288-DE49-9F9C-59B9485AE9E9}"/>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9" name="Freeform 65">
                  <a:extLst>
                    <a:ext uri="{FF2B5EF4-FFF2-40B4-BE49-F238E27FC236}">
                      <a16:creationId xmlns:a16="http://schemas.microsoft.com/office/drawing/2014/main" id="{609F24A5-63B7-8E4A-A1EA-E186C02B9F4F}"/>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0" name="Freeform 66">
                  <a:extLst>
                    <a:ext uri="{FF2B5EF4-FFF2-40B4-BE49-F238E27FC236}">
                      <a16:creationId xmlns:a16="http://schemas.microsoft.com/office/drawing/2014/main" id="{015F62A1-814E-C448-80CE-1B541D0C0EFE}"/>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1" name="Freeform 120">
                  <a:extLst>
                    <a:ext uri="{FF2B5EF4-FFF2-40B4-BE49-F238E27FC236}">
                      <a16:creationId xmlns:a16="http://schemas.microsoft.com/office/drawing/2014/main" id="{33359E08-FC77-9B49-8A5C-6316BC9A5149}"/>
                    </a:ext>
                  </a:extLst>
                </p:cNvPr>
                <p:cNvSpPr>
                  <a:spLocks/>
                </p:cNvSpPr>
                <p:nvPr/>
              </p:nvSpPr>
              <p:spPr bwMode="auto">
                <a:xfrm>
                  <a:off x="4196096" y="2591674"/>
                  <a:ext cx="693618" cy="285157"/>
                </a:xfrm>
                <a:custGeom>
                  <a:avLst/>
                  <a:gdLst>
                    <a:gd name="T0" fmla="*/ 216 w 722"/>
                    <a:gd name="T1" fmla="*/ 85 h 327"/>
                    <a:gd name="T2" fmla="*/ 197 w 722"/>
                    <a:gd name="T3" fmla="*/ 113 h 327"/>
                    <a:gd name="T4" fmla="*/ 173 w 722"/>
                    <a:gd name="T5" fmla="*/ 145 h 327"/>
                    <a:gd name="T6" fmla="*/ 145 w 722"/>
                    <a:gd name="T7" fmla="*/ 156 h 327"/>
                    <a:gd name="T8" fmla="*/ 120 w 722"/>
                    <a:gd name="T9" fmla="*/ 162 h 327"/>
                    <a:gd name="T10" fmla="*/ 105 w 722"/>
                    <a:gd name="T11" fmla="*/ 184 h 327"/>
                    <a:gd name="T12" fmla="*/ 62 w 722"/>
                    <a:gd name="T13" fmla="*/ 218 h 327"/>
                    <a:gd name="T14" fmla="*/ 22 w 722"/>
                    <a:gd name="T15" fmla="*/ 237 h 327"/>
                    <a:gd name="T16" fmla="*/ 0 w 722"/>
                    <a:gd name="T17" fmla="*/ 263 h 327"/>
                    <a:gd name="T18" fmla="*/ 133 w 722"/>
                    <a:gd name="T19" fmla="*/ 263 h 327"/>
                    <a:gd name="T20" fmla="*/ 173 w 722"/>
                    <a:gd name="T21" fmla="*/ 243 h 327"/>
                    <a:gd name="T22" fmla="*/ 291 w 722"/>
                    <a:gd name="T23" fmla="*/ 235 h 327"/>
                    <a:gd name="T24" fmla="*/ 308 w 722"/>
                    <a:gd name="T25" fmla="*/ 261 h 327"/>
                    <a:gd name="T26" fmla="*/ 522 w 722"/>
                    <a:gd name="T27" fmla="*/ 327 h 327"/>
                    <a:gd name="T28" fmla="*/ 568 w 722"/>
                    <a:gd name="T29" fmla="*/ 314 h 327"/>
                    <a:gd name="T30" fmla="*/ 569 w 722"/>
                    <a:gd name="T31" fmla="*/ 291 h 327"/>
                    <a:gd name="T32" fmla="*/ 581 w 722"/>
                    <a:gd name="T33" fmla="*/ 267 h 327"/>
                    <a:gd name="T34" fmla="*/ 605 w 722"/>
                    <a:gd name="T35" fmla="*/ 228 h 327"/>
                    <a:gd name="T36" fmla="*/ 611 w 722"/>
                    <a:gd name="T37" fmla="*/ 235 h 327"/>
                    <a:gd name="T38" fmla="*/ 632 w 722"/>
                    <a:gd name="T39" fmla="*/ 216 h 327"/>
                    <a:gd name="T40" fmla="*/ 662 w 722"/>
                    <a:gd name="T41" fmla="*/ 197 h 327"/>
                    <a:gd name="T42" fmla="*/ 677 w 722"/>
                    <a:gd name="T43" fmla="*/ 201 h 327"/>
                    <a:gd name="T44" fmla="*/ 688 w 722"/>
                    <a:gd name="T45" fmla="*/ 169 h 327"/>
                    <a:gd name="T46" fmla="*/ 679 w 722"/>
                    <a:gd name="T47" fmla="*/ 171 h 327"/>
                    <a:gd name="T48" fmla="*/ 669 w 722"/>
                    <a:gd name="T49" fmla="*/ 173 h 327"/>
                    <a:gd name="T50" fmla="*/ 635 w 722"/>
                    <a:gd name="T51" fmla="*/ 184 h 327"/>
                    <a:gd name="T52" fmla="*/ 632 w 722"/>
                    <a:gd name="T53" fmla="*/ 173 h 327"/>
                    <a:gd name="T54" fmla="*/ 663 w 722"/>
                    <a:gd name="T55" fmla="*/ 164 h 327"/>
                    <a:gd name="T56" fmla="*/ 665 w 722"/>
                    <a:gd name="T57" fmla="*/ 152 h 327"/>
                    <a:gd name="T58" fmla="*/ 616 w 722"/>
                    <a:gd name="T59" fmla="*/ 132 h 327"/>
                    <a:gd name="T60" fmla="*/ 643 w 722"/>
                    <a:gd name="T61" fmla="*/ 132 h 327"/>
                    <a:gd name="T62" fmla="*/ 650 w 722"/>
                    <a:gd name="T63" fmla="*/ 117 h 327"/>
                    <a:gd name="T64" fmla="*/ 667 w 722"/>
                    <a:gd name="T65" fmla="*/ 130 h 327"/>
                    <a:gd name="T66" fmla="*/ 694 w 722"/>
                    <a:gd name="T67" fmla="*/ 130 h 327"/>
                    <a:gd name="T68" fmla="*/ 716 w 722"/>
                    <a:gd name="T69" fmla="*/ 98 h 327"/>
                    <a:gd name="T70" fmla="*/ 714 w 722"/>
                    <a:gd name="T71" fmla="*/ 64 h 327"/>
                    <a:gd name="T72" fmla="*/ 695 w 722"/>
                    <a:gd name="T73" fmla="*/ 68 h 327"/>
                    <a:gd name="T74" fmla="*/ 688 w 722"/>
                    <a:gd name="T75" fmla="*/ 92 h 327"/>
                    <a:gd name="T76" fmla="*/ 690 w 722"/>
                    <a:gd name="T77" fmla="*/ 68 h 327"/>
                    <a:gd name="T78" fmla="*/ 669 w 722"/>
                    <a:gd name="T79" fmla="*/ 71 h 327"/>
                    <a:gd name="T80" fmla="*/ 635 w 722"/>
                    <a:gd name="T81" fmla="*/ 77 h 327"/>
                    <a:gd name="T82" fmla="*/ 622 w 722"/>
                    <a:gd name="T83" fmla="*/ 49 h 327"/>
                    <a:gd name="T84" fmla="*/ 626 w 722"/>
                    <a:gd name="T85" fmla="*/ 43 h 327"/>
                    <a:gd name="T86" fmla="*/ 639 w 722"/>
                    <a:gd name="T87" fmla="*/ 64 h 327"/>
                    <a:gd name="T88" fmla="*/ 662 w 722"/>
                    <a:gd name="T89" fmla="*/ 49 h 327"/>
                    <a:gd name="T90" fmla="*/ 679 w 722"/>
                    <a:gd name="T91" fmla="*/ 45 h 327"/>
                    <a:gd name="T92" fmla="*/ 673 w 722"/>
                    <a:gd name="T93" fmla="*/ 30 h 327"/>
                    <a:gd name="T94" fmla="*/ 684 w 722"/>
                    <a:gd name="T95" fmla="*/ 25 h 327"/>
                    <a:gd name="T96" fmla="*/ 690 w 722"/>
                    <a:gd name="T97" fmla="*/ 17 h 327"/>
                    <a:gd name="T98" fmla="*/ 675 w 722"/>
                    <a:gd name="T9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327">
                      <a:moveTo>
                        <a:pt x="498" y="38"/>
                      </a:moveTo>
                      <a:lnTo>
                        <a:pt x="310" y="71"/>
                      </a:lnTo>
                      <a:lnTo>
                        <a:pt x="242" y="83"/>
                      </a:lnTo>
                      <a:lnTo>
                        <a:pt x="216" y="85"/>
                      </a:lnTo>
                      <a:lnTo>
                        <a:pt x="201" y="85"/>
                      </a:lnTo>
                      <a:lnTo>
                        <a:pt x="199" y="94"/>
                      </a:lnTo>
                      <a:lnTo>
                        <a:pt x="199" y="102"/>
                      </a:lnTo>
                      <a:lnTo>
                        <a:pt x="197" y="113"/>
                      </a:lnTo>
                      <a:lnTo>
                        <a:pt x="190" y="117"/>
                      </a:lnTo>
                      <a:lnTo>
                        <a:pt x="184" y="122"/>
                      </a:lnTo>
                      <a:lnTo>
                        <a:pt x="178" y="137"/>
                      </a:lnTo>
                      <a:lnTo>
                        <a:pt x="173" y="145"/>
                      </a:lnTo>
                      <a:lnTo>
                        <a:pt x="167" y="139"/>
                      </a:lnTo>
                      <a:lnTo>
                        <a:pt x="154" y="145"/>
                      </a:lnTo>
                      <a:lnTo>
                        <a:pt x="147" y="150"/>
                      </a:lnTo>
                      <a:lnTo>
                        <a:pt x="145" y="156"/>
                      </a:lnTo>
                      <a:lnTo>
                        <a:pt x="137" y="164"/>
                      </a:lnTo>
                      <a:lnTo>
                        <a:pt x="133" y="164"/>
                      </a:lnTo>
                      <a:lnTo>
                        <a:pt x="126" y="158"/>
                      </a:lnTo>
                      <a:lnTo>
                        <a:pt x="120" y="162"/>
                      </a:lnTo>
                      <a:lnTo>
                        <a:pt x="116" y="165"/>
                      </a:lnTo>
                      <a:lnTo>
                        <a:pt x="116" y="171"/>
                      </a:lnTo>
                      <a:lnTo>
                        <a:pt x="109" y="169"/>
                      </a:lnTo>
                      <a:lnTo>
                        <a:pt x="105" y="184"/>
                      </a:lnTo>
                      <a:lnTo>
                        <a:pt x="101" y="190"/>
                      </a:lnTo>
                      <a:lnTo>
                        <a:pt x="96" y="190"/>
                      </a:lnTo>
                      <a:lnTo>
                        <a:pt x="83" y="199"/>
                      </a:lnTo>
                      <a:lnTo>
                        <a:pt x="62" y="218"/>
                      </a:lnTo>
                      <a:lnTo>
                        <a:pt x="56" y="222"/>
                      </a:lnTo>
                      <a:lnTo>
                        <a:pt x="43" y="222"/>
                      </a:lnTo>
                      <a:lnTo>
                        <a:pt x="28" y="229"/>
                      </a:lnTo>
                      <a:lnTo>
                        <a:pt x="22" y="237"/>
                      </a:lnTo>
                      <a:lnTo>
                        <a:pt x="21" y="244"/>
                      </a:lnTo>
                      <a:lnTo>
                        <a:pt x="19" y="254"/>
                      </a:lnTo>
                      <a:lnTo>
                        <a:pt x="13" y="259"/>
                      </a:lnTo>
                      <a:lnTo>
                        <a:pt x="0" y="263"/>
                      </a:lnTo>
                      <a:lnTo>
                        <a:pt x="0" y="291"/>
                      </a:lnTo>
                      <a:lnTo>
                        <a:pt x="105" y="275"/>
                      </a:lnTo>
                      <a:lnTo>
                        <a:pt x="128" y="263"/>
                      </a:lnTo>
                      <a:lnTo>
                        <a:pt x="133" y="263"/>
                      </a:lnTo>
                      <a:lnTo>
                        <a:pt x="145" y="254"/>
                      </a:lnTo>
                      <a:lnTo>
                        <a:pt x="160" y="248"/>
                      </a:lnTo>
                      <a:lnTo>
                        <a:pt x="165" y="244"/>
                      </a:lnTo>
                      <a:lnTo>
                        <a:pt x="173" y="243"/>
                      </a:lnTo>
                      <a:lnTo>
                        <a:pt x="250" y="233"/>
                      </a:lnTo>
                      <a:lnTo>
                        <a:pt x="278" y="231"/>
                      </a:lnTo>
                      <a:lnTo>
                        <a:pt x="286" y="239"/>
                      </a:lnTo>
                      <a:lnTo>
                        <a:pt x="291" y="235"/>
                      </a:lnTo>
                      <a:lnTo>
                        <a:pt x="303" y="246"/>
                      </a:lnTo>
                      <a:lnTo>
                        <a:pt x="306" y="254"/>
                      </a:lnTo>
                      <a:lnTo>
                        <a:pt x="306" y="259"/>
                      </a:lnTo>
                      <a:lnTo>
                        <a:pt x="308" y="261"/>
                      </a:lnTo>
                      <a:lnTo>
                        <a:pt x="404" y="246"/>
                      </a:lnTo>
                      <a:lnTo>
                        <a:pt x="515" y="325"/>
                      </a:lnTo>
                      <a:lnTo>
                        <a:pt x="519" y="327"/>
                      </a:lnTo>
                      <a:lnTo>
                        <a:pt x="522" y="327"/>
                      </a:lnTo>
                      <a:lnTo>
                        <a:pt x="536" y="322"/>
                      </a:lnTo>
                      <a:lnTo>
                        <a:pt x="549" y="318"/>
                      </a:lnTo>
                      <a:lnTo>
                        <a:pt x="560" y="318"/>
                      </a:lnTo>
                      <a:lnTo>
                        <a:pt x="568" y="314"/>
                      </a:lnTo>
                      <a:lnTo>
                        <a:pt x="569" y="299"/>
                      </a:lnTo>
                      <a:lnTo>
                        <a:pt x="564" y="286"/>
                      </a:lnTo>
                      <a:lnTo>
                        <a:pt x="566" y="286"/>
                      </a:lnTo>
                      <a:lnTo>
                        <a:pt x="569" y="291"/>
                      </a:lnTo>
                      <a:lnTo>
                        <a:pt x="573" y="308"/>
                      </a:lnTo>
                      <a:lnTo>
                        <a:pt x="573" y="288"/>
                      </a:lnTo>
                      <a:lnTo>
                        <a:pt x="575" y="280"/>
                      </a:lnTo>
                      <a:lnTo>
                        <a:pt x="581" y="267"/>
                      </a:lnTo>
                      <a:lnTo>
                        <a:pt x="590" y="254"/>
                      </a:lnTo>
                      <a:lnTo>
                        <a:pt x="605" y="241"/>
                      </a:lnTo>
                      <a:lnTo>
                        <a:pt x="601" y="233"/>
                      </a:lnTo>
                      <a:lnTo>
                        <a:pt x="605" y="228"/>
                      </a:lnTo>
                      <a:lnTo>
                        <a:pt x="601" y="222"/>
                      </a:lnTo>
                      <a:lnTo>
                        <a:pt x="609" y="226"/>
                      </a:lnTo>
                      <a:lnTo>
                        <a:pt x="603" y="231"/>
                      </a:lnTo>
                      <a:lnTo>
                        <a:pt x="611" y="235"/>
                      </a:lnTo>
                      <a:lnTo>
                        <a:pt x="613" y="233"/>
                      </a:lnTo>
                      <a:lnTo>
                        <a:pt x="618" y="226"/>
                      </a:lnTo>
                      <a:lnTo>
                        <a:pt x="624" y="212"/>
                      </a:lnTo>
                      <a:lnTo>
                        <a:pt x="632" y="216"/>
                      </a:lnTo>
                      <a:lnTo>
                        <a:pt x="648" y="207"/>
                      </a:lnTo>
                      <a:lnTo>
                        <a:pt x="654" y="207"/>
                      </a:lnTo>
                      <a:lnTo>
                        <a:pt x="656" y="203"/>
                      </a:lnTo>
                      <a:lnTo>
                        <a:pt x="662" y="197"/>
                      </a:lnTo>
                      <a:lnTo>
                        <a:pt x="663" y="205"/>
                      </a:lnTo>
                      <a:lnTo>
                        <a:pt x="667" y="197"/>
                      </a:lnTo>
                      <a:lnTo>
                        <a:pt x="675" y="201"/>
                      </a:lnTo>
                      <a:lnTo>
                        <a:pt x="677" y="201"/>
                      </a:lnTo>
                      <a:lnTo>
                        <a:pt x="682" y="188"/>
                      </a:lnTo>
                      <a:lnTo>
                        <a:pt x="688" y="181"/>
                      </a:lnTo>
                      <a:lnTo>
                        <a:pt x="692" y="175"/>
                      </a:lnTo>
                      <a:lnTo>
                        <a:pt x="688" y="169"/>
                      </a:lnTo>
                      <a:lnTo>
                        <a:pt x="686" y="169"/>
                      </a:lnTo>
                      <a:lnTo>
                        <a:pt x="682" y="177"/>
                      </a:lnTo>
                      <a:lnTo>
                        <a:pt x="677" y="179"/>
                      </a:lnTo>
                      <a:lnTo>
                        <a:pt x="679" y="171"/>
                      </a:lnTo>
                      <a:lnTo>
                        <a:pt x="675" y="165"/>
                      </a:lnTo>
                      <a:lnTo>
                        <a:pt x="673" y="171"/>
                      </a:lnTo>
                      <a:lnTo>
                        <a:pt x="673" y="173"/>
                      </a:lnTo>
                      <a:lnTo>
                        <a:pt x="669" y="173"/>
                      </a:lnTo>
                      <a:lnTo>
                        <a:pt x="671" y="181"/>
                      </a:lnTo>
                      <a:lnTo>
                        <a:pt x="663" y="177"/>
                      </a:lnTo>
                      <a:lnTo>
                        <a:pt x="650" y="186"/>
                      </a:lnTo>
                      <a:lnTo>
                        <a:pt x="635" y="184"/>
                      </a:lnTo>
                      <a:lnTo>
                        <a:pt x="624" y="173"/>
                      </a:lnTo>
                      <a:lnTo>
                        <a:pt x="618" y="167"/>
                      </a:lnTo>
                      <a:lnTo>
                        <a:pt x="626" y="171"/>
                      </a:lnTo>
                      <a:lnTo>
                        <a:pt x="632" y="173"/>
                      </a:lnTo>
                      <a:lnTo>
                        <a:pt x="641" y="179"/>
                      </a:lnTo>
                      <a:lnTo>
                        <a:pt x="648" y="181"/>
                      </a:lnTo>
                      <a:lnTo>
                        <a:pt x="652" y="177"/>
                      </a:lnTo>
                      <a:lnTo>
                        <a:pt x="663" y="164"/>
                      </a:lnTo>
                      <a:lnTo>
                        <a:pt x="663" y="156"/>
                      </a:lnTo>
                      <a:lnTo>
                        <a:pt x="656" y="158"/>
                      </a:lnTo>
                      <a:lnTo>
                        <a:pt x="658" y="152"/>
                      </a:lnTo>
                      <a:lnTo>
                        <a:pt x="665" y="152"/>
                      </a:lnTo>
                      <a:lnTo>
                        <a:pt x="669" y="145"/>
                      </a:lnTo>
                      <a:lnTo>
                        <a:pt x="654" y="139"/>
                      </a:lnTo>
                      <a:lnTo>
                        <a:pt x="647" y="139"/>
                      </a:lnTo>
                      <a:lnTo>
                        <a:pt x="616" y="132"/>
                      </a:lnTo>
                      <a:lnTo>
                        <a:pt x="615" y="128"/>
                      </a:lnTo>
                      <a:lnTo>
                        <a:pt x="615" y="128"/>
                      </a:lnTo>
                      <a:lnTo>
                        <a:pt x="630" y="132"/>
                      </a:lnTo>
                      <a:lnTo>
                        <a:pt x="643" y="132"/>
                      </a:lnTo>
                      <a:lnTo>
                        <a:pt x="650" y="130"/>
                      </a:lnTo>
                      <a:lnTo>
                        <a:pt x="654" y="130"/>
                      </a:lnTo>
                      <a:lnTo>
                        <a:pt x="652" y="124"/>
                      </a:lnTo>
                      <a:lnTo>
                        <a:pt x="650" y="117"/>
                      </a:lnTo>
                      <a:lnTo>
                        <a:pt x="658" y="117"/>
                      </a:lnTo>
                      <a:lnTo>
                        <a:pt x="654" y="120"/>
                      </a:lnTo>
                      <a:lnTo>
                        <a:pt x="660" y="128"/>
                      </a:lnTo>
                      <a:lnTo>
                        <a:pt x="667" y="130"/>
                      </a:lnTo>
                      <a:lnTo>
                        <a:pt x="669" y="122"/>
                      </a:lnTo>
                      <a:lnTo>
                        <a:pt x="673" y="128"/>
                      </a:lnTo>
                      <a:lnTo>
                        <a:pt x="679" y="130"/>
                      </a:lnTo>
                      <a:lnTo>
                        <a:pt x="694" y="130"/>
                      </a:lnTo>
                      <a:lnTo>
                        <a:pt x="699" y="124"/>
                      </a:lnTo>
                      <a:lnTo>
                        <a:pt x="709" y="103"/>
                      </a:lnTo>
                      <a:lnTo>
                        <a:pt x="709" y="96"/>
                      </a:lnTo>
                      <a:lnTo>
                        <a:pt x="716" y="98"/>
                      </a:lnTo>
                      <a:lnTo>
                        <a:pt x="722" y="92"/>
                      </a:lnTo>
                      <a:lnTo>
                        <a:pt x="720" y="85"/>
                      </a:lnTo>
                      <a:lnTo>
                        <a:pt x="718" y="71"/>
                      </a:lnTo>
                      <a:lnTo>
                        <a:pt x="714" y="64"/>
                      </a:lnTo>
                      <a:lnTo>
                        <a:pt x="707" y="58"/>
                      </a:lnTo>
                      <a:lnTo>
                        <a:pt x="707" y="62"/>
                      </a:lnTo>
                      <a:lnTo>
                        <a:pt x="707" y="68"/>
                      </a:lnTo>
                      <a:lnTo>
                        <a:pt x="695" y="68"/>
                      </a:lnTo>
                      <a:lnTo>
                        <a:pt x="695" y="75"/>
                      </a:lnTo>
                      <a:lnTo>
                        <a:pt x="697" y="88"/>
                      </a:lnTo>
                      <a:lnTo>
                        <a:pt x="692" y="96"/>
                      </a:lnTo>
                      <a:lnTo>
                        <a:pt x="688" y="92"/>
                      </a:lnTo>
                      <a:lnTo>
                        <a:pt x="694" y="85"/>
                      </a:lnTo>
                      <a:lnTo>
                        <a:pt x="686" y="83"/>
                      </a:lnTo>
                      <a:lnTo>
                        <a:pt x="690" y="75"/>
                      </a:lnTo>
                      <a:lnTo>
                        <a:pt x="690" y="68"/>
                      </a:lnTo>
                      <a:lnTo>
                        <a:pt x="688" y="62"/>
                      </a:lnTo>
                      <a:lnTo>
                        <a:pt x="682" y="60"/>
                      </a:lnTo>
                      <a:lnTo>
                        <a:pt x="671" y="64"/>
                      </a:lnTo>
                      <a:lnTo>
                        <a:pt x="669" y="71"/>
                      </a:lnTo>
                      <a:lnTo>
                        <a:pt x="656" y="68"/>
                      </a:lnTo>
                      <a:lnTo>
                        <a:pt x="648" y="73"/>
                      </a:lnTo>
                      <a:lnTo>
                        <a:pt x="641" y="75"/>
                      </a:lnTo>
                      <a:lnTo>
                        <a:pt x="635" y="77"/>
                      </a:lnTo>
                      <a:lnTo>
                        <a:pt x="633" y="70"/>
                      </a:lnTo>
                      <a:lnTo>
                        <a:pt x="628" y="62"/>
                      </a:lnTo>
                      <a:lnTo>
                        <a:pt x="624" y="56"/>
                      </a:lnTo>
                      <a:lnTo>
                        <a:pt x="622" y="49"/>
                      </a:lnTo>
                      <a:lnTo>
                        <a:pt x="626" y="43"/>
                      </a:lnTo>
                      <a:lnTo>
                        <a:pt x="622" y="38"/>
                      </a:lnTo>
                      <a:lnTo>
                        <a:pt x="626" y="41"/>
                      </a:lnTo>
                      <a:lnTo>
                        <a:pt x="626" y="43"/>
                      </a:lnTo>
                      <a:lnTo>
                        <a:pt x="626" y="45"/>
                      </a:lnTo>
                      <a:lnTo>
                        <a:pt x="626" y="51"/>
                      </a:lnTo>
                      <a:lnTo>
                        <a:pt x="632" y="64"/>
                      </a:lnTo>
                      <a:lnTo>
                        <a:pt x="639" y="64"/>
                      </a:lnTo>
                      <a:lnTo>
                        <a:pt x="647" y="68"/>
                      </a:lnTo>
                      <a:lnTo>
                        <a:pt x="662" y="55"/>
                      </a:lnTo>
                      <a:lnTo>
                        <a:pt x="654" y="49"/>
                      </a:lnTo>
                      <a:lnTo>
                        <a:pt x="662" y="49"/>
                      </a:lnTo>
                      <a:lnTo>
                        <a:pt x="671" y="51"/>
                      </a:lnTo>
                      <a:lnTo>
                        <a:pt x="665" y="45"/>
                      </a:lnTo>
                      <a:lnTo>
                        <a:pt x="673" y="47"/>
                      </a:lnTo>
                      <a:lnTo>
                        <a:pt x="679" y="45"/>
                      </a:lnTo>
                      <a:lnTo>
                        <a:pt x="679" y="40"/>
                      </a:lnTo>
                      <a:lnTo>
                        <a:pt x="673" y="34"/>
                      </a:lnTo>
                      <a:lnTo>
                        <a:pt x="665" y="30"/>
                      </a:lnTo>
                      <a:lnTo>
                        <a:pt x="673" y="30"/>
                      </a:lnTo>
                      <a:lnTo>
                        <a:pt x="686" y="38"/>
                      </a:lnTo>
                      <a:lnTo>
                        <a:pt x="695" y="38"/>
                      </a:lnTo>
                      <a:lnTo>
                        <a:pt x="688" y="32"/>
                      </a:lnTo>
                      <a:lnTo>
                        <a:pt x="684" y="25"/>
                      </a:lnTo>
                      <a:lnTo>
                        <a:pt x="697" y="36"/>
                      </a:lnTo>
                      <a:lnTo>
                        <a:pt x="703" y="45"/>
                      </a:lnTo>
                      <a:lnTo>
                        <a:pt x="703" y="38"/>
                      </a:lnTo>
                      <a:lnTo>
                        <a:pt x="690" y="17"/>
                      </a:lnTo>
                      <a:lnTo>
                        <a:pt x="690" y="15"/>
                      </a:lnTo>
                      <a:lnTo>
                        <a:pt x="682" y="13"/>
                      </a:lnTo>
                      <a:lnTo>
                        <a:pt x="677" y="6"/>
                      </a:lnTo>
                      <a:lnTo>
                        <a:pt x="675" y="0"/>
                      </a:lnTo>
                      <a:lnTo>
                        <a:pt x="592" y="19"/>
                      </a:lnTo>
                      <a:lnTo>
                        <a:pt x="498" y="3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ECB731"/>
                    </a:solidFill>
                  </a:endParaRPr>
                </a:p>
              </p:txBody>
            </p:sp>
            <p:sp>
              <p:nvSpPr>
                <p:cNvPr id="742" name="Freeform 134">
                  <a:extLst>
                    <a:ext uri="{FF2B5EF4-FFF2-40B4-BE49-F238E27FC236}">
                      <a16:creationId xmlns:a16="http://schemas.microsoft.com/office/drawing/2014/main" id="{2E552ED2-B729-6E4B-8AEB-EE57C4382BFF}"/>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3" name="Freeform 135">
                  <a:extLst>
                    <a:ext uri="{FF2B5EF4-FFF2-40B4-BE49-F238E27FC236}">
                      <a16:creationId xmlns:a16="http://schemas.microsoft.com/office/drawing/2014/main" id="{D6635E18-72FB-0B42-A049-ECE98AE692EE}"/>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4" name="Freeform 136">
                  <a:extLst>
                    <a:ext uri="{FF2B5EF4-FFF2-40B4-BE49-F238E27FC236}">
                      <a16:creationId xmlns:a16="http://schemas.microsoft.com/office/drawing/2014/main" id="{E86993B3-BD8E-2D4E-BC29-B433D272F199}"/>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5" name="Freeform 137">
                  <a:extLst>
                    <a:ext uri="{FF2B5EF4-FFF2-40B4-BE49-F238E27FC236}">
                      <a16:creationId xmlns:a16="http://schemas.microsoft.com/office/drawing/2014/main" id="{7D5B8B8B-ED5A-D04E-A92A-BDAC223ACC18}"/>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6" name="Freeform 138">
                  <a:extLst>
                    <a:ext uri="{FF2B5EF4-FFF2-40B4-BE49-F238E27FC236}">
                      <a16:creationId xmlns:a16="http://schemas.microsoft.com/office/drawing/2014/main" id="{7EA71891-FF1B-FC49-8193-B6D4D0823B26}"/>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7" name="Freeform 139">
                  <a:extLst>
                    <a:ext uri="{FF2B5EF4-FFF2-40B4-BE49-F238E27FC236}">
                      <a16:creationId xmlns:a16="http://schemas.microsoft.com/office/drawing/2014/main" id="{4B8AD935-8CAC-0C4A-8AF2-3E86A52E6D0F}"/>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69" name="Group 668">
                <a:extLst>
                  <a:ext uri="{FF2B5EF4-FFF2-40B4-BE49-F238E27FC236}">
                    <a16:creationId xmlns:a16="http://schemas.microsoft.com/office/drawing/2014/main" id="{F47058B6-B43F-9642-8E76-791C90897909}"/>
                  </a:ext>
                </a:extLst>
              </p:cNvPr>
              <p:cNvGrpSpPr/>
              <p:nvPr/>
            </p:nvGrpSpPr>
            <p:grpSpPr>
              <a:xfrm>
                <a:off x="6773380" y="2629613"/>
                <a:ext cx="553933" cy="245500"/>
                <a:chOff x="4508320" y="2295180"/>
                <a:chExt cx="369866" cy="163944"/>
              </a:xfrm>
              <a:solidFill>
                <a:schemeClr val="bg1">
                  <a:lumMod val="75000"/>
                </a:schemeClr>
              </a:solidFill>
            </p:grpSpPr>
            <p:sp>
              <p:nvSpPr>
                <p:cNvPr id="721" name="Freeform 127">
                  <a:extLst>
                    <a:ext uri="{FF2B5EF4-FFF2-40B4-BE49-F238E27FC236}">
                      <a16:creationId xmlns:a16="http://schemas.microsoft.com/office/drawing/2014/main" id="{F26E046A-EF73-3843-9634-E3C94D1021A1}"/>
                    </a:ext>
                  </a:extLst>
                </p:cNvPr>
                <p:cNvSpPr>
                  <a:spLocks/>
                </p:cNvSpPr>
                <p:nvPr/>
              </p:nvSpPr>
              <p:spPr bwMode="auto">
                <a:xfrm>
                  <a:off x="4508320" y="2295180"/>
                  <a:ext cx="369866" cy="163944"/>
                </a:xfrm>
                <a:custGeom>
                  <a:avLst/>
                  <a:gdLst>
                    <a:gd name="T0" fmla="*/ 295 w 385"/>
                    <a:gd name="T1" fmla="*/ 0 h 188"/>
                    <a:gd name="T2" fmla="*/ 10 w 385"/>
                    <a:gd name="T3" fmla="*/ 116 h 188"/>
                    <a:gd name="T4" fmla="*/ 25 w 385"/>
                    <a:gd name="T5" fmla="*/ 96 h 188"/>
                    <a:gd name="T6" fmla="*/ 40 w 385"/>
                    <a:gd name="T7" fmla="*/ 79 h 188"/>
                    <a:gd name="T8" fmla="*/ 57 w 385"/>
                    <a:gd name="T9" fmla="*/ 60 h 188"/>
                    <a:gd name="T10" fmla="*/ 73 w 385"/>
                    <a:gd name="T11" fmla="*/ 67 h 188"/>
                    <a:gd name="T12" fmla="*/ 90 w 385"/>
                    <a:gd name="T13" fmla="*/ 52 h 188"/>
                    <a:gd name="T14" fmla="*/ 107 w 385"/>
                    <a:gd name="T15" fmla="*/ 43 h 188"/>
                    <a:gd name="T16" fmla="*/ 135 w 385"/>
                    <a:gd name="T17" fmla="*/ 49 h 188"/>
                    <a:gd name="T18" fmla="*/ 139 w 385"/>
                    <a:gd name="T19" fmla="*/ 58 h 188"/>
                    <a:gd name="T20" fmla="*/ 149 w 385"/>
                    <a:gd name="T21" fmla="*/ 75 h 188"/>
                    <a:gd name="T22" fmla="*/ 173 w 385"/>
                    <a:gd name="T23" fmla="*/ 86 h 188"/>
                    <a:gd name="T24" fmla="*/ 188 w 385"/>
                    <a:gd name="T25" fmla="*/ 98 h 188"/>
                    <a:gd name="T26" fmla="*/ 207 w 385"/>
                    <a:gd name="T27" fmla="*/ 105 h 188"/>
                    <a:gd name="T28" fmla="*/ 222 w 385"/>
                    <a:gd name="T29" fmla="*/ 113 h 188"/>
                    <a:gd name="T30" fmla="*/ 214 w 385"/>
                    <a:gd name="T31" fmla="*/ 133 h 188"/>
                    <a:gd name="T32" fmla="*/ 207 w 385"/>
                    <a:gd name="T33" fmla="*/ 148 h 188"/>
                    <a:gd name="T34" fmla="*/ 213 w 385"/>
                    <a:gd name="T35" fmla="*/ 169 h 188"/>
                    <a:gd name="T36" fmla="*/ 226 w 385"/>
                    <a:gd name="T37" fmla="*/ 154 h 188"/>
                    <a:gd name="T38" fmla="*/ 243 w 385"/>
                    <a:gd name="T39" fmla="*/ 173 h 188"/>
                    <a:gd name="T40" fmla="*/ 246 w 385"/>
                    <a:gd name="T41" fmla="*/ 169 h 188"/>
                    <a:gd name="T42" fmla="*/ 267 w 385"/>
                    <a:gd name="T43" fmla="*/ 173 h 188"/>
                    <a:gd name="T44" fmla="*/ 282 w 385"/>
                    <a:gd name="T45" fmla="*/ 178 h 188"/>
                    <a:gd name="T46" fmla="*/ 282 w 385"/>
                    <a:gd name="T47" fmla="*/ 165 h 188"/>
                    <a:gd name="T48" fmla="*/ 258 w 385"/>
                    <a:gd name="T49" fmla="*/ 150 h 188"/>
                    <a:gd name="T50" fmla="*/ 248 w 385"/>
                    <a:gd name="T51" fmla="*/ 126 h 188"/>
                    <a:gd name="T52" fmla="*/ 265 w 385"/>
                    <a:gd name="T53" fmla="*/ 152 h 188"/>
                    <a:gd name="T54" fmla="*/ 278 w 385"/>
                    <a:gd name="T55" fmla="*/ 152 h 188"/>
                    <a:gd name="T56" fmla="*/ 258 w 385"/>
                    <a:gd name="T57" fmla="*/ 116 h 188"/>
                    <a:gd name="T58" fmla="*/ 258 w 385"/>
                    <a:gd name="T59" fmla="*/ 90 h 188"/>
                    <a:gd name="T60" fmla="*/ 261 w 385"/>
                    <a:gd name="T61" fmla="*/ 86 h 188"/>
                    <a:gd name="T62" fmla="*/ 258 w 385"/>
                    <a:gd name="T63" fmla="*/ 75 h 188"/>
                    <a:gd name="T64" fmla="*/ 252 w 385"/>
                    <a:gd name="T65" fmla="*/ 64 h 188"/>
                    <a:gd name="T66" fmla="*/ 258 w 385"/>
                    <a:gd name="T67" fmla="*/ 60 h 188"/>
                    <a:gd name="T68" fmla="*/ 260 w 385"/>
                    <a:gd name="T69" fmla="*/ 43 h 188"/>
                    <a:gd name="T70" fmla="*/ 267 w 385"/>
                    <a:gd name="T71" fmla="*/ 36 h 188"/>
                    <a:gd name="T72" fmla="*/ 280 w 385"/>
                    <a:gd name="T73" fmla="*/ 34 h 188"/>
                    <a:gd name="T74" fmla="*/ 282 w 385"/>
                    <a:gd name="T75" fmla="*/ 20 h 188"/>
                    <a:gd name="T76" fmla="*/ 291 w 385"/>
                    <a:gd name="T77" fmla="*/ 20 h 188"/>
                    <a:gd name="T78" fmla="*/ 293 w 385"/>
                    <a:gd name="T79" fmla="*/ 37 h 188"/>
                    <a:gd name="T80" fmla="*/ 275 w 385"/>
                    <a:gd name="T81" fmla="*/ 49 h 188"/>
                    <a:gd name="T82" fmla="*/ 278 w 385"/>
                    <a:gd name="T83" fmla="*/ 71 h 188"/>
                    <a:gd name="T84" fmla="*/ 282 w 385"/>
                    <a:gd name="T85" fmla="*/ 81 h 188"/>
                    <a:gd name="T86" fmla="*/ 269 w 385"/>
                    <a:gd name="T87" fmla="*/ 101 h 188"/>
                    <a:gd name="T88" fmla="*/ 278 w 385"/>
                    <a:gd name="T89" fmla="*/ 88 h 188"/>
                    <a:gd name="T90" fmla="*/ 286 w 385"/>
                    <a:gd name="T91" fmla="*/ 101 h 188"/>
                    <a:gd name="T92" fmla="*/ 276 w 385"/>
                    <a:gd name="T93" fmla="*/ 105 h 188"/>
                    <a:gd name="T94" fmla="*/ 278 w 385"/>
                    <a:gd name="T95" fmla="*/ 113 h 188"/>
                    <a:gd name="T96" fmla="*/ 291 w 385"/>
                    <a:gd name="T97" fmla="*/ 120 h 188"/>
                    <a:gd name="T98" fmla="*/ 303 w 385"/>
                    <a:gd name="T99" fmla="*/ 126 h 188"/>
                    <a:gd name="T100" fmla="*/ 291 w 385"/>
                    <a:gd name="T101" fmla="*/ 128 h 188"/>
                    <a:gd name="T102" fmla="*/ 293 w 385"/>
                    <a:gd name="T103" fmla="*/ 156 h 188"/>
                    <a:gd name="T104" fmla="*/ 305 w 385"/>
                    <a:gd name="T105" fmla="*/ 158 h 188"/>
                    <a:gd name="T106" fmla="*/ 312 w 385"/>
                    <a:gd name="T107" fmla="*/ 146 h 188"/>
                    <a:gd name="T108" fmla="*/ 322 w 385"/>
                    <a:gd name="T109" fmla="*/ 143 h 188"/>
                    <a:gd name="T110" fmla="*/ 320 w 385"/>
                    <a:gd name="T111" fmla="*/ 165 h 188"/>
                    <a:gd name="T112" fmla="*/ 331 w 385"/>
                    <a:gd name="T113" fmla="*/ 173 h 188"/>
                    <a:gd name="T114" fmla="*/ 329 w 385"/>
                    <a:gd name="T115" fmla="*/ 184 h 188"/>
                    <a:gd name="T116" fmla="*/ 350 w 385"/>
                    <a:gd name="T117" fmla="*/ 184 h 188"/>
                    <a:gd name="T118" fmla="*/ 370 w 385"/>
                    <a:gd name="T119" fmla="*/ 165 h 188"/>
                    <a:gd name="T120" fmla="*/ 382 w 385"/>
                    <a:gd name="T121" fmla="*/ 146 h 188"/>
                    <a:gd name="T122" fmla="*/ 382 w 385"/>
                    <a:gd name="T123" fmla="*/ 124 h 188"/>
                    <a:gd name="T124" fmla="*/ 329 w 385"/>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88">
                      <a:moveTo>
                        <a:pt x="329" y="126"/>
                      </a:moveTo>
                      <a:lnTo>
                        <a:pt x="318" y="79"/>
                      </a:lnTo>
                      <a:lnTo>
                        <a:pt x="295" y="0"/>
                      </a:lnTo>
                      <a:lnTo>
                        <a:pt x="139" y="34"/>
                      </a:lnTo>
                      <a:lnTo>
                        <a:pt x="0" y="60"/>
                      </a:lnTo>
                      <a:lnTo>
                        <a:pt x="10" y="116"/>
                      </a:lnTo>
                      <a:lnTo>
                        <a:pt x="15" y="109"/>
                      </a:lnTo>
                      <a:lnTo>
                        <a:pt x="21" y="103"/>
                      </a:lnTo>
                      <a:lnTo>
                        <a:pt x="25" y="96"/>
                      </a:lnTo>
                      <a:lnTo>
                        <a:pt x="32" y="88"/>
                      </a:lnTo>
                      <a:lnTo>
                        <a:pt x="34" y="83"/>
                      </a:lnTo>
                      <a:lnTo>
                        <a:pt x="40" y="79"/>
                      </a:lnTo>
                      <a:lnTo>
                        <a:pt x="47" y="81"/>
                      </a:lnTo>
                      <a:lnTo>
                        <a:pt x="57" y="67"/>
                      </a:lnTo>
                      <a:lnTo>
                        <a:pt x="57" y="60"/>
                      </a:lnTo>
                      <a:lnTo>
                        <a:pt x="58" y="60"/>
                      </a:lnTo>
                      <a:lnTo>
                        <a:pt x="66" y="66"/>
                      </a:lnTo>
                      <a:lnTo>
                        <a:pt x="73" y="67"/>
                      </a:lnTo>
                      <a:lnTo>
                        <a:pt x="83" y="66"/>
                      </a:lnTo>
                      <a:lnTo>
                        <a:pt x="85" y="60"/>
                      </a:lnTo>
                      <a:lnTo>
                        <a:pt x="90" y="52"/>
                      </a:lnTo>
                      <a:lnTo>
                        <a:pt x="98" y="52"/>
                      </a:lnTo>
                      <a:lnTo>
                        <a:pt x="102" y="45"/>
                      </a:lnTo>
                      <a:lnTo>
                        <a:pt x="107" y="43"/>
                      </a:lnTo>
                      <a:lnTo>
                        <a:pt x="115" y="45"/>
                      </a:lnTo>
                      <a:lnTo>
                        <a:pt x="120" y="51"/>
                      </a:lnTo>
                      <a:lnTo>
                        <a:pt x="135" y="49"/>
                      </a:lnTo>
                      <a:lnTo>
                        <a:pt x="135" y="49"/>
                      </a:lnTo>
                      <a:lnTo>
                        <a:pt x="134" y="56"/>
                      </a:lnTo>
                      <a:lnTo>
                        <a:pt x="139" y="58"/>
                      </a:lnTo>
                      <a:lnTo>
                        <a:pt x="141" y="66"/>
                      </a:lnTo>
                      <a:lnTo>
                        <a:pt x="147" y="71"/>
                      </a:lnTo>
                      <a:lnTo>
                        <a:pt x="149" y="75"/>
                      </a:lnTo>
                      <a:lnTo>
                        <a:pt x="162" y="75"/>
                      </a:lnTo>
                      <a:lnTo>
                        <a:pt x="169" y="79"/>
                      </a:lnTo>
                      <a:lnTo>
                        <a:pt x="173" y="86"/>
                      </a:lnTo>
                      <a:lnTo>
                        <a:pt x="171" y="92"/>
                      </a:lnTo>
                      <a:lnTo>
                        <a:pt x="179" y="98"/>
                      </a:lnTo>
                      <a:lnTo>
                        <a:pt x="188" y="98"/>
                      </a:lnTo>
                      <a:lnTo>
                        <a:pt x="196" y="99"/>
                      </a:lnTo>
                      <a:lnTo>
                        <a:pt x="199" y="103"/>
                      </a:lnTo>
                      <a:lnTo>
                        <a:pt x="207" y="105"/>
                      </a:lnTo>
                      <a:lnTo>
                        <a:pt x="214" y="101"/>
                      </a:lnTo>
                      <a:lnTo>
                        <a:pt x="222" y="107"/>
                      </a:lnTo>
                      <a:lnTo>
                        <a:pt x="222" y="113"/>
                      </a:lnTo>
                      <a:lnTo>
                        <a:pt x="218" y="118"/>
                      </a:lnTo>
                      <a:lnTo>
                        <a:pt x="220" y="126"/>
                      </a:lnTo>
                      <a:lnTo>
                        <a:pt x="214" y="133"/>
                      </a:lnTo>
                      <a:lnTo>
                        <a:pt x="213" y="141"/>
                      </a:lnTo>
                      <a:lnTo>
                        <a:pt x="209" y="146"/>
                      </a:lnTo>
                      <a:lnTo>
                        <a:pt x="207" y="148"/>
                      </a:lnTo>
                      <a:lnTo>
                        <a:pt x="205" y="154"/>
                      </a:lnTo>
                      <a:lnTo>
                        <a:pt x="207" y="161"/>
                      </a:lnTo>
                      <a:lnTo>
                        <a:pt x="213" y="169"/>
                      </a:lnTo>
                      <a:lnTo>
                        <a:pt x="218" y="161"/>
                      </a:lnTo>
                      <a:lnTo>
                        <a:pt x="218" y="156"/>
                      </a:lnTo>
                      <a:lnTo>
                        <a:pt x="226" y="154"/>
                      </a:lnTo>
                      <a:lnTo>
                        <a:pt x="229" y="161"/>
                      </a:lnTo>
                      <a:lnTo>
                        <a:pt x="235" y="167"/>
                      </a:lnTo>
                      <a:lnTo>
                        <a:pt x="243" y="173"/>
                      </a:lnTo>
                      <a:lnTo>
                        <a:pt x="243" y="165"/>
                      </a:lnTo>
                      <a:lnTo>
                        <a:pt x="243" y="161"/>
                      </a:lnTo>
                      <a:lnTo>
                        <a:pt x="246" y="169"/>
                      </a:lnTo>
                      <a:lnTo>
                        <a:pt x="252" y="175"/>
                      </a:lnTo>
                      <a:lnTo>
                        <a:pt x="260" y="173"/>
                      </a:lnTo>
                      <a:lnTo>
                        <a:pt x="267" y="173"/>
                      </a:lnTo>
                      <a:lnTo>
                        <a:pt x="273" y="180"/>
                      </a:lnTo>
                      <a:lnTo>
                        <a:pt x="275" y="178"/>
                      </a:lnTo>
                      <a:lnTo>
                        <a:pt x="282" y="178"/>
                      </a:lnTo>
                      <a:lnTo>
                        <a:pt x="288" y="184"/>
                      </a:lnTo>
                      <a:lnTo>
                        <a:pt x="290" y="178"/>
                      </a:lnTo>
                      <a:lnTo>
                        <a:pt x="282" y="165"/>
                      </a:lnTo>
                      <a:lnTo>
                        <a:pt x="275" y="161"/>
                      </a:lnTo>
                      <a:lnTo>
                        <a:pt x="267" y="156"/>
                      </a:lnTo>
                      <a:lnTo>
                        <a:pt x="258" y="150"/>
                      </a:lnTo>
                      <a:lnTo>
                        <a:pt x="254" y="145"/>
                      </a:lnTo>
                      <a:lnTo>
                        <a:pt x="248" y="131"/>
                      </a:lnTo>
                      <a:lnTo>
                        <a:pt x="248" y="126"/>
                      </a:lnTo>
                      <a:lnTo>
                        <a:pt x="250" y="133"/>
                      </a:lnTo>
                      <a:lnTo>
                        <a:pt x="258" y="146"/>
                      </a:lnTo>
                      <a:lnTo>
                        <a:pt x="265" y="152"/>
                      </a:lnTo>
                      <a:lnTo>
                        <a:pt x="271" y="154"/>
                      </a:lnTo>
                      <a:lnTo>
                        <a:pt x="275" y="158"/>
                      </a:lnTo>
                      <a:lnTo>
                        <a:pt x="278" y="152"/>
                      </a:lnTo>
                      <a:lnTo>
                        <a:pt x="265" y="139"/>
                      </a:lnTo>
                      <a:lnTo>
                        <a:pt x="261" y="124"/>
                      </a:lnTo>
                      <a:lnTo>
                        <a:pt x="258" y="116"/>
                      </a:lnTo>
                      <a:lnTo>
                        <a:pt x="260" y="111"/>
                      </a:lnTo>
                      <a:lnTo>
                        <a:pt x="258" y="103"/>
                      </a:lnTo>
                      <a:lnTo>
                        <a:pt x="258" y="90"/>
                      </a:lnTo>
                      <a:lnTo>
                        <a:pt x="252" y="86"/>
                      </a:lnTo>
                      <a:lnTo>
                        <a:pt x="254" y="86"/>
                      </a:lnTo>
                      <a:lnTo>
                        <a:pt x="261" y="86"/>
                      </a:lnTo>
                      <a:lnTo>
                        <a:pt x="263" y="86"/>
                      </a:lnTo>
                      <a:lnTo>
                        <a:pt x="258" y="83"/>
                      </a:lnTo>
                      <a:lnTo>
                        <a:pt x="258" y="75"/>
                      </a:lnTo>
                      <a:lnTo>
                        <a:pt x="243" y="66"/>
                      </a:lnTo>
                      <a:lnTo>
                        <a:pt x="248" y="64"/>
                      </a:lnTo>
                      <a:lnTo>
                        <a:pt x="252" y="64"/>
                      </a:lnTo>
                      <a:lnTo>
                        <a:pt x="258" y="64"/>
                      </a:lnTo>
                      <a:lnTo>
                        <a:pt x="252" y="58"/>
                      </a:lnTo>
                      <a:lnTo>
                        <a:pt x="258" y="60"/>
                      </a:lnTo>
                      <a:lnTo>
                        <a:pt x="258" y="51"/>
                      </a:lnTo>
                      <a:lnTo>
                        <a:pt x="258" y="47"/>
                      </a:lnTo>
                      <a:lnTo>
                        <a:pt x="260" y="43"/>
                      </a:lnTo>
                      <a:lnTo>
                        <a:pt x="265" y="51"/>
                      </a:lnTo>
                      <a:lnTo>
                        <a:pt x="265" y="39"/>
                      </a:lnTo>
                      <a:lnTo>
                        <a:pt x="267" y="36"/>
                      </a:lnTo>
                      <a:lnTo>
                        <a:pt x="269" y="43"/>
                      </a:lnTo>
                      <a:lnTo>
                        <a:pt x="275" y="41"/>
                      </a:lnTo>
                      <a:lnTo>
                        <a:pt x="280" y="34"/>
                      </a:lnTo>
                      <a:lnTo>
                        <a:pt x="276" y="26"/>
                      </a:lnTo>
                      <a:lnTo>
                        <a:pt x="276" y="22"/>
                      </a:lnTo>
                      <a:lnTo>
                        <a:pt x="282" y="20"/>
                      </a:lnTo>
                      <a:lnTo>
                        <a:pt x="288" y="19"/>
                      </a:lnTo>
                      <a:lnTo>
                        <a:pt x="286" y="26"/>
                      </a:lnTo>
                      <a:lnTo>
                        <a:pt x="291" y="20"/>
                      </a:lnTo>
                      <a:lnTo>
                        <a:pt x="293" y="22"/>
                      </a:lnTo>
                      <a:lnTo>
                        <a:pt x="284" y="37"/>
                      </a:lnTo>
                      <a:lnTo>
                        <a:pt x="293" y="37"/>
                      </a:lnTo>
                      <a:lnTo>
                        <a:pt x="288" y="41"/>
                      </a:lnTo>
                      <a:lnTo>
                        <a:pt x="280" y="43"/>
                      </a:lnTo>
                      <a:lnTo>
                        <a:pt x="275" y="49"/>
                      </a:lnTo>
                      <a:lnTo>
                        <a:pt x="271" y="69"/>
                      </a:lnTo>
                      <a:lnTo>
                        <a:pt x="276" y="77"/>
                      </a:lnTo>
                      <a:lnTo>
                        <a:pt x="278" y="71"/>
                      </a:lnTo>
                      <a:lnTo>
                        <a:pt x="282" y="71"/>
                      </a:lnTo>
                      <a:lnTo>
                        <a:pt x="282" y="77"/>
                      </a:lnTo>
                      <a:lnTo>
                        <a:pt x="282" y="81"/>
                      </a:lnTo>
                      <a:lnTo>
                        <a:pt x="276" y="86"/>
                      </a:lnTo>
                      <a:lnTo>
                        <a:pt x="269" y="88"/>
                      </a:lnTo>
                      <a:lnTo>
                        <a:pt x="269" y="101"/>
                      </a:lnTo>
                      <a:lnTo>
                        <a:pt x="271" y="96"/>
                      </a:lnTo>
                      <a:lnTo>
                        <a:pt x="276" y="90"/>
                      </a:lnTo>
                      <a:lnTo>
                        <a:pt x="278" y="88"/>
                      </a:lnTo>
                      <a:lnTo>
                        <a:pt x="284" y="96"/>
                      </a:lnTo>
                      <a:lnTo>
                        <a:pt x="290" y="96"/>
                      </a:lnTo>
                      <a:lnTo>
                        <a:pt x="286" y="101"/>
                      </a:lnTo>
                      <a:lnTo>
                        <a:pt x="290" y="109"/>
                      </a:lnTo>
                      <a:lnTo>
                        <a:pt x="282" y="103"/>
                      </a:lnTo>
                      <a:lnTo>
                        <a:pt x="276" y="105"/>
                      </a:lnTo>
                      <a:lnTo>
                        <a:pt x="275" y="113"/>
                      </a:lnTo>
                      <a:lnTo>
                        <a:pt x="278" y="120"/>
                      </a:lnTo>
                      <a:lnTo>
                        <a:pt x="278" y="113"/>
                      </a:lnTo>
                      <a:lnTo>
                        <a:pt x="286" y="111"/>
                      </a:lnTo>
                      <a:lnTo>
                        <a:pt x="290" y="113"/>
                      </a:lnTo>
                      <a:lnTo>
                        <a:pt x="291" y="120"/>
                      </a:lnTo>
                      <a:lnTo>
                        <a:pt x="301" y="122"/>
                      </a:lnTo>
                      <a:lnTo>
                        <a:pt x="307" y="120"/>
                      </a:lnTo>
                      <a:lnTo>
                        <a:pt x="303" y="126"/>
                      </a:lnTo>
                      <a:lnTo>
                        <a:pt x="286" y="124"/>
                      </a:lnTo>
                      <a:lnTo>
                        <a:pt x="284" y="131"/>
                      </a:lnTo>
                      <a:lnTo>
                        <a:pt x="291" y="128"/>
                      </a:lnTo>
                      <a:lnTo>
                        <a:pt x="288" y="141"/>
                      </a:lnTo>
                      <a:lnTo>
                        <a:pt x="288" y="148"/>
                      </a:lnTo>
                      <a:lnTo>
                        <a:pt x="293" y="156"/>
                      </a:lnTo>
                      <a:lnTo>
                        <a:pt x="291" y="148"/>
                      </a:lnTo>
                      <a:lnTo>
                        <a:pt x="299" y="152"/>
                      </a:lnTo>
                      <a:lnTo>
                        <a:pt x="305" y="158"/>
                      </a:lnTo>
                      <a:lnTo>
                        <a:pt x="312" y="160"/>
                      </a:lnTo>
                      <a:lnTo>
                        <a:pt x="310" y="154"/>
                      </a:lnTo>
                      <a:lnTo>
                        <a:pt x="312" y="146"/>
                      </a:lnTo>
                      <a:lnTo>
                        <a:pt x="312" y="154"/>
                      </a:lnTo>
                      <a:lnTo>
                        <a:pt x="316" y="156"/>
                      </a:lnTo>
                      <a:lnTo>
                        <a:pt x="322" y="143"/>
                      </a:lnTo>
                      <a:lnTo>
                        <a:pt x="322" y="156"/>
                      </a:lnTo>
                      <a:lnTo>
                        <a:pt x="325" y="158"/>
                      </a:lnTo>
                      <a:lnTo>
                        <a:pt x="320" y="165"/>
                      </a:lnTo>
                      <a:lnTo>
                        <a:pt x="322" y="171"/>
                      </a:lnTo>
                      <a:lnTo>
                        <a:pt x="327" y="167"/>
                      </a:lnTo>
                      <a:lnTo>
                        <a:pt x="331" y="173"/>
                      </a:lnTo>
                      <a:lnTo>
                        <a:pt x="337" y="169"/>
                      </a:lnTo>
                      <a:lnTo>
                        <a:pt x="335" y="177"/>
                      </a:lnTo>
                      <a:lnTo>
                        <a:pt x="329" y="184"/>
                      </a:lnTo>
                      <a:lnTo>
                        <a:pt x="329" y="188"/>
                      </a:lnTo>
                      <a:lnTo>
                        <a:pt x="344" y="184"/>
                      </a:lnTo>
                      <a:lnTo>
                        <a:pt x="350" y="184"/>
                      </a:lnTo>
                      <a:lnTo>
                        <a:pt x="355" y="177"/>
                      </a:lnTo>
                      <a:lnTo>
                        <a:pt x="370" y="171"/>
                      </a:lnTo>
                      <a:lnTo>
                        <a:pt x="370" y="165"/>
                      </a:lnTo>
                      <a:lnTo>
                        <a:pt x="374" y="158"/>
                      </a:lnTo>
                      <a:lnTo>
                        <a:pt x="378" y="145"/>
                      </a:lnTo>
                      <a:lnTo>
                        <a:pt x="382" y="146"/>
                      </a:lnTo>
                      <a:lnTo>
                        <a:pt x="385" y="133"/>
                      </a:lnTo>
                      <a:lnTo>
                        <a:pt x="378" y="126"/>
                      </a:lnTo>
                      <a:lnTo>
                        <a:pt x="382" y="124"/>
                      </a:lnTo>
                      <a:lnTo>
                        <a:pt x="384" y="122"/>
                      </a:lnTo>
                      <a:lnTo>
                        <a:pt x="335" y="133"/>
                      </a:lnTo>
                      <a:lnTo>
                        <a:pt x="329" y="126"/>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2" name="Freeform 128">
                  <a:extLst>
                    <a:ext uri="{FF2B5EF4-FFF2-40B4-BE49-F238E27FC236}">
                      <a16:creationId xmlns:a16="http://schemas.microsoft.com/office/drawing/2014/main" id="{A456D1C0-F5AB-2247-AB45-1E7B2D3A3EBE}"/>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3" name="Freeform 129">
                  <a:extLst>
                    <a:ext uri="{FF2B5EF4-FFF2-40B4-BE49-F238E27FC236}">
                      <a16:creationId xmlns:a16="http://schemas.microsoft.com/office/drawing/2014/main" id="{930DE318-12A5-4B4D-8D57-0828E55500B3}"/>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4" name="Freeform 140">
                  <a:extLst>
                    <a:ext uri="{FF2B5EF4-FFF2-40B4-BE49-F238E27FC236}">
                      <a16:creationId xmlns:a16="http://schemas.microsoft.com/office/drawing/2014/main" id="{B771E2DD-E573-C642-9F2B-8EA1B4E5D7DF}"/>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5" name="Freeform 141">
                  <a:extLst>
                    <a:ext uri="{FF2B5EF4-FFF2-40B4-BE49-F238E27FC236}">
                      <a16:creationId xmlns:a16="http://schemas.microsoft.com/office/drawing/2014/main" id="{1EF88579-D4C3-164C-9B03-646E16A00751}"/>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6" name="Freeform 142">
                  <a:extLst>
                    <a:ext uri="{FF2B5EF4-FFF2-40B4-BE49-F238E27FC236}">
                      <a16:creationId xmlns:a16="http://schemas.microsoft.com/office/drawing/2014/main" id="{D32BC7DB-91D2-D842-B530-7831411326AC}"/>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7" name="Freeform 143">
                  <a:extLst>
                    <a:ext uri="{FF2B5EF4-FFF2-40B4-BE49-F238E27FC236}">
                      <a16:creationId xmlns:a16="http://schemas.microsoft.com/office/drawing/2014/main" id="{82951072-203A-1E4B-8917-3440C67273B9}"/>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70" name="Freeform 145">
                <a:extLst>
                  <a:ext uri="{FF2B5EF4-FFF2-40B4-BE49-F238E27FC236}">
                    <a16:creationId xmlns:a16="http://schemas.microsoft.com/office/drawing/2014/main" id="{7EA162B0-5827-094F-911F-CC8FE61E96EE}"/>
                  </a:ext>
                </a:extLst>
              </p:cNvPr>
              <p:cNvSpPr>
                <a:spLocks/>
              </p:cNvSpPr>
              <p:nvPr/>
            </p:nvSpPr>
            <p:spPr bwMode="auto">
              <a:xfrm>
                <a:off x="7376231" y="2214353"/>
                <a:ext cx="211501" cy="186737"/>
              </a:xfrm>
              <a:custGeom>
                <a:avLst/>
                <a:gdLst>
                  <a:gd name="T0" fmla="*/ 145 w 147"/>
                  <a:gd name="T1" fmla="*/ 68 h 143"/>
                  <a:gd name="T2" fmla="*/ 147 w 147"/>
                  <a:gd name="T3" fmla="*/ 62 h 143"/>
                  <a:gd name="T4" fmla="*/ 145 w 147"/>
                  <a:gd name="T5" fmla="*/ 55 h 143"/>
                  <a:gd name="T6" fmla="*/ 130 w 147"/>
                  <a:gd name="T7" fmla="*/ 0 h 143"/>
                  <a:gd name="T8" fmla="*/ 126 w 147"/>
                  <a:gd name="T9" fmla="*/ 0 h 143"/>
                  <a:gd name="T10" fmla="*/ 117 w 147"/>
                  <a:gd name="T11" fmla="*/ 2 h 143"/>
                  <a:gd name="T12" fmla="*/ 77 w 147"/>
                  <a:gd name="T13" fmla="*/ 11 h 143"/>
                  <a:gd name="T14" fmla="*/ 70 w 147"/>
                  <a:gd name="T15" fmla="*/ 15 h 143"/>
                  <a:gd name="T16" fmla="*/ 66 w 147"/>
                  <a:gd name="T17" fmla="*/ 15 h 143"/>
                  <a:gd name="T18" fmla="*/ 53 w 147"/>
                  <a:gd name="T19" fmla="*/ 19 h 143"/>
                  <a:gd name="T20" fmla="*/ 45 w 147"/>
                  <a:gd name="T21" fmla="*/ 19 h 143"/>
                  <a:gd name="T22" fmla="*/ 0 w 147"/>
                  <a:gd name="T23" fmla="*/ 30 h 143"/>
                  <a:gd name="T24" fmla="*/ 13 w 147"/>
                  <a:gd name="T25" fmla="*/ 107 h 143"/>
                  <a:gd name="T26" fmla="*/ 19 w 147"/>
                  <a:gd name="T27" fmla="*/ 115 h 143"/>
                  <a:gd name="T28" fmla="*/ 19 w 147"/>
                  <a:gd name="T29" fmla="*/ 120 h 143"/>
                  <a:gd name="T30" fmla="*/ 8 w 147"/>
                  <a:gd name="T31" fmla="*/ 132 h 143"/>
                  <a:gd name="T32" fmla="*/ 8 w 147"/>
                  <a:gd name="T33" fmla="*/ 135 h 143"/>
                  <a:gd name="T34" fmla="*/ 13 w 147"/>
                  <a:gd name="T35" fmla="*/ 143 h 143"/>
                  <a:gd name="T36" fmla="*/ 21 w 147"/>
                  <a:gd name="T37" fmla="*/ 139 h 143"/>
                  <a:gd name="T38" fmla="*/ 34 w 147"/>
                  <a:gd name="T39" fmla="*/ 126 h 143"/>
                  <a:gd name="T40" fmla="*/ 42 w 147"/>
                  <a:gd name="T41" fmla="*/ 122 h 143"/>
                  <a:gd name="T42" fmla="*/ 45 w 147"/>
                  <a:gd name="T43" fmla="*/ 115 h 143"/>
                  <a:gd name="T44" fmla="*/ 49 w 147"/>
                  <a:gd name="T45" fmla="*/ 117 h 143"/>
                  <a:gd name="T46" fmla="*/ 60 w 147"/>
                  <a:gd name="T47" fmla="*/ 103 h 143"/>
                  <a:gd name="T48" fmla="*/ 68 w 147"/>
                  <a:gd name="T49" fmla="*/ 102 h 143"/>
                  <a:gd name="T50" fmla="*/ 74 w 147"/>
                  <a:gd name="T51" fmla="*/ 98 h 143"/>
                  <a:gd name="T52" fmla="*/ 81 w 147"/>
                  <a:gd name="T53" fmla="*/ 98 h 143"/>
                  <a:gd name="T54" fmla="*/ 85 w 147"/>
                  <a:gd name="T55" fmla="*/ 94 h 143"/>
                  <a:gd name="T56" fmla="*/ 106 w 147"/>
                  <a:gd name="T57" fmla="*/ 90 h 143"/>
                  <a:gd name="T58" fmla="*/ 106 w 147"/>
                  <a:gd name="T59" fmla="*/ 85 h 143"/>
                  <a:gd name="T60" fmla="*/ 104 w 147"/>
                  <a:gd name="T61" fmla="*/ 81 h 143"/>
                  <a:gd name="T62" fmla="*/ 107 w 147"/>
                  <a:gd name="T63" fmla="*/ 81 h 143"/>
                  <a:gd name="T64" fmla="*/ 107 w 147"/>
                  <a:gd name="T65" fmla="*/ 85 h 143"/>
                  <a:gd name="T66" fmla="*/ 115 w 147"/>
                  <a:gd name="T67" fmla="*/ 85 h 143"/>
                  <a:gd name="T68" fmla="*/ 128 w 147"/>
                  <a:gd name="T69" fmla="*/ 77 h 143"/>
                  <a:gd name="T70" fmla="*/ 141 w 147"/>
                  <a:gd name="T71" fmla="*/ 72 h 143"/>
                  <a:gd name="T72" fmla="*/ 147 w 147"/>
                  <a:gd name="T73" fmla="*/ 73 h 143"/>
                  <a:gd name="T74" fmla="*/ 145 w 147"/>
                  <a:gd name="T75" fmla="*/ 70 h 143"/>
                  <a:gd name="T76" fmla="*/ 145 w 147"/>
                  <a:gd name="T77" fmla="*/ 6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3">
                    <a:moveTo>
                      <a:pt x="145" y="68"/>
                    </a:moveTo>
                    <a:lnTo>
                      <a:pt x="147" y="62"/>
                    </a:lnTo>
                    <a:lnTo>
                      <a:pt x="145" y="55"/>
                    </a:lnTo>
                    <a:lnTo>
                      <a:pt x="130" y="0"/>
                    </a:lnTo>
                    <a:lnTo>
                      <a:pt x="126" y="0"/>
                    </a:lnTo>
                    <a:lnTo>
                      <a:pt x="117" y="2"/>
                    </a:lnTo>
                    <a:lnTo>
                      <a:pt x="77" y="11"/>
                    </a:lnTo>
                    <a:lnTo>
                      <a:pt x="70" y="15"/>
                    </a:lnTo>
                    <a:lnTo>
                      <a:pt x="66" y="15"/>
                    </a:lnTo>
                    <a:lnTo>
                      <a:pt x="53" y="19"/>
                    </a:lnTo>
                    <a:lnTo>
                      <a:pt x="45" y="19"/>
                    </a:lnTo>
                    <a:lnTo>
                      <a:pt x="0" y="30"/>
                    </a:lnTo>
                    <a:lnTo>
                      <a:pt x="13" y="107"/>
                    </a:lnTo>
                    <a:lnTo>
                      <a:pt x="19" y="115"/>
                    </a:lnTo>
                    <a:lnTo>
                      <a:pt x="19" y="120"/>
                    </a:lnTo>
                    <a:lnTo>
                      <a:pt x="8" y="132"/>
                    </a:lnTo>
                    <a:lnTo>
                      <a:pt x="8" y="135"/>
                    </a:lnTo>
                    <a:lnTo>
                      <a:pt x="13" y="143"/>
                    </a:lnTo>
                    <a:lnTo>
                      <a:pt x="21" y="139"/>
                    </a:lnTo>
                    <a:lnTo>
                      <a:pt x="34" y="126"/>
                    </a:lnTo>
                    <a:lnTo>
                      <a:pt x="42" y="122"/>
                    </a:lnTo>
                    <a:lnTo>
                      <a:pt x="45" y="115"/>
                    </a:lnTo>
                    <a:lnTo>
                      <a:pt x="49" y="117"/>
                    </a:lnTo>
                    <a:lnTo>
                      <a:pt x="60" y="103"/>
                    </a:lnTo>
                    <a:lnTo>
                      <a:pt x="68" y="102"/>
                    </a:lnTo>
                    <a:lnTo>
                      <a:pt x="74" y="98"/>
                    </a:lnTo>
                    <a:lnTo>
                      <a:pt x="81" y="98"/>
                    </a:lnTo>
                    <a:lnTo>
                      <a:pt x="85" y="94"/>
                    </a:lnTo>
                    <a:lnTo>
                      <a:pt x="106" y="90"/>
                    </a:lnTo>
                    <a:lnTo>
                      <a:pt x="106" y="85"/>
                    </a:lnTo>
                    <a:lnTo>
                      <a:pt x="104" y="81"/>
                    </a:lnTo>
                    <a:lnTo>
                      <a:pt x="107" y="81"/>
                    </a:lnTo>
                    <a:lnTo>
                      <a:pt x="107" y="85"/>
                    </a:lnTo>
                    <a:lnTo>
                      <a:pt x="115" y="85"/>
                    </a:lnTo>
                    <a:lnTo>
                      <a:pt x="128" y="77"/>
                    </a:lnTo>
                    <a:lnTo>
                      <a:pt x="141" y="72"/>
                    </a:lnTo>
                    <a:lnTo>
                      <a:pt x="147" y="73"/>
                    </a:lnTo>
                    <a:lnTo>
                      <a:pt x="145" y="70"/>
                    </a:lnTo>
                    <a:lnTo>
                      <a:pt x="145" y="6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1" name="Freeform 146">
                <a:extLst>
                  <a:ext uri="{FF2B5EF4-FFF2-40B4-BE49-F238E27FC236}">
                    <a16:creationId xmlns:a16="http://schemas.microsoft.com/office/drawing/2014/main" id="{5D390DC3-FFFE-3448-8C05-0952EE9F1851}"/>
                  </a:ext>
                </a:extLst>
              </p:cNvPr>
              <p:cNvSpPr>
                <a:spLocks/>
              </p:cNvSpPr>
              <p:nvPr/>
            </p:nvSpPr>
            <p:spPr bwMode="auto">
              <a:xfrm>
                <a:off x="7436660" y="1748164"/>
                <a:ext cx="205747" cy="387837"/>
              </a:xfrm>
              <a:custGeom>
                <a:avLst/>
                <a:gdLst>
                  <a:gd name="T0" fmla="*/ 129 w 143"/>
                  <a:gd name="T1" fmla="*/ 216 h 297"/>
                  <a:gd name="T2" fmla="*/ 127 w 143"/>
                  <a:gd name="T3" fmla="*/ 209 h 297"/>
                  <a:gd name="T4" fmla="*/ 120 w 143"/>
                  <a:gd name="T5" fmla="*/ 205 h 297"/>
                  <a:gd name="T6" fmla="*/ 114 w 143"/>
                  <a:gd name="T7" fmla="*/ 199 h 297"/>
                  <a:gd name="T8" fmla="*/ 111 w 143"/>
                  <a:gd name="T9" fmla="*/ 194 h 297"/>
                  <a:gd name="T10" fmla="*/ 109 w 143"/>
                  <a:gd name="T11" fmla="*/ 186 h 297"/>
                  <a:gd name="T12" fmla="*/ 109 w 143"/>
                  <a:gd name="T13" fmla="*/ 178 h 297"/>
                  <a:gd name="T14" fmla="*/ 101 w 143"/>
                  <a:gd name="T15" fmla="*/ 158 h 297"/>
                  <a:gd name="T16" fmla="*/ 50 w 143"/>
                  <a:gd name="T17" fmla="*/ 4 h 297"/>
                  <a:gd name="T18" fmla="*/ 49 w 143"/>
                  <a:gd name="T19" fmla="*/ 0 h 297"/>
                  <a:gd name="T20" fmla="*/ 41 w 143"/>
                  <a:gd name="T21" fmla="*/ 7 h 297"/>
                  <a:gd name="T22" fmla="*/ 35 w 143"/>
                  <a:gd name="T23" fmla="*/ 6 h 297"/>
                  <a:gd name="T24" fmla="*/ 28 w 143"/>
                  <a:gd name="T25" fmla="*/ 11 h 297"/>
                  <a:gd name="T26" fmla="*/ 28 w 143"/>
                  <a:gd name="T27" fmla="*/ 17 h 297"/>
                  <a:gd name="T28" fmla="*/ 26 w 143"/>
                  <a:gd name="T29" fmla="*/ 32 h 297"/>
                  <a:gd name="T30" fmla="*/ 26 w 143"/>
                  <a:gd name="T31" fmla="*/ 37 h 297"/>
                  <a:gd name="T32" fmla="*/ 26 w 143"/>
                  <a:gd name="T33" fmla="*/ 39 h 297"/>
                  <a:gd name="T34" fmla="*/ 24 w 143"/>
                  <a:gd name="T35" fmla="*/ 41 h 297"/>
                  <a:gd name="T36" fmla="*/ 28 w 143"/>
                  <a:gd name="T37" fmla="*/ 53 h 297"/>
                  <a:gd name="T38" fmla="*/ 24 w 143"/>
                  <a:gd name="T39" fmla="*/ 66 h 297"/>
                  <a:gd name="T40" fmla="*/ 26 w 143"/>
                  <a:gd name="T41" fmla="*/ 73 h 297"/>
                  <a:gd name="T42" fmla="*/ 32 w 143"/>
                  <a:gd name="T43" fmla="*/ 79 h 297"/>
                  <a:gd name="T44" fmla="*/ 34 w 143"/>
                  <a:gd name="T45" fmla="*/ 86 h 297"/>
                  <a:gd name="T46" fmla="*/ 34 w 143"/>
                  <a:gd name="T47" fmla="*/ 92 h 297"/>
                  <a:gd name="T48" fmla="*/ 28 w 143"/>
                  <a:gd name="T49" fmla="*/ 103 h 297"/>
                  <a:gd name="T50" fmla="*/ 17 w 143"/>
                  <a:gd name="T51" fmla="*/ 116 h 297"/>
                  <a:gd name="T52" fmla="*/ 13 w 143"/>
                  <a:gd name="T53" fmla="*/ 116 h 297"/>
                  <a:gd name="T54" fmla="*/ 7 w 143"/>
                  <a:gd name="T55" fmla="*/ 124 h 297"/>
                  <a:gd name="T56" fmla="*/ 7 w 143"/>
                  <a:gd name="T57" fmla="*/ 130 h 297"/>
                  <a:gd name="T58" fmla="*/ 11 w 143"/>
                  <a:gd name="T59" fmla="*/ 145 h 297"/>
                  <a:gd name="T60" fmla="*/ 9 w 143"/>
                  <a:gd name="T61" fmla="*/ 156 h 297"/>
                  <a:gd name="T62" fmla="*/ 11 w 143"/>
                  <a:gd name="T63" fmla="*/ 163 h 297"/>
                  <a:gd name="T64" fmla="*/ 7 w 143"/>
                  <a:gd name="T65" fmla="*/ 171 h 297"/>
                  <a:gd name="T66" fmla="*/ 7 w 143"/>
                  <a:gd name="T67" fmla="*/ 178 h 297"/>
                  <a:gd name="T68" fmla="*/ 5 w 143"/>
                  <a:gd name="T69" fmla="*/ 184 h 297"/>
                  <a:gd name="T70" fmla="*/ 2 w 143"/>
                  <a:gd name="T71" fmla="*/ 192 h 297"/>
                  <a:gd name="T72" fmla="*/ 3 w 143"/>
                  <a:gd name="T73" fmla="*/ 203 h 297"/>
                  <a:gd name="T74" fmla="*/ 0 w 143"/>
                  <a:gd name="T75" fmla="*/ 209 h 297"/>
                  <a:gd name="T76" fmla="*/ 5 w 143"/>
                  <a:gd name="T77" fmla="*/ 233 h 297"/>
                  <a:gd name="T78" fmla="*/ 5 w 143"/>
                  <a:gd name="T79" fmla="*/ 246 h 297"/>
                  <a:gd name="T80" fmla="*/ 11 w 143"/>
                  <a:gd name="T81" fmla="*/ 267 h 297"/>
                  <a:gd name="T82" fmla="*/ 7 w 143"/>
                  <a:gd name="T83" fmla="*/ 274 h 297"/>
                  <a:gd name="T84" fmla="*/ 7 w 143"/>
                  <a:gd name="T85" fmla="*/ 282 h 297"/>
                  <a:gd name="T86" fmla="*/ 11 w 143"/>
                  <a:gd name="T87" fmla="*/ 289 h 297"/>
                  <a:gd name="T88" fmla="*/ 17 w 143"/>
                  <a:gd name="T89" fmla="*/ 297 h 297"/>
                  <a:gd name="T90" fmla="*/ 105 w 143"/>
                  <a:gd name="T91" fmla="*/ 276 h 297"/>
                  <a:gd name="T92" fmla="*/ 114 w 143"/>
                  <a:gd name="T93" fmla="*/ 265 h 297"/>
                  <a:gd name="T94" fmla="*/ 118 w 143"/>
                  <a:gd name="T95" fmla="*/ 259 h 297"/>
                  <a:gd name="T96" fmla="*/ 120 w 143"/>
                  <a:gd name="T97" fmla="*/ 259 h 297"/>
                  <a:gd name="T98" fmla="*/ 124 w 143"/>
                  <a:gd name="T99" fmla="*/ 252 h 297"/>
                  <a:gd name="T100" fmla="*/ 131 w 143"/>
                  <a:gd name="T101" fmla="*/ 248 h 297"/>
                  <a:gd name="T102" fmla="*/ 135 w 143"/>
                  <a:gd name="T103" fmla="*/ 246 h 297"/>
                  <a:gd name="T104" fmla="*/ 139 w 143"/>
                  <a:gd name="T105" fmla="*/ 246 h 297"/>
                  <a:gd name="T106" fmla="*/ 139 w 143"/>
                  <a:gd name="T107" fmla="*/ 241 h 297"/>
                  <a:gd name="T108" fmla="*/ 143 w 143"/>
                  <a:gd name="T109" fmla="*/ 225 h 297"/>
                  <a:gd name="T110" fmla="*/ 139 w 143"/>
                  <a:gd name="T111" fmla="*/ 224 h 297"/>
                  <a:gd name="T112" fmla="*/ 135 w 143"/>
                  <a:gd name="T113" fmla="*/ 222 h 297"/>
                  <a:gd name="T114" fmla="*/ 129 w 143"/>
                  <a:gd name="T115" fmla="*/ 2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297">
                    <a:moveTo>
                      <a:pt x="129" y="216"/>
                    </a:moveTo>
                    <a:lnTo>
                      <a:pt x="127" y="209"/>
                    </a:lnTo>
                    <a:lnTo>
                      <a:pt x="120" y="205"/>
                    </a:lnTo>
                    <a:lnTo>
                      <a:pt x="114" y="199"/>
                    </a:lnTo>
                    <a:lnTo>
                      <a:pt x="111" y="194"/>
                    </a:lnTo>
                    <a:lnTo>
                      <a:pt x="109" y="186"/>
                    </a:lnTo>
                    <a:lnTo>
                      <a:pt x="109" y="178"/>
                    </a:lnTo>
                    <a:lnTo>
                      <a:pt x="101" y="158"/>
                    </a:lnTo>
                    <a:lnTo>
                      <a:pt x="50" y="4"/>
                    </a:lnTo>
                    <a:lnTo>
                      <a:pt x="49" y="0"/>
                    </a:lnTo>
                    <a:lnTo>
                      <a:pt x="41" y="7"/>
                    </a:lnTo>
                    <a:lnTo>
                      <a:pt x="35" y="6"/>
                    </a:lnTo>
                    <a:lnTo>
                      <a:pt x="28" y="11"/>
                    </a:lnTo>
                    <a:lnTo>
                      <a:pt x="28" y="17"/>
                    </a:lnTo>
                    <a:lnTo>
                      <a:pt x="26" y="32"/>
                    </a:lnTo>
                    <a:lnTo>
                      <a:pt x="26" y="37"/>
                    </a:lnTo>
                    <a:lnTo>
                      <a:pt x="26" y="39"/>
                    </a:lnTo>
                    <a:lnTo>
                      <a:pt x="24" y="41"/>
                    </a:lnTo>
                    <a:lnTo>
                      <a:pt x="28" y="53"/>
                    </a:lnTo>
                    <a:lnTo>
                      <a:pt x="24" y="66"/>
                    </a:lnTo>
                    <a:lnTo>
                      <a:pt x="26" y="73"/>
                    </a:lnTo>
                    <a:lnTo>
                      <a:pt x="32" y="79"/>
                    </a:lnTo>
                    <a:lnTo>
                      <a:pt x="34" y="86"/>
                    </a:lnTo>
                    <a:lnTo>
                      <a:pt x="34" y="92"/>
                    </a:lnTo>
                    <a:lnTo>
                      <a:pt x="28" y="103"/>
                    </a:lnTo>
                    <a:lnTo>
                      <a:pt x="17" y="116"/>
                    </a:lnTo>
                    <a:lnTo>
                      <a:pt x="13" y="116"/>
                    </a:lnTo>
                    <a:lnTo>
                      <a:pt x="7" y="124"/>
                    </a:lnTo>
                    <a:lnTo>
                      <a:pt x="7" y="130"/>
                    </a:lnTo>
                    <a:lnTo>
                      <a:pt x="11" y="145"/>
                    </a:lnTo>
                    <a:lnTo>
                      <a:pt x="9" y="156"/>
                    </a:lnTo>
                    <a:lnTo>
                      <a:pt x="11" y="163"/>
                    </a:lnTo>
                    <a:lnTo>
                      <a:pt x="7" y="171"/>
                    </a:lnTo>
                    <a:lnTo>
                      <a:pt x="7" y="178"/>
                    </a:lnTo>
                    <a:lnTo>
                      <a:pt x="5" y="184"/>
                    </a:lnTo>
                    <a:lnTo>
                      <a:pt x="2" y="192"/>
                    </a:lnTo>
                    <a:lnTo>
                      <a:pt x="3" y="203"/>
                    </a:lnTo>
                    <a:lnTo>
                      <a:pt x="0" y="209"/>
                    </a:lnTo>
                    <a:lnTo>
                      <a:pt x="5" y="233"/>
                    </a:lnTo>
                    <a:lnTo>
                      <a:pt x="5" y="246"/>
                    </a:lnTo>
                    <a:lnTo>
                      <a:pt x="11" y="267"/>
                    </a:lnTo>
                    <a:lnTo>
                      <a:pt x="7" y="274"/>
                    </a:lnTo>
                    <a:lnTo>
                      <a:pt x="7" y="282"/>
                    </a:lnTo>
                    <a:lnTo>
                      <a:pt x="11" y="289"/>
                    </a:lnTo>
                    <a:lnTo>
                      <a:pt x="17" y="297"/>
                    </a:lnTo>
                    <a:lnTo>
                      <a:pt x="105" y="276"/>
                    </a:lnTo>
                    <a:lnTo>
                      <a:pt x="114" y="265"/>
                    </a:lnTo>
                    <a:lnTo>
                      <a:pt x="118" y="259"/>
                    </a:lnTo>
                    <a:lnTo>
                      <a:pt x="120" y="259"/>
                    </a:lnTo>
                    <a:lnTo>
                      <a:pt x="124" y="252"/>
                    </a:lnTo>
                    <a:lnTo>
                      <a:pt x="131" y="248"/>
                    </a:lnTo>
                    <a:lnTo>
                      <a:pt x="135" y="246"/>
                    </a:lnTo>
                    <a:lnTo>
                      <a:pt x="139" y="246"/>
                    </a:lnTo>
                    <a:lnTo>
                      <a:pt x="139" y="241"/>
                    </a:lnTo>
                    <a:lnTo>
                      <a:pt x="143" y="225"/>
                    </a:lnTo>
                    <a:lnTo>
                      <a:pt x="139" y="224"/>
                    </a:lnTo>
                    <a:lnTo>
                      <a:pt x="135" y="222"/>
                    </a:lnTo>
                    <a:lnTo>
                      <a:pt x="129" y="216"/>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2" name="Freeform 148">
                <a:extLst>
                  <a:ext uri="{FF2B5EF4-FFF2-40B4-BE49-F238E27FC236}">
                    <a16:creationId xmlns:a16="http://schemas.microsoft.com/office/drawing/2014/main" id="{EFF11E08-602B-EE47-B09B-5FDC5D006CED}"/>
                  </a:ext>
                </a:extLst>
              </p:cNvPr>
              <p:cNvSpPr>
                <a:spLocks/>
              </p:cNvSpPr>
              <p:nvPr/>
            </p:nvSpPr>
            <p:spPr bwMode="auto">
              <a:xfrm>
                <a:off x="7563273" y="2205212"/>
                <a:ext cx="64745" cy="104468"/>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3" name="Freeform 149">
                <a:extLst>
                  <a:ext uri="{FF2B5EF4-FFF2-40B4-BE49-F238E27FC236}">
                    <a16:creationId xmlns:a16="http://schemas.microsoft.com/office/drawing/2014/main" id="{2B105F1F-E15F-5A4F-A0D1-829626FF8AD9}"/>
                  </a:ext>
                </a:extLst>
              </p:cNvPr>
              <p:cNvSpPr>
                <a:spLocks/>
              </p:cNvSpPr>
              <p:nvPr/>
            </p:nvSpPr>
            <p:spPr bwMode="auto">
              <a:xfrm>
                <a:off x="7628018" y="2236553"/>
                <a:ext cx="8633" cy="1044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4" name="Freeform 150">
                <a:extLst>
                  <a:ext uri="{FF2B5EF4-FFF2-40B4-BE49-F238E27FC236}">
                    <a16:creationId xmlns:a16="http://schemas.microsoft.com/office/drawing/2014/main" id="{C1A83FEF-B0FE-BE47-A6D8-FE930A884140}"/>
                  </a:ext>
                </a:extLst>
              </p:cNvPr>
              <p:cNvSpPr>
                <a:spLocks/>
              </p:cNvSpPr>
              <p:nvPr/>
            </p:nvSpPr>
            <p:spPr bwMode="auto">
              <a:xfrm>
                <a:off x="7628018" y="2236553"/>
                <a:ext cx="8633" cy="1044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5" name="Freeform 151">
                <a:extLst>
                  <a:ext uri="{FF2B5EF4-FFF2-40B4-BE49-F238E27FC236}">
                    <a16:creationId xmlns:a16="http://schemas.microsoft.com/office/drawing/2014/main" id="{28A4136D-E363-9043-A0BA-3C22D971B836}"/>
                  </a:ext>
                </a:extLst>
              </p:cNvPr>
              <p:cNvSpPr>
                <a:spLocks/>
              </p:cNvSpPr>
              <p:nvPr/>
            </p:nvSpPr>
            <p:spPr bwMode="auto">
              <a:xfrm>
                <a:off x="7636651" y="2226105"/>
                <a:ext cx="10072" cy="18283"/>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6" name="Freeform 152">
                <a:extLst>
                  <a:ext uri="{FF2B5EF4-FFF2-40B4-BE49-F238E27FC236}">
                    <a16:creationId xmlns:a16="http://schemas.microsoft.com/office/drawing/2014/main" id="{9D4A405F-D967-744E-B508-D14A044332C2}"/>
                  </a:ext>
                </a:extLst>
              </p:cNvPr>
              <p:cNvSpPr>
                <a:spLocks/>
              </p:cNvSpPr>
              <p:nvPr/>
            </p:nvSpPr>
            <p:spPr bwMode="auto">
              <a:xfrm>
                <a:off x="7636651" y="2226105"/>
                <a:ext cx="10072" cy="18283"/>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7" name="Freeform 153">
                <a:extLst>
                  <a:ext uri="{FF2B5EF4-FFF2-40B4-BE49-F238E27FC236}">
                    <a16:creationId xmlns:a16="http://schemas.microsoft.com/office/drawing/2014/main" id="{DD6FB7A3-36AC-E949-BBD3-21ADDD1596C4}"/>
                  </a:ext>
                </a:extLst>
              </p:cNvPr>
              <p:cNvSpPr>
                <a:spLocks/>
              </p:cNvSpPr>
              <p:nvPr/>
            </p:nvSpPr>
            <p:spPr bwMode="auto">
              <a:xfrm>
                <a:off x="7643844" y="2244387"/>
                <a:ext cx="14388" cy="28729"/>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8" name="Freeform 154">
                <a:extLst>
                  <a:ext uri="{FF2B5EF4-FFF2-40B4-BE49-F238E27FC236}">
                    <a16:creationId xmlns:a16="http://schemas.microsoft.com/office/drawing/2014/main" id="{DB5F5560-1E8B-D74D-846D-AF67BF4AFB4A}"/>
                  </a:ext>
                </a:extLst>
              </p:cNvPr>
              <p:cNvSpPr>
                <a:spLocks/>
              </p:cNvSpPr>
              <p:nvPr/>
            </p:nvSpPr>
            <p:spPr bwMode="auto">
              <a:xfrm>
                <a:off x="7643844" y="2244387"/>
                <a:ext cx="14388" cy="28729"/>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79" name="Group 678">
                <a:extLst>
                  <a:ext uri="{FF2B5EF4-FFF2-40B4-BE49-F238E27FC236}">
                    <a16:creationId xmlns:a16="http://schemas.microsoft.com/office/drawing/2014/main" id="{7589C2C7-7D2B-334C-AA42-9EA69DCC6753}"/>
                  </a:ext>
                </a:extLst>
              </p:cNvPr>
              <p:cNvGrpSpPr/>
              <p:nvPr/>
            </p:nvGrpSpPr>
            <p:grpSpPr>
              <a:xfrm>
                <a:off x="1562100" y="2163424"/>
                <a:ext cx="997078" cy="1516091"/>
                <a:chOff x="1028701" y="1983861"/>
                <a:chExt cx="665758" cy="1012439"/>
              </a:xfrm>
              <a:solidFill>
                <a:schemeClr val="bg1">
                  <a:lumMod val="75000"/>
                </a:schemeClr>
              </a:solidFill>
            </p:grpSpPr>
            <p:sp>
              <p:nvSpPr>
                <p:cNvPr id="705" name="Freeform 14">
                  <a:extLst>
                    <a:ext uri="{FF2B5EF4-FFF2-40B4-BE49-F238E27FC236}">
                      <a16:creationId xmlns:a16="http://schemas.microsoft.com/office/drawing/2014/main" id="{3A870436-96E3-E548-832B-BBD7CB3737C5}"/>
                    </a:ext>
                  </a:extLst>
                </p:cNvPr>
                <p:cNvSpPr>
                  <a:spLocks/>
                </p:cNvSpPr>
                <p:nvPr/>
              </p:nvSpPr>
              <p:spPr bwMode="auto">
                <a:xfrm>
                  <a:off x="1028701" y="1983861"/>
                  <a:ext cx="665758" cy="1012439"/>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6" name="Freeform 309">
                  <a:extLst>
                    <a:ext uri="{FF2B5EF4-FFF2-40B4-BE49-F238E27FC236}">
                      <a16:creationId xmlns:a16="http://schemas.microsoft.com/office/drawing/2014/main" id="{342DFE4E-67E6-1845-A757-2FBF84E36803}"/>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7" name="Freeform 310">
                  <a:extLst>
                    <a:ext uri="{FF2B5EF4-FFF2-40B4-BE49-F238E27FC236}">
                      <a16:creationId xmlns:a16="http://schemas.microsoft.com/office/drawing/2014/main" id="{BA37E3EF-9260-F240-BA20-C62E7CF121E2}"/>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8" name="Freeform 311">
                  <a:extLst>
                    <a:ext uri="{FF2B5EF4-FFF2-40B4-BE49-F238E27FC236}">
                      <a16:creationId xmlns:a16="http://schemas.microsoft.com/office/drawing/2014/main" id="{0C0B4ABF-1ED4-684F-A1E8-A60F60A34BAE}"/>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9" name="Freeform 312">
                  <a:extLst>
                    <a:ext uri="{FF2B5EF4-FFF2-40B4-BE49-F238E27FC236}">
                      <a16:creationId xmlns:a16="http://schemas.microsoft.com/office/drawing/2014/main" id="{2E9CE642-131C-1440-8161-803096B9287C}"/>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0" name="Freeform 313">
                  <a:extLst>
                    <a:ext uri="{FF2B5EF4-FFF2-40B4-BE49-F238E27FC236}">
                      <a16:creationId xmlns:a16="http://schemas.microsoft.com/office/drawing/2014/main" id="{5076E057-3DCE-B442-83EF-75515E6A9203}"/>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1" name="Freeform 314">
                  <a:extLst>
                    <a:ext uri="{FF2B5EF4-FFF2-40B4-BE49-F238E27FC236}">
                      <a16:creationId xmlns:a16="http://schemas.microsoft.com/office/drawing/2014/main" id="{63B6DCE0-B466-2644-B579-6DCE8FCD8EF0}"/>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2" name="Freeform 315">
                  <a:extLst>
                    <a:ext uri="{FF2B5EF4-FFF2-40B4-BE49-F238E27FC236}">
                      <a16:creationId xmlns:a16="http://schemas.microsoft.com/office/drawing/2014/main" id="{DA4FBB1A-5D9C-F34B-9847-F18A4D5276C2}"/>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3" name="Freeform 316">
                  <a:extLst>
                    <a:ext uri="{FF2B5EF4-FFF2-40B4-BE49-F238E27FC236}">
                      <a16:creationId xmlns:a16="http://schemas.microsoft.com/office/drawing/2014/main" id="{9DF45FAD-0E17-D340-B44D-09E6DDD9D2DD}"/>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4" name="Freeform 317">
                  <a:extLst>
                    <a:ext uri="{FF2B5EF4-FFF2-40B4-BE49-F238E27FC236}">
                      <a16:creationId xmlns:a16="http://schemas.microsoft.com/office/drawing/2014/main" id="{58D80DBC-972C-5D4C-AFD2-1692E439EE3C}"/>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5" name="Freeform 318">
                  <a:extLst>
                    <a:ext uri="{FF2B5EF4-FFF2-40B4-BE49-F238E27FC236}">
                      <a16:creationId xmlns:a16="http://schemas.microsoft.com/office/drawing/2014/main" id="{BC408551-9623-4941-815E-A2FB2DF79A69}"/>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6" name="Freeform 319">
                  <a:extLst>
                    <a:ext uri="{FF2B5EF4-FFF2-40B4-BE49-F238E27FC236}">
                      <a16:creationId xmlns:a16="http://schemas.microsoft.com/office/drawing/2014/main" id="{989B3977-0372-D945-BAC5-F06528995651}"/>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7" name="Freeform 320">
                  <a:extLst>
                    <a:ext uri="{FF2B5EF4-FFF2-40B4-BE49-F238E27FC236}">
                      <a16:creationId xmlns:a16="http://schemas.microsoft.com/office/drawing/2014/main" id="{ECE37E3A-C7AB-594F-AA38-375FFD33103A}"/>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8" name="Freeform 321">
                  <a:extLst>
                    <a:ext uri="{FF2B5EF4-FFF2-40B4-BE49-F238E27FC236}">
                      <a16:creationId xmlns:a16="http://schemas.microsoft.com/office/drawing/2014/main" id="{DD913520-A64B-B247-BDB6-51A0DF38AFBF}"/>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9" name="Freeform 322">
                  <a:extLst>
                    <a:ext uri="{FF2B5EF4-FFF2-40B4-BE49-F238E27FC236}">
                      <a16:creationId xmlns:a16="http://schemas.microsoft.com/office/drawing/2014/main" id="{D31D25D9-7EF2-2B49-A49D-CE05EC575545}"/>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0" name="Freeform 323">
                  <a:extLst>
                    <a:ext uri="{FF2B5EF4-FFF2-40B4-BE49-F238E27FC236}">
                      <a16:creationId xmlns:a16="http://schemas.microsoft.com/office/drawing/2014/main" id="{BD7FC1C7-2AD4-5A45-8DFB-B8ED7A53C616}"/>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80" name="Group 679">
                <a:extLst>
                  <a:ext uri="{FF2B5EF4-FFF2-40B4-BE49-F238E27FC236}">
                    <a16:creationId xmlns:a16="http://schemas.microsoft.com/office/drawing/2014/main" id="{A42CAA81-EBAC-7042-BE79-46CFAC8BB470}"/>
                  </a:ext>
                </a:extLst>
              </p:cNvPr>
              <p:cNvGrpSpPr/>
              <p:nvPr/>
            </p:nvGrpSpPr>
            <p:grpSpPr>
              <a:xfrm>
                <a:off x="7230913" y="2378890"/>
                <a:ext cx="162583" cy="338216"/>
                <a:chOff x="4813819" y="2127748"/>
                <a:chExt cx="108558" cy="225859"/>
              </a:xfrm>
              <a:solidFill>
                <a:schemeClr val="bg1">
                  <a:lumMod val="75000"/>
                </a:schemeClr>
              </a:solidFill>
            </p:grpSpPr>
            <p:sp>
              <p:nvSpPr>
                <p:cNvPr id="702" name="Freeform 131">
                  <a:extLst>
                    <a:ext uri="{FF2B5EF4-FFF2-40B4-BE49-F238E27FC236}">
                      <a16:creationId xmlns:a16="http://schemas.microsoft.com/office/drawing/2014/main" id="{4A0D1CDF-6160-BA4F-97D7-4936516B1FD8}"/>
                    </a:ext>
                  </a:extLst>
                </p:cNvPr>
                <p:cNvSpPr>
                  <a:spLocks/>
                </p:cNvSpPr>
                <p:nvPr/>
              </p:nvSpPr>
              <p:spPr bwMode="auto">
                <a:xfrm>
                  <a:off x="4813819" y="2127748"/>
                  <a:ext cx="108558" cy="225859"/>
                </a:xfrm>
                <a:custGeom>
                  <a:avLst/>
                  <a:gdLst>
                    <a:gd name="T0" fmla="*/ 15 w 113"/>
                    <a:gd name="T1" fmla="*/ 15 h 259"/>
                    <a:gd name="T2" fmla="*/ 5 w 113"/>
                    <a:gd name="T3" fmla="*/ 40 h 259"/>
                    <a:gd name="T4" fmla="*/ 2 w 113"/>
                    <a:gd name="T5" fmla="*/ 51 h 259"/>
                    <a:gd name="T6" fmla="*/ 7 w 113"/>
                    <a:gd name="T7" fmla="*/ 60 h 259"/>
                    <a:gd name="T8" fmla="*/ 0 w 113"/>
                    <a:gd name="T9" fmla="*/ 73 h 259"/>
                    <a:gd name="T10" fmla="*/ 9 w 113"/>
                    <a:gd name="T11" fmla="*/ 92 h 259"/>
                    <a:gd name="T12" fmla="*/ 17 w 113"/>
                    <a:gd name="T13" fmla="*/ 102 h 259"/>
                    <a:gd name="T14" fmla="*/ 28 w 113"/>
                    <a:gd name="T15" fmla="*/ 107 h 259"/>
                    <a:gd name="T16" fmla="*/ 51 w 113"/>
                    <a:gd name="T17" fmla="*/ 126 h 259"/>
                    <a:gd name="T18" fmla="*/ 39 w 113"/>
                    <a:gd name="T19" fmla="*/ 139 h 259"/>
                    <a:gd name="T20" fmla="*/ 32 w 113"/>
                    <a:gd name="T21" fmla="*/ 147 h 259"/>
                    <a:gd name="T22" fmla="*/ 30 w 113"/>
                    <a:gd name="T23" fmla="*/ 149 h 259"/>
                    <a:gd name="T24" fmla="*/ 28 w 113"/>
                    <a:gd name="T25" fmla="*/ 162 h 259"/>
                    <a:gd name="T26" fmla="*/ 19 w 113"/>
                    <a:gd name="T27" fmla="*/ 169 h 259"/>
                    <a:gd name="T28" fmla="*/ 7 w 113"/>
                    <a:gd name="T29" fmla="*/ 177 h 259"/>
                    <a:gd name="T30" fmla="*/ 2 w 113"/>
                    <a:gd name="T31" fmla="*/ 194 h 259"/>
                    <a:gd name="T32" fmla="*/ 0 w 113"/>
                    <a:gd name="T33" fmla="*/ 199 h 259"/>
                    <a:gd name="T34" fmla="*/ 4 w 113"/>
                    <a:gd name="T35" fmla="*/ 207 h 259"/>
                    <a:gd name="T36" fmla="*/ 17 w 113"/>
                    <a:gd name="T37" fmla="*/ 222 h 259"/>
                    <a:gd name="T38" fmla="*/ 30 w 113"/>
                    <a:gd name="T39" fmla="*/ 228 h 259"/>
                    <a:gd name="T40" fmla="*/ 49 w 113"/>
                    <a:gd name="T41" fmla="*/ 233 h 259"/>
                    <a:gd name="T42" fmla="*/ 66 w 113"/>
                    <a:gd name="T43" fmla="*/ 241 h 259"/>
                    <a:gd name="T44" fmla="*/ 64 w 113"/>
                    <a:gd name="T45" fmla="*/ 259 h 259"/>
                    <a:gd name="T46" fmla="*/ 73 w 113"/>
                    <a:gd name="T47" fmla="*/ 254 h 259"/>
                    <a:gd name="T48" fmla="*/ 79 w 113"/>
                    <a:gd name="T49" fmla="*/ 239 h 259"/>
                    <a:gd name="T50" fmla="*/ 86 w 113"/>
                    <a:gd name="T51" fmla="*/ 218 h 259"/>
                    <a:gd name="T52" fmla="*/ 83 w 113"/>
                    <a:gd name="T53" fmla="*/ 214 h 259"/>
                    <a:gd name="T54" fmla="*/ 96 w 113"/>
                    <a:gd name="T55" fmla="*/ 207 h 259"/>
                    <a:gd name="T56" fmla="*/ 96 w 113"/>
                    <a:gd name="T57" fmla="*/ 194 h 259"/>
                    <a:gd name="T58" fmla="*/ 99 w 113"/>
                    <a:gd name="T59" fmla="*/ 184 h 259"/>
                    <a:gd name="T60" fmla="*/ 105 w 113"/>
                    <a:gd name="T61" fmla="*/ 169 h 259"/>
                    <a:gd name="T62" fmla="*/ 105 w 113"/>
                    <a:gd name="T63" fmla="*/ 156 h 259"/>
                    <a:gd name="T64" fmla="*/ 105 w 113"/>
                    <a:gd name="T65" fmla="*/ 139 h 259"/>
                    <a:gd name="T66" fmla="*/ 105 w 113"/>
                    <a:gd name="T67" fmla="*/ 132 h 259"/>
                    <a:gd name="T68" fmla="*/ 111 w 113"/>
                    <a:gd name="T69" fmla="*/ 130 h 259"/>
                    <a:gd name="T70" fmla="*/ 111 w 113"/>
                    <a:gd name="T71" fmla="*/ 150 h 259"/>
                    <a:gd name="T72" fmla="*/ 111 w 113"/>
                    <a:gd name="T73" fmla="*/ 124 h 259"/>
                    <a:gd name="T74" fmla="*/ 109 w 113"/>
                    <a:gd name="T75" fmla="*/ 96 h 259"/>
                    <a:gd name="T76" fmla="*/ 92 w 113"/>
                    <a:gd name="T77" fmla="*/ 85 h 259"/>
                    <a:gd name="T78" fmla="*/ 81 w 113"/>
                    <a:gd name="T79" fmla="*/ 85 h 259"/>
                    <a:gd name="T80" fmla="*/ 84 w 113"/>
                    <a:gd name="T81" fmla="*/ 58 h 259"/>
                    <a:gd name="T82" fmla="*/ 94 w 113"/>
                    <a:gd name="T83" fmla="*/ 53 h 259"/>
                    <a:gd name="T84" fmla="*/ 96 w 113"/>
                    <a:gd name="T85" fmla="*/ 38 h 259"/>
                    <a:gd name="T86" fmla="*/ 96 w 113"/>
                    <a:gd name="T87" fmla="*/ 23 h 259"/>
                    <a:gd name="T88" fmla="*/ 17 w 113"/>
                    <a:gd name="T89" fmla="*/ 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259">
                      <a:moveTo>
                        <a:pt x="17" y="9"/>
                      </a:moveTo>
                      <a:lnTo>
                        <a:pt x="15" y="15"/>
                      </a:lnTo>
                      <a:lnTo>
                        <a:pt x="15" y="23"/>
                      </a:lnTo>
                      <a:lnTo>
                        <a:pt x="5" y="40"/>
                      </a:lnTo>
                      <a:lnTo>
                        <a:pt x="0" y="47"/>
                      </a:lnTo>
                      <a:lnTo>
                        <a:pt x="2" y="51"/>
                      </a:lnTo>
                      <a:lnTo>
                        <a:pt x="5" y="53"/>
                      </a:lnTo>
                      <a:lnTo>
                        <a:pt x="7" y="60"/>
                      </a:lnTo>
                      <a:lnTo>
                        <a:pt x="5" y="66"/>
                      </a:lnTo>
                      <a:lnTo>
                        <a:pt x="0" y="73"/>
                      </a:lnTo>
                      <a:lnTo>
                        <a:pt x="4" y="85"/>
                      </a:lnTo>
                      <a:lnTo>
                        <a:pt x="9" y="92"/>
                      </a:lnTo>
                      <a:lnTo>
                        <a:pt x="17" y="94"/>
                      </a:lnTo>
                      <a:lnTo>
                        <a:pt x="17" y="102"/>
                      </a:lnTo>
                      <a:lnTo>
                        <a:pt x="24" y="105"/>
                      </a:lnTo>
                      <a:lnTo>
                        <a:pt x="28" y="107"/>
                      </a:lnTo>
                      <a:lnTo>
                        <a:pt x="34" y="113"/>
                      </a:lnTo>
                      <a:lnTo>
                        <a:pt x="51" y="126"/>
                      </a:lnTo>
                      <a:lnTo>
                        <a:pt x="47" y="132"/>
                      </a:lnTo>
                      <a:lnTo>
                        <a:pt x="39" y="139"/>
                      </a:lnTo>
                      <a:lnTo>
                        <a:pt x="34" y="147"/>
                      </a:lnTo>
                      <a:lnTo>
                        <a:pt x="32" y="147"/>
                      </a:lnTo>
                      <a:lnTo>
                        <a:pt x="32" y="149"/>
                      </a:lnTo>
                      <a:lnTo>
                        <a:pt x="30" y="149"/>
                      </a:lnTo>
                      <a:lnTo>
                        <a:pt x="28" y="156"/>
                      </a:lnTo>
                      <a:lnTo>
                        <a:pt x="28" y="162"/>
                      </a:lnTo>
                      <a:lnTo>
                        <a:pt x="20" y="167"/>
                      </a:lnTo>
                      <a:lnTo>
                        <a:pt x="19" y="169"/>
                      </a:lnTo>
                      <a:lnTo>
                        <a:pt x="13" y="171"/>
                      </a:lnTo>
                      <a:lnTo>
                        <a:pt x="7" y="177"/>
                      </a:lnTo>
                      <a:lnTo>
                        <a:pt x="4" y="184"/>
                      </a:lnTo>
                      <a:lnTo>
                        <a:pt x="2" y="194"/>
                      </a:lnTo>
                      <a:lnTo>
                        <a:pt x="0" y="197"/>
                      </a:lnTo>
                      <a:lnTo>
                        <a:pt x="0" y="199"/>
                      </a:lnTo>
                      <a:lnTo>
                        <a:pt x="4" y="207"/>
                      </a:lnTo>
                      <a:lnTo>
                        <a:pt x="4" y="207"/>
                      </a:lnTo>
                      <a:lnTo>
                        <a:pt x="4" y="211"/>
                      </a:lnTo>
                      <a:lnTo>
                        <a:pt x="17" y="222"/>
                      </a:lnTo>
                      <a:lnTo>
                        <a:pt x="22" y="224"/>
                      </a:lnTo>
                      <a:lnTo>
                        <a:pt x="30" y="228"/>
                      </a:lnTo>
                      <a:lnTo>
                        <a:pt x="41" y="237"/>
                      </a:lnTo>
                      <a:lnTo>
                        <a:pt x="49" y="233"/>
                      </a:lnTo>
                      <a:lnTo>
                        <a:pt x="62" y="233"/>
                      </a:lnTo>
                      <a:lnTo>
                        <a:pt x="66" y="241"/>
                      </a:lnTo>
                      <a:lnTo>
                        <a:pt x="62" y="252"/>
                      </a:lnTo>
                      <a:lnTo>
                        <a:pt x="64" y="259"/>
                      </a:lnTo>
                      <a:lnTo>
                        <a:pt x="69" y="258"/>
                      </a:lnTo>
                      <a:lnTo>
                        <a:pt x="73" y="254"/>
                      </a:lnTo>
                      <a:lnTo>
                        <a:pt x="75" y="246"/>
                      </a:lnTo>
                      <a:lnTo>
                        <a:pt x="79" y="239"/>
                      </a:lnTo>
                      <a:lnTo>
                        <a:pt x="83" y="226"/>
                      </a:lnTo>
                      <a:lnTo>
                        <a:pt x="86" y="218"/>
                      </a:lnTo>
                      <a:lnTo>
                        <a:pt x="83" y="218"/>
                      </a:lnTo>
                      <a:lnTo>
                        <a:pt x="83" y="214"/>
                      </a:lnTo>
                      <a:lnTo>
                        <a:pt x="88" y="207"/>
                      </a:lnTo>
                      <a:lnTo>
                        <a:pt x="96" y="207"/>
                      </a:lnTo>
                      <a:lnTo>
                        <a:pt x="92" y="201"/>
                      </a:lnTo>
                      <a:lnTo>
                        <a:pt x="96" y="194"/>
                      </a:lnTo>
                      <a:lnTo>
                        <a:pt x="94" y="188"/>
                      </a:lnTo>
                      <a:lnTo>
                        <a:pt x="99" y="184"/>
                      </a:lnTo>
                      <a:lnTo>
                        <a:pt x="101" y="177"/>
                      </a:lnTo>
                      <a:lnTo>
                        <a:pt x="105" y="169"/>
                      </a:lnTo>
                      <a:lnTo>
                        <a:pt x="109" y="164"/>
                      </a:lnTo>
                      <a:lnTo>
                        <a:pt x="105" y="156"/>
                      </a:lnTo>
                      <a:lnTo>
                        <a:pt x="107" y="150"/>
                      </a:lnTo>
                      <a:lnTo>
                        <a:pt x="105" y="139"/>
                      </a:lnTo>
                      <a:lnTo>
                        <a:pt x="103" y="132"/>
                      </a:lnTo>
                      <a:lnTo>
                        <a:pt x="105" y="132"/>
                      </a:lnTo>
                      <a:lnTo>
                        <a:pt x="107" y="124"/>
                      </a:lnTo>
                      <a:lnTo>
                        <a:pt x="111" y="130"/>
                      </a:lnTo>
                      <a:lnTo>
                        <a:pt x="109" y="137"/>
                      </a:lnTo>
                      <a:lnTo>
                        <a:pt x="111" y="150"/>
                      </a:lnTo>
                      <a:lnTo>
                        <a:pt x="113" y="143"/>
                      </a:lnTo>
                      <a:lnTo>
                        <a:pt x="111" y="124"/>
                      </a:lnTo>
                      <a:lnTo>
                        <a:pt x="109" y="117"/>
                      </a:lnTo>
                      <a:lnTo>
                        <a:pt x="109" y="96"/>
                      </a:lnTo>
                      <a:lnTo>
                        <a:pt x="107" y="87"/>
                      </a:lnTo>
                      <a:lnTo>
                        <a:pt x="92" y="85"/>
                      </a:lnTo>
                      <a:lnTo>
                        <a:pt x="86" y="87"/>
                      </a:lnTo>
                      <a:lnTo>
                        <a:pt x="81" y="85"/>
                      </a:lnTo>
                      <a:lnTo>
                        <a:pt x="81" y="66"/>
                      </a:lnTo>
                      <a:lnTo>
                        <a:pt x="84" y="58"/>
                      </a:lnTo>
                      <a:lnTo>
                        <a:pt x="86" y="58"/>
                      </a:lnTo>
                      <a:lnTo>
                        <a:pt x="94" y="53"/>
                      </a:lnTo>
                      <a:lnTo>
                        <a:pt x="92" y="47"/>
                      </a:lnTo>
                      <a:lnTo>
                        <a:pt x="96" y="38"/>
                      </a:lnTo>
                      <a:lnTo>
                        <a:pt x="96" y="30"/>
                      </a:lnTo>
                      <a:lnTo>
                        <a:pt x="96" y="23"/>
                      </a:lnTo>
                      <a:lnTo>
                        <a:pt x="24" y="0"/>
                      </a:lnTo>
                      <a:lnTo>
                        <a:pt x="17" y="9"/>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3" name="Freeform 324">
                  <a:extLst>
                    <a:ext uri="{FF2B5EF4-FFF2-40B4-BE49-F238E27FC236}">
                      <a16:creationId xmlns:a16="http://schemas.microsoft.com/office/drawing/2014/main" id="{51BCC909-A067-AA4A-BADA-84E763923481}"/>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4" name="Freeform 325">
                  <a:extLst>
                    <a:ext uri="{FF2B5EF4-FFF2-40B4-BE49-F238E27FC236}">
                      <a16:creationId xmlns:a16="http://schemas.microsoft.com/office/drawing/2014/main" id="{2F1237BE-304E-3C41-9B8F-A301D4BF61C9}"/>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81" name="Group 680">
                <a:extLst>
                  <a:ext uri="{FF2B5EF4-FFF2-40B4-BE49-F238E27FC236}">
                    <a16:creationId xmlns:a16="http://schemas.microsoft.com/office/drawing/2014/main" id="{05403D64-31DF-8E45-9768-CB3F148A397A}"/>
                  </a:ext>
                </a:extLst>
              </p:cNvPr>
              <p:cNvGrpSpPr/>
              <p:nvPr/>
            </p:nvGrpSpPr>
            <p:grpSpPr>
              <a:xfrm>
                <a:off x="6668348" y="1846104"/>
                <a:ext cx="919384" cy="621584"/>
                <a:chOff x="4438189" y="1771956"/>
                <a:chExt cx="613881" cy="415091"/>
              </a:xfrm>
              <a:solidFill>
                <a:schemeClr val="bg1">
                  <a:lumMod val="75000"/>
                </a:schemeClr>
              </a:solidFill>
            </p:grpSpPr>
            <p:sp>
              <p:nvSpPr>
                <p:cNvPr id="700" name="Freeform 326">
                  <a:extLst>
                    <a:ext uri="{FF2B5EF4-FFF2-40B4-BE49-F238E27FC236}">
                      <a16:creationId xmlns:a16="http://schemas.microsoft.com/office/drawing/2014/main" id="{78A5CC0A-ECE8-DC45-B316-BD96520911DD}"/>
                    </a:ext>
                  </a:extLst>
                </p:cNvPr>
                <p:cNvSpPr>
                  <a:spLocks/>
                </p:cNvSpPr>
                <p:nvPr/>
              </p:nvSpPr>
              <p:spPr bwMode="auto">
                <a:xfrm>
                  <a:off x="4438189" y="1771956"/>
                  <a:ext cx="490913" cy="398523"/>
                </a:xfrm>
                <a:custGeom>
                  <a:avLst/>
                  <a:gdLst>
                    <a:gd name="T0" fmla="*/ 511 w 511"/>
                    <a:gd name="T1" fmla="*/ 402 h 457"/>
                    <a:gd name="T2" fmla="*/ 505 w 511"/>
                    <a:gd name="T3" fmla="*/ 389 h 457"/>
                    <a:gd name="T4" fmla="*/ 489 w 511"/>
                    <a:gd name="T5" fmla="*/ 307 h 457"/>
                    <a:gd name="T6" fmla="*/ 490 w 511"/>
                    <a:gd name="T7" fmla="*/ 233 h 457"/>
                    <a:gd name="T8" fmla="*/ 487 w 511"/>
                    <a:gd name="T9" fmla="*/ 222 h 457"/>
                    <a:gd name="T10" fmla="*/ 460 w 511"/>
                    <a:gd name="T11" fmla="*/ 143 h 457"/>
                    <a:gd name="T12" fmla="*/ 455 w 511"/>
                    <a:gd name="T13" fmla="*/ 145 h 457"/>
                    <a:gd name="T14" fmla="*/ 453 w 511"/>
                    <a:gd name="T15" fmla="*/ 119 h 457"/>
                    <a:gd name="T16" fmla="*/ 443 w 511"/>
                    <a:gd name="T17" fmla="*/ 98 h 457"/>
                    <a:gd name="T18" fmla="*/ 445 w 511"/>
                    <a:gd name="T19" fmla="*/ 81 h 457"/>
                    <a:gd name="T20" fmla="*/ 443 w 511"/>
                    <a:gd name="T21" fmla="*/ 66 h 457"/>
                    <a:gd name="T22" fmla="*/ 442 w 511"/>
                    <a:gd name="T23" fmla="*/ 53 h 457"/>
                    <a:gd name="T24" fmla="*/ 432 w 511"/>
                    <a:gd name="T25" fmla="*/ 40 h 457"/>
                    <a:gd name="T26" fmla="*/ 427 w 511"/>
                    <a:gd name="T27" fmla="*/ 15 h 457"/>
                    <a:gd name="T28" fmla="*/ 425 w 511"/>
                    <a:gd name="T29" fmla="*/ 4 h 457"/>
                    <a:gd name="T30" fmla="*/ 372 w 511"/>
                    <a:gd name="T31" fmla="*/ 15 h 457"/>
                    <a:gd name="T32" fmla="*/ 317 w 511"/>
                    <a:gd name="T33" fmla="*/ 25 h 457"/>
                    <a:gd name="T34" fmla="*/ 278 w 511"/>
                    <a:gd name="T35" fmla="*/ 58 h 457"/>
                    <a:gd name="T36" fmla="*/ 257 w 511"/>
                    <a:gd name="T37" fmla="*/ 103 h 457"/>
                    <a:gd name="T38" fmla="*/ 244 w 511"/>
                    <a:gd name="T39" fmla="*/ 122 h 457"/>
                    <a:gd name="T40" fmla="*/ 223 w 511"/>
                    <a:gd name="T41" fmla="*/ 143 h 457"/>
                    <a:gd name="T42" fmla="*/ 229 w 511"/>
                    <a:gd name="T43" fmla="*/ 154 h 457"/>
                    <a:gd name="T44" fmla="*/ 229 w 511"/>
                    <a:gd name="T45" fmla="*/ 150 h 457"/>
                    <a:gd name="T46" fmla="*/ 237 w 511"/>
                    <a:gd name="T47" fmla="*/ 158 h 457"/>
                    <a:gd name="T48" fmla="*/ 242 w 511"/>
                    <a:gd name="T49" fmla="*/ 160 h 457"/>
                    <a:gd name="T50" fmla="*/ 235 w 511"/>
                    <a:gd name="T51" fmla="*/ 169 h 457"/>
                    <a:gd name="T52" fmla="*/ 242 w 511"/>
                    <a:gd name="T53" fmla="*/ 188 h 457"/>
                    <a:gd name="T54" fmla="*/ 246 w 511"/>
                    <a:gd name="T55" fmla="*/ 201 h 457"/>
                    <a:gd name="T56" fmla="*/ 233 w 511"/>
                    <a:gd name="T57" fmla="*/ 209 h 457"/>
                    <a:gd name="T58" fmla="*/ 218 w 511"/>
                    <a:gd name="T59" fmla="*/ 222 h 457"/>
                    <a:gd name="T60" fmla="*/ 208 w 511"/>
                    <a:gd name="T61" fmla="*/ 237 h 457"/>
                    <a:gd name="T62" fmla="*/ 197 w 511"/>
                    <a:gd name="T63" fmla="*/ 246 h 457"/>
                    <a:gd name="T64" fmla="*/ 177 w 511"/>
                    <a:gd name="T65" fmla="*/ 246 h 457"/>
                    <a:gd name="T66" fmla="*/ 148 w 511"/>
                    <a:gd name="T67" fmla="*/ 258 h 457"/>
                    <a:gd name="T68" fmla="*/ 103 w 511"/>
                    <a:gd name="T69" fmla="*/ 250 h 457"/>
                    <a:gd name="T70" fmla="*/ 62 w 511"/>
                    <a:gd name="T71" fmla="*/ 261 h 457"/>
                    <a:gd name="T72" fmla="*/ 49 w 511"/>
                    <a:gd name="T73" fmla="*/ 269 h 457"/>
                    <a:gd name="T74" fmla="*/ 36 w 511"/>
                    <a:gd name="T75" fmla="*/ 276 h 457"/>
                    <a:gd name="T76" fmla="*/ 39 w 511"/>
                    <a:gd name="T77" fmla="*/ 290 h 457"/>
                    <a:gd name="T78" fmla="*/ 52 w 511"/>
                    <a:gd name="T79" fmla="*/ 297 h 457"/>
                    <a:gd name="T80" fmla="*/ 51 w 511"/>
                    <a:gd name="T81" fmla="*/ 305 h 457"/>
                    <a:gd name="T82" fmla="*/ 58 w 511"/>
                    <a:gd name="T83" fmla="*/ 327 h 457"/>
                    <a:gd name="T84" fmla="*/ 43 w 511"/>
                    <a:gd name="T85" fmla="*/ 348 h 457"/>
                    <a:gd name="T86" fmla="*/ 30 w 511"/>
                    <a:gd name="T87" fmla="*/ 363 h 457"/>
                    <a:gd name="T88" fmla="*/ 4 w 511"/>
                    <a:gd name="T89" fmla="*/ 393 h 457"/>
                    <a:gd name="T90" fmla="*/ 2 w 511"/>
                    <a:gd name="T91" fmla="*/ 397 h 457"/>
                    <a:gd name="T92" fmla="*/ 69 w 511"/>
                    <a:gd name="T93" fmla="*/ 410 h 457"/>
                    <a:gd name="T94" fmla="*/ 276 w 511"/>
                    <a:gd name="T95" fmla="*/ 369 h 457"/>
                    <a:gd name="T96" fmla="*/ 349 w 511"/>
                    <a:gd name="T97" fmla="*/ 354 h 457"/>
                    <a:gd name="T98" fmla="*/ 361 w 511"/>
                    <a:gd name="T99" fmla="*/ 363 h 457"/>
                    <a:gd name="T100" fmla="*/ 374 w 511"/>
                    <a:gd name="T101" fmla="*/ 367 h 457"/>
                    <a:gd name="T102" fmla="*/ 381 w 511"/>
                    <a:gd name="T103" fmla="*/ 389 h 457"/>
                    <a:gd name="T104" fmla="*/ 400 w 511"/>
                    <a:gd name="T105" fmla="*/ 401 h 457"/>
                    <a:gd name="T106" fmla="*/ 415 w 511"/>
                    <a:gd name="T107" fmla="*/ 406 h 457"/>
                    <a:gd name="T108" fmla="*/ 487 w 511"/>
                    <a:gd name="T109" fmla="*/ 431 h 457"/>
                    <a:gd name="T110" fmla="*/ 475 w 511"/>
                    <a:gd name="T111" fmla="*/ 408 h 457"/>
                    <a:gd name="T112" fmla="*/ 475 w 511"/>
                    <a:gd name="T113" fmla="*/ 399 h 457"/>
                    <a:gd name="T114" fmla="*/ 483 w 511"/>
                    <a:gd name="T115" fmla="*/ 410 h 457"/>
                    <a:gd name="T116" fmla="*/ 489 w 511"/>
                    <a:gd name="T117" fmla="*/ 442 h 457"/>
                    <a:gd name="T118" fmla="*/ 489 w 511"/>
                    <a:gd name="T119" fmla="*/ 457 h 457"/>
                    <a:gd name="T120" fmla="*/ 498 w 511"/>
                    <a:gd name="T121" fmla="*/ 448 h 457"/>
                    <a:gd name="T122" fmla="*/ 505 w 511"/>
                    <a:gd name="T123" fmla="*/ 425 h 457"/>
                    <a:gd name="T124" fmla="*/ 500 w 511"/>
                    <a:gd name="T125" fmla="*/ 4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457">
                      <a:moveTo>
                        <a:pt x="500" y="414"/>
                      </a:moveTo>
                      <a:lnTo>
                        <a:pt x="511" y="402"/>
                      </a:lnTo>
                      <a:lnTo>
                        <a:pt x="511" y="397"/>
                      </a:lnTo>
                      <a:lnTo>
                        <a:pt x="505" y="389"/>
                      </a:lnTo>
                      <a:lnTo>
                        <a:pt x="492" y="312"/>
                      </a:lnTo>
                      <a:lnTo>
                        <a:pt x="489" y="307"/>
                      </a:lnTo>
                      <a:lnTo>
                        <a:pt x="490" y="241"/>
                      </a:lnTo>
                      <a:lnTo>
                        <a:pt x="490" y="233"/>
                      </a:lnTo>
                      <a:lnTo>
                        <a:pt x="487" y="228"/>
                      </a:lnTo>
                      <a:lnTo>
                        <a:pt x="487" y="222"/>
                      </a:lnTo>
                      <a:lnTo>
                        <a:pt x="472" y="152"/>
                      </a:lnTo>
                      <a:lnTo>
                        <a:pt x="460" y="143"/>
                      </a:lnTo>
                      <a:lnTo>
                        <a:pt x="458" y="152"/>
                      </a:lnTo>
                      <a:lnTo>
                        <a:pt x="455" y="145"/>
                      </a:lnTo>
                      <a:lnTo>
                        <a:pt x="457" y="132"/>
                      </a:lnTo>
                      <a:lnTo>
                        <a:pt x="453" y="119"/>
                      </a:lnTo>
                      <a:lnTo>
                        <a:pt x="447" y="111"/>
                      </a:lnTo>
                      <a:lnTo>
                        <a:pt x="443" y="98"/>
                      </a:lnTo>
                      <a:lnTo>
                        <a:pt x="443" y="85"/>
                      </a:lnTo>
                      <a:lnTo>
                        <a:pt x="445" y="81"/>
                      </a:lnTo>
                      <a:lnTo>
                        <a:pt x="445" y="73"/>
                      </a:lnTo>
                      <a:lnTo>
                        <a:pt x="443" y="66"/>
                      </a:lnTo>
                      <a:lnTo>
                        <a:pt x="443" y="60"/>
                      </a:lnTo>
                      <a:lnTo>
                        <a:pt x="442" y="53"/>
                      </a:lnTo>
                      <a:lnTo>
                        <a:pt x="434" y="47"/>
                      </a:lnTo>
                      <a:lnTo>
                        <a:pt x="432" y="40"/>
                      </a:lnTo>
                      <a:lnTo>
                        <a:pt x="432" y="23"/>
                      </a:lnTo>
                      <a:lnTo>
                        <a:pt x="427" y="15"/>
                      </a:lnTo>
                      <a:lnTo>
                        <a:pt x="427" y="8"/>
                      </a:lnTo>
                      <a:lnTo>
                        <a:pt x="425" y="4"/>
                      </a:lnTo>
                      <a:lnTo>
                        <a:pt x="425" y="0"/>
                      </a:lnTo>
                      <a:lnTo>
                        <a:pt x="372" y="15"/>
                      </a:lnTo>
                      <a:lnTo>
                        <a:pt x="323" y="25"/>
                      </a:lnTo>
                      <a:lnTo>
                        <a:pt x="317" y="25"/>
                      </a:lnTo>
                      <a:lnTo>
                        <a:pt x="302" y="32"/>
                      </a:lnTo>
                      <a:lnTo>
                        <a:pt x="278" y="58"/>
                      </a:lnTo>
                      <a:lnTo>
                        <a:pt x="257" y="96"/>
                      </a:lnTo>
                      <a:lnTo>
                        <a:pt x="257" y="103"/>
                      </a:lnTo>
                      <a:lnTo>
                        <a:pt x="246" y="119"/>
                      </a:lnTo>
                      <a:lnTo>
                        <a:pt x="244" y="122"/>
                      </a:lnTo>
                      <a:lnTo>
                        <a:pt x="237" y="130"/>
                      </a:lnTo>
                      <a:lnTo>
                        <a:pt x="223" y="143"/>
                      </a:lnTo>
                      <a:lnTo>
                        <a:pt x="223" y="149"/>
                      </a:lnTo>
                      <a:lnTo>
                        <a:pt x="229" y="154"/>
                      </a:lnTo>
                      <a:lnTo>
                        <a:pt x="231" y="158"/>
                      </a:lnTo>
                      <a:lnTo>
                        <a:pt x="229" y="150"/>
                      </a:lnTo>
                      <a:lnTo>
                        <a:pt x="237" y="147"/>
                      </a:lnTo>
                      <a:lnTo>
                        <a:pt x="237" y="158"/>
                      </a:lnTo>
                      <a:lnTo>
                        <a:pt x="246" y="152"/>
                      </a:lnTo>
                      <a:lnTo>
                        <a:pt x="242" y="160"/>
                      </a:lnTo>
                      <a:lnTo>
                        <a:pt x="240" y="166"/>
                      </a:lnTo>
                      <a:lnTo>
                        <a:pt x="235" y="169"/>
                      </a:lnTo>
                      <a:lnTo>
                        <a:pt x="240" y="182"/>
                      </a:lnTo>
                      <a:lnTo>
                        <a:pt x="242" y="188"/>
                      </a:lnTo>
                      <a:lnTo>
                        <a:pt x="244" y="194"/>
                      </a:lnTo>
                      <a:lnTo>
                        <a:pt x="246" y="201"/>
                      </a:lnTo>
                      <a:lnTo>
                        <a:pt x="240" y="209"/>
                      </a:lnTo>
                      <a:lnTo>
                        <a:pt x="233" y="209"/>
                      </a:lnTo>
                      <a:lnTo>
                        <a:pt x="225" y="216"/>
                      </a:lnTo>
                      <a:lnTo>
                        <a:pt x="218" y="222"/>
                      </a:lnTo>
                      <a:lnTo>
                        <a:pt x="214" y="229"/>
                      </a:lnTo>
                      <a:lnTo>
                        <a:pt x="208" y="237"/>
                      </a:lnTo>
                      <a:lnTo>
                        <a:pt x="201" y="241"/>
                      </a:lnTo>
                      <a:lnTo>
                        <a:pt x="197" y="246"/>
                      </a:lnTo>
                      <a:lnTo>
                        <a:pt x="192" y="244"/>
                      </a:lnTo>
                      <a:lnTo>
                        <a:pt x="177" y="246"/>
                      </a:lnTo>
                      <a:lnTo>
                        <a:pt x="163" y="248"/>
                      </a:lnTo>
                      <a:lnTo>
                        <a:pt x="148" y="258"/>
                      </a:lnTo>
                      <a:lnTo>
                        <a:pt x="131" y="250"/>
                      </a:lnTo>
                      <a:lnTo>
                        <a:pt x="103" y="250"/>
                      </a:lnTo>
                      <a:lnTo>
                        <a:pt x="77" y="256"/>
                      </a:lnTo>
                      <a:lnTo>
                        <a:pt x="62" y="261"/>
                      </a:lnTo>
                      <a:lnTo>
                        <a:pt x="56" y="267"/>
                      </a:lnTo>
                      <a:lnTo>
                        <a:pt x="49" y="269"/>
                      </a:lnTo>
                      <a:lnTo>
                        <a:pt x="41" y="273"/>
                      </a:lnTo>
                      <a:lnTo>
                        <a:pt x="36" y="276"/>
                      </a:lnTo>
                      <a:lnTo>
                        <a:pt x="36" y="276"/>
                      </a:lnTo>
                      <a:lnTo>
                        <a:pt x="39" y="290"/>
                      </a:lnTo>
                      <a:lnTo>
                        <a:pt x="37" y="295"/>
                      </a:lnTo>
                      <a:lnTo>
                        <a:pt x="52" y="297"/>
                      </a:lnTo>
                      <a:lnTo>
                        <a:pt x="52" y="301"/>
                      </a:lnTo>
                      <a:lnTo>
                        <a:pt x="51" y="305"/>
                      </a:lnTo>
                      <a:lnTo>
                        <a:pt x="58" y="320"/>
                      </a:lnTo>
                      <a:lnTo>
                        <a:pt x="58" y="327"/>
                      </a:lnTo>
                      <a:lnTo>
                        <a:pt x="47" y="340"/>
                      </a:lnTo>
                      <a:lnTo>
                        <a:pt x="43" y="348"/>
                      </a:lnTo>
                      <a:lnTo>
                        <a:pt x="37" y="354"/>
                      </a:lnTo>
                      <a:lnTo>
                        <a:pt x="30" y="363"/>
                      </a:lnTo>
                      <a:lnTo>
                        <a:pt x="19" y="376"/>
                      </a:lnTo>
                      <a:lnTo>
                        <a:pt x="4" y="393"/>
                      </a:lnTo>
                      <a:lnTo>
                        <a:pt x="0" y="395"/>
                      </a:lnTo>
                      <a:lnTo>
                        <a:pt x="2" y="397"/>
                      </a:lnTo>
                      <a:lnTo>
                        <a:pt x="5" y="421"/>
                      </a:lnTo>
                      <a:lnTo>
                        <a:pt x="69" y="410"/>
                      </a:lnTo>
                      <a:lnTo>
                        <a:pt x="167" y="391"/>
                      </a:lnTo>
                      <a:lnTo>
                        <a:pt x="276" y="369"/>
                      </a:lnTo>
                      <a:lnTo>
                        <a:pt x="349" y="352"/>
                      </a:lnTo>
                      <a:lnTo>
                        <a:pt x="349" y="354"/>
                      </a:lnTo>
                      <a:lnTo>
                        <a:pt x="357" y="355"/>
                      </a:lnTo>
                      <a:lnTo>
                        <a:pt x="361" y="363"/>
                      </a:lnTo>
                      <a:lnTo>
                        <a:pt x="366" y="361"/>
                      </a:lnTo>
                      <a:lnTo>
                        <a:pt x="374" y="367"/>
                      </a:lnTo>
                      <a:lnTo>
                        <a:pt x="380" y="382"/>
                      </a:lnTo>
                      <a:lnTo>
                        <a:pt x="381" y="389"/>
                      </a:lnTo>
                      <a:lnTo>
                        <a:pt x="387" y="397"/>
                      </a:lnTo>
                      <a:lnTo>
                        <a:pt x="400" y="401"/>
                      </a:lnTo>
                      <a:lnTo>
                        <a:pt x="408" y="402"/>
                      </a:lnTo>
                      <a:lnTo>
                        <a:pt x="415" y="406"/>
                      </a:lnTo>
                      <a:lnTo>
                        <a:pt x="415" y="408"/>
                      </a:lnTo>
                      <a:lnTo>
                        <a:pt x="487" y="431"/>
                      </a:lnTo>
                      <a:lnTo>
                        <a:pt x="481" y="414"/>
                      </a:lnTo>
                      <a:lnTo>
                        <a:pt x="475" y="408"/>
                      </a:lnTo>
                      <a:lnTo>
                        <a:pt x="474" y="401"/>
                      </a:lnTo>
                      <a:lnTo>
                        <a:pt x="475" y="399"/>
                      </a:lnTo>
                      <a:lnTo>
                        <a:pt x="477" y="406"/>
                      </a:lnTo>
                      <a:lnTo>
                        <a:pt x="483" y="410"/>
                      </a:lnTo>
                      <a:lnTo>
                        <a:pt x="487" y="421"/>
                      </a:lnTo>
                      <a:lnTo>
                        <a:pt x="489" y="442"/>
                      </a:lnTo>
                      <a:lnTo>
                        <a:pt x="485" y="457"/>
                      </a:lnTo>
                      <a:lnTo>
                        <a:pt x="489" y="457"/>
                      </a:lnTo>
                      <a:lnTo>
                        <a:pt x="490" y="449"/>
                      </a:lnTo>
                      <a:lnTo>
                        <a:pt x="498" y="448"/>
                      </a:lnTo>
                      <a:lnTo>
                        <a:pt x="500" y="440"/>
                      </a:lnTo>
                      <a:lnTo>
                        <a:pt x="505" y="425"/>
                      </a:lnTo>
                      <a:lnTo>
                        <a:pt x="500" y="417"/>
                      </a:lnTo>
                      <a:lnTo>
                        <a:pt x="500" y="414"/>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1" name="Freeform 329">
                  <a:extLst>
                    <a:ext uri="{FF2B5EF4-FFF2-40B4-BE49-F238E27FC236}">
                      <a16:creationId xmlns:a16="http://schemas.microsoft.com/office/drawing/2014/main" id="{46F5070E-D7C8-6343-ADC5-240AB35C4035}"/>
                    </a:ext>
                  </a:extLst>
                </p:cNvPr>
                <p:cNvSpPr>
                  <a:spLocks/>
                </p:cNvSpPr>
                <p:nvPr/>
              </p:nvSpPr>
              <p:spPr bwMode="auto">
                <a:xfrm>
                  <a:off x="4906045" y="2105075"/>
                  <a:ext cx="146025" cy="81972"/>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82" name="Group 681">
                <a:extLst>
                  <a:ext uri="{FF2B5EF4-FFF2-40B4-BE49-F238E27FC236}">
                    <a16:creationId xmlns:a16="http://schemas.microsoft.com/office/drawing/2014/main" id="{3910F6A8-633F-1740-895E-16A4EF1DC940}"/>
                  </a:ext>
                </a:extLst>
              </p:cNvPr>
              <p:cNvGrpSpPr/>
              <p:nvPr/>
            </p:nvGrpSpPr>
            <p:grpSpPr>
              <a:xfrm>
                <a:off x="7371914" y="2069403"/>
                <a:ext cx="427319" cy="211550"/>
                <a:chOff x="4907967" y="1921074"/>
                <a:chExt cx="285325" cy="141272"/>
              </a:xfrm>
              <a:solidFill>
                <a:schemeClr val="bg1">
                  <a:lumMod val="75000"/>
                </a:schemeClr>
              </a:solidFill>
            </p:grpSpPr>
            <p:sp>
              <p:nvSpPr>
                <p:cNvPr id="693" name="Freeform 144">
                  <a:extLst>
                    <a:ext uri="{FF2B5EF4-FFF2-40B4-BE49-F238E27FC236}">
                      <a16:creationId xmlns:a16="http://schemas.microsoft.com/office/drawing/2014/main" id="{0DFF79DA-9F0C-E04F-AC8C-3145281DD472}"/>
                    </a:ext>
                  </a:extLst>
                </p:cNvPr>
                <p:cNvSpPr>
                  <a:spLocks/>
                </p:cNvSpPr>
                <p:nvPr/>
              </p:nvSpPr>
              <p:spPr bwMode="auto">
                <a:xfrm>
                  <a:off x="4907967" y="1921074"/>
                  <a:ext cx="273797" cy="131678"/>
                </a:xfrm>
                <a:custGeom>
                  <a:avLst/>
                  <a:gdLst>
                    <a:gd name="T0" fmla="*/ 169 w 285"/>
                    <a:gd name="T1" fmla="*/ 6 h 151"/>
                    <a:gd name="T2" fmla="*/ 163 w 285"/>
                    <a:gd name="T3" fmla="*/ 13 h 151"/>
                    <a:gd name="T4" fmla="*/ 150 w 285"/>
                    <a:gd name="T5" fmla="*/ 30 h 151"/>
                    <a:gd name="T6" fmla="*/ 1 w 285"/>
                    <a:gd name="T7" fmla="*/ 62 h 151"/>
                    <a:gd name="T8" fmla="*/ 0 w 285"/>
                    <a:gd name="T9" fmla="*/ 136 h 151"/>
                    <a:gd name="T10" fmla="*/ 48 w 285"/>
                    <a:gd name="T11" fmla="*/ 130 h 151"/>
                    <a:gd name="T12" fmla="*/ 69 w 285"/>
                    <a:gd name="T13" fmla="*/ 126 h 151"/>
                    <a:gd name="T14" fmla="*/ 80 w 285"/>
                    <a:gd name="T15" fmla="*/ 122 h 151"/>
                    <a:gd name="T16" fmla="*/ 129 w 285"/>
                    <a:gd name="T17" fmla="*/ 111 h 151"/>
                    <a:gd name="T18" fmla="*/ 159 w 285"/>
                    <a:gd name="T19" fmla="*/ 104 h 151"/>
                    <a:gd name="T20" fmla="*/ 169 w 285"/>
                    <a:gd name="T21" fmla="*/ 115 h 151"/>
                    <a:gd name="T22" fmla="*/ 174 w 285"/>
                    <a:gd name="T23" fmla="*/ 122 h 151"/>
                    <a:gd name="T24" fmla="*/ 178 w 285"/>
                    <a:gd name="T25" fmla="*/ 128 h 151"/>
                    <a:gd name="T26" fmla="*/ 189 w 285"/>
                    <a:gd name="T27" fmla="*/ 126 h 151"/>
                    <a:gd name="T28" fmla="*/ 191 w 285"/>
                    <a:gd name="T29" fmla="*/ 128 h 151"/>
                    <a:gd name="T30" fmla="*/ 195 w 285"/>
                    <a:gd name="T31" fmla="*/ 136 h 151"/>
                    <a:gd name="T32" fmla="*/ 199 w 285"/>
                    <a:gd name="T33" fmla="*/ 151 h 151"/>
                    <a:gd name="T34" fmla="*/ 210 w 285"/>
                    <a:gd name="T35" fmla="*/ 143 h 151"/>
                    <a:gd name="T36" fmla="*/ 221 w 285"/>
                    <a:gd name="T37" fmla="*/ 126 h 151"/>
                    <a:gd name="T38" fmla="*/ 231 w 285"/>
                    <a:gd name="T39" fmla="*/ 115 h 151"/>
                    <a:gd name="T40" fmla="*/ 235 w 285"/>
                    <a:gd name="T41" fmla="*/ 136 h 151"/>
                    <a:gd name="T42" fmla="*/ 248 w 285"/>
                    <a:gd name="T43" fmla="*/ 130 h 151"/>
                    <a:gd name="T44" fmla="*/ 253 w 285"/>
                    <a:gd name="T45" fmla="*/ 122 h 151"/>
                    <a:gd name="T46" fmla="*/ 282 w 285"/>
                    <a:gd name="T47" fmla="*/ 109 h 151"/>
                    <a:gd name="T48" fmla="*/ 282 w 285"/>
                    <a:gd name="T49" fmla="*/ 89 h 151"/>
                    <a:gd name="T50" fmla="*/ 265 w 285"/>
                    <a:gd name="T51" fmla="*/ 72 h 151"/>
                    <a:gd name="T52" fmla="*/ 250 w 285"/>
                    <a:gd name="T53" fmla="*/ 70 h 151"/>
                    <a:gd name="T54" fmla="*/ 265 w 285"/>
                    <a:gd name="T55" fmla="*/ 75 h 151"/>
                    <a:gd name="T56" fmla="*/ 274 w 285"/>
                    <a:gd name="T57" fmla="*/ 83 h 151"/>
                    <a:gd name="T58" fmla="*/ 270 w 285"/>
                    <a:gd name="T59" fmla="*/ 100 h 151"/>
                    <a:gd name="T60" fmla="*/ 250 w 285"/>
                    <a:gd name="T61" fmla="*/ 109 h 151"/>
                    <a:gd name="T62" fmla="*/ 238 w 285"/>
                    <a:gd name="T63" fmla="*/ 107 h 151"/>
                    <a:gd name="T64" fmla="*/ 225 w 285"/>
                    <a:gd name="T65" fmla="*/ 92 h 151"/>
                    <a:gd name="T66" fmla="*/ 219 w 285"/>
                    <a:gd name="T67" fmla="*/ 83 h 151"/>
                    <a:gd name="T68" fmla="*/ 219 w 285"/>
                    <a:gd name="T69" fmla="*/ 79 h 151"/>
                    <a:gd name="T70" fmla="*/ 199 w 285"/>
                    <a:gd name="T71" fmla="*/ 64 h 151"/>
                    <a:gd name="T72" fmla="*/ 186 w 285"/>
                    <a:gd name="T73" fmla="*/ 64 h 151"/>
                    <a:gd name="T74" fmla="*/ 188 w 285"/>
                    <a:gd name="T75" fmla="*/ 58 h 151"/>
                    <a:gd name="T76" fmla="*/ 191 w 285"/>
                    <a:gd name="T77" fmla="*/ 43 h 151"/>
                    <a:gd name="T78" fmla="*/ 193 w 285"/>
                    <a:gd name="T79" fmla="*/ 34 h 151"/>
                    <a:gd name="T80" fmla="*/ 208 w 285"/>
                    <a:gd name="T81" fmla="*/ 19 h 151"/>
                    <a:gd name="T82" fmla="*/ 203 w 285"/>
                    <a:gd name="T83" fmla="*/ 21 h 151"/>
                    <a:gd name="T84" fmla="*/ 189 w 285"/>
                    <a:gd name="T85" fmla="*/ 17 h 151"/>
                    <a:gd name="T86" fmla="*/ 182 w 285"/>
                    <a:gd name="T87" fmla="*/ 8 h 151"/>
                    <a:gd name="T88" fmla="*/ 180 w 285"/>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151">
                      <a:moveTo>
                        <a:pt x="176" y="2"/>
                      </a:moveTo>
                      <a:lnTo>
                        <a:pt x="169" y="6"/>
                      </a:lnTo>
                      <a:lnTo>
                        <a:pt x="165" y="13"/>
                      </a:lnTo>
                      <a:lnTo>
                        <a:pt x="163" y="13"/>
                      </a:lnTo>
                      <a:lnTo>
                        <a:pt x="159" y="19"/>
                      </a:lnTo>
                      <a:lnTo>
                        <a:pt x="150" y="30"/>
                      </a:lnTo>
                      <a:lnTo>
                        <a:pt x="62" y="51"/>
                      </a:lnTo>
                      <a:lnTo>
                        <a:pt x="1" y="62"/>
                      </a:lnTo>
                      <a:lnTo>
                        <a:pt x="1" y="70"/>
                      </a:lnTo>
                      <a:lnTo>
                        <a:pt x="0" y="136"/>
                      </a:lnTo>
                      <a:lnTo>
                        <a:pt x="3" y="141"/>
                      </a:lnTo>
                      <a:lnTo>
                        <a:pt x="48" y="130"/>
                      </a:lnTo>
                      <a:lnTo>
                        <a:pt x="56" y="130"/>
                      </a:lnTo>
                      <a:lnTo>
                        <a:pt x="69" y="126"/>
                      </a:lnTo>
                      <a:lnTo>
                        <a:pt x="73" y="126"/>
                      </a:lnTo>
                      <a:lnTo>
                        <a:pt x="80" y="122"/>
                      </a:lnTo>
                      <a:lnTo>
                        <a:pt x="120" y="113"/>
                      </a:lnTo>
                      <a:lnTo>
                        <a:pt x="129" y="111"/>
                      </a:lnTo>
                      <a:lnTo>
                        <a:pt x="133" y="111"/>
                      </a:lnTo>
                      <a:lnTo>
                        <a:pt x="159" y="104"/>
                      </a:lnTo>
                      <a:lnTo>
                        <a:pt x="167" y="109"/>
                      </a:lnTo>
                      <a:lnTo>
                        <a:pt x="169" y="115"/>
                      </a:lnTo>
                      <a:lnTo>
                        <a:pt x="172" y="117"/>
                      </a:lnTo>
                      <a:lnTo>
                        <a:pt x="174" y="122"/>
                      </a:lnTo>
                      <a:lnTo>
                        <a:pt x="178" y="126"/>
                      </a:lnTo>
                      <a:lnTo>
                        <a:pt x="178" y="128"/>
                      </a:lnTo>
                      <a:lnTo>
                        <a:pt x="184" y="132"/>
                      </a:lnTo>
                      <a:lnTo>
                        <a:pt x="189" y="126"/>
                      </a:lnTo>
                      <a:lnTo>
                        <a:pt x="191" y="120"/>
                      </a:lnTo>
                      <a:lnTo>
                        <a:pt x="191" y="128"/>
                      </a:lnTo>
                      <a:lnTo>
                        <a:pt x="189" y="134"/>
                      </a:lnTo>
                      <a:lnTo>
                        <a:pt x="195" y="136"/>
                      </a:lnTo>
                      <a:lnTo>
                        <a:pt x="199" y="147"/>
                      </a:lnTo>
                      <a:lnTo>
                        <a:pt x="199" y="151"/>
                      </a:lnTo>
                      <a:lnTo>
                        <a:pt x="203" y="143"/>
                      </a:lnTo>
                      <a:lnTo>
                        <a:pt x="210" y="143"/>
                      </a:lnTo>
                      <a:lnTo>
                        <a:pt x="214" y="132"/>
                      </a:lnTo>
                      <a:lnTo>
                        <a:pt x="221" y="126"/>
                      </a:lnTo>
                      <a:lnTo>
                        <a:pt x="223" y="120"/>
                      </a:lnTo>
                      <a:lnTo>
                        <a:pt x="231" y="115"/>
                      </a:lnTo>
                      <a:lnTo>
                        <a:pt x="231" y="122"/>
                      </a:lnTo>
                      <a:lnTo>
                        <a:pt x="235" y="136"/>
                      </a:lnTo>
                      <a:lnTo>
                        <a:pt x="242" y="134"/>
                      </a:lnTo>
                      <a:lnTo>
                        <a:pt x="248" y="130"/>
                      </a:lnTo>
                      <a:lnTo>
                        <a:pt x="250" y="122"/>
                      </a:lnTo>
                      <a:lnTo>
                        <a:pt x="253" y="122"/>
                      </a:lnTo>
                      <a:lnTo>
                        <a:pt x="272" y="111"/>
                      </a:lnTo>
                      <a:lnTo>
                        <a:pt x="282" y="109"/>
                      </a:lnTo>
                      <a:lnTo>
                        <a:pt x="285" y="102"/>
                      </a:lnTo>
                      <a:lnTo>
                        <a:pt x="282" y="89"/>
                      </a:lnTo>
                      <a:lnTo>
                        <a:pt x="272" y="75"/>
                      </a:lnTo>
                      <a:lnTo>
                        <a:pt x="265" y="72"/>
                      </a:lnTo>
                      <a:lnTo>
                        <a:pt x="257" y="68"/>
                      </a:lnTo>
                      <a:lnTo>
                        <a:pt x="250" y="70"/>
                      </a:lnTo>
                      <a:lnTo>
                        <a:pt x="257" y="72"/>
                      </a:lnTo>
                      <a:lnTo>
                        <a:pt x="265" y="75"/>
                      </a:lnTo>
                      <a:lnTo>
                        <a:pt x="268" y="83"/>
                      </a:lnTo>
                      <a:lnTo>
                        <a:pt x="274" y="83"/>
                      </a:lnTo>
                      <a:lnTo>
                        <a:pt x="278" y="94"/>
                      </a:lnTo>
                      <a:lnTo>
                        <a:pt x="270" y="100"/>
                      </a:lnTo>
                      <a:lnTo>
                        <a:pt x="257" y="111"/>
                      </a:lnTo>
                      <a:lnTo>
                        <a:pt x="250" y="109"/>
                      </a:lnTo>
                      <a:lnTo>
                        <a:pt x="244" y="109"/>
                      </a:lnTo>
                      <a:lnTo>
                        <a:pt x="238" y="107"/>
                      </a:lnTo>
                      <a:lnTo>
                        <a:pt x="233" y="94"/>
                      </a:lnTo>
                      <a:lnTo>
                        <a:pt x="225" y="92"/>
                      </a:lnTo>
                      <a:lnTo>
                        <a:pt x="219" y="89"/>
                      </a:lnTo>
                      <a:lnTo>
                        <a:pt x="219" y="83"/>
                      </a:lnTo>
                      <a:lnTo>
                        <a:pt x="225" y="87"/>
                      </a:lnTo>
                      <a:lnTo>
                        <a:pt x="219" y="79"/>
                      </a:lnTo>
                      <a:lnTo>
                        <a:pt x="206" y="66"/>
                      </a:lnTo>
                      <a:lnTo>
                        <a:pt x="199" y="64"/>
                      </a:lnTo>
                      <a:lnTo>
                        <a:pt x="191" y="68"/>
                      </a:lnTo>
                      <a:lnTo>
                        <a:pt x="186" y="64"/>
                      </a:lnTo>
                      <a:lnTo>
                        <a:pt x="180" y="58"/>
                      </a:lnTo>
                      <a:lnTo>
                        <a:pt x="188" y="58"/>
                      </a:lnTo>
                      <a:lnTo>
                        <a:pt x="186" y="51"/>
                      </a:lnTo>
                      <a:lnTo>
                        <a:pt x="191" y="43"/>
                      </a:lnTo>
                      <a:lnTo>
                        <a:pt x="189" y="42"/>
                      </a:lnTo>
                      <a:lnTo>
                        <a:pt x="193" y="34"/>
                      </a:lnTo>
                      <a:lnTo>
                        <a:pt x="206" y="26"/>
                      </a:lnTo>
                      <a:lnTo>
                        <a:pt x="208" y="19"/>
                      </a:lnTo>
                      <a:lnTo>
                        <a:pt x="201" y="19"/>
                      </a:lnTo>
                      <a:lnTo>
                        <a:pt x="203" y="21"/>
                      </a:lnTo>
                      <a:lnTo>
                        <a:pt x="195" y="23"/>
                      </a:lnTo>
                      <a:lnTo>
                        <a:pt x="189" y="17"/>
                      </a:lnTo>
                      <a:lnTo>
                        <a:pt x="188" y="10"/>
                      </a:lnTo>
                      <a:lnTo>
                        <a:pt x="182" y="8"/>
                      </a:lnTo>
                      <a:lnTo>
                        <a:pt x="184" y="0"/>
                      </a:lnTo>
                      <a:lnTo>
                        <a:pt x="180" y="0"/>
                      </a:lnTo>
                      <a:lnTo>
                        <a:pt x="176" y="2"/>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4" name="Freeform 330">
                  <a:extLst>
                    <a:ext uri="{FF2B5EF4-FFF2-40B4-BE49-F238E27FC236}">
                      <a16:creationId xmlns:a16="http://schemas.microsoft.com/office/drawing/2014/main" id="{CA6B2C29-E435-A24D-9E9A-CB42BE6B23B9}"/>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5" name="Freeform 331">
                  <a:extLst>
                    <a:ext uri="{FF2B5EF4-FFF2-40B4-BE49-F238E27FC236}">
                      <a16:creationId xmlns:a16="http://schemas.microsoft.com/office/drawing/2014/main" id="{81315C48-84BC-1E4B-B777-ED381BAB9D3A}"/>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6" name="Freeform 332">
                  <a:extLst>
                    <a:ext uri="{FF2B5EF4-FFF2-40B4-BE49-F238E27FC236}">
                      <a16:creationId xmlns:a16="http://schemas.microsoft.com/office/drawing/2014/main" id="{37857206-35D0-2C4F-B316-AFE6F1F93A74}"/>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7" name="Freeform 333">
                  <a:extLst>
                    <a:ext uri="{FF2B5EF4-FFF2-40B4-BE49-F238E27FC236}">
                      <a16:creationId xmlns:a16="http://schemas.microsoft.com/office/drawing/2014/main" id="{80305203-E955-7C4C-9D4C-83448324B303}"/>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8" name="Freeform 334">
                  <a:extLst>
                    <a:ext uri="{FF2B5EF4-FFF2-40B4-BE49-F238E27FC236}">
                      <a16:creationId xmlns:a16="http://schemas.microsoft.com/office/drawing/2014/main" id="{F2CC70C9-9057-4749-847C-7F0EE26C0EF1}"/>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9" name="Freeform 335">
                  <a:extLst>
                    <a:ext uri="{FF2B5EF4-FFF2-40B4-BE49-F238E27FC236}">
                      <a16:creationId xmlns:a16="http://schemas.microsoft.com/office/drawing/2014/main" id="{EBFBAE4B-E7B4-C447-BD57-D8C95FD0A522}"/>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83" name="Group 682">
                <a:extLst>
                  <a:ext uri="{FF2B5EF4-FFF2-40B4-BE49-F238E27FC236}">
                    <a16:creationId xmlns:a16="http://schemas.microsoft.com/office/drawing/2014/main" id="{BB24E51F-3C0E-FC42-A1A4-ECC018C3AE83}"/>
                  </a:ext>
                </a:extLst>
              </p:cNvPr>
              <p:cNvGrpSpPr/>
              <p:nvPr/>
            </p:nvGrpSpPr>
            <p:grpSpPr>
              <a:xfrm>
                <a:off x="7507160" y="1396890"/>
                <a:ext cx="480554" cy="643784"/>
                <a:chOff x="4998272" y="1471973"/>
                <a:chExt cx="320870" cy="429916"/>
              </a:xfrm>
              <a:solidFill>
                <a:schemeClr val="bg1">
                  <a:lumMod val="75000"/>
                </a:schemeClr>
              </a:solidFill>
            </p:grpSpPr>
            <p:sp>
              <p:nvSpPr>
                <p:cNvPr id="688" name="Freeform 147">
                  <a:extLst>
                    <a:ext uri="{FF2B5EF4-FFF2-40B4-BE49-F238E27FC236}">
                      <a16:creationId xmlns:a16="http://schemas.microsoft.com/office/drawing/2014/main" id="{A60636C4-451D-1A4B-A7B7-E9340E7F2E89}"/>
                    </a:ext>
                  </a:extLst>
                </p:cNvPr>
                <p:cNvSpPr>
                  <a:spLocks/>
                </p:cNvSpPr>
                <p:nvPr/>
              </p:nvSpPr>
              <p:spPr bwMode="auto">
                <a:xfrm>
                  <a:off x="4998272" y="1471973"/>
                  <a:ext cx="299735" cy="429916"/>
                </a:xfrm>
                <a:custGeom>
                  <a:avLst/>
                  <a:gdLst>
                    <a:gd name="T0" fmla="*/ 295 w 312"/>
                    <a:gd name="T1" fmla="*/ 226 h 493"/>
                    <a:gd name="T2" fmla="*/ 291 w 312"/>
                    <a:gd name="T3" fmla="*/ 199 h 493"/>
                    <a:gd name="T4" fmla="*/ 280 w 312"/>
                    <a:gd name="T5" fmla="*/ 197 h 493"/>
                    <a:gd name="T6" fmla="*/ 263 w 312"/>
                    <a:gd name="T7" fmla="*/ 190 h 493"/>
                    <a:gd name="T8" fmla="*/ 255 w 312"/>
                    <a:gd name="T9" fmla="*/ 171 h 493"/>
                    <a:gd name="T10" fmla="*/ 246 w 312"/>
                    <a:gd name="T11" fmla="*/ 162 h 493"/>
                    <a:gd name="T12" fmla="*/ 225 w 312"/>
                    <a:gd name="T13" fmla="*/ 158 h 493"/>
                    <a:gd name="T14" fmla="*/ 219 w 312"/>
                    <a:gd name="T15" fmla="*/ 139 h 493"/>
                    <a:gd name="T16" fmla="*/ 182 w 312"/>
                    <a:gd name="T17" fmla="*/ 19 h 493"/>
                    <a:gd name="T18" fmla="*/ 148 w 312"/>
                    <a:gd name="T19" fmla="*/ 2 h 493"/>
                    <a:gd name="T20" fmla="*/ 127 w 312"/>
                    <a:gd name="T21" fmla="*/ 9 h 493"/>
                    <a:gd name="T22" fmla="*/ 109 w 312"/>
                    <a:gd name="T23" fmla="*/ 23 h 493"/>
                    <a:gd name="T24" fmla="*/ 86 w 312"/>
                    <a:gd name="T25" fmla="*/ 23 h 493"/>
                    <a:gd name="T26" fmla="*/ 69 w 312"/>
                    <a:gd name="T27" fmla="*/ 9 h 493"/>
                    <a:gd name="T28" fmla="*/ 35 w 312"/>
                    <a:gd name="T29" fmla="*/ 141 h 493"/>
                    <a:gd name="T30" fmla="*/ 35 w 312"/>
                    <a:gd name="T31" fmla="*/ 182 h 493"/>
                    <a:gd name="T32" fmla="*/ 37 w 312"/>
                    <a:gd name="T33" fmla="*/ 209 h 493"/>
                    <a:gd name="T34" fmla="*/ 20 w 312"/>
                    <a:gd name="T35" fmla="*/ 237 h 493"/>
                    <a:gd name="T36" fmla="*/ 20 w 312"/>
                    <a:gd name="T37" fmla="*/ 248 h 493"/>
                    <a:gd name="T38" fmla="*/ 18 w 312"/>
                    <a:gd name="T39" fmla="*/ 263 h 493"/>
                    <a:gd name="T40" fmla="*/ 0 w 312"/>
                    <a:gd name="T41" fmla="*/ 269 h 493"/>
                    <a:gd name="T42" fmla="*/ 60 w 312"/>
                    <a:gd name="T43" fmla="*/ 447 h 493"/>
                    <a:gd name="T44" fmla="*/ 65 w 312"/>
                    <a:gd name="T45" fmla="*/ 468 h 493"/>
                    <a:gd name="T46" fmla="*/ 80 w 312"/>
                    <a:gd name="T47" fmla="*/ 485 h 493"/>
                    <a:gd name="T48" fmla="*/ 95 w 312"/>
                    <a:gd name="T49" fmla="*/ 487 h 493"/>
                    <a:gd name="T50" fmla="*/ 95 w 312"/>
                    <a:gd name="T51" fmla="*/ 464 h 493"/>
                    <a:gd name="T52" fmla="*/ 105 w 312"/>
                    <a:gd name="T53" fmla="*/ 440 h 493"/>
                    <a:gd name="T54" fmla="*/ 109 w 312"/>
                    <a:gd name="T55" fmla="*/ 417 h 493"/>
                    <a:gd name="T56" fmla="*/ 125 w 312"/>
                    <a:gd name="T57" fmla="*/ 408 h 493"/>
                    <a:gd name="T58" fmla="*/ 129 w 312"/>
                    <a:gd name="T59" fmla="*/ 400 h 493"/>
                    <a:gd name="T60" fmla="*/ 139 w 312"/>
                    <a:gd name="T61" fmla="*/ 408 h 493"/>
                    <a:gd name="T62" fmla="*/ 129 w 312"/>
                    <a:gd name="T63" fmla="*/ 382 h 493"/>
                    <a:gd name="T64" fmla="*/ 131 w 312"/>
                    <a:gd name="T65" fmla="*/ 376 h 493"/>
                    <a:gd name="T66" fmla="*/ 139 w 312"/>
                    <a:gd name="T67" fmla="*/ 385 h 493"/>
                    <a:gd name="T68" fmla="*/ 148 w 312"/>
                    <a:gd name="T69" fmla="*/ 382 h 493"/>
                    <a:gd name="T70" fmla="*/ 150 w 312"/>
                    <a:gd name="T71" fmla="*/ 378 h 493"/>
                    <a:gd name="T72" fmla="*/ 152 w 312"/>
                    <a:gd name="T73" fmla="*/ 376 h 493"/>
                    <a:gd name="T74" fmla="*/ 159 w 312"/>
                    <a:gd name="T75" fmla="*/ 380 h 493"/>
                    <a:gd name="T76" fmla="*/ 169 w 312"/>
                    <a:gd name="T77" fmla="*/ 367 h 493"/>
                    <a:gd name="T78" fmla="*/ 184 w 312"/>
                    <a:gd name="T79" fmla="*/ 355 h 493"/>
                    <a:gd name="T80" fmla="*/ 182 w 312"/>
                    <a:gd name="T81" fmla="*/ 335 h 493"/>
                    <a:gd name="T82" fmla="*/ 180 w 312"/>
                    <a:gd name="T83" fmla="*/ 314 h 493"/>
                    <a:gd name="T84" fmla="*/ 193 w 312"/>
                    <a:gd name="T85" fmla="*/ 303 h 493"/>
                    <a:gd name="T86" fmla="*/ 199 w 312"/>
                    <a:gd name="T87" fmla="*/ 316 h 493"/>
                    <a:gd name="T88" fmla="*/ 219 w 312"/>
                    <a:gd name="T89" fmla="*/ 323 h 493"/>
                    <a:gd name="T90" fmla="*/ 216 w 312"/>
                    <a:gd name="T91" fmla="*/ 303 h 493"/>
                    <a:gd name="T92" fmla="*/ 227 w 312"/>
                    <a:gd name="T93" fmla="*/ 297 h 493"/>
                    <a:gd name="T94" fmla="*/ 248 w 312"/>
                    <a:gd name="T95" fmla="*/ 303 h 493"/>
                    <a:gd name="T96" fmla="*/ 253 w 312"/>
                    <a:gd name="T97" fmla="*/ 286 h 493"/>
                    <a:gd name="T98" fmla="*/ 257 w 312"/>
                    <a:gd name="T99" fmla="*/ 291 h 493"/>
                    <a:gd name="T100" fmla="*/ 261 w 312"/>
                    <a:gd name="T101" fmla="*/ 271 h 493"/>
                    <a:gd name="T102" fmla="*/ 272 w 312"/>
                    <a:gd name="T103" fmla="*/ 271 h 493"/>
                    <a:gd name="T104" fmla="*/ 283 w 312"/>
                    <a:gd name="T105" fmla="*/ 261 h 493"/>
                    <a:gd name="T106" fmla="*/ 291 w 312"/>
                    <a:gd name="T107" fmla="*/ 258 h 493"/>
                    <a:gd name="T108" fmla="*/ 304 w 312"/>
                    <a:gd name="T109" fmla="*/ 248 h 493"/>
                    <a:gd name="T110" fmla="*/ 304 w 312"/>
                    <a:gd name="T111" fmla="*/ 2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493">
                      <a:moveTo>
                        <a:pt x="306" y="224"/>
                      </a:moveTo>
                      <a:lnTo>
                        <a:pt x="302" y="231"/>
                      </a:lnTo>
                      <a:lnTo>
                        <a:pt x="295" y="226"/>
                      </a:lnTo>
                      <a:lnTo>
                        <a:pt x="304" y="214"/>
                      </a:lnTo>
                      <a:lnTo>
                        <a:pt x="291" y="201"/>
                      </a:lnTo>
                      <a:lnTo>
                        <a:pt x="291" y="199"/>
                      </a:lnTo>
                      <a:lnTo>
                        <a:pt x="289" y="199"/>
                      </a:lnTo>
                      <a:lnTo>
                        <a:pt x="285" y="197"/>
                      </a:lnTo>
                      <a:lnTo>
                        <a:pt x="280" y="197"/>
                      </a:lnTo>
                      <a:lnTo>
                        <a:pt x="274" y="205"/>
                      </a:lnTo>
                      <a:lnTo>
                        <a:pt x="266" y="197"/>
                      </a:lnTo>
                      <a:lnTo>
                        <a:pt x="263" y="190"/>
                      </a:lnTo>
                      <a:lnTo>
                        <a:pt x="263" y="184"/>
                      </a:lnTo>
                      <a:lnTo>
                        <a:pt x="257" y="177"/>
                      </a:lnTo>
                      <a:lnTo>
                        <a:pt x="255" y="171"/>
                      </a:lnTo>
                      <a:lnTo>
                        <a:pt x="257" y="164"/>
                      </a:lnTo>
                      <a:lnTo>
                        <a:pt x="253" y="160"/>
                      </a:lnTo>
                      <a:lnTo>
                        <a:pt x="246" y="162"/>
                      </a:lnTo>
                      <a:lnTo>
                        <a:pt x="240" y="162"/>
                      </a:lnTo>
                      <a:lnTo>
                        <a:pt x="233" y="158"/>
                      </a:lnTo>
                      <a:lnTo>
                        <a:pt x="225" y="158"/>
                      </a:lnTo>
                      <a:lnTo>
                        <a:pt x="223" y="152"/>
                      </a:lnTo>
                      <a:lnTo>
                        <a:pt x="223" y="147"/>
                      </a:lnTo>
                      <a:lnTo>
                        <a:pt x="219" y="139"/>
                      </a:lnTo>
                      <a:lnTo>
                        <a:pt x="219" y="132"/>
                      </a:lnTo>
                      <a:lnTo>
                        <a:pt x="212" y="109"/>
                      </a:lnTo>
                      <a:lnTo>
                        <a:pt x="182" y="19"/>
                      </a:lnTo>
                      <a:lnTo>
                        <a:pt x="176" y="17"/>
                      </a:lnTo>
                      <a:lnTo>
                        <a:pt x="161" y="8"/>
                      </a:lnTo>
                      <a:lnTo>
                        <a:pt x="148" y="2"/>
                      </a:lnTo>
                      <a:lnTo>
                        <a:pt x="141" y="0"/>
                      </a:lnTo>
                      <a:lnTo>
                        <a:pt x="133" y="2"/>
                      </a:lnTo>
                      <a:lnTo>
                        <a:pt x="127" y="9"/>
                      </a:lnTo>
                      <a:lnTo>
                        <a:pt x="120" y="13"/>
                      </a:lnTo>
                      <a:lnTo>
                        <a:pt x="114" y="21"/>
                      </a:lnTo>
                      <a:lnTo>
                        <a:pt x="109" y="23"/>
                      </a:lnTo>
                      <a:lnTo>
                        <a:pt x="101" y="30"/>
                      </a:lnTo>
                      <a:lnTo>
                        <a:pt x="94" y="28"/>
                      </a:lnTo>
                      <a:lnTo>
                        <a:pt x="86" y="23"/>
                      </a:lnTo>
                      <a:lnTo>
                        <a:pt x="82" y="8"/>
                      </a:lnTo>
                      <a:lnTo>
                        <a:pt x="75" y="8"/>
                      </a:lnTo>
                      <a:lnTo>
                        <a:pt x="69" y="9"/>
                      </a:lnTo>
                      <a:lnTo>
                        <a:pt x="37" y="103"/>
                      </a:lnTo>
                      <a:lnTo>
                        <a:pt x="41" y="132"/>
                      </a:lnTo>
                      <a:lnTo>
                        <a:pt x="35" y="141"/>
                      </a:lnTo>
                      <a:lnTo>
                        <a:pt x="31" y="162"/>
                      </a:lnTo>
                      <a:lnTo>
                        <a:pt x="35" y="169"/>
                      </a:lnTo>
                      <a:lnTo>
                        <a:pt x="35" y="182"/>
                      </a:lnTo>
                      <a:lnTo>
                        <a:pt x="43" y="188"/>
                      </a:lnTo>
                      <a:lnTo>
                        <a:pt x="33" y="203"/>
                      </a:lnTo>
                      <a:lnTo>
                        <a:pt x="37" y="209"/>
                      </a:lnTo>
                      <a:lnTo>
                        <a:pt x="26" y="222"/>
                      </a:lnTo>
                      <a:lnTo>
                        <a:pt x="22" y="229"/>
                      </a:lnTo>
                      <a:lnTo>
                        <a:pt x="20" y="237"/>
                      </a:lnTo>
                      <a:lnTo>
                        <a:pt x="20" y="239"/>
                      </a:lnTo>
                      <a:lnTo>
                        <a:pt x="26" y="252"/>
                      </a:lnTo>
                      <a:lnTo>
                        <a:pt x="20" y="248"/>
                      </a:lnTo>
                      <a:lnTo>
                        <a:pt x="18" y="250"/>
                      </a:lnTo>
                      <a:lnTo>
                        <a:pt x="16" y="256"/>
                      </a:lnTo>
                      <a:lnTo>
                        <a:pt x="18" y="263"/>
                      </a:lnTo>
                      <a:lnTo>
                        <a:pt x="11" y="265"/>
                      </a:lnTo>
                      <a:lnTo>
                        <a:pt x="5" y="263"/>
                      </a:lnTo>
                      <a:lnTo>
                        <a:pt x="0" y="269"/>
                      </a:lnTo>
                      <a:lnTo>
                        <a:pt x="1" y="273"/>
                      </a:lnTo>
                      <a:lnTo>
                        <a:pt x="52" y="427"/>
                      </a:lnTo>
                      <a:lnTo>
                        <a:pt x="60" y="447"/>
                      </a:lnTo>
                      <a:lnTo>
                        <a:pt x="60" y="455"/>
                      </a:lnTo>
                      <a:lnTo>
                        <a:pt x="62" y="463"/>
                      </a:lnTo>
                      <a:lnTo>
                        <a:pt x="65" y="468"/>
                      </a:lnTo>
                      <a:lnTo>
                        <a:pt x="71" y="474"/>
                      </a:lnTo>
                      <a:lnTo>
                        <a:pt x="78" y="478"/>
                      </a:lnTo>
                      <a:lnTo>
                        <a:pt x="80" y="485"/>
                      </a:lnTo>
                      <a:lnTo>
                        <a:pt x="86" y="491"/>
                      </a:lnTo>
                      <a:lnTo>
                        <a:pt x="90" y="493"/>
                      </a:lnTo>
                      <a:lnTo>
                        <a:pt x="95" y="487"/>
                      </a:lnTo>
                      <a:lnTo>
                        <a:pt x="97" y="479"/>
                      </a:lnTo>
                      <a:lnTo>
                        <a:pt x="95" y="472"/>
                      </a:lnTo>
                      <a:lnTo>
                        <a:pt x="95" y="464"/>
                      </a:lnTo>
                      <a:lnTo>
                        <a:pt x="103" y="459"/>
                      </a:lnTo>
                      <a:lnTo>
                        <a:pt x="109" y="446"/>
                      </a:lnTo>
                      <a:lnTo>
                        <a:pt x="105" y="440"/>
                      </a:lnTo>
                      <a:lnTo>
                        <a:pt x="114" y="425"/>
                      </a:lnTo>
                      <a:lnTo>
                        <a:pt x="109" y="423"/>
                      </a:lnTo>
                      <a:lnTo>
                        <a:pt x="109" y="417"/>
                      </a:lnTo>
                      <a:lnTo>
                        <a:pt x="110" y="410"/>
                      </a:lnTo>
                      <a:lnTo>
                        <a:pt x="122" y="395"/>
                      </a:lnTo>
                      <a:lnTo>
                        <a:pt x="125" y="408"/>
                      </a:lnTo>
                      <a:lnTo>
                        <a:pt x="125" y="400"/>
                      </a:lnTo>
                      <a:lnTo>
                        <a:pt x="125" y="408"/>
                      </a:lnTo>
                      <a:lnTo>
                        <a:pt x="129" y="400"/>
                      </a:lnTo>
                      <a:lnTo>
                        <a:pt x="131" y="393"/>
                      </a:lnTo>
                      <a:lnTo>
                        <a:pt x="133" y="395"/>
                      </a:lnTo>
                      <a:lnTo>
                        <a:pt x="139" y="408"/>
                      </a:lnTo>
                      <a:lnTo>
                        <a:pt x="141" y="400"/>
                      </a:lnTo>
                      <a:lnTo>
                        <a:pt x="131" y="380"/>
                      </a:lnTo>
                      <a:lnTo>
                        <a:pt x="129" y="382"/>
                      </a:lnTo>
                      <a:lnTo>
                        <a:pt x="129" y="376"/>
                      </a:lnTo>
                      <a:lnTo>
                        <a:pt x="133" y="369"/>
                      </a:lnTo>
                      <a:lnTo>
                        <a:pt x="131" y="376"/>
                      </a:lnTo>
                      <a:lnTo>
                        <a:pt x="142" y="399"/>
                      </a:lnTo>
                      <a:lnTo>
                        <a:pt x="144" y="393"/>
                      </a:lnTo>
                      <a:lnTo>
                        <a:pt x="139" y="385"/>
                      </a:lnTo>
                      <a:lnTo>
                        <a:pt x="141" y="376"/>
                      </a:lnTo>
                      <a:lnTo>
                        <a:pt x="144" y="374"/>
                      </a:lnTo>
                      <a:lnTo>
                        <a:pt x="148" y="382"/>
                      </a:lnTo>
                      <a:lnTo>
                        <a:pt x="146" y="387"/>
                      </a:lnTo>
                      <a:lnTo>
                        <a:pt x="154" y="391"/>
                      </a:lnTo>
                      <a:lnTo>
                        <a:pt x="150" y="378"/>
                      </a:lnTo>
                      <a:lnTo>
                        <a:pt x="150" y="370"/>
                      </a:lnTo>
                      <a:lnTo>
                        <a:pt x="152" y="369"/>
                      </a:lnTo>
                      <a:lnTo>
                        <a:pt x="152" y="376"/>
                      </a:lnTo>
                      <a:lnTo>
                        <a:pt x="154" y="384"/>
                      </a:lnTo>
                      <a:lnTo>
                        <a:pt x="159" y="387"/>
                      </a:lnTo>
                      <a:lnTo>
                        <a:pt x="159" y="380"/>
                      </a:lnTo>
                      <a:lnTo>
                        <a:pt x="159" y="372"/>
                      </a:lnTo>
                      <a:lnTo>
                        <a:pt x="161" y="367"/>
                      </a:lnTo>
                      <a:lnTo>
                        <a:pt x="169" y="367"/>
                      </a:lnTo>
                      <a:lnTo>
                        <a:pt x="176" y="370"/>
                      </a:lnTo>
                      <a:lnTo>
                        <a:pt x="178" y="363"/>
                      </a:lnTo>
                      <a:lnTo>
                        <a:pt x="184" y="355"/>
                      </a:lnTo>
                      <a:lnTo>
                        <a:pt x="182" y="348"/>
                      </a:lnTo>
                      <a:lnTo>
                        <a:pt x="182" y="340"/>
                      </a:lnTo>
                      <a:lnTo>
                        <a:pt x="182" y="335"/>
                      </a:lnTo>
                      <a:lnTo>
                        <a:pt x="184" y="327"/>
                      </a:lnTo>
                      <a:lnTo>
                        <a:pt x="184" y="320"/>
                      </a:lnTo>
                      <a:lnTo>
                        <a:pt x="180" y="314"/>
                      </a:lnTo>
                      <a:lnTo>
                        <a:pt x="189" y="308"/>
                      </a:lnTo>
                      <a:lnTo>
                        <a:pt x="188" y="297"/>
                      </a:lnTo>
                      <a:lnTo>
                        <a:pt x="193" y="303"/>
                      </a:lnTo>
                      <a:lnTo>
                        <a:pt x="193" y="310"/>
                      </a:lnTo>
                      <a:lnTo>
                        <a:pt x="199" y="308"/>
                      </a:lnTo>
                      <a:lnTo>
                        <a:pt x="199" y="316"/>
                      </a:lnTo>
                      <a:lnTo>
                        <a:pt x="195" y="320"/>
                      </a:lnTo>
                      <a:lnTo>
                        <a:pt x="208" y="320"/>
                      </a:lnTo>
                      <a:lnTo>
                        <a:pt x="219" y="323"/>
                      </a:lnTo>
                      <a:lnTo>
                        <a:pt x="214" y="316"/>
                      </a:lnTo>
                      <a:lnTo>
                        <a:pt x="214" y="310"/>
                      </a:lnTo>
                      <a:lnTo>
                        <a:pt x="216" y="303"/>
                      </a:lnTo>
                      <a:lnTo>
                        <a:pt x="214" y="297"/>
                      </a:lnTo>
                      <a:lnTo>
                        <a:pt x="221" y="303"/>
                      </a:lnTo>
                      <a:lnTo>
                        <a:pt x="227" y="297"/>
                      </a:lnTo>
                      <a:lnTo>
                        <a:pt x="225" y="290"/>
                      </a:lnTo>
                      <a:lnTo>
                        <a:pt x="244" y="295"/>
                      </a:lnTo>
                      <a:lnTo>
                        <a:pt x="248" y="303"/>
                      </a:lnTo>
                      <a:lnTo>
                        <a:pt x="251" y="295"/>
                      </a:lnTo>
                      <a:lnTo>
                        <a:pt x="248" y="290"/>
                      </a:lnTo>
                      <a:lnTo>
                        <a:pt x="253" y="286"/>
                      </a:lnTo>
                      <a:lnTo>
                        <a:pt x="255" y="291"/>
                      </a:lnTo>
                      <a:lnTo>
                        <a:pt x="255" y="286"/>
                      </a:lnTo>
                      <a:lnTo>
                        <a:pt x="257" y="291"/>
                      </a:lnTo>
                      <a:lnTo>
                        <a:pt x="259" y="286"/>
                      </a:lnTo>
                      <a:lnTo>
                        <a:pt x="257" y="278"/>
                      </a:lnTo>
                      <a:lnTo>
                        <a:pt x="261" y="271"/>
                      </a:lnTo>
                      <a:lnTo>
                        <a:pt x="266" y="278"/>
                      </a:lnTo>
                      <a:lnTo>
                        <a:pt x="270" y="278"/>
                      </a:lnTo>
                      <a:lnTo>
                        <a:pt x="272" y="271"/>
                      </a:lnTo>
                      <a:lnTo>
                        <a:pt x="278" y="271"/>
                      </a:lnTo>
                      <a:lnTo>
                        <a:pt x="278" y="265"/>
                      </a:lnTo>
                      <a:lnTo>
                        <a:pt x="283" y="261"/>
                      </a:lnTo>
                      <a:lnTo>
                        <a:pt x="285" y="261"/>
                      </a:lnTo>
                      <a:lnTo>
                        <a:pt x="285" y="258"/>
                      </a:lnTo>
                      <a:lnTo>
                        <a:pt x="291" y="258"/>
                      </a:lnTo>
                      <a:lnTo>
                        <a:pt x="287" y="252"/>
                      </a:lnTo>
                      <a:lnTo>
                        <a:pt x="298" y="252"/>
                      </a:lnTo>
                      <a:lnTo>
                        <a:pt x="304" y="248"/>
                      </a:lnTo>
                      <a:lnTo>
                        <a:pt x="312" y="235"/>
                      </a:lnTo>
                      <a:lnTo>
                        <a:pt x="312" y="228"/>
                      </a:lnTo>
                      <a:lnTo>
                        <a:pt x="304" y="222"/>
                      </a:lnTo>
                      <a:lnTo>
                        <a:pt x="306" y="224"/>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9" name="Freeform 336">
                  <a:extLst>
                    <a:ext uri="{FF2B5EF4-FFF2-40B4-BE49-F238E27FC236}">
                      <a16:creationId xmlns:a16="http://schemas.microsoft.com/office/drawing/2014/main" id="{89DB557F-6EA8-8A40-86FE-73E4F4C12D0D}"/>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0" name="Freeform 337">
                  <a:extLst>
                    <a:ext uri="{FF2B5EF4-FFF2-40B4-BE49-F238E27FC236}">
                      <a16:creationId xmlns:a16="http://schemas.microsoft.com/office/drawing/2014/main" id="{FF083E9C-BD22-EC4A-A70F-CEC3C652895D}"/>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1" name="Freeform 338">
                  <a:extLst>
                    <a:ext uri="{FF2B5EF4-FFF2-40B4-BE49-F238E27FC236}">
                      <a16:creationId xmlns:a16="http://schemas.microsoft.com/office/drawing/2014/main" id="{31F411C0-094E-984D-94AD-3AB80D0B39DA}"/>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2" name="Freeform 339">
                  <a:extLst>
                    <a:ext uri="{FF2B5EF4-FFF2-40B4-BE49-F238E27FC236}">
                      <a16:creationId xmlns:a16="http://schemas.microsoft.com/office/drawing/2014/main" id="{5C1EC489-172E-504E-8097-867C9A63EE62}"/>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84" name="Freeform 122">
                <a:extLst>
                  <a:ext uri="{FF2B5EF4-FFF2-40B4-BE49-F238E27FC236}">
                    <a16:creationId xmlns:a16="http://schemas.microsoft.com/office/drawing/2014/main" id="{50821A5B-D27D-E44A-8B3B-4F363730E3BB}"/>
                  </a:ext>
                </a:extLst>
              </p:cNvPr>
              <p:cNvSpPr>
                <a:spLocks/>
              </p:cNvSpPr>
              <p:nvPr/>
            </p:nvSpPr>
            <p:spPr bwMode="auto">
              <a:xfrm>
                <a:off x="6352173" y="2726683"/>
                <a:ext cx="946719" cy="488387"/>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ECB731"/>
                  </a:solidFill>
                </a:endParaRPr>
              </a:p>
            </p:txBody>
          </p:sp>
          <p:sp>
            <p:nvSpPr>
              <p:cNvPr id="685" name="Freeform 14">
                <a:extLst>
                  <a:ext uri="{FF2B5EF4-FFF2-40B4-BE49-F238E27FC236}">
                    <a16:creationId xmlns:a16="http://schemas.microsoft.com/office/drawing/2014/main" id="{B6C1FA90-F9AB-FA42-971B-8E637A5FEB3A}"/>
                  </a:ext>
                </a:extLst>
              </p:cNvPr>
              <p:cNvSpPr>
                <a:spLocks/>
              </p:cNvSpPr>
              <p:nvPr/>
            </p:nvSpPr>
            <p:spPr bwMode="auto">
              <a:xfrm>
                <a:off x="1562540" y="2150368"/>
                <a:ext cx="997079" cy="1531422"/>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6" name="Freeform 40">
                <a:extLst>
                  <a:ext uri="{FF2B5EF4-FFF2-40B4-BE49-F238E27FC236}">
                    <a16:creationId xmlns:a16="http://schemas.microsoft.com/office/drawing/2014/main" id="{A07BE381-362E-B747-873A-B05CDAC225CB}"/>
                  </a:ext>
                </a:extLst>
              </p:cNvPr>
              <p:cNvSpPr>
                <a:spLocks noChangeArrowheads="1"/>
              </p:cNvSpPr>
              <p:nvPr/>
            </p:nvSpPr>
            <p:spPr bwMode="auto">
              <a:xfrm>
                <a:off x="2341976" y="4086547"/>
                <a:ext cx="935102" cy="569605"/>
              </a:xfrm>
              <a:custGeom>
                <a:avLst/>
                <a:gdLst>
                  <a:gd name="T0" fmla="*/ 1959 w 2604"/>
                  <a:gd name="T1" fmla="*/ 645 h 1588"/>
                  <a:gd name="T2" fmla="*/ 1885 w 2604"/>
                  <a:gd name="T3" fmla="*/ 620 h 1588"/>
                  <a:gd name="T4" fmla="*/ 1836 w 2604"/>
                  <a:gd name="T5" fmla="*/ 620 h 1588"/>
                  <a:gd name="T6" fmla="*/ 1761 w 2604"/>
                  <a:gd name="T7" fmla="*/ 595 h 1588"/>
                  <a:gd name="T8" fmla="*/ 1711 w 2604"/>
                  <a:gd name="T9" fmla="*/ 571 h 1588"/>
                  <a:gd name="T10" fmla="*/ 1711 w 2604"/>
                  <a:gd name="T11" fmla="*/ 670 h 1588"/>
                  <a:gd name="T12" fmla="*/ 1761 w 2604"/>
                  <a:gd name="T13" fmla="*/ 695 h 1588"/>
                  <a:gd name="T14" fmla="*/ 1810 w 2604"/>
                  <a:gd name="T15" fmla="*/ 769 h 1588"/>
                  <a:gd name="T16" fmla="*/ 1885 w 2604"/>
                  <a:gd name="T17" fmla="*/ 794 h 1588"/>
                  <a:gd name="T18" fmla="*/ 2009 w 2604"/>
                  <a:gd name="T19" fmla="*/ 719 h 1588"/>
                  <a:gd name="T20" fmla="*/ 1686 w 2604"/>
                  <a:gd name="T21" fmla="*/ 818 h 1588"/>
                  <a:gd name="T22" fmla="*/ 2554 w 2604"/>
                  <a:gd name="T23" fmla="*/ 1265 h 1588"/>
                  <a:gd name="T24" fmla="*/ 2454 w 2604"/>
                  <a:gd name="T25" fmla="*/ 1190 h 1588"/>
                  <a:gd name="T26" fmla="*/ 2256 w 2604"/>
                  <a:gd name="T27" fmla="*/ 1017 h 1588"/>
                  <a:gd name="T28" fmla="*/ 2181 w 2604"/>
                  <a:gd name="T29" fmla="*/ 992 h 1588"/>
                  <a:gd name="T30" fmla="*/ 2107 w 2604"/>
                  <a:gd name="T31" fmla="*/ 942 h 1588"/>
                  <a:gd name="T32" fmla="*/ 2107 w 2604"/>
                  <a:gd name="T33" fmla="*/ 1067 h 1588"/>
                  <a:gd name="T34" fmla="*/ 2034 w 2604"/>
                  <a:gd name="T35" fmla="*/ 1140 h 1588"/>
                  <a:gd name="T36" fmla="*/ 2034 w 2604"/>
                  <a:gd name="T37" fmla="*/ 1240 h 1588"/>
                  <a:gd name="T38" fmla="*/ 2059 w 2604"/>
                  <a:gd name="T39" fmla="*/ 1314 h 1588"/>
                  <a:gd name="T40" fmla="*/ 2059 w 2604"/>
                  <a:gd name="T41" fmla="*/ 1488 h 1588"/>
                  <a:gd name="T42" fmla="*/ 2107 w 2604"/>
                  <a:gd name="T43" fmla="*/ 1537 h 1588"/>
                  <a:gd name="T44" fmla="*/ 2206 w 2604"/>
                  <a:gd name="T45" fmla="*/ 1563 h 1588"/>
                  <a:gd name="T46" fmla="*/ 2305 w 2604"/>
                  <a:gd name="T47" fmla="*/ 1438 h 1588"/>
                  <a:gd name="T48" fmla="*/ 2454 w 2604"/>
                  <a:gd name="T49" fmla="*/ 1413 h 1588"/>
                  <a:gd name="T50" fmla="*/ 2578 w 2604"/>
                  <a:gd name="T51" fmla="*/ 1314 h 1588"/>
                  <a:gd name="T52" fmla="*/ 1637 w 2604"/>
                  <a:gd name="T53" fmla="*/ 521 h 1588"/>
                  <a:gd name="T54" fmla="*/ 1563 w 2604"/>
                  <a:gd name="T55" fmla="*/ 496 h 1588"/>
                  <a:gd name="T56" fmla="*/ 1464 w 2604"/>
                  <a:gd name="T57" fmla="*/ 496 h 1588"/>
                  <a:gd name="T58" fmla="*/ 1414 w 2604"/>
                  <a:gd name="T59" fmla="*/ 496 h 1588"/>
                  <a:gd name="T60" fmla="*/ 1414 w 2604"/>
                  <a:gd name="T61" fmla="*/ 545 h 1588"/>
                  <a:gd name="T62" fmla="*/ 1612 w 2604"/>
                  <a:gd name="T63" fmla="*/ 571 h 1588"/>
                  <a:gd name="T64" fmla="*/ 447 w 2604"/>
                  <a:gd name="T65" fmla="*/ 25 h 1588"/>
                  <a:gd name="T66" fmla="*/ 372 w 2604"/>
                  <a:gd name="T67" fmla="*/ 0 h 1588"/>
                  <a:gd name="T68" fmla="*/ 249 w 2604"/>
                  <a:gd name="T69" fmla="*/ 50 h 1588"/>
                  <a:gd name="T70" fmla="*/ 223 w 2604"/>
                  <a:gd name="T71" fmla="*/ 100 h 1588"/>
                  <a:gd name="T72" fmla="*/ 273 w 2604"/>
                  <a:gd name="T73" fmla="*/ 149 h 1588"/>
                  <a:gd name="T74" fmla="*/ 397 w 2604"/>
                  <a:gd name="T75" fmla="*/ 174 h 1588"/>
                  <a:gd name="T76" fmla="*/ 422 w 2604"/>
                  <a:gd name="T77" fmla="*/ 100 h 1588"/>
                  <a:gd name="T78" fmla="*/ 25 w 2604"/>
                  <a:gd name="T79" fmla="*/ 149 h 1588"/>
                  <a:gd name="T80" fmla="*/ 25 w 2604"/>
                  <a:gd name="T81" fmla="*/ 199 h 1588"/>
                  <a:gd name="T82" fmla="*/ 75 w 2604"/>
                  <a:gd name="T83" fmla="*/ 149 h 1588"/>
                  <a:gd name="T84" fmla="*/ 1191 w 2604"/>
                  <a:gd name="T85" fmla="*/ 397 h 1588"/>
                  <a:gd name="T86" fmla="*/ 1166 w 2604"/>
                  <a:gd name="T87" fmla="*/ 397 h 1588"/>
                  <a:gd name="T88" fmla="*/ 1141 w 2604"/>
                  <a:gd name="T89" fmla="*/ 347 h 1588"/>
                  <a:gd name="T90" fmla="*/ 1091 w 2604"/>
                  <a:gd name="T91" fmla="*/ 273 h 1588"/>
                  <a:gd name="T92" fmla="*/ 1042 w 2604"/>
                  <a:gd name="T93" fmla="*/ 273 h 1588"/>
                  <a:gd name="T94" fmla="*/ 992 w 2604"/>
                  <a:gd name="T95" fmla="*/ 322 h 1588"/>
                  <a:gd name="T96" fmla="*/ 943 w 2604"/>
                  <a:gd name="T97" fmla="*/ 372 h 1588"/>
                  <a:gd name="T98" fmla="*/ 992 w 2604"/>
                  <a:gd name="T99" fmla="*/ 422 h 1588"/>
                  <a:gd name="T100" fmla="*/ 1067 w 2604"/>
                  <a:gd name="T101" fmla="*/ 446 h 1588"/>
                  <a:gd name="T102" fmla="*/ 1067 w 2604"/>
                  <a:gd name="T103" fmla="*/ 422 h 1588"/>
                  <a:gd name="T104" fmla="*/ 1091 w 2604"/>
                  <a:gd name="T105" fmla="*/ 422 h 1588"/>
                  <a:gd name="T106" fmla="*/ 1141 w 2604"/>
                  <a:gd name="T107" fmla="*/ 446 h 1588"/>
                  <a:gd name="T108" fmla="*/ 1215 w 2604"/>
                  <a:gd name="T109" fmla="*/ 472 h 1588"/>
                  <a:gd name="T110" fmla="*/ 1513 w 2604"/>
                  <a:gd name="T111" fmla="*/ 645 h 1588"/>
                  <a:gd name="T112" fmla="*/ 1587 w 2604"/>
                  <a:gd name="T113" fmla="*/ 719 h 1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04" h="1588">
                    <a:moveTo>
                      <a:pt x="2009" y="719"/>
                    </a:moveTo>
                    <a:lnTo>
                      <a:pt x="2034" y="695"/>
                    </a:lnTo>
                    <a:lnTo>
                      <a:pt x="2009" y="695"/>
                    </a:lnTo>
                    <a:lnTo>
                      <a:pt x="1984" y="670"/>
                    </a:lnTo>
                    <a:lnTo>
                      <a:pt x="1984" y="670"/>
                    </a:lnTo>
                    <a:lnTo>
                      <a:pt x="1959" y="670"/>
                    </a:lnTo>
                    <a:lnTo>
                      <a:pt x="1959" y="670"/>
                    </a:lnTo>
                    <a:lnTo>
                      <a:pt x="1959" y="645"/>
                    </a:lnTo>
                    <a:lnTo>
                      <a:pt x="1959" y="645"/>
                    </a:lnTo>
                    <a:lnTo>
                      <a:pt x="1935" y="645"/>
                    </a:lnTo>
                    <a:lnTo>
                      <a:pt x="1935" y="645"/>
                    </a:lnTo>
                    <a:lnTo>
                      <a:pt x="1909" y="645"/>
                    </a:lnTo>
                    <a:lnTo>
                      <a:pt x="1909" y="645"/>
                    </a:lnTo>
                    <a:lnTo>
                      <a:pt x="1909" y="620"/>
                    </a:lnTo>
                    <a:lnTo>
                      <a:pt x="1909" y="620"/>
                    </a:lnTo>
                    <a:lnTo>
                      <a:pt x="1885" y="620"/>
                    </a:lnTo>
                    <a:lnTo>
                      <a:pt x="1885" y="620"/>
                    </a:lnTo>
                    <a:lnTo>
                      <a:pt x="1885" y="620"/>
                    </a:lnTo>
                    <a:lnTo>
                      <a:pt x="1885" y="620"/>
                    </a:lnTo>
                    <a:lnTo>
                      <a:pt x="1885" y="620"/>
                    </a:lnTo>
                    <a:lnTo>
                      <a:pt x="1885" y="620"/>
                    </a:lnTo>
                    <a:lnTo>
                      <a:pt x="1885" y="620"/>
                    </a:lnTo>
                    <a:lnTo>
                      <a:pt x="1860" y="620"/>
                    </a:lnTo>
                    <a:lnTo>
                      <a:pt x="1860" y="620"/>
                    </a:lnTo>
                    <a:lnTo>
                      <a:pt x="1860" y="620"/>
                    </a:lnTo>
                    <a:lnTo>
                      <a:pt x="1836" y="620"/>
                    </a:lnTo>
                    <a:lnTo>
                      <a:pt x="1836" y="620"/>
                    </a:lnTo>
                    <a:lnTo>
                      <a:pt x="1810" y="645"/>
                    </a:lnTo>
                    <a:lnTo>
                      <a:pt x="1810" y="645"/>
                    </a:lnTo>
                    <a:lnTo>
                      <a:pt x="1810" y="645"/>
                    </a:lnTo>
                    <a:lnTo>
                      <a:pt x="1786" y="645"/>
                    </a:lnTo>
                    <a:lnTo>
                      <a:pt x="1786" y="645"/>
                    </a:lnTo>
                    <a:lnTo>
                      <a:pt x="1786" y="645"/>
                    </a:lnTo>
                    <a:lnTo>
                      <a:pt x="1761" y="595"/>
                    </a:lnTo>
                    <a:lnTo>
                      <a:pt x="1761" y="595"/>
                    </a:lnTo>
                    <a:lnTo>
                      <a:pt x="1761" y="595"/>
                    </a:lnTo>
                    <a:lnTo>
                      <a:pt x="1736" y="571"/>
                    </a:lnTo>
                    <a:lnTo>
                      <a:pt x="1736" y="571"/>
                    </a:lnTo>
                    <a:lnTo>
                      <a:pt x="1736" y="571"/>
                    </a:lnTo>
                    <a:lnTo>
                      <a:pt x="1736" y="571"/>
                    </a:lnTo>
                    <a:lnTo>
                      <a:pt x="1736" y="571"/>
                    </a:lnTo>
                    <a:lnTo>
                      <a:pt x="1736" y="571"/>
                    </a:lnTo>
                    <a:lnTo>
                      <a:pt x="1711" y="571"/>
                    </a:lnTo>
                    <a:lnTo>
                      <a:pt x="1711" y="571"/>
                    </a:lnTo>
                    <a:lnTo>
                      <a:pt x="1711" y="571"/>
                    </a:lnTo>
                    <a:lnTo>
                      <a:pt x="1711" y="571"/>
                    </a:lnTo>
                    <a:lnTo>
                      <a:pt x="1711" y="595"/>
                    </a:lnTo>
                    <a:lnTo>
                      <a:pt x="1711" y="595"/>
                    </a:lnTo>
                    <a:lnTo>
                      <a:pt x="1711" y="595"/>
                    </a:lnTo>
                    <a:lnTo>
                      <a:pt x="1711" y="595"/>
                    </a:lnTo>
                    <a:lnTo>
                      <a:pt x="1711" y="595"/>
                    </a:lnTo>
                    <a:lnTo>
                      <a:pt x="1686" y="595"/>
                    </a:lnTo>
                    <a:lnTo>
                      <a:pt x="1686" y="620"/>
                    </a:lnTo>
                    <a:lnTo>
                      <a:pt x="1711" y="670"/>
                    </a:lnTo>
                    <a:lnTo>
                      <a:pt x="1711" y="670"/>
                    </a:lnTo>
                    <a:lnTo>
                      <a:pt x="1711" y="670"/>
                    </a:lnTo>
                    <a:lnTo>
                      <a:pt x="1736" y="670"/>
                    </a:lnTo>
                    <a:lnTo>
                      <a:pt x="1736" y="695"/>
                    </a:lnTo>
                    <a:lnTo>
                      <a:pt x="1761" y="695"/>
                    </a:lnTo>
                    <a:lnTo>
                      <a:pt x="1761" y="695"/>
                    </a:lnTo>
                    <a:lnTo>
                      <a:pt x="1761" y="695"/>
                    </a:lnTo>
                    <a:lnTo>
                      <a:pt x="1761" y="695"/>
                    </a:lnTo>
                    <a:lnTo>
                      <a:pt x="1761" y="695"/>
                    </a:lnTo>
                    <a:lnTo>
                      <a:pt x="1786" y="695"/>
                    </a:lnTo>
                    <a:lnTo>
                      <a:pt x="1786" y="695"/>
                    </a:lnTo>
                    <a:lnTo>
                      <a:pt x="1786" y="695"/>
                    </a:lnTo>
                    <a:lnTo>
                      <a:pt x="1786" y="695"/>
                    </a:lnTo>
                    <a:lnTo>
                      <a:pt x="1786" y="719"/>
                    </a:lnTo>
                    <a:lnTo>
                      <a:pt x="1786" y="719"/>
                    </a:lnTo>
                    <a:lnTo>
                      <a:pt x="1810" y="719"/>
                    </a:lnTo>
                    <a:lnTo>
                      <a:pt x="1810" y="719"/>
                    </a:lnTo>
                    <a:lnTo>
                      <a:pt x="1810" y="769"/>
                    </a:lnTo>
                    <a:lnTo>
                      <a:pt x="1810" y="794"/>
                    </a:lnTo>
                    <a:lnTo>
                      <a:pt x="1810" y="794"/>
                    </a:lnTo>
                    <a:lnTo>
                      <a:pt x="1836" y="794"/>
                    </a:lnTo>
                    <a:lnTo>
                      <a:pt x="1860" y="794"/>
                    </a:lnTo>
                    <a:lnTo>
                      <a:pt x="1860" y="794"/>
                    </a:lnTo>
                    <a:lnTo>
                      <a:pt x="1860" y="794"/>
                    </a:lnTo>
                    <a:lnTo>
                      <a:pt x="1860" y="794"/>
                    </a:lnTo>
                    <a:lnTo>
                      <a:pt x="1860" y="794"/>
                    </a:lnTo>
                    <a:lnTo>
                      <a:pt x="1885" y="794"/>
                    </a:lnTo>
                    <a:lnTo>
                      <a:pt x="1909" y="769"/>
                    </a:lnTo>
                    <a:lnTo>
                      <a:pt x="1909" y="769"/>
                    </a:lnTo>
                    <a:lnTo>
                      <a:pt x="1935" y="769"/>
                    </a:lnTo>
                    <a:lnTo>
                      <a:pt x="1935" y="769"/>
                    </a:lnTo>
                    <a:lnTo>
                      <a:pt x="1959" y="769"/>
                    </a:lnTo>
                    <a:lnTo>
                      <a:pt x="1959" y="769"/>
                    </a:lnTo>
                    <a:lnTo>
                      <a:pt x="1984" y="744"/>
                    </a:lnTo>
                    <a:lnTo>
                      <a:pt x="2009" y="744"/>
                    </a:lnTo>
                    <a:lnTo>
                      <a:pt x="2009" y="719"/>
                    </a:lnTo>
                    <a:close/>
                    <a:moveTo>
                      <a:pt x="1761" y="794"/>
                    </a:moveTo>
                    <a:lnTo>
                      <a:pt x="1736" y="769"/>
                    </a:lnTo>
                    <a:lnTo>
                      <a:pt x="1736" y="794"/>
                    </a:lnTo>
                    <a:lnTo>
                      <a:pt x="1736" y="794"/>
                    </a:lnTo>
                    <a:lnTo>
                      <a:pt x="1711" y="794"/>
                    </a:lnTo>
                    <a:lnTo>
                      <a:pt x="1686" y="794"/>
                    </a:lnTo>
                    <a:lnTo>
                      <a:pt x="1686" y="818"/>
                    </a:lnTo>
                    <a:lnTo>
                      <a:pt x="1686" y="818"/>
                    </a:lnTo>
                    <a:lnTo>
                      <a:pt x="1686" y="818"/>
                    </a:lnTo>
                    <a:lnTo>
                      <a:pt x="1711" y="818"/>
                    </a:lnTo>
                    <a:lnTo>
                      <a:pt x="1711" y="818"/>
                    </a:lnTo>
                    <a:lnTo>
                      <a:pt x="1711" y="818"/>
                    </a:lnTo>
                    <a:lnTo>
                      <a:pt x="1736" y="818"/>
                    </a:lnTo>
                    <a:lnTo>
                      <a:pt x="1761" y="818"/>
                    </a:lnTo>
                    <a:lnTo>
                      <a:pt x="1761" y="818"/>
                    </a:lnTo>
                    <a:lnTo>
                      <a:pt x="1761" y="818"/>
                    </a:lnTo>
                    <a:lnTo>
                      <a:pt x="1761" y="794"/>
                    </a:lnTo>
                    <a:close/>
                    <a:moveTo>
                      <a:pt x="2554" y="1265"/>
                    </a:moveTo>
                    <a:lnTo>
                      <a:pt x="2529" y="1265"/>
                    </a:lnTo>
                    <a:lnTo>
                      <a:pt x="2504" y="1240"/>
                    </a:lnTo>
                    <a:lnTo>
                      <a:pt x="2504" y="1240"/>
                    </a:lnTo>
                    <a:lnTo>
                      <a:pt x="2504" y="1215"/>
                    </a:lnTo>
                    <a:lnTo>
                      <a:pt x="2504" y="1190"/>
                    </a:lnTo>
                    <a:lnTo>
                      <a:pt x="2504" y="1190"/>
                    </a:lnTo>
                    <a:lnTo>
                      <a:pt x="2479" y="1190"/>
                    </a:lnTo>
                    <a:lnTo>
                      <a:pt x="2454" y="1190"/>
                    </a:lnTo>
                    <a:lnTo>
                      <a:pt x="2454" y="1190"/>
                    </a:lnTo>
                    <a:lnTo>
                      <a:pt x="2454" y="1190"/>
                    </a:lnTo>
                    <a:lnTo>
                      <a:pt x="2454" y="1140"/>
                    </a:lnTo>
                    <a:lnTo>
                      <a:pt x="2454" y="1140"/>
                    </a:lnTo>
                    <a:lnTo>
                      <a:pt x="2454" y="1116"/>
                    </a:lnTo>
                    <a:lnTo>
                      <a:pt x="2404" y="1091"/>
                    </a:lnTo>
                    <a:lnTo>
                      <a:pt x="2404" y="1067"/>
                    </a:lnTo>
                    <a:lnTo>
                      <a:pt x="2331" y="1041"/>
                    </a:lnTo>
                    <a:lnTo>
                      <a:pt x="2281" y="1017"/>
                    </a:lnTo>
                    <a:lnTo>
                      <a:pt x="2256" y="1017"/>
                    </a:lnTo>
                    <a:lnTo>
                      <a:pt x="2231" y="1017"/>
                    </a:lnTo>
                    <a:lnTo>
                      <a:pt x="2231" y="992"/>
                    </a:lnTo>
                    <a:lnTo>
                      <a:pt x="2231" y="1017"/>
                    </a:lnTo>
                    <a:lnTo>
                      <a:pt x="2231" y="1017"/>
                    </a:lnTo>
                    <a:lnTo>
                      <a:pt x="2206" y="1017"/>
                    </a:lnTo>
                    <a:lnTo>
                      <a:pt x="2206" y="1017"/>
                    </a:lnTo>
                    <a:lnTo>
                      <a:pt x="2206" y="992"/>
                    </a:lnTo>
                    <a:lnTo>
                      <a:pt x="2206" y="992"/>
                    </a:lnTo>
                    <a:lnTo>
                      <a:pt x="2181" y="992"/>
                    </a:lnTo>
                    <a:lnTo>
                      <a:pt x="2181" y="992"/>
                    </a:lnTo>
                    <a:lnTo>
                      <a:pt x="2157" y="968"/>
                    </a:lnTo>
                    <a:lnTo>
                      <a:pt x="2157" y="968"/>
                    </a:lnTo>
                    <a:lnTo>
                      <a:pt x="2157" y="968"/>
                    </a:lnTo>
                    <a:lnTo>
                      <a:pt x="2157" y="968"/>
                    </a:lnTo>
                    <a:lnTo>
                      <a:pt x="2157" y="968"/>
                    </a:lnTo>
                    <a:lnTo>
                      <a:pt x="2132" y="968"/>
                    </a:lnTo>
                    <a:lnTo>
                      <a:pt x="2132" y="942"/>
                    </a:lnTo>
                    <a:lnTo>
                      <a:pt x="2107" y="942"/>
                    </a:lnTo>
                    <a:lnTo>
                      <a:pt x="2082" y="942"/>
                    </a:lnTo>
                    <a:lnTo>
                      <a:pt x="2082" y="942"/>
                    </a:lnTo>
                    <a:lnTo>
                      <a:pt x="2059" y="968"/>
                    </a:lnTo>
                    <a:lnTo>
                      <a:pt x="2059" y="992"/>
                    </a:lnTo>
                    <a:lnTo>
                      <a:pt x="2059" y="992"/>
                    </a:lnTo>
                    <a:lnTo>
                      <a:pt x="2082" y="1017"/>
                    </a:lnTo>
                    <a:lnTo>
                      <a:pt x="2107" y="1041"/>
                    </a:lnTo>
                    <a:lnTo>
                      <a:pt x="2107" y="1041"/>
                    </a:lnTo>
                    <a:lnTo>
                      <a:pt x="2107" y="1067"/>
                    </a:lnTo>
                    <a:lnTo>
                      <a:pt x="2107" y="1067"/>
                    </a:lnTo>
                    <a:lnTo>
                      <a:pt x="2107" y="1067"/>
                    </a:lnTo>
                    <a:lnTo>
                      <a:pt x="2082" y="1091"/>
                    </a:lnTo>
                    <a:lnTo>
                      <a:pt x="2082" y="1091"/>
                    </a:lnTo>
                    <a:lnTo>
                      <a:pt x="2059" y="1116"/>
                    </a:lnTo>
                    <a:lnTo>
                      <a:pt x="2059" y="1116"/>
                    </a:lnTo>
                    <a:lnTo>
                      <a:pt x="2059" y="1140"/>
                    </a:lnTo>
                    <a:lnTo>
                      <a:pt x="2034" y="1140"/>
                    </a:lnTo>
                    <a:lnTo>
                      <a:pt x="2034" y="1140"/>
                    </a:lnTo>
                    <a:lnTo>
                      <a:pt x="2034" y="1166"/>
                    </a:lnTo>
                    <a:lnTo>
                      <a:pt x="2009" y="1166"/>
                    </a:lnTo>
                    <a:lnTo>
                      <a:pt x="2009" y="1166"/>
                    </a:lnTo>
                    <a:lnTo>
                      <a:pt x="2009" y="1166"/>
                    </a:lnTo>
                    <a:lnTo>
                      <a:pt x="1984" y="1190"/>
                    </a:lnTo>
                    <a:lnTo>
                      <a:pt x="2009" y="1215"/>
                    </a:lnTo>
                    <a:lnTo>
                      <a:pt x="2009" y="1215"/>
                    </a:lnTo>
                    <a:lnTo>
                      <a:pt x="2009" y="1240"/>
                    </a:lnTo>
                    <a:lnTo>
                      <a:pt x="2034" y="1240"/>
                    </a:lnTo>
                    <a:lnTo>
                      <a:pt x="2034" y="1265"/>
                    </a:lnTo>
                    <a:lnTo>
                      <a:pt x="2034" y="1265"/>
                    </a:lnTo>
                    <a:lnTo>
                      <a:pt x="2034" y="1290"/>
                    </a:lnTo>
                    <a:lnTo>
                      <a:pt x="2034" y="1290"/>
                    </a:lnTo>
                    <a:lnTo>
                      <a:pt x="2034" y="1290"/>
                    </a:lnTo>
                    <a:lnTo>
                      <a:pt x="2059" y="1314"/>
                    </a:lnTo>
                    <a:lnTo>
                      <a:pt x="2059" y="1314"/>
                    </a:lnTo>
                    <a:lnTo>
                      <a:pt x="2059" y="1314"/>
                    </a:lnTo>
                    <a:lnTo>
                      <a:pt x="2059" y="1314"/>
                    </a:lnTo>
                    <a:lnTo>
                      <a:pt x="2059" y="1314"/>
                    </a:lnTo>
                    <a:lnTo>
                      <a:pt x="2059" y="1314"/>
                    </a:lnTo>
                    <a:lnTo>
                      <a:pt x="2059" y="1314"/>
                    </a:lnTo>
                    <a:lnTo>
                      <a:pt x="2059" y="1364"/>
                    </a:lnTo>
                    <a:lnTo>
                      <a:pt x="2082" y="1364"/>
                    </a:lnTo>
                    <a:lnTo>
                      <a:pt x="2082" y="1389"/>
                    </a:lnTo>
                    <a:lnTo>
                      <a:pt x="2082" y="1389"/>
                    </a:lnTo>
                    <a:lnTo>
                      <a:pt x="2059" y="1463"/>
                    </a:lnTo>
                    <a:lnTo>
                      <a:pt x="2059" y="1488"/>
                    </a:lnTo>
                    <a:lnTo>
                      <a:pt x="2059" y="1513"/>
                    </a:lnTo>
                    <a:lnTo>
                      <a:pt x="2082" y="1513"/>
                    </a:lnTo>
                    <a:lnTo>
                      <a:pt x="2082" y="1513"/>
                    </a:lnTo>
                    <a:lnTo>
                      <a:pt x="2082" y="1513"/>
                    </a:lnTo>
                    <a:lnTo>
                      <a:pt x="2082" y="1537"/>
                    </a:lnTo>
                    <a:lnTo>
                      <a:pt x="2082" y="1537"/>
                    </a:lnTo>
                    <a:lnTo>
                      <a:pt x="2082" y="1537"/>
                    </a:lnTo>
                    <a:lnTo>
                      <a:pt x="2107" y="1537"/>
                    </a:lnTo>
                    <a:lnTo>
                      <a:pt x="2107" y="1537"/>
                    </a:lnTo>
                    <a:lnTo>
                      <a:pt x="2132" y="1537"/>
                    </a:lnTo>
                    <a:lnTo>
                      <a:pt x="2157" y="1563"/>
                    </a:lnTo>
                    <a:lnTo>
                      <a:pt x="2157" y="1563"/>
                    </a:lnTo>
                    <a:lnTo>
                      <a:pt x="2181" y="1587"/>
                    </a:lnTo>
                    <a:lnTo>
                      <a:pt x="2181" y="1587"/>
                    </a:lnTo>
                    <a:lnTo>
                      <a:pt x="2181" y="1587"/>
                    </a:lnTo>
                    <a:lnTo>
                      <a:pt x="2181" y="1563"/>
                    </a:lnTo>
                    <a:lnTo>
                      <a:pt x="2206" y="1563"/>
                    </a:lnTo>
                    <a:lnTo>
                      <a:pt x="2206" y="1563"/>
                    </a:lnTo>
                    <a:lnTo>
                      <a:pt x="2231" y="1537"/>
                    </a:lnTo>
                    <a:lnTo>
                      <a:pt x="2231" y="1513"/>
                    </a:lnTo>
                    <a:lnTo>
                      <a:pt x="2231" y="1513"/>
                    </a:lnTo>
                    <a:lnTo>
                      <a:pt x="2256" y="1488"/>
                    </a:lnTo>
                    <a:lnTo>
                      <a:pt x="2256" y="1488"/>
                    </a:lnTo>
                    <a:lnTo>
                      <a:pt x="2281" y="1463"/>
                    </a:lnTo>
                    <a:lnTo>
                      <a:pt x="2281" y="1463"/>
                    </a:lnTo>
                    <a:lnTo>
                      <a:pt x="2305" y="1463"/>
                    </a:lnTo>
                    <a:lnTo>
                      <a:pt x="2305" y="1438"/>
                    </a:lnTo>
                    <a:lnTo>
                      <a:pt x="2331" y="1438"/>
                    </a:lnTo>
                    <a:lnTo>
                      <a:pt x="2331" y="1438"/>
                    </a:lnTo>
                    <a:lnTo>
                      <a:pt x="2331" y="1438"/>
                    </a:lnTo>
                    <a:lnTo>
                      <a:pt x="2355" y="1413"/>
                    </a:lnTo>
                    <a:lnTo>
                      <a:pt x="2355" y="1413"/>
                    </a:lnTo>
                    <a:lnTo>
                      <a:pt x="2355" y="1413"/>
                    </a:lnTo>
                    <a:lnTo>
                      <a:pt x="2404" y="1413"/>
                    </a:lnTo>
                    <a:lnTo>
                      <a:pt x="2404" y="1413"/>
                    </a:lnTo>
                    <a:lnTo>
                      <a:pt x="2454" y="1413"/>
                    </a:lnTo>
                    <a:lnTo>
                      <a:pt x="2454" y="1389"/>
                    </a:lnTo>
                    <a:lnTo>
                      <a:pt x="2479" y="1389"/>
                    </a:lnTo>
                    <a:lnTo>
                      <a:pt x="2479" y="1389"/>
                    </a:lnTo>
                    <a:lnTo>
                      <a:pt x="2479" y="1389"/>
                    </a:lnTo>
                    <a:lnTo>
                      <a:pt x="2529" y="1364"/>
                    </a:lnTo>
                    <a:lnTo>
                      <a:pt x="2529" y="1339"/>
                    </a:lnTo>
                    <a:lnTo>
                      <a:pt x="2578" y="1339"/>
                    </a:lnTo>
                    <a:lnTo>
                      <a:pt x="2578" y="1314"/>
                    </a:lnTo>
                    <a:lnTo>
                      <a:pt x="2578" y="1314"/>
                    </a:lnTo>
                    <a:lnTo>
                      <a:pt x="2578" y="1290"/>
                    </a:lnTo>
                    <a:lnTo>
                      <a:pt x="2603" y="1290"/>
                    </a:lnTo>
                    <a:lnTo>
                      <a:pt x="2554" y="1265"/>
                    </a:lnTo>
                    <a:close/>
                    <a:moveTo>
                      <a:pt x="1686" y="521"/>
                    </a:moveTo>
                    <a:lnTo>
                      <a:pt x="1662" y="521"/>
                    </a:lnTo>
                    <a:lnTo>
                      <a:pt x="1662" y="521"/>
                    </a:lnTo>
                    <a:lnTo>
                      <a:pt x="1662" y="521"/>
                    </a:lnTo>
                    <a:lnTo>
                      <a:pt x="1637" y="521"/>
                    </a:lnTo>
                    <a:lnTo>
                      <a:pt x="1637" y="521"/>
                    </a:lnTo>
                    <a:lnTo>
                      <a:pt x="1637" y="521"/>
                    </a:lnTo>
                    <a:lnTo>
                      <a:pt x="1637" y="521"/>
                    </a:lnTo>
                    <a:lnTo>
                      <a:pt x="1637" y="521"/>
                    </a:lnTo>
                    <a:lnTo>
                      <a:pt x="1637" y="521"/>
                    </a:lnTo>
                    <a:lnTo>
                      <a:pt x="1637" y="521"/>
                    </a:lnTo>
                    <a:lnTo>
                      <a:pt x="1587" y="521"/>
                    </a:lnTo>
                    <a:lnTo>
                      <a:pt x="1587" y="521"/>
                    </a:lnTo>
                    <a:lnTo>
                      <a:pt x="1587" y="521"/>
                    </a:lnTo>
                    <a:lnTo>
                      <a:pt x="1563" y="496"/>
                    </a:lnTo>
                    <a:lnTo>
                      <a:pt x="1563" y="496"/>
                    </a:lnTo>
                    <a:lnTo>
                      <a:pt x="1563" y="496"/>
                    </a:lnTo>
                    <a:lnTo>
                      <a:pt x="1563" y="496"/>
                    </a:lnTo>
                    <a:lnTo>
                      <a:pt x="1563" y="496"/>
                    </a:lnTo>
                    <a:lnTo>
                      <a:pt x="1538" y="496"/>
                    </a:lnTo>
                    <a:lnTo>
                      <a:pt x="1538" y="496"/>
                    </a:lnTo>
                    <a:lnTo>
                      <a:pt x="1513" y="496"/>
                    </a:lnTo>
                    <a:lnTo>
                      <a:pt x="1464" y="496"/>
                    </a:lnTo>
                    <a:lnTo>
                      <a:pt x="1464" y="496"/>
                    </a:lnTo>
                    <a:lnTo>
                      <a:pt x="1439" y="496"/>
                    </a:lnTo>
                    <a:lnTo>
                      <a:pt x="1439" y="496"/>
                    </a:lnTo>
                    <a:lnTo>
                      <a:pt x="1439" y="496"/>
                    </a:lnTo>
                    <a:lnTo>
                      <a:pt x="1439" y="496"/>
                    </a:lnTo>
                    <a:lnTo>
                      <a:pt x="1439" y="496"/>
                    </a:lnTo>
                    <a:lnTo>
                      <a:pt x="1414" y="496"/>
                    </a:lnTo>
                    <a:lnTo>
                      <a:pt x="1414" y="496"/>
                    </a:lnTo>
                    <a:lnTo>
                      <a:pt x="1414" y="496"/>
                    </a:lnTo>
                    <a:lnTo>
                      <a:pt x="1414" y="496"/>
                    </a:lnTo>
                    <a:lnTo>
                      <a:pt x="1414" y="496"/>
                    </a:lnTo>
                    <a:lnTo>
                      <a:pt x="1414" y="521"/>
                    </a:lnTo>
                    <a:lnTo>
                      <a:pt x="1414" y="521"/>
                    </a:lnTo>
                    <a:lnTo>
                      <a:pt x="1389" y="521"/>
                    </a:lnTo>
                    <a:lnTo>
                      <a:pt x="1389" y="545"/>
                    </a:lnTo>
                    <a:lnTo>
                      <a:pt x="1389" y="545"/>
                    </a:lnTo>
                    <a:lnTo>
                      <a:pt x="1414" y="545"/>
                    </a:lnTo>
                    <a:lnTo>
                      <a:pt x="1414" y="545"/>
                    </a:lnTo>
                    <a:lnTo>
                      <a:pt x="1414" y="545"/>
                    </a:lnTo>
                    <a:lnTo>
                      <a:pt x="1439" y="545"/>
                    </a:lnTo>
                    <a:lnTo>
                      <a:pt x="1439" y="545"/>
                    </a:lnTo>
                    <a:lnTo>
                      <a:pt x="1464" y="545"/>
                    </a:lnTo>
                    <a:lnTo>
                      <a:pt x="1513" y="545"/>
                    </a:lnTo>
                    <a:lnTo>
                      <a:pt x="1513" y="545"/>
                    </a:lnTo>
                    <a:lnTo>
                      <a:pt x="1563" y="571"/>
                    </a:lnTo>
                    <a:lnTo>
                      <a:pt x="1587" y="571"/>
                    </a:lnTo>
                    <a:lnTo>
                      <a:pt x="1612" y="571"/>
                    </a:lnTo>
                    <a:lnTo>
                      <a:pt x="1612" y="571"/>
                    </a:lnTo>
                    <a:lnTo>
                      <a:pt x="1637" y="571"/>
                    </a:lnTo>
                    <a:lnTo>
                      <a:pt x="1662" y="545"/>
                    </a:lnTo>
                    <a:lnTo>
                      <a:pt x="1662" y="545"/>
                    </a:lnTo>
                    <a:lnTo>
                      <a:pt x="1686" y="521"/>
                    </a:lnTo>
                    <a:close/>
                    <a:moveTo>
                      <a:pt x="447" y="50"/>
                    </a:moveTo>
                    <a:lnTo>
                      <a:pt x="447" y="50"/>
                    </a:lnTo>
                    <a:lnTo>
                      <a:pt x="447" y="50"/>
                    </a:lnTo>
                    <a:lnTo>
                      <a:pt x="447" y="25"/>
                    </a:lnTo>
                    <a:lnTo>
                      <a:pt x="447" y="25"/>
                    </a:lnTo>
                    <a:lnTo>
                      <a:pt x="422" y="25"/>
                    </a:lnTo>
                    <a:lnTo>
                      <a:pt x="422" y="25"/>
                    </a:lnTo>
                    <a:lnTo>
                      <a:pt x="422" y="0"/>
                    </a:lnTo>
                    <a:lnTo>
                      <a:pt x="397" y="0"/>
                    </a:lnTo>
                    <a:lnTo>
                      <a:pt x="397" y="0"/>
                    </a:lnTo>
                    <a:lnTo>
                      <a:pt x="397" y="0"/>
                    </a:lnTo>
                    <a:lnTo>
                      <a:pt x="397" y="0"/>
                    </a:lnTo>
                    <a:lnTo>
                      <a:pt x="397" y="0"/>
                    </a:lnTo>
                    <a:lnTo>
                      <a:pt x="372" y="0"/>
                    </a:lnTo>
                    <a:lnTo>
                      <a:pt x="348" y="25"/>
                    </a:lnTo>
                    <a:lnTo>
                      <a:pt x="348" y="25"/>
                    </a:lnTo>
                    <a:lnTo>
                      <a:pt x="348" y="0"/>
                    </a:lnTo>
                    <a:lnTo>
                      <a:pt x="322" y="0"/>
                    </a:lnTo>
                    <a:lnTo>
                      <a:pt x="322" y="0"/>
                    </a:lnTo>
                    <a:lnTo>
                      <a:pt x="322" y="0"/>
                    </a:lnTo>
                    <a:lnTo>
                      <a:pt x="298" y="0"/>
                    </a:lnTo>
                    <a:lnTo>
                      <a:pt x="273" y="25"/>
                    </a:lnTo>
                    <a:lnTo>
                      <a:pt x="249" y="50"/>
                    </a:lnTo>
                    <a:lnTo>
                      <a:pt x="249" y="50"/>
                    </a:lnTo>
                    <a:lnTo>
                      <a:pt x="249" y="50"/>
                    </a:lnTo>
                    <a:lnTo>
                      <a:pt x="249" y="50"/>
                    </a:lnTo>
                    <a:lnTo>
                      <a:pt x="249" y="50"/>
                    </a:lnTo>
                    <a:lnTo>
                      <a:pt x="223" y="50"/>
                    </a:lnTo>
                    <a:lnTo>
                      <a:pt x="223" y="75"/>
                    </a:lnTo>
                    <a:lnTo>
                      <a:pt x="223" y="100"/>
                    </a:lnTo>
                    <a:lnTo>
                      <a:pt x="199" y="100"/>
                    </a:lnTo>
                    <a:lnTo>
                      <a:pt x="223" y="100"/>
                    </a:lnTo>
                    <a:lnTo>
                      <a:pt x="223" y="124"/>
                    </a:lnTo>
                    <a:lnTo>
                      <a:pt x="223" y="124"/>
                    </a:lnTo>
                    <a:lnTo>
                      <a:pt x="223" y="124"/>
                    </a:lnTo>
                    <a:lnTo>
                      <a:pt x="223" y="124"/>
                    </a:lnTo>
                    <a:lnTo>
                      <a:pt x="249" y="124"/>
                    </a:lnTo>
                    <a:lnTo>
                      <a:pt x="249" y="124"/>
                    </a:lnTo>
                    <a:lnTo>
                      <a:pt x="249" y="149"/>
                    </a:lnTo>
                    <a:lnTo>
                      <a:pt x="273" y="149"/>
                    </a:lnTo>
                    <a:lnTo>
                      <a:pt x="273" y="149"/>
                    </a:lnTo>
                    <a:lnTo>
                      <a:pt x="273" y="149"/>
                    </a:lnTo>
                    <a:lnTo>
                      <a:pt x="298" y="174"/>
                    </a:lnTo>
                    <a:lnTo>
                      <a:pt x="298" y="174"/>
                    </a:lnTo>
                    <a:lnTo>
                      <a:pt x="298" y="174"/>
                    </a:lnTo>
                    <a:lnTo>
                      <a:pt x="322" y="174"/>
                    </a:lnTo>
                    <a:lnTo>
                      <a:pt x="348" y="174"/>
                    </a:lnTo>
                    <a:lnTo>
                      <a:pt x="348" y="174"/>
                    </a:lnTo>
                    <a:lnTo>
                      <a:pt x="372" y="174"/>
                    </a:lnTo>
                    <a:lnTo>
                      <a:pt x="397" y="174"/>
                    </a:lnTo>
                    <a:lnTo>
                      <a:pt x="422" y="149"/>
                    </a:lnTo>
                    <a:lnTo>
                      <a:pt x="422" y="124"/>
                    </a:lnTo>
                    <a:lnTo>
                      <a:pt x="422" y="124"/>
                    </a:lnTo>
                    <a:lnTo>
                      <a:pt x="422" y="124"/>
                    </a:lnTo>
                    <a:lnTo>
                      <a:pt x="422" y="124"/>
                    </a:lnTo>
                    <a:lnTo>
                      <a:pt x="422" y="124"/>
                    </a:lnTo>
                    <a:lnTo>
                      <a:pt x="422" y="124"/>
                    </a:lnTo>
                    <a:lnTo>
                      <a:pt x="422" y="100"/>
                    </a:lnTo>
                    <a:lnTo>
                      <a:pt x="422" y="100"/>
                    </a:lnTo>
                    <a:lnTo>
                      <a:pt x="447" y="75"/>
                    </a:lnTo>
                    <a:lnTo>
                      <a:pt x="447" y="50"/>
                    </a:lnTo>
                    <a:close/>
                    <a:moveTo>
                      <a:pt x="75" y="100"/>
                    </a:moveTo>
                    <a:lnTo>
                      <a:pt x="50" y="124"/>
                    </a:lnTo>
                    <a:lnTo>
                      <a:pt x="50" y="124"/>
                    </a:lnTo>
                    <a:lnTo>
                      <a:pt x="50" y="124"/>
                    </a:lnTo>
                    <a:lnTo>
                      <a:pt x="50" y="124"/>
                    </a:lnTo>
                    <a:lnTo>
                      <a:pt x="25" y="149"/>
                    </a:lnTo>
                    <a:lnTo>
                      <a:pt x="25" y="149"/>
                    </a:lnTo>
                    <a:lnTo>
                      <a:pt x="25" y="149"/>
                    </a:lnTo>
                    <a:lnTo>
                      <a:pt x="0" y="174"/>
                    </a:lnTo>
                    <a:lnTo>
                      <a:pt x="0" y="174"/>
                    </a:lnTo>
                    <a:lnTo>
                      <a:pt x="0" y="199"/>
                    </a:lnTo>
                    <a:lnTo>
                      <a:pt x="0" y="199"/>
                    </a:lnTo>
                    <a:lnTo>
                      <a:pt x="0" y="223"/>
                    </a:lnTo>
                    <a:lnTo>
                      <a:pt x="0" y="223"/>
                    </a:lnTo>
                    <a:lnTo>
                      <a:pt x="25" y="223"/>
                    </a:lnTo>
                    <a:lnTo>
                      <a:pt x="25" y="199"/>
                    </a:lnTo>
                    <a:lnTo>
                      <a:pt x="25" y="199"/>
                    </a:lnTo>
                    <a:lnTo>
                      <a:pt x="25" y="199"/>
                    </a:lnTo>
                    <a:lnTo>
                      <a:pt x="50" y="174"/>
                    </a:lnTo>
                    <a:lnTo>
                      <a:pt x="50" y="174"/>
                    </a:lnTo>
                    <a:lnTo>
                      <a:pt x="50" y="174"/>
                    </a:lnTo>
                    <a:lnTo>
                      <a:pt x="50" y="174"/>
                    </a:lnTo>
                    <a:lnTo>
                      <a:pt x="75" y="174"/>
                    </a:lnTo>
                    <a:lnTo>
                      <a:pt x="75" y="149"/>
                    </a:lnTo>
                    <a:lnTo>
                      <a:pt x="75" y="149"/>
                    </a:lnTo>
                    <a:lnTo>
                      <a:pt x="75" y="124"/>
                    </a:lnTo>
                    <a:lnTo>
                      <a:pt x="75" y="124"/>
                    </a:lnTo>
                    <a:lnTo>
                      <a:pt x="100" y="124"/>
                    </a:lnTo>
                    <a:lnTo>
                      <a:pt x="75" y="100"/>
                    </a:lnTo>
                    <a:close/>
                    <a:moveTo>
                      <a:pt x="1215" y="422"/>
                    </a:moveTo>
                    <a:lnTo>
                      <a:pt x="1215" y="422"/>
                    </a:lnTo>
                    <a:lnTo>
                      <a:pt x="1215" y="397"/>
                    </a:lnTo>
                    <a:lnTo>
                      <a:pt x="1215" y="397"/>
                    </a:lnTo>
                    <a:lnTo>
                      <a:pt x="1191" y="397"/>
                    </a:lnTo>
                    <a:lnTo>
                      <a:pt x="1191" y="397"/>
                    </a:lnTo>
                    <a:lnTo>
                      <a:pt x="1191" y="397"/>
                    </a:lnTo>
                    <a:lnTo>
                      <a:pt x="1191" y="372"/>
                    </a:lnTo>
                    <a:lnTo>
                      <a:pt x="1191" y="372"/>
                    </a:lnTo>
                    <a:lnTo>
                      <a:pt x="1166" y="372"/>
                    </a:lnTo>
                    <a:lnTo>
                      <a:pt x="1166" y="372"/>
                    </a:lnTo>
                    <a:lnTo>
                      <a:pt x="1191" y="397"/>
                    </a:lnTo>
                    <a:lnTo>
                      <a:pt x="1166" y="397"/>
                    </a:lnTo>
                    <a:lnTo>
                      <a:pt x="1166" y="397"/>
                    </a:lnTo>
                    <a:lnTo>
                      <a:pt x="1166" y="397"/>
                    </a:lnTo>
                    <a:lnTo>
                      <a:pt x="1166" y="397"/>
                    </a:lnTo>
                    <a:lnTo>
                      <a:pt x="1141" y="372"/>
                    </a:lnTo>
                    <a:lnTo>
                      <a:pt x="1141" y="372"/>
                    </a:lnTo>
                    <a:lnTo>
                      <a:pt x="1141" y="372"/>
                    </a:lnTo>
                    <a:lnTo>
                      <a:pt x="1141" y="347"/>
                    </a:lnTo>
                    <a:lnTo>
                      <a:pt x="1141" y="347"/>
                    </a:lnTo>
                    <a:lnTo>
                      <a:pt x="1141" y="347"/>
                    </a:lnTo>
                    <a:lnTo>
                      <a:pt x="1141" y="347"/>
                    </a:lnTo>
                    <a:lnTo>
                      <a:pt x="1141" y="347"/>
                    </a:lnTo>
                    <a:lnTo>
                      <a:pt x="1141" y="322"/>
                    </a:lnTo>
                    <a:lnTo>
                      <a:pt x="1141" y="322"/>
                    </a:lnTo>
                    <a:lnTo>
                      <a:pt x="1116" y="322"/>
                    </a:lnTo>
                    <a:lnTo>
                      <a:pt x="1116" y="298"/>
                    </a:lnTo>
                    <a:lnTo>
                      <a:pt x="1116" y="298"/>
                    </a:lnTo>
                    <a:lnTo>
                      <a:pt x="1116" y="298"/>
                    </a:lnTo>
                    <a:lnTo>
                      <a:pt x="1091" y="273"/>
                    </a:lnTo>
                    <a:lnTo>
                      <a:pt x="1091" y="273"/>
                    </a:lnTo>
                    <a:lnTo>
                      <a:pt x="1091" y="273"/>
                    </a:lnTo>
                    <a:lnTo>
                      <a:pt x="1091" y="273"/>
                    </a:lnTo>
                    <a:lnTo>
                      <a:pt x="1067" y="248"/>
                    </a:lnTo>
                    <a:lnTo>
                      <a:pt x="1067" y="248"/>
                    </a:lnTo>
                    <a:lnTo>
                      <a:pt x="1067" y="248"/>
                    </a:lnTo>
                    <a:lnTo>
                      <a:pt x="1067" y="248"/>
                    </a:lnTo>
                    <a:lnTo>
                      <a:pt x="1042" y="273"/>
                    </a:lnTo>
                    <a:lnTo>
                      <a:pt x="1042" y="273"/>
                    </a:lnTo>
                    <a:lnTo>
                      <a:pt x="1042" y="273"/>
                    </a:lnTo>
                    <a:lnTo>
                      <a:pt x="1042" y="298"/>
                    </a:lnTo>
                    <a:lnTo>
                      <a:pt x="1017" y="298"/>
                    </a:lnTo>
                    <a:lnTo>
                      <a:pt x="1017" y="298"/>
                    </a:lnTo>
                    <a:lnTo>
                      <a:pt x="1017" y="298"/>
                    </a:lnTo>
                    <a:lnTo>
                      <a:pt x="1017" y="298"/>
                    </a:lnTo>
                    <a:lnTo>
                      <a:pt x="1017" y="298"/>
                    </a:lnTo>
                    <a:lnTo>
                      <a:pt x="1017" y="322"/>
                    </a:lnTo>
                    <a:lnTo>
                      <a:pt x="992" y="322"/>
                    </a:lnTo>
                    <a:lnTo>
                      <a:pt x="992" y="322"/>
                    </a:lnTo>
                    <a:lnTo>
                      <a:pt x="992" y="322"/>
                    </a:lnTo>
                    <a:lnTo>
                      <a:pt x="968" y="298"/>
                    </a:lnTo>
                    <a:lnTo>
                      <a:pt x="943" y="322"/>
                    </a:lnTo>
                    <a:lnTo>
                      <a:pt x="943" y="322"/>
                    </a:lnTo>
                    <a:lnTo>
                      <a:pt x="943" y="322"/>
                    </a:lnTo>
                    <a:lnTo>
                      <a:pt x="943" y="347"/>
                    </a:lnTo>
                    <a:lnTo>
                      <a:pt x="943" y="347"/>
                    </a:lnTo>
                    <a:lnTo>
                      <a:pt x="943" y="347"/>
                    </a:lnTo>
                    <a:lnTo>
                      <a:pt x="943" y="372"/>
                    </a:lnTo>
                    <a:lnTo>
                      <a:pt x="968" y="372"/>
                    </a:lnTo>
                    <a:lnTo>
                      <a:pt x="968" y="372"/>
                    </a:lnTo>
                    <a:lnTo>
                      <a:pt x="968" y="372"/>
                    </a:lnTo>
                    <a:lnTo>
                      <a:pt x="968" y="397"/>
                    </a:lnTo>
                    <a:lnTo>
                      <a:pt x="992" y="397"/>
                    </a:lnTo>
                    <a:lnTo>
                      <a:pt x="992" y="422"/>
                    </a:lnTo>
                    <a:lnTo>
                      <a:pt x="992" y="422"/>
                    </a:lnTo>
                    <a:lnTo>
                      <a:pt x="992" y="422"/>
                    </a:lnTo>
                    <a:lnTo>
                      <a:pt x="992" y="422"/>
                    </a:lnTo>
                    <a:lnTo>
                      <a:pt x="1017" y="446"/>
                    </a:lnTo>
                    <a:lnTo>
                      <a:pt x="1017" y="446"/>
                    </a:lnTo>
                    <a:lnTo>
                      <a:pt x="1017" y="446"/>
                    </a:lnTo>
                    <a:lnTo>
                      <a:pt x="1017" y="446"/>
                    </a:lnTo>
                    <a:lnTo>
                      <a:pt x="1017" y="446"/>
                    </a:lnTo>
                    <a:lnTo>
                      <a:pt x="1042" y="446"/>
                    </a:lnTo>
                    <a:lnTo>
                      <a:pt x="1042" y="446"/>
                    </a:lnTo>
                    <a:lnTo>
                      <a:pt x="1067" y="446"/>
                    </a:lnTo>
                    <a:lnTo>
                      <a:pt x="1067" y="446"/>
                    </a:lnTo>
                    <a:lnTo>
                      <a:pt x="1067" y="422"/>
                    </a:lnTo>
                    <a:lnTo>
                      <a:pt x="1067" y="422"/>
                    </a:lnTo>
                    <a:lnTo>
                      <a:pt x="1067" y="422"/>
                    </a:lnTo>
                    <a:lnTo>
                      <a:pt x="1042" y="422"/>
                    </a:lnTo>
                    <a:lnTo>
                      <a:pt x="1067" y="422"/>
                    </a:lnTo>
                    <a:lnTo>
                      <a:pt x="1067" y="422"/>
                    </a:lnTo>
                    <a:lnTo>
                      <a:pt x="1067" y="422"/>
                    </a:lnTo>
                    <a:lnTo>
                      <a:pt x="1067" y="397"/>
                    </a:lnTo>
                    <a:lnTo>
                      <a:pt x="1067" y="422"/>
                    </a:lnTo>
                    <a:lnTo>
                      <a:pt x="1091" y="422"/>
                    </a:lnTo>
                    <a:lnTo>
                      <a:pt x="1091" y="397"/>
                    </a:lnTo>
                    <a:lnTo>
                      <a:pt x="1091" y="397"/>
                    </a:lnTo>
                    <a:lnTo>
                      <a:pt x="1091" y="422"/>
                    </a:lnTo>
                    <a:lnTo>
                      <a:pt x="1091" y="422"/>
                    </a:lnTo>
                    <a:lnTo>
                      <a:pt x="1091" y="422"/>
                    </a:lnTo>
                    <a:lnTo>
                      <a:pt x="1091" y="422"/>
                    </a:lnTo>
                    <a:lnTo>
                      <a:pt x="1091" y="422"/>
                    </a:lnTo>
                    <a:lnTo>
                      <a:pt x="1091" y="422"/>
                    </a:lnTo>
                    <a:lnTo>
                      <a:pt x="1091" y="446"/>
                    </a:lnTo>
                    <a:lnTo>
                      <a:pt x="1091" y="446"/>
                    </a:lnTo>
                    <a:lnTo>
                      <a:pt x="1091" y="446"/>
                    </a:lnTo>
                    <a:lnTo>
                      <a:pt x="1116" y="422"/>
                    </a:lnTo>
                    <a:lnTo>
                      <a:pt x="1116" y="446"/>
                    </a:lnTo>
                    <a:lnTo>
                      <a:pt x="1116" y="446"/>
                    </a:lnTo>
                    <a:lnTo>
                      <a:pt x="1116" y="446"/>
                    </a:lnTo>
                    <a:lnTo>
                      <a:pt x="1116" y="446"/>
                    </a:lnTo>
                    <a:lnTo>
                      <a:pt x="1141" y="446"/>
                    </a:lnTo>
                    <a:lnTo>
                      <a:pt x="1141" y="472"/>
                    </a:lnTo>
                    <a:lnTo>
                      <a:pt x="1141" y="472"/>
                    </a:lnTo>
                    <a:lnTo>
                      <a:pt x="1166" y="472"/>
                    </a:lnTo>
                    <a:lnTo>
                      <a:pt x="1166" y="472"/>
                    </a:lnTo>
                    <a:lnTo>
                      <a:pt x="1166" y="472"/>
                    </a:lnTo>
                    <a:lnTo>
                      <a:pt x="1191" y="472"/>
                    </a:lnTo>
                    <a:lnTo>
                      <a:pt x="1191" y="446"/>
                    </a:lnTo>
                    <a:lnTo>
                      <a:pt x="1215" y="472"/>
                    </a:lnTo>
                    <a:lnTo>
                      <a:pt x="1215" y="472"/>
                    </a:lnTo>
                    <a:lnTo>
                      <a:pt x="1241" y="446"/>
                    </a:lnTo>
                    <a:lnTo>
                      <a:pt x="1241" y="446"/>
                    </a:lnTo>
                    <a:lnTo>
                      <a:pt x="1215" y="422"/>
                    </a:lnTo>
                    <a:close/>
                    <a:moveTo>
                      <a:pt x="1612" y="645"/>
                    </a:moveTo>
                    <a:lnTo>
                      <a:pt x="1612" y="645"/>
                    </a:lnTo>
                    <a:lnTo>
                      <a:pt x="1612" y="645"/>
                    </a:lnTo>
                    <a:lnTo>
                      <a:pt x="1587" y="620"/>
                    </a:lnTo>
                    <a:lnTo>
                      <a:pt x="1538" y="620"/>
                    </a:lnTo>
                    <a:lnTo>
                      <a:pt x="1513" y="645"/>
                    </a:lnTo>
                    <a:lnTo>
                      <a:pt x="1513" y="645"/>
                    </a:lnTo>
                    <a:lnTo>
                      <a:pt x="1538" y="670"/>
                    </a:lnTo>
                    <a:lnTo>
                      <a:pt x="1538" y="670"/>
                    </a:lnTo>
                    <a:lnTo>
                      <a:pt x="1538" y="670"/>
                    </a:lnTo>
                    <a:lnTo>
                      <a:pt x="1538" y="695"/>
                    </a:lnTo>
                    <a:lnTo>
                      <a:pt x="1538" y="695"/>
                    </a:lnTo>
                    <a:lnTo>
                      <a:pt x="1563" y="719"/>
                    </a:lnTo>
                    <a:lnTo>
                      <a:pt x="1563" y="719"/>
                    </a:lnTo>
                    <a:lnTo>
                      <a:pt x="1587" y="719"/>
                    </a:lnTo>
                    <a:lnTo>
                      <a:pt x="1612" y="719"/>
                    </a:lnTo>
                    <a:lnTo>
                      <a:pt x="1612" y="695"/>
                    </a:lnTo>
                    <a:lnTo>
                      <a:pt x="1637" y="695"/>
                    </a:lnTo>
                    <a:lnTo>
                      <a:pt x="1637" y="670"/>
                    </a:lnTo>
                    <a:lnTo>
                      <a:pt x="1637" y="670"/>
                    </a:lnTo>
                    <a:lnTo>
                      <a:pt x="1637" y="670"/>
                    </a:lnTo>
                    <a:lnTo>
                      <a:pt x="1612" y="645"/>
                    </a:lnTo>
                    <a:close/>
                  </a:path>
                </a:pathLst>
              </a:custGeom>
              <a:solidFill>
                <a:schemeClr val="bg1">
                  <a:lumMod val="75000"/>
                </a:schemeClr>
              </a:solidFill>
              <a:ln w="12700">
                <a:noFill/>
              </a:ln>
              <a:effectLst/>
            </p:spPr>
            <p:txBody>
              <a:bodyPr wrap="none" anchor="ctr"/>
              <a:lstStyle/>
              <a:p>
                <a:pPr>
                  <a:defRPr/>
                </a:pPr>
                <a:endParaRPr lang="en-US">
                  <a:cs typeface="Arial Unicode MS" charset="0"/>
                </a:endParaRPr>
              </a:p>
            </p:txBody>
          </p:sp>
          <p:sp>
            <p:nvSpPr>
              <p:cNvPr id="687" name="Freeform 51">
                <a:extLst>
                  <a:ext uri="{FF2B5EF4-FFF2-40B4-BE49-F238E27FC236}">
                    <a16:creationId xmlns:a16="http://schemas.microsoft.com/office/drawing/2014/main" id="{A6B849D2-88A2-7D45-8CB1-3E16630A3041}"/>
                  </a:ext>
                </a:extLst>
              </p:cNvPr>
              <p:cNvSpPr>
                <a:spLocks noChangeArrowheads="1"/>
              </p:cNvSpPr>
              <p:nvPr/>
            </p:nvSpPr>
            <p:spPr bwMode="auto">
              <a:xfrm>
                <a:off x="-24575" y="3264853"/>
                <a:ext cx="2199650" cy="1187024"/>
              </a:xfrm>
              <a:custGeom>
                <a:avLst/>
                <a:gdLst>
                  <a:gd name="T0" fmla="*/ 2728 w 6895"/>
                  <a:gd name="T1" fmla="*/ 3521 h 3720"/>
                  <a:gd name="T2" fmla="*/ 2629 w 6895"/>
                  <a:gd name="T3" fmla="*/ 1487 h 3720"/>
                  <a:gd name="T4" fmla="*/ 2480 w 6895"/>
                  <a:gd name="T5" fmla="*/ 3521 h 3720"/>
                  <a:gd name="T6" fmla="*/ 2603 w 6895"/>
                  <a:gd name="T7" fmla="*/ 3570 h 3720"/>
                  <a:gd name="T8" fmla="*/ 3447 w 6895"/>
                  <a:gd name="T9" fmla="*/ 3446 h 3720"/>
                  <a:gd name="T10" fmla="*/ 2753 w 6895"/>
                  <a:gd name="T11" fmla="*/ 3422 h 3720"/>
                  <a:gd name="T12" fmla="*/ 1240 w 6895"/>
                  <a:gd name="T13" fmla="*/ 3620 h 3720"/>
                  <a:gd name="T14" fmla="*/ 868 w 6895"/>
                  <a:gd name="T15" fmla="*/ 3595 h 3720"/>
                  <a:gd name="T16" fmla="*/ 645 w 6895"/>
                  <a:gd name="T17" fmla="*/ 3471 h 3720"/>
                  <a:gd name="T18" fmla="*/ 2281 w 6895"/>
                  <a:gd name="T19" fmla="*/ 3595 h 3720"/>
                  <a:gd name="T20" fmla="*/ 1662 w 6895"/>
                  <a:gd name="T21" fmla="*/ 3694 h 3720"/>
                  <a:gd name="T22" fmla="*/ 1463 w 6895"/>
                  <a:gd name="T23" fmla="*/ 3669 h 3720"/>
                  <a:gd name="T24" fmla="*/ 5629 w 6895"/>
                  <a:gd name="T25" fmla="*/ 2157 h 3720"/>
                  <a:gd name="T26" fmla="*/ 4488 w 6895"/>
                  <a:gd name="T27" fmla="*/ 198 h 3720"/>
                  <a:gd name="T28" fmla="*/ 3967 w 6895"/>
                  <a:gd name="T29" fmla="*/ 123 h 3720"/>
                  <a:gd name="T30" fmla="*/ 3670 w 6895"/>
                  <a:gd name="T31" fmla="*/ 198 h 3720"/>
                  <a:gd name="T32" fmla="*/ 3298 w 6895"/>
                  <a:gd name="T33" fmla="*/ 793 h 3720"/>
                  <a:gd name="T34" fmla="*/ 3496 w 6895"/>
                  <a:gd name="T35" fmla="*/ 1066 h 3720"/>
                  <a:gd name="T36" fmla="*/ 2901 w 6895"/>
                  <a:gd name="T37" fmla="*/ 1066 h 3720"/>
                  <a:gd name="T38" fmla="*/ 3422 w 6895"/>
                  <a:gd name="T39" fmla="*/ 1363 h 3720"/>
                  <a:gd name="T40" fmla="*/ 3075 w 6895"/>
                  <a:gd name="T41" fmla="*/ 1736 h 3720"/>
                  <a:gd name="T42" fmla="*/ 2976 w 6895"/>
                  <a:gd name="T43" fmla="*/ 2033 h 3720"/>
                  <a:gd name="T44" fmla="*/ 2976 w 6895"/>
                  <a:gd name="T45" fmla="*/ 2256 h 3720"/>
                  <a:gd name="T46" fmla="*/ 3248 w 6895"/>
                  <a:gd name="T47" fmla="*/ 2529 h 3720"/>
                  <a:gd name="T48" fmla="*/ 3571 w 6895"/>
                  <a:gd name="T49" fmla="*/ 2653 h 3720"/>
                  <a:gd name="T50" fmla="*/ 3720 w 6895"/>
                  <a:gd name="T51" fmla="*/ 2900 h 3720"/>
                  <a:gd name="T52" fmla="*/ 3026 w 6895"/>
                  <a:gd name="T53" fmla="*/ 3347 h 3720"/>
                  <a:gd name="T54" fmla="*/ 3273 w 6895"/>
                  <a:gd name="T55" fmla="*/ 3297 h 3720"/>
                  <a:gd name="T56" fmla="*/ 3546 w 6895"/>
                  <a:gd name="T57" fmla="*/ 3198 h 3720"/>
                  <a:gd name="T58" fmla="*/ 3769 w 6895"/>
                  <a:gd name="T59" fmla="*/ 3025 h 3720"/>
                  <a:gd name="T60" fmla="*/ 4091 w 6895"/>
                  <a:gd name="T61" fmla="*/ 2727 h 3720"/>
                  <a:gd name="T62" fmla="*/ 4216 w 6895"/>
                  <a:gd name="T63" fmla="*/ 2355 h 3720"/>
                  <a:gd name="T64" fmla="*/ 4389 w 6895"/>
                  <a:gd name="T65" fmla="*/ 2479 h 3720"/>
                  <a:gd name="T66" fmla="*/ 4562 w 6895"/>
                  <a:gd name="T67" fmla="*/ 2430 h 3720"/>
                  <a:gd name="T68" fmla="*/ 4662 w 6895"/>
                  <a:gd name="T69" fmla="*/ 2256 h 3720"/>
                  <a:gd name="T70" fmla="*/ 4761 w 6895"/>
                  <a:gd name="T71" fmla="*/ 2181 h 3720"/>
                  <a:gd name="T72" fmla="*/ 4959 w 6895"/>
                  <a:gd name="T73" fmla="*/ 2256 h 3720"/>
                  <a:gd name="T74" fmla="*/ 5629 w 6895"/>
                  <a:gd name="T75" fmla="*/ 2305 h 3720"/>
                  <a:gd name="T76" fmla="*/ 6000 w 6895"/>
                  <a:gd name="T77" fmla="*/ 2479 h 3720"/>
                  <a:gd name="T78" fmla="*/ 6050 w 6895"/>
                  <a:gd name="T79" fmla="*/ 2430 h 3720"/>
                  <a:gd name="T80" fmla="*/ 6249 w 6895"/>
                  <a:gd name="T81" fmla="*/ 2404 h 3720"/>
                  <a:gd name="T82" fmla="*/ 6422 w 6895"/>
                  <a:gd name="T83" fmla="*/ 2653 h 3720"/>
                  <a:gd name="T84" fmla="*/ 6819 w 6895"/>
                  <a:gd name="T85" fmla="*/ 2900 h 3720"/>
                  <a:gd name="T86" fmla="*/ 3372 w 6895"/>
                  <a:gd name="T87" fmla="*/ 2603 h 3720"/>
                  <a:gd name="T88" fmla="*/ 3050 w 6895"/>
                  <a:gd name="T89" fmla="*/ 3297 h 3720"/>
                  <a:gd name="T90" fmla="*/ 6497 w 6895"/>
                  <a:gd name="T91" fmla="*/ 3025 h 3720"/>
                  <a:gd name="T92" fmla="*/ 6621 w 6895"/>
                  <a:gd name="T93" fmla="*/ 2900 h 3720"/>
                  <a:gd name="T94" fmla="*/ 6596 w 6895"/>
                  <a:gd name="T95" fmla="*/ 3000 h 3720"/>
                  <a:gd name="T96" fmla="*/ 6596 w 6895"/>
                  <a:gd name="T97" fmla="*/ 3074 h 3720"/>
                  <a:gd name="T98" fmla="*/ 3720 w 6895"/>
                  <a:gd name="T99" fmla="*/ 3124 h 3720"/>
                  <a:gd name="T100" fmla="*/ 4290 w 6895"/>
                  <a:gd name="T101" fmla="*/ 2727 h 3720"/>
                  <a:gd name="T102" fmla="*/ 4736 w 6895"/>
                  <a:gd name="T103" fmla="*/ 2281 h 3720"/>
                  <a:gd name="T104" fmla="*/ 4216 w 6895"/>
                  <a:gd name="T105" fmla="*/ 2827 h 3720"/>
                  <a:gd name="T106" fmla="*/ 4166 w 6895"/>
                  <a:gd name="T107" fmla="*/ 2851 h 3720"/>
                  <a:gd name="T108" fmla="*/ 4117 w 6895"/>
                  <a:gd name="T109" fmla="*/ 3000 h 3720"/>
                  <a:gd name="T110" fmla="*/ 4439 w 6895"/>
                  <a:gd name="T111" fmla="*/ 2504 h 3720"/>
                  <a:gd name="T112" fmla="*/ 6125 w 6895"/>
                  <a:gd name="T113" fmla="*/ 2504 h 3720"/>
                  <a:gd name="T114" fmla="*/ 6199 w 6895"/>
                  <a:gd name="T115" fmla="*/ 2479 h 3720"/>
                  <a:gd name="T116" fmla="*/ 6299 w 6895"/>
                  <a:gd name="T117" fmla="*/ 2529 h 3720"/>
                  <a:gd name="T118" fmla="*/ 6397 w 6895"/>
                  <a:gd name="T119" fmla="*/ 2752 h 3720"/>
                  <a:gd name="T120" fmla="*/ 6372 w 6895"/>
                  <a:gd name="T121" fmla="*/ 2827 h 3720"/>
                  <a:gd name="T122" fmla="*/ 6174 w 6895"/>
                  <a:gd name="T123" fmla="*/ 2628 h 3720"/>
                  <a:gd name="T124" fmla="*/ 4761 w 6895"/>
                  <a:gd name="T125" fmla="*/ 2206 h 3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95" h="3720">
                    <a:moveTo>
                      <a:pt x="2802" y="1041"/>
                    </a:moveTo>
                    <a:lnTo>
                      <a:pt x="2827" y="1041"/>
                    </a:lnTo>
                    <a:lnTo>
                      <a:pt x="2827" y="1041"/>
                    </a:lnTo>
                    <a:lnTo>
                      <a:pt x="2827" y="1041"/>
                    </a:lnTo>
                    <a:lnTo>
                      <a:pt x="2827" y="1041"/>
                    </a:lnTo>
                    <a:lnTo>
                      <a:pt x="2827" y="1041"/>
                    </a:lnTo>
                    <a:lnTo>
                      <a:pt x="2802" y="1041"/>
                    </a:lnTo>
                    <a:close/>
                    <a:moveTo>
                      <a:pt x="2777" y="2305"/>
                    </a:moveTo>
                    <a:lnTo>
                      <a:pt x="2777" y="2305"/>
                    </a:lnTo>
                    <a:lnTo>
                      <a:pt x="2777" y="2305"/>
                    </a:lnTo>
                    <a:lnTo>
                      <a:pt x="2777" y="2305"/>
                    </a:lnTo>
                    <a:lnTo>
                      <a:pt x="2777" y="2305"/>
                    </a:lnTo>
                    <a:lnTo>
                      <a:pt x="2777" y="2305"/>
                    </a:lnTo>
                    <a:lnTo>
                      <a:pt x="2777" y="2305"/>
                    </a:lnTo>
                    <a:lnTo>
                      <a:pt x="2777" y="2305"/>
                    </a:lnTo>
                    <a:lnTo>
                      <a:pt x="2777" y="2305"/>
                    </a:lnTo>
                    <a:lnTo>
                      <a:pt x="2802" y="2305"/>
                    </a:lnTo>
                    <a:lnTo>
                      <a:pt x="2802" y="2305"/>
                    </a:lnTo>
                    <a:lnTo>
                      <a:pt x="2802" y="2305"/>
                    </a:lnTo>
                    <a:lnTo>
                      <a:pt x="2802" y="2305"/>
                    </a:lnTo>
                    <a:lnTo>
                      <a:pt x="2802" y="2305"/>
                    </a:lnTo>
                    <a:lnTo>
                      <a:pt x="2802" y="2305"/>
                    </a:lnTo>
                    <a:lnTo>
                      <a:pt x="2802" y="2331"/>
                    </a:lnTo>
                    <a:lnTo>
                      <a:pt x="2802" y="2331"/>
                    </a:lnTo>
                    <a:lnTo>
                      <a:pt x="2802" y="2331"/>
                    </a:lnTo>
                    <a:lnTo>
                      <a:pt x="2827" y="2331"/>
                    </a:lnTo>
                    <a:lnTo>
                      <a:pt x="2827" y="2331"/>
                    </a:lnTo>
                    <a:lnTo>
                      <a:pt x="2827" y="2331"/>
                    </a:lnTo>
                    <a:lnTo>
                      <a:pt x="2827" y="2331"/>
                    </a:lnTo>
                    <a:lnTo>
                      <a:pt x="2827" y="2331"/>
                    </a:lnTo>
                    <a:lnTo>
                      <a:pt x="2827" y="2331"/>
                    </a:lnTo>
                    <a:lnTo>
                      <a:pt x="2827" y="2331"/>
                    </a:lnTo>
                    <a:lnTo>
                      <a:pt x="2827" y="2331"/>
                    </a:lnTo>
                    <a:lnTo>
                      <a:pt x="2827" y="2331"/>
                    </a:lnTo>
                    <a:lnTo>
                      <a:pt x="2827" y="2331"/>
                    </a:lnTo>
                    <a:lnTo>
                      <a:pt x="2827" y="2331"/>
                    </a:lnTo>
                    <a:lnTo>
                      <a:pt x="2802" y="2305"/>
                    </a:lnTo>
                    <a:lnTo>
                      <a:pt x="2802" y="2305"/>
                    </a:lnTo>
                    <a:lnTo>
                      <a:pt x="2802" y="2305"/>
                    </a:lnTo>
                    <a:lnTo>
                      <a:pt x="2827" y="2305"/>
                    </a:lnTo>
                    <a:lnTo>
                      <a:pt x="2827" y="2305"/>
                    </a:lnTo>
                    <a:lnTo>
                      <a:pt x="2827" y="2305"/>
                    </a:lnTo>
                    <a:lnTo>
                      <a:pt x="2827" y="2305"/>
                    </a:lnTo>
                    <a:lnTo>
                      <a:pt x="2827" y="2305"/>
                    </a:lnTo>
                    <a:lnTo>
                      <a:pt x="2827" y="2305"/>
                    </a:lnTo>
                    <a:lnTo>
                      <a:pt x="2852" y="2305"/>
                    </a:lnTo>
                    <a:lnTo>
                      <a:pt x="2852" y="2305"/>
                    </a:lnTo>
                    <a:lnTo>
                      <a:pt x="2852" y="2305"/>
                    </a:lnTo>
                    <a:lnTo>
                      <a:pt x="2852" y="2305"/>
                    </a:lnTo>
                    <a:lnTo>
                      <a:pt x="2852" y="2305"/>
                    </a:lnTo>
                    <a:lnTo>
                      <a:pt x="2852" y="2305"/>
                    </a:lnTo>
                    <a:lnTo>
                      <a:pt x="2852" y="2305"/>
                    </a:lnTo>
                    <a:lnTo>
                      <a:pt x="2852" y="2305"/>
                    </a:lnTo>
                    <a:lnTo>
                      <a:pt x="2852"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901" y="2305"/>
                    </a:lnTo>
                    <a:lnTo>
                      <a:pt x="2901" y="2305"/>
                    </a:lnTo>
                    <a:lnTo>
                      <a:pt x="2901" y="2305"/>
                    </a:lnTo>
                    <a:lnTo>
                      <a:pt x="2876" y="2305"/>
                    </a:lnTo>
                    <a:lnTo>
                      <a:pt x="2876" y="2305"/>
                    </a:lnTo>
                    <a:lnTo>
                      <a:pt x="2876" y="2305"/>
                    </a:lnTo>
                    <a:lnTo>
                      <a:pt x="2876" y="2305"/>
                    </a:lnTo>
                    <a:lnTo>
                      <a:pt x="2876" y="2305"/>
                    </a:lnTo>
                    <a:lnTo>
                      <a:pt x="2876" y="2281"/>
                    </a:lnTo>
                    <a:lnTo>
                      <a:pt x="2876" y="2281"/>
                    </a:lnTo>
                    <a:lnTo>
                      <a:pt x="2876" y="2281"/>
                    </a:lnTo>
                    <a:lnTo>
                      <a:pt x="2876" y="2281"/>
                    </a:lnTo>
                    <a:lnTo>
                      <a:pt x="2876" y="2281"/>
                    </a:lnTo>
                    <a:lnTo>
                      <a:pt x="2876" y="2281"/>
                    </a:lnTo>
                    <a:lnTo>
                      <a:pt x="2876" y="2281"/>
                    </a:lnTo>
                    <a:lnTo>
                      <a:pt x="2876" y="2281"/>
                    </a:lnTo>
                    <a:lnTo>
                      <a:pt x="2876" y="2281"/>
                    </a:lnTo>
                    <a:lnTo>
                      <a:pt x="2876" y="2281"/>
                    </a:lnTo>
                    <a:lnTo>
                      <a:pt x="2876" y="2281"/>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06"/>
                    </a:lnTo>
                    <a:lnTo>
                      <a:pt x="2876" y="2206"/>
                    </a:lnTo>
                    <a:lnTo>
                      <a:pt x="2876" y="2206"/>
                    </a:lnTo>
                    <a:lnTo>
                      <a:pt x="2876" y="2231"/>
                    </a:lnTo>
                    <a:lnTo>
                      <a:pt x="2852" y="2231"/>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181"/>
                    </a:lnTo>
                    <a:lnTo>
                      <a:pt x="2852" y="2206"/>
                    </a:lnTo>
                    <a:lnTo>
                      <a:pt x="2852" y="2206"/>
                    </a:lnTo>
                    <a:lnTo>
                      <a:pt x="2852" y="2206"/>
                    </a:lnTo>
                    <a:lnTo>
                      <a:pt x="2852" y="2206"/>
                    </a:lnTo>
                    <a:lnTo>
                      <a:pt x="2852" y="2206"/>
                    </a:lnTo>
                    <a:lnTo>
                      <a:pt x="2852" y="2206"/>
                    </a:lnTo>
                    <a:lnTo>
                      <a:pt x="2852" y="2206"/>
                    </a:lnTo>
                    <a:lnTo>
                      <a:pt x="2827" y="2206"/>
                    </a:lnTo>
                    <a:lnTo>
                      <a:pt x="2827" y="2206"/>
                    </a:lnTo>
                    <a:lnTo>
                      <a:pt x="2827" y="2206"/>
                    </a:lnTo>
                    <a:lnTo>
                      <a:pt x="2827" y="2206"/>
                    </a:lnTo>
                    <a:lnTo>
                      <a:pt x="2827" y="2206"/>
                    </a:lnTo>
                    <a:lnTo>
                      <a:pt x="2827" y="2206"/>
                    </a:lnTo>
                    <a:lnTo>
                      <a:pt x="2827" y="2206"/>
                    </a:lnTo>
                    <a:lnTo>
                      <a:pt x="2802" y="2206"/>
                    </a:lnTo>
                    <a:lnTo>
                      <a:pt x="2802" y="2206"/>
                    </a:lnTo>
                    <a:lnTo>
                      <a:pt x="2802" y="2206"/>
                    </a:lnTo>
                    <a:lnTo>
                      <a:pt x="2802" y="2206"/>
                    </a:lnTo>
                    <a:lnTo>
                      <a:pt x="2802" y="2206"/>
                    </a:lnTo>
                    <a:lnTo>
                      <a:pt x="2802" y="2206"/>
                    </a:lnTo>
                    <a:lnTo>
                      <a:pt x="2802" y="2206"/>
                    </a:lnTo>
                    <a:lnTo>
                      <a:pt x="2777" y="2206"/>
                    </a:lnTo>
                    <a:lnTo>
                      <a:pt x="2777" y="2206"/>
                    </a:lnTo>
                    <a:lnTo>
                      <a:pt x="2777" y="2206"/>
                    </a:lnTo>
                    <a:lnTo>
                      <a:pt x="2777" y="2206"/>
                    </a:lnTo>
                    <a:lnTo>
                      <a:pt x="2777" y="2206"/>
                    </a:lnTo>
                    <a:lnTo>
                      <a:pt x="2777" y="2206"/>
                    </a:lnTo>
                    <a:lnTo>
                      <a:pt x="2777" y="2206"/>
                    </a:lnTo>
                    <a:lnTo>
                      <a:pt x="2777" y="2206"/>
                    </a:lnTo>
                    <a:lnTo>
                      <a:pt x="2777" y="2206"/>
                    </a:lnTo>
                    <a:lnTo>
                      <a:pt x="2777" y="2231"/>
                    </a:lnTo>
                    <a:lnTo>
                      <a:pt x="2753" y="2231"/>
                    </a:lnTo>
                    <a:lnTo>
                      <a:pt x="2728" y="2206"/>
                    </a:lnTo>
                    <a:lnTo>
                      <a:pt x="2728" y="2206"/>
                    </a:lnTo>
                    <a:lnTo>
                      <a:pt x="2728" y="2206"/>
                    </a:lnTo>
                    <a:lnTo>
                      <a:pt x="2728" y="2206"/>
                    </a:lnTo>
                    <a:lnTo>
                      <a:pt x="2728" y="2206"/>
                    </a:lnTo>
                    <a:lnTo>
                      <a:pt x="2728" y="2206"/>
                    </a:lnTo>
                    <a:lnTo>
                      <a:pt x="2728" y="2206"/>
                    </a:lnTo>
                    <a:lnTo>
                      <a:pt x="2728" y="2206"/>
                    </a:lnTo>
                    <a:lnTo>
                      <a:pt x="2728" y="2206"/>
                    </a:lnTo>
                    <a:lnTo>
                      <a:pt x="2703" y="2206"/>
                    </a:lnTo>
                    <a:lnTo>
                      <a:pt x="2703" y="2206"/>
                    </a:lnTo>
                    <a:lnTo>
                      <a:pt x="2703" y="2206"/>
                    </a:lnTo>
                    <a:lnTo>
                      <a:pt x="2703" y="2206"/>
                    </a:lnTo>
                    <a:lnTo>
                      <a:pt x="2703" y="2231"/>
                    </a:lnTo>
                    <a:lnTo>
                      <a:pt x="2703" y="2231"/>
                    </a:lnTo>
                    <a:lnTo>
                      <a:pt x="2703" y="2231"/>
                    </a:lnTo>
                    <a:lnTo>
                      <a:pt x="2703" y="2231"/>
                    </a:lnTo>
                    <a:lnTo>
                      <a:pt x="2703" y="2231"/>
                    </a:lnTo>
                    <a:lnTo>
                      <a:pt x="2703" y="2231"/>
                    </a:lnTo>
                    <a:lnTo>
                      <a:pt x="2703" y="2256"/>
                    </a:lnTo>
                    <a:lnTo>
                      <a:pt x="2703" y="2256"/>
                    </a:lnTo>
                    <a:lnTo>
                      <a:pt x="2728" y="2256"/>
                    </a:lnTo>
                    <a:lnTo>
                      <a:pt x="2728" y="2231"/>
                    </a:lnTo>
                    <a:lnTo>
                      <a:pt x="2728" y="2231"/>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53" y="2256"/>
                    </a:lnTo>
                    <a:lnTo>
                      <a:pt x="2753" y="2256"/>
                    </a:lnTo>
                    <a:lnTo>
                      <a:pt x="2753" y="2256"/>
                    </a:lnTo>
                    <a:lnTo>
                      <a:pt x="2728" y="2256"/>
                    </a:lnTo>
                    <a:lnTo>
                      <a:pt x="2753" y="2281"/>
                    </a:lnTo>
                    <a:lnTo>
                      <a:pt x="2753" y="2281"/>
                    </a:lnTo>
                    <a:lnTo>
                      <a:pt x="2777" y="2305"/>
                    </a:lnTo>
                    <a:close/>
                    <a:moveTo>
                      <a:pt x="2653" y="3495"/>
                    </a:moveTo>
                    <a:lnTo>
                      <a:pt x="2653" y="3495"/>
                    </a:lnTo>
                    <a:lnTo>
                      <a:pt x="2653" y="3495"/>
                    </a:lnTo>
                    <a:lnTo>
                      <a:pt x="2653" y="3495"/>
                    </a:lnTo>
                    <a:lnTo>
                      <a:pt x="2653" y="3495"/>
                    </a:lnTo>
                    <a:lnTo>
                      <a:pt x="2653" y="3495"/>
                    </a:lnTo>
                    <a:lnTo>
                      <a:pt x="2653" y="3495"/>
                    </a:lnTo>
                    <a:lnTo>
                      <a:pt x="2653" y="3495"/>
                    </a:lnTo>
                    <a:lnTo>
                      <a:pt x="2653" y="3495"/>
                    </a:lnTo>
                    <a:lnTo>
                      <a:pt x="2653" y="3495"/>
                    </a:lnTo>
                    <a:lnTo>
                      <a:pt x="2653" y="3495"/>
                    </a:lnTo>
                    <a:lnTo>
                      <a:pt x="2653" y="3495"/>
                    </a:lnTo>
                    <a:lnTo>
                      <a:pt x="2629" y="3495"/>
                    </a:lnTo>
                    <a:lnTo>
                      <a:pt x="2629" y="3495"/>
                    </a:lnTo>
                    <a:lnTo>
                      <a:pt x="2629" y="3495"/>
                    </a:lnTo>
                    <a:lnTo>
                      <a:pt x="2629" y="3495"/>
                    </a:lnTo>
                    <a:lnTo>
                      <a:pt x="2629" y="3495"/>
                    </a:lnTo>
                    <a:lnTo>
                      <a:pt x="2629" y="3495"/>
                    </a:lnTo>
                    <a:lnTo>
                      <a:pt x="2629" y="3471"/>
                    </a:lnTo>
                    <a:lnTo>
                      <a:pt x="2629" y="3471"/>
                    </a:lnTo>
                    <a:lnTo>
                      <a:pt x="2629" y="3471"/>
                    </a:lnTo>
                    <a:lnTo>
                      <a:pt x="2629" y="3495"/>
                    </a:lnTo>
                    <a:lnTo>
                      <a:pt x="2603" y="3495"/>
                    </a:lnTo>
                    <a:lnTo>
                      <a:pt x="2603" y="3495"/>
                    </a:lnTo>
                    <a:lnTo>
                      <a:pt x="2603" y="3495"/>
                    </a:lnTo>
                    <a:lnTo>
                      <a:pt x="2603" y="3495"/>
                    </a:lnTo>
                    <a:lnTo>
                      <a:pt x="2603" y="3495"/>
                    </a:lnTo>
                    <a:lnTo>
                      <a:pt x="2603" y="3495"/>
                    </a:lnTo>
                    <a:lnTo>
                      <a:pt x="2603" y="3495"/>
                    </a:lnTo>
                    <a:lnTo>
                      <a:pt x="2603" y="3495"/>
                    </a:lnTo>
                    <a:lnTo>
                      <a:pt x="2603" y="3521"/>
                    </a:lnTo>
                    <a:lnTo>
                      <a:pt x="2603" y="3521"/>
                    </a:lnTo>
                    <a:lnTo>
                      <a:pt x="2603"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53" y="3521"/>
                    </a:lnTo>
                    <a:lnTo>
                      <a:pt x="2653" y="3521"/>
                    </a:lnTo>
                    <a:lnTo>
                      <a:pt x="2653" y="3521"/>
                    </a:lnTo>
                    <a:lnTo>
                      <a:pt x="2653" y="3521"/>
                    </a:lnTo>
                    <a:lnTo>
                      <a:pt x="2653" y="3521"/>
                    </a:lnTo>
                    <a:lnTo>
                      <a:pt x="2653" y="3521"/>
                    </a:lnTo>
                    <a:lnTo>
                      <a:pt x="2653" y="3521"/>
                    </a:lnTo>
                    <a:lnTo>
                      <a:pt x="2653" y="3521"/>
                    </a:lnTo>
                    <a:lnTo>
                      <a:pt x="2653" y="3495"/>
                    </a:lnTo>
                    <a:close/>
                    <a:moveTo>
                      <a:pt x="2753" y="3521"/>
                    </a:moveTo>
                    <a:lnTo>
                      <a:pt x="2753" y="3521"/>
                    </a:lnTo>
                    <a:lnTo>
                      <a:pt x="2753" y="3521"/>
                    </a:lnTo>
                    <a:lnTo>
                      <a:pt x="2753" y="3521"/>
                    </a:lnTo>
                    <a:lnTo>
                      <a:pt x="2753" y="3521"/>
                    </a:lnTo>
                    <a:lnTo>
                      <a:pt x="2753"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03" y="3521"/>
                    </a:lnTo>
                    <a:lnTo>
                      <a:pt x="2728" y="3521"/>
                    </a:lnTo>
                    <a:lnTo>
                      <a:pt x="2728" y="3521"/>
                    </a:lnTo>
                    <a:lnTo>
                      <a:pt x="2728" y="3521"/>
                    </a:lnTo>
                    <a:lnTo>
                      <a:pt x="2728" y="3521"/>
                    </a:lnTo>
                    <a:lnTo>
                      <a:pt x="2728" y="3521"/>
                    </a:lnTo>
                    <a:lnTo>
                      <a:pt x="2728" y="3521"/>
                    </a:lnTo>
                    <a:lnTo>
                      <a:pt x="2728" y="3521"/>
                    </a:lnTo>
                    <a:lnTo>
                      <a:pt x="2728" y="3521"/>
                    </a:lnTo>
                    <a:lnTo>
                      <a:pt x="2728" y="3521"/>
                    </a:lnTo>
                    <a:lnTo>
                      <a:pt x="2753" y="3545"/>
                    </a:lnTo>
                    <a:lnTo>
                      <a:pt x="2753" y="3521"/>
                    </a:lnTo>
                    <a:close/>
                    <a:moveTo>
                      <a:pt x="2678" y="3521"/>
                    </a:moveTo>
                    <a:lnTo>
                      <a:pt x="2678" y="3521"/>
                    </a:lnTo>
                    <a:close/>
                    <a:moveTo>
                      <a:pt x="2678" y="3521"/>
                    </a:moveTo>
                    <a:lnTo>
                      <a:pt x="2678" y="3521"/>
                    </a:lnTo>
                    <a:lnTo>
                      <a:pt x="2678" y="3495"/>
                    </a:lnTo>
                    <a:lnTo>
                      <a:pt x="2678" y="3495"/>
                    </a:lnTo>
                    <a:lnTo>
                      <a:pt x="2678" y="3495"/>
                    </a:lnTo>
                    <a:lnTo>
                      <a:pt x="2678" y="3495"/>
                    </a:lnTo>
                    <a:lnTo>
                      <a:pt x="2678" y="3495"/>
                    </a:lnTo>
                    <a:lnTo>
                      <a:pt x="2678" y="3495"/>
                    </a:lnTo>
                    <a:lnTo>
                      <a:pt x="2678" y="3495"/>
                    </a:lnTo>
                    <a:lnTo>
                      <a:pt x="2678" y="3495"/>
                    </a:lnTo>
                    <a:lnTo>
                      <a:pt x="2678" y="3495"/>
                    </a:lnTo>
                    <a:lnTo>
                      <a:pt x="2678" y="3495"/>
                    </a:lnTo>
                    <a:lnTo>
                      <a:pt x="2703" y="3495"/>
                    </a:lnTo>
                    <a:lnTo>
                      <a:pt x="2703" y="3495"/>
                    </a:lnTo>
                    <a:lnTo>
                      <a:pt x="2703" y="3495"/>
                    </a:lnTo>
                    <a:lnTo>
                      <a:pt x="2703" y="3495"/>
                    </a:lnTo>
                    <a:lnTo>
                      <a:pt x="2678" y="3495"/>
                    </a:lnTo>
                    <a:lnTo>
                      <a:pt x="2678" y="3495"/>
                    </a:lnTo>
                    <a:lnTo>
                      <a:pt x="2678" y="3495"/>
                    </a:lnTo>
                    <a:lnTo>
                      <a:pt x="2678" y="3495"/>
                    </a:lnTo>
                    <a:lnTo>
                      <a:pt x="2678" y="3495"/>
                    </a:lnTo>
                    <a:lnTo>
                      <a:pt x="2678" y="3495"/>
                    </a:lnTo>
                    <a:lnTo>
                      <a:pt x="2678" y="3495"/>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53" y="3495"/>
                    </a:lnTo>
                    <a:lnTo>
                      <a:pt x="2678" y="3495"/>
                    </a:lnTo>
                    <a:lnTo>
                      <a:pt x="2678" y="3495"/>
                    </a:lnTo>
                    <a:lnTo>
                      <a:pt x="2678" y="3495"/>
                    </a:lnTo>
                    <a:lnTo>
                      <a:pt x="2678" y="3495"/>
                    </a:lnTo>
                    <a:lnTo>
                      <a:pt x="2678" y="3495"/>
                    </a:lnTo>
                    <a:lnTo>
                      <a:pt x="2678" y="3495"/>
                    </a:lnTo>
                    <a:lnTo>
                      <a:pt x="2678" y="3495"/>
                    </a:lnTo>
                    <a:lnTo>
                      <a:pt x="2678" y="3495"/>
                    </a:lnTo>
                    <a:lnTo>
                      <a:pt x="2678" y="3495"/>
                    </a:lnTo>
                    <a:lnTo>
                      <a:pt x="2678" y="3521"/>
                    </a:lnTo>
                    <a:close/>
                    <a:moveTo>
                      <a:pt x="2703" y="3521"/>
                    </a:moveTo>
                    <a:lnTo>
                      <a:pt x="2703" y="3521"/>
                    </a:lnTo>
                    <a:lnTo>
                      <a:pt x="2703" y="3521"/>
                    </a:lnTo>
                    <a:lnTo>
                      <a:pt x="2678" y="3521"/>
                    </a:lnTo>
                    <a:lnTo>
                      <a:pt x="2678" y="3521"/>
                    </a:lnTo>
                    <a:lnTo>
                      <a:pt x="2703" y="3521"/>
                    </a:lnTo>
                    <a:lnTo>
                      <a:pt x="2703" y="3521"/>
                    </a:lnTo>
                    <a:lnTo>
                      <a:pt x="2703" y="3521"/>
                    </a:lnTo>
                    <a:lnTo>
                      <a:pt x="2703" y="3521"/>
                    </a:lnTo>
                    <a:lnTo>
                      <a:pt x="2703" y="3521"/>
                    </a:lnTo>
                    <a:lnTo>
                      <a:pt x="2703" y="3545"/>
                    </a:lnTo>
                    <a:lnTo>
                      <a:pt x="2703" y="3521"/>
                    </a:lnTo>
                    <a:close/>
                    <a:moveTo>
                      <a:pt x="2603" y="3521"/>
                    </a:moveTo>
                    <a:lnTo>
                      <a:pt x="2603" y="3521"/>
                    </a:lnTo>
                    <a:lnTo>
                      <a:pt x="2603" y="3521"/>
                    </a:lnTo>
                    <a:lnTo>
                      <a:pt x="2603" y="3521"/>
                    </a:lnTo>
                    <a:lnTo>
                      <a:pt x="2603" y="3521"/>
                    </a:lnTo>
                    <a:lnTo>
                      <a:pt x="2603" y="3521"/>
                    </a:lnTo>
                    <a:lnTo>
                      <a:pt x="2603" y="3521"/>
                    </a:lnTo>
                    <a:lnTo>
                      <a:pt x="2603" y="3521"/>
                    </a:lnTo>
                    <a:lnTo>
                      <a:pt x="2603" y="3521"/>
                    </a:lnTo>
                    <a:lnTo>
                      <a:pt x="2603" y="3545"/>
                    </a:lnTo>
                    <a:lnTo>
                      <a:pt x="2603" y="3521"/>
                    </a:lnTo>
                    <a:close/>
                    <a:moveTo>
                      <a:pt x="2530" y="1487"/>
                    </a:moveTo>
                    <a:lnTo>
                      <a:pt x="2554" y="1512"/>
                    </a:lnTo>
                    <a:lnTo>
                      <a:pt x="2554" y="1512"/>
                    </a:lnTo>
                    <a:lnTo>
                      <a:pt x="2579" y="1537"/>
                    </a:lnTo>
                    <a:lnTo>
                      <a:pt x="2554" y="1512"/>
                    </a:lnTo>
                    <a:lnTo>
                      <a:pt x="2554" y="1512"/>
                    </a:lnTo>
                    <a:lnTo>
                      <a:pt x="2530" y="1487"/>
                    </a:lnTo>
                    <a:close/>
                    <a:moveTo>
                      <a:pt x="2603" y="1562"/>
                    </a:moveTo>
                    <a:lnTo>
                      <a:pt x="2603" y="1562"/>
                    </a:lnTo>
                    <a:lnTo>
                      <a:pt x="2603" y="1562"/>
                    </a:lnTo>
                    <a:lnTo>
                      <a:pt x="2603" y="1586"/>
                    </a:lnTo>
                    <a:lnTo>
                      <a:pt x="2603" y="1562"/>
                    </a:lnTo>
                    <a:close/>
                    <a:moveTo>
                      <a:pt x="2430" y="1463"/>
                    </a:moveTo>
                    <a:lnTo>
                      <a:pt x="2455" y="1463"/>
                    </a:lnTo>
                    <a:lnTo>
                      <a:pt x="2455" y="1463"/>
                    </a:lnTo>
                    <a:lnTo>
                      <a:pt x="2455" y="1463"/>
                    </a:lnTo>
                    <a:lnTo>
                      <a:pt x="2455" y="1463"/>
                    </a:lnTo>
                    <a:lnTo>
                      <a:pt x="2455" y="1487"/>
                    </a:lnTo>
                    <a:lnTo>
                      <a:pt x="2455" y="1487"/>
                    </a:lnTo>
                    <a:lnTo>
                      <a:pt x="2455" y="1487"/>
                    </a:lnTo>
                    <a:lnTo>
                      <a:pt x="2455" y="1487"/>
                    </a:lnTo>
                    <a:lnTo>
                      <a:pt x="2455" y="1487"/>
                    </a:lnTo>
                    <a:lnTo>
                      <a:pt x="2455" y="1487"/>
                    </a:lnTo>
                    <a:lnTo>
                      <a:pt x="2455" y="1487"/>
                    </a:lnTo>
                    <a:lnTo>
                      <a:pt x="2480" y="1487"/>
                    </a:lnTo>
                    <a:lnTo>
                      <a:pt x="2480" y="1487"/>
                    </a:lnTo>
                    <a:lnTo>
                      <a:pt x="2480" y="1487"/>
                    </a:lnTo>
                    <a:lnTo>
                      <a:pt x="2480" y="1487"/>
                    </a:lnTo>
                    <a:lnTo>
                      <a:pt x="2480" y="1487"/>
                    </a:lnTo>
                    <a:lnTo>
                      <a:pt x="2480" y="1487"/>
                    </a:lnTo>
                    <a:lnTo>
                      <a:pt x="2480" y="1487"/>
                    </a:lnTo>
                    <a:lnTo>
                      <a:pt x="2480" y="1487"/>
                    </a:lnTo>
                    <a:lnTo>
                      <a:pt x="2480" y="1487"/>
                    </a:lnTo>
                    <a:lnTo>
                      <a:pt x="2504" y="1487"/>
                    </a:lnTo>
                    <a:lnTo>
                      <a:pt x="2504" y="1463"/>
                    </a:lnTo>
                    <a:lnTo>
                      <a:pt x="2504" y="1463"/>
                    </a:lnTo>
                    <a:lnTo>
                      <a:pt x="2504" y="1463"/>
                    </a:lnTo>
                    <a:lnTo>
                      <a:pt x="2504" y="1463"/>
                    </a:lnTo>
                    <a:lnTo>
                      <a:pt x="2504" y="1463"/>
                    </a:lnTo>
                    <a:lnTo>
                      <a:pt x="2504" y="1463"/>
                    </a:lnTo>
                    <a:lnTo>
                      <a:pt x="2504" y="1463"/>
                    </a:lnTo>
                    <a:lnTo>
                      <a:pt x="2530" y="1463"/>
                    </a:lnTo>
                    <a:lnTo>
                      <a:pt x="2530" y="1463"/>
                    </a:lnTo>
                    <a:lnTo>
                      <a:pt x="2530" y="1463"/>
                    </a:lnTo>
                    <a:lnTo>
                      <a:pt x="2530" y="1487"/>
                    </a:lnTo>
                    <a:lnTo>
                      <a:pt x="2530" y="1487"/>
                    </a:lnTo>
                    <a:lnTo>
                      <a:pt x="2530" y="1487"/>
                    </a:lnTo>
                    <a:lnTo>
                      <a:pt x="2530" y="1487"/>
                    </a:lnTo>
                    <a:lnTo>
                      <a:pt x="2554" y="1487"/>
                    </a:lnTo>
                    <a:lnTo>
                      <a:pt x="2554" y="1487"/>
                    </a:lnTo>
                    <a:lnTo>
                      <a:pt x="2554" y="1487"/>
                    </a:lnTo>
                    <a:lnTo>
                      <a:pt x="2554" y="1487"/>
                    </a:lnTo>
                    <a:lnTo>
                      <a:pt x="2554" y="1487"/>
                    </a:lnTo>
                    <a:lnTo>
                      <a:pt x="2554" y="1487"/>
                    </a:lnTo>
                    <a:lnTo>
                      <a:pt x="2554" y="1512"/>
                    </a:lnTo>
                    <a:lnTo>
                      <a:pt x="2554" y="1512"/>
                    </a:lnTo>
                    <a:lnTo>
                      <a:pt x="2579" y="1512"/>
                    </a:lnTo>
                    <a:lnTo>
                      <a:pt x="2579" y="1512"/>
                    </a:lnTo>
                    <a:lnTo>
                      <a:pt x="2579" y="1512"/>
                    </a:lnTo>
                    <a:lnTo>
                      <a:pt x="2579" y="1512"/>
                    </a:lnTo>
                    <a:lnTo>
                      <a:pt x="2579" y="1512"/>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603" y="1562"/>
                    </a:lnTo>
                    <a:lnTo>
                      <a:pt x="2603" y="1562"/>
                    </a:lnTo>
                    <a:lnTo>
                      <a:pt x="2603" y="1562"/>
                    </a:lnTo>
                    <a:lnTo>
                      <a:pt x="2603" y="1562"/>
                    </a:lnTo>
                    <a:lnTo>
                      <a:pt x="2603" y="1562"/>
                    </a:lnTo>
                    <a:lnTo>
                      <a:pt x="2603" y="1562"/>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611"/>
                    </a:lnTo>
                    <a:lnTo>
                      <a:pt x="2603" y="1611"/>
                    </a:lnTo>
                    <a:lnTo>
                      <a:pt x="2603" y="1611"/>
                    </a:lnTo>
                    <a:lnTo>
                      <a:pt x="2629" y="1611"/>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53" y="1586"/>
                    </a:lnTo>
                    <a:lnTo>
                      <a:pt x="2653" y="1562"/>
                    </a:lnTo>
                    <a:lnTo>
                      <a:pt x="2653" y="1562"/>
                    </a:lnTo>
                    <a:lnTo>
                      <a:pt x="2653" y="1562"/>
                    </a:lnTo>
                    <a:lnTo>
                      <a:pt x="2653" y="1562"/>
                    </a:lnTo>
                    <a:lnTo>
                      <a:pt x="2653" y="1562"/>
                    </a:lnTo>
                    <a:lnTo>
                      <a:pt x="2653" y="1562"/>
                    </a:lnTo>
                    <a:lnTo>
                      <a:pt x="2678" y="1562"/>
                    </a:lnTo>
                    <a:lnTo>
                      <a:pt x="2678" y="1562"/>
                    </a:lnTo>
                    <a:lnTo>
                      <a:pt x="2678" y="1562"/>
                    </a:lnTo>
                    <a:lnTo>
                      <a:pt x="2653" y="1562"/>
                    </a:lnTo>
                    <a:lnTo>
                      <a:pt x="2653" y="1562"/>
                    </a:lnTo>
                    <a:lnTo>
                      <a:pt x="2653" y="1562"/>
                    </a:lnTo>
                    <a:lnTo>
                      <a:pt x="2653" y="1562"/>
                    </a:lnTo>
                    <a:lnTo>
                      <a:pt x="2678" y="1562"/>
                    </a:lnTo>
                    <a:lnTo>
                      <a:pt x="2678" y="1562"/>
                    </a:lnTo>
                    <a:lnTo>
                      <a:pt x="2678" y="1562"/>
                    </a:lnTo>
                    <a:lnTo>
                      <a:pt x="2678" y="1562"/>
                    </a:lnTo>
                    <a:lnTo>
                      <a:pt x="2703" y="1586"/>
                    </a:lnTo>
                    <a:lnTo>
                      <a:pt x="2703" y="1586"/>
                    </a:lnTo>
                    <a:lnTo>
                      <a:pt x="2703" y="1562"/>
                    </a:lnTo>
                    <a:lnTo>
                      <a:pt x="2703" y="1562"/>
                    </a:lnTo>
                    <a:lnTo>
                      <a:pt x="2728" y="1562"/>
                    </a:lnTo>
                    <a:lnTo>
                      <a:pt x="2703" y="1562"/>
                    </a:lnTo>
                    <a:lnTo>
                      <a:pt x="2728" y="1562"/>
                    </a:lnTo>
                    <a:lnTo>
                      <a:pt x="2728" y="1562"/>
                    </a:lnTo>
                    <a:lnTo>
                      <a:pt x="2728" y="1562"/>
                    </a:lnTo>
                    <a:lnTo>
                      <a:pt x="2728" y="1537"/>
                    </a:lnTo>
                    <a:lnTo>
                      <a:pt x="2703" y="1537"/>
                    </a:lnTo>
                    <a:lnTo>
                      <a:pt x="2703" y="1537"/>
                    </a:lnTo>
                    <a:lnTo>
                      <a:pt x="2703"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53" y="1537"/>
                    </a:lnTo>
                    <a:lnTo>
                      <a:pt x="2653" y="1512"/>
                    </a:lnTo>
                    <a:lnTo>
                      <a:pt x="2653" y="1512"/>
                    </a:lnTo>
                    <a:lnTo>
                      <a:pt x="2653" y="1537"/>
                    </a:lnTo>
                    <a:lnTo>
                      <a:pt x="2653" y="1537"/>
                    </a:lnTo>
                    <a:lnTo>
                      <a:pt x="2653" y="1537"/>
                    </a:lnTo>
                    <a:lnTo>
                      <a:pt x="2653" y="1512"/>
                    </a:lnTo>
                    <a:lnTo>
                      <a:pt x="2653" y="1512"/>
                    </a:lnTo>
                    <a:lnTo>
                      <a:pt x="2653" y="1512"/>
                    </a:lnTo>
                    <a:lnTo>
                      <a:pt x="2653" y="1512"/>
                    </a:lnTo>
                    <a:lnTo>
                      <a:pt x="2653" y="1512"/>
                    </a:lnTo>
                    <a:lnTo>
                      <a:pt x="2629" y="1512"/>
                    </a:lnTo>
                    <a:lnTo>
                      <a:pt x="2629" y="1512"/>
                    </a:lnTo>
                    <a:lnTo>
                      <a:pt x="2629" y="1487"/>
                    </a:lnTo>
                    <a:lnTo>
                      <a:pt x="2629" y="1487"/>
                    </a:lnTo>
                    <a:lnTo>
                      <a:pt x="2629" y="1487"/>
                    </a:lnTo>
                    <a:lnTo>
                      <a:pt x="2629" y="1487"/>
                    </a:lnTo>
                    <a:lnTo>
                      <a:pt x="2629" y="1487"/>
                    </a:lnTo>
                    <a:lnTo>
                      <a:pt x="2629" y="1487"/>
                    </a:lnTo>
                    <a:lnTo>
                      <a:pt x="2603" y="1487"/>
                    </a:lnTo>
                    <a:lnTo>
                      <a:pt x="2603" y="1487"/>
                    </a:lnTo>
                    <a:lnTo>
                      <a:pt x="2603" y="1487"/>
                    </a:lnTo>
                    <a:lnTo>
                      <a:pt x="2603" y="1487"/>
                    </a:lnTo>
                    <a:lnTo>
                      <a:pt x="2603" y="1487"/>
                    </a:lnTo>
                    <a:lnTo>
                      <a:pt x="2603" y="1487"/>
                    </a:lnTo>
                    <a:lnTo>
                      <a:pt x="2603" y="1487"/>
                    </a:lnTo>
                    <a:lnTo>
                      <a:pt x="2603" y="1463"/>
                    </a:lnTo>
                    <a:lnTo>
                      <a:pt x="2603" y="1463"/>
                    </a:lnTo>
                    <a:lnTo>
                      <a:pt x="2603" y="1463"/>
                    </a:lnTo>
                    <a:lnTo>
                      <a:pt x="2603" y="1463"/>
                    </a:lnTo>
                    <a:lnTo>
                      <a:pt x="2603" y="1463"/>
                    </a:lnTo>
                    <a:lnTo>
                      <a:pt x="2603" y="1463"/>
                    </a:lnTo>
                    <a:lnTo>
                      <a:pt x="2603" y="1463"/>
                    </a:lnTo>
                    <a:lnTo>
                      <a:pt x="2603" y="1463"/>
                    </a:lnTo>
                    <a:lnTo>
                      <a:pt x="2603" y="1463"/>
                    </a:lnTo>
                    <a:lnTo>
                      <a:pt x="2603" y="1463"/>
                    </a:lnTo>
                    <a:lnTo>
                      <a:pt x="2603" y="1463"/>
                    </a:lnTo>
                    <a:lnTo>
                      <a:pt x="2603" y="1438"/>
                    </a:lnTo>
                    <a:lnTo>
                      <a:pt x="2603" y="1438"/>
                    </a:lnTo>
                    <a:lnTo>
                      <a:pt x="2603" y="1438"/>
                    </a:lnTo>
                    <a:lnTo>
                      <a:pt x="2603" y="1438"/>
                    </a:lnTo>
                    <a:lnTo>
                      <a:pt x="2603" y="1438"/>
                    </a:lnTo>
                    <a:lnTo>
                      <a:pt x="2603" y="1438"/>
                    </a:lnTo>
                    <a:lnTo>
                      <a:pt x="2579" y="1438"/>
                    </a:lnTo>
                    <a:lnTo>
                      <a:pt x="2579" y="1438"/>
                    </a:lnTo>
                    <a:lnTo>
                      <a:pt x="2579" y="1438"/>
                    </a:lnTo>
                    <a:lnTo>
                      <a:pt x="2579" y="1438"/>
                    </a:lnTo>
                    <a:lnTo>
                      <a:pt x="2579" y="1438"/>
                    </a:lnTo>
                    <a:lnTo>
                      <a:pt x="2579" y="1438"/>
                    </a:lnTo>
                    <a:lnTo>
                      <a:pt x="2579" y="1438"/>
                    </a:lnTo>
                    <a:lnTo>
                      <a:pt x="2554" y="1438"/>
                    </a:lnTo>
                    <a:lnTo>
                      <a:pt x="2554" y="1438"/>
                    </a:lnTo>
                    <a:lnTo>
                      <a:pt x="2554" y="1438"/>
                    </a:lnTo>
                    <a:lnTo>
                      <a:pt x="2554" y="1438"/>
                    </a:lnTo>
                    <a:lnTo>
                      <a:pt x="2554" y="1438"/>
                    </a:lnTo>
                    <a:lnTo>
                      <a:pt x="2554" y="1438"/>
                    </a:lnTo>
                    <a:lnTo>
                      <a:pt x="2530" y="1438"/>
                    </a:lnTo>
                    <a:lnTo>
                      <a:pt x="2530" y="1438"/>
                    </a:lnTo>
                    <a:lnTo>
                      <a:pt x="2530" y="1438"/>
                    </a:lnTo>
                    <a:lnTo>
                      <a:pt x="2530" y="1438"/>
                    </a:lnTo>
                    <a:lnTo>
                      <a:pt x="2530" y="1438"/>
                    </a:lnTo>
                    <a:lnTo>
                      <a:pt x="2530" y="1438"/>
                    </a:lnTo>
                    <a:lnTo>
                      <a:pt x="2530" y="1438"/>
                    </a:lnTo>
                    <a:lnTo>
                      <a:pt x="2504" y="1438"/>
                    </a:lnTo>
                    <a:lnTo>
                      <a:pt x="2504" y="1438"/>
                    </a:lnTo>
                    <a:lnTo>
                      <a:pt x="2504" y="1438"/>
                    </a:lnTo>
                    <a:lnTo>
                      <a:pt x="2504" y="1438"/>
                    </a:lnTo>
                    <a:lnTo>
                      <a:pt x="2504" y="1438"/>
                    </a:lnTo>
                    <a:lnTo>
                      <a:pt x="2504" y="1438"/>
                    </a:lnTo>
                    <a:lnTo>
                      <a:pt x="2504" y="1438"/>
                    </a:lnTo>
                    <a:lnTo>
                      <a:pt x="2504" y="1438"/>
                    </a:lnTo>
                    <a:lnTo>
                      <a:pt x="2504" y="1438"/>
                    </a:lnTo>
                    <a:lnTo>
                      <a:pt x="2504" y="1413"/>
                    </a:lnTo>
                    <a:lnTo>
                      <a:pt x="2504" y="1413"/>
                    </a:lnTo>
                    <a:lnTo>
                      <a:pt x="2504" y="1413"/>
                    </a:lnTo>
                    <a:lnTo>
                      <a:pt x="2504" y="1438"/>
                    </a:lnTo>
                    <a:lnTo>
                      <a:pt x="2504" y="1438"/>
                    </a:lnTo>
                    <a:lnTo>
                      <a:pt x="2504" y="1438"/>
                    </a:lnTo>
                    <a:lnTo>
                      <a:pt x="2480" y="1438"/>
                    </a:lnTo>
                    <a:lnTo>
                      <a:pt x="2480" y="1438"/>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55" y="1388"/>
                    </a:lnTo>
                    <a:lnTo>
                      <a:pt x="2455" y="1388"/>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38"/>
                    </a:lnTo>
                    <a:lnTo>
                      <a:pt x="2455" y="1438"/>
                    </a:lnTo>
                    <a:lnTo>
                      <a:pt x="2455" y="1438"/>
                    </a:lnTo>
                    <a:lnTo>
                      <a:pt x="2455" y="1438"/>
                    </a:lnTo>
                    <a:lnTo>
                      <a:pt x="2455" y="1438"/>
                    </a:lnTo>
                    <a:lnTo>
                      <a:pt x="2455" y="1438"/>
                    </a:lnTo>
                    <a:lnTo>
                      <a:pt x="2455" y="1438"/>
                    </a:lnTo>
                    <a:lnTo>
                      <a:pt x="2455" y="1438"/>
                    </a:lnTo>
                    <a:lnTo>
                      <a:pt x="2455" y="1438"/>
                    </a:lnTo>
                    <a:lnTo>
                      <a:pt x="2455" y="1438"/>
                    </a:lnTo>
                    <a:lnTo>
                      <a:pt x="2455" y="1438"/>
                    </a:lnTo>
                    <a:lnTo>
                      <a:pt x="2430" y="1438"/>
                    </a:lnTo>
                    <a:lnTo>
                      <a:pt x="2430" y="1463"/>
                    </a:lnTo>
                    <a:close/>
                    <a:moveTo>
                      <a:pt x="2530" y="1463"/>
                    </a:moveTo>
                    <a:lnTo>
                      <a:pt x="2530" y="1487"/>
                    </a:lnTo>
                    <a:lnTo>
                      <a:pt x="2504" y="1463"/>
                    </a:lnTo>
                    <a:lnTo>
                      <a:pt x="2504" y="1463"/>
                    </a:lnTo>
                    <a:lnTo>
                      <a:pt x="2504" y="1463"/>
                    </a:lnTo>
                    <a:lnTo>
                      <a:pt x="2530" y="1463"/>
                    </a:lnTo>
                    <a:close/>
                    <a:moveTo>
                      <a:pt x="2530" y="1438"/>
                    </a:moveTo>
                    <a:lnTo>
                      <a:pt x="2530" y="1438"/>
                    </a:lnTo>
                    <a:close/>
                    <a:moveTo>
                      <a:pt x="2504" y="1438"/>
                    </a:moveTo>
                    <a:lnTo>
                      <a:pt x="2504" y="1438"/>
                    </a:lnTo>
                    <a:lnTo>
                      <a:pt x="2530" y="1438"/>
                    </a:lnTo>
                    <a:lnTo>
                      <a:pt x="2504" y="1438"/>
                    </a:lnTo>
                    <a:close/>
                    <a:moveTo>
                      <a:pt x="2653" y="1512"/>
                    </a:moveTo>
                    <a:lnTo>
                      <a:pt x="2653" y="1512"/>
                    </a:lnTo>
                    <a:close/>
                    <a:moveTo>
                      <a:pt x="2579" y="3570"/>
                    </a:moveTo>
                    <a:lnTo>
                      <a:pt x="2579" y="3570"/>
                    </a:lnTo>
                    <a:lnTo>
                      <a:pt x="2579" y="3570"/>
                    </a:lnTo>
                    <a:lnTo>
                      <a:pt x="2579" y="3570"/>
                    </a:lnTo>
                    <a:lnTo>
                      <a:pt x="2579" y="3570"/>
                    </a:lnTo>
                    <a:lnTo>
                      <a:pt x="2579" y="3570"/>
                    </a:lnTo>
                    <a:lnTo>
                      <a:pt x="2579"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30" y="3570"/>
                    </a:lnTo>
                    <a:lnTo>
                      <a:pt x="2530" y="3570"/>
                    </a:lnTo>
                    <a:lnTo>
                      <a:pt x="2530" y="3570"/>
                    </a:lnTo>
                    <a:lnTo>
                      <a:pt x="2530" y="3570"/>
                    </a:lnTo>
                    <a:lnTo>
                      <a:pt x="2530" y="3570"/>
                    </a:lnTo>
                    <a:lnTo>
                      <a:pt x="2530" y="3570"/>
                    </a:lnTo>
                    <a:lnTo>
                      <a:pt x="2554" y="3570"/>
                    </a:lnTo>
                    <a:lnTo>
                      <a:pt x="2554" y="3570"/>
                    </a:lnTo>
                    <a:lnTo>
                      <a:pt x="2554" y="3570"/>
                    </a:lnTo>
                    <a:lnTo>
                      <a:pt x="2554" y="3570"/>
                    </a:lnTo>
                    <a:lnTo>
                      <a:pt x="2554" y="3570"/>
                    </a:lnTo>
                    <a:lnTo>
                      <a:pt x="2554" y="3570"/>
                    </a:lnTo>
                    <a:lnTo>
                      <a:pt x="2554" y="3545"/>
                    </a:lnTo>
                    <a:lnTo>
                      <a:pt x="2554" y="3570"/>
                    </a:lnTo>
                    <a:lnTo>
                      <a:pt x="2554" y="3545"/>
                    </a:lnTo>
                    <a:lnTo>
                      <a:pt x="2554" y="3545"/>
                    </a:lnTo>
                    <a:lnTo>
                      <a:pt x="2554" y="3545"/>
                    </a:lnTo>
                    <a:lnTo>
                      <a:pt x="2554" y="3545"/>
                    </a:lnTo>
                    <a:lnTo>
                      <a:pt x="2554" y="3545"/>
                    </a:lnTo>
                    <a:lnTo>
                      <a:pt x="2554"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54" y="3521"/>
                    </a:lnTo>
                    <a:lnTo>
                      <a:pt x="2554" y="3521"/>
                    </a:lnTo>
                    <a:lnTo>
                      <a:pt x="2554" y="3521"/>
                    </a:lnTo>
                    <a:lnTo>
                      <a:pt x="2554" y="3521"/>
                    </a:lnTo>
                    <a:lnTo>
                      <a:pt x="2554" y="3521"/>
                    </a:lnTo>
                    <a:lnTo>
                      <a:pt x="2554" y="3521"/>
                    </a:lnTo>
                    <a:lnTo>
                      <a:pt x="2554" y="3545"/>
                    </a:lnTo>
                    <a:lnTo>
                      <a:pt x="2554" y="3545"/>
                    </a:lnTo>
                    <a:lnTo>
                      <a:pt x="2554" y="3545"/>
                    </a:lnTo>
                    <a:lnTo>
                      <a:pt x="2554" y="3545"/>
                    </a:lnTo>
                    <a:lnTo>
                      <a:pt x="2530" y="3545"/>
                    </a:lnTo>
                    <a:lnTo>
                      <a:pt x="2530" y="3545"/>
                    </a:lnTo>
                    <a:lnTo>
                      <a:pt x="2530" y="3545"/>
                    </a:lnTo>
                    <a:lnTo>
                      <a:pt x="2554" y="3545"/>
                    </a:lnTo>
                    <a:lnTo>
                      <a:pt x="2530" y="3545"/>
                    </a:lnTo>
                    <a:lnTo>
                      <a:pt x="2530" y="3545"/>
                    </a:lnTo>
                    <a:lnTo>
                      <a:pt x="2530" y="3545"/>
                    </a:lnTo>
                    <a:lnTo>
                      <a:pt x="2530" y="3545"/>
                    </a:lnTo>
                    <a:lnTo>
                      <a:pt x="2530" y="3545"/>
                    </a:lnTo>
                    <a:lnTo>
                      <a:pt x="2530" y="3521"/>
                    </a:lnTo>
                    <a:lnTo>
                      <a:pt x="2530" y="3521"/>
                    </a:lnTo>
                    <a:lnTo>
                      <a:pt x="2530" y="3521"/>
                    </a:lnTo>
                    <a:lnTo>
                      <a:pt x="2530" y="3521"/>
                    </a:lnTo>
                    <a:lnTo>
                      <a:pt x="2530" y="3521"/>
                    </a:lnTo>
                    <a:lnTo>
                      <a:pt x="2530" y="3521"/>
                    </a:lnTo>
                    <a:lnTo>
                      <a:pt x="2530" y="3521"/>
                    </a:lnTo>
                    <a:lnTo>
                      <a:pt x="2530" y="3521"/>
                    </a:lnTo>
                    <a:lnTo>
                      <a:pt x="2530" y="3521"/>
                    </a:lnTo>
                    <a:lnTo>
                      <a:pt x="2530" y="3521"/>
                    </a:lnTo>
                    <a:lnTo>
                      <a:pt x="2554" y="3521"/>
                    </a:lnTo>
                    <a:lnTo>
                      <a:pt x="2554" y="3521"/>
                    </a:lnTo>
                    <a:lnTo>
                      <a:pt x="2530" y="3521"/>
                    </a:lnTo>
                    <a:lnTo>
                      <a:pt x="2530" y="3521"/>
                    </a:lnTo>
                    <a:lnTo>
                      <a:pt x="2530" y="3521"/>
                    </a:lnTo>
                    <a:lnTo>
                      <a:pt x="2530" y="3521"/>
                    </a:lnTo>
                    <a:lnTo>
                      <a:pt x="2530" y="3521"/>
                    </a:lnTo>
                    <a:lnTo>
                      <a:pt x="2530" y="3521"/>
                    </a:lnTo>
                    <a:lnTo>
                      <a:pt x="2530" y="3521"/>
                    </a:lnTo>
                    <a:lnTo>
                      <a:pt x="2530" y="3521"/>
                    </a:lnTo>
                    <a:lnTo>
                      <a:pt x="2530" y="3521"/>
                    </a:lnTo>
                    <a:lnTo>
                      <a:pt x="2530" y="3521"/>
                    </a:lnTo>
                    <a:lnTo>
                      <a:pt x="2530" y="3495"/>
                    </a:lnTo>
                    <a:lnTo>
                      <a:pt x="2530" y="3521"/>
                    </a:lnTo>
                    <a:lnTo>
                      <a:pt x="2504" y="3521"/>
                    </a:lnTo>
                    <a:lnTo>
                      <a:pt x="2504" y="3521"/>
                    </a:lnTo>
                    <a:lnTo>
                      <a:pt x="2504" y="3521"/>
                    </a:lnTo>
                    <a:lnTo>
                      <a:pt x="2504" y="3521"/>
                    </a:lnTo>
                    <a:lnTo>
                      <a:pt x="2504" y="3521"/>
                    </a:lnTo>
                    <a:lnTo>
                      <a:pt x="2504" y="3521"/>
                    </a:lnTo>
                    <a:lnTo>
                      <a:pt x="2504" y="3521"/>
                    </a:lnTo>
                    <a:lnTo>
                      <a:pt x="2504"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504" y="3545"/>
                    </a:lnTo>
                    <a:lnTo>
                      <a:pt x="2504" y="3545"/>
                    </a:lnTo>
                    <a:lnTo>
                      <a:pt x="2504" y="3545"/>
                    </a:lnTo>
                    <a:lnTo>
                      <a:pt x="2504" y="3570"/>
                    </a:lnTo>
                    <a:lnTo>
                      <a:pt x="2530" y="3570"/>
                    </a:lnTo>
                    <a:lnTo>
                      <a:pt x="2530" y="3570"/>
                    </a:lnTo>
                    <a:lnTo>
                      <a:pt x="2530" y="3570"/>
                    </a:lnTo>
                    <a:lnTo>
                      <a:pt x="2504" y="3570"/>
                    </a:lnTo>
                    <a:lnTo>
                      <a:pt x="2504" y="3570"/>
                    </a:lnTo>
                    <a:lnTo>
                      <a:pt x="2504" y="3570"/>
                    </a:lnTo>
                    <a:lnTo>
                      <a:pt x="2504" y="3570"/>
                    </a:lnTo>
                    <a:lnTo>
                      <a:pt x="2504" y="3570"/>
                    </a:lnTo>
                    <a:lnTo>
                      <a:pt x="2504" y="3570"/>
                    </a:lnTo>
                    <a:lnTo>
                      <a:pt x="2504" y="3570"/>
                    </a:lnTo>
                    <a:lnTo>
                      <a:pt x="2504" y="3570"/>
                    </a:lnTo>
                    <a:lnTo>
                      <a:pt x="2504" y="3570"/>
                    </a:lnTo>
                    <a:lnTo>
                      <a:pt x="2504" y="3570"/>
                    </a:lnTo>
                    <a:lnTo>
                      <a:pt x="2504" y="3595"/>
                    </a:lnTo>
                    <a:lnTo>
                      <a:pt x="2504" y="3570"/>
                    </a:lnTo>
                    <a:lnTo>
                      <a:pt x="2504" y="3570"/>
                    </a:lnTo>
                    <a:lnTo>
                      <a:pt x="2504" y="3570"/>
                    </a:lnTo>
                    <a:lnTo>
                      <a:pt x="2504" y="3570"/>
                    </a:lnTo>
                    <a:lnTo>
                      <a:pt x="2504" y="3595"/>
                    </a:lnTo>
                    <a:lnTo>
                      <a:pt x="2504" y="3570"/>
                    </a:lnTo>
                    <a:lnTo>
                      <a:pt x="2504" y="3570"/>
                    </a:lnTo>
                    <a:lnTo>
                      <a:pt x="2504" y="3570"/>
                    </a:lnTo>
                    <a:lnTo>
                      <a:pt x="2504" y="3570"/>
                    </a:lnTo>
                    <a:lnTo>
                      <a:pt x="2504"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95"/>
                    </a:lnTo>
                    <a:lnTo>
                      <a:pt x="2480" y="3595"/>
                    </a:lnTo>
                    <a:lnTo>
                      <a:pt x="2480" y="3595"/>
                    </a:lnTo>
                    <a:lnTo>
                      <a:pt x="2480" y="3595"/>
                    </a:lnTo>
                    <a:lnTo>
                      <a:pt x="2480" y="3595"/>
                    </a:lnTo>
                    <a:lnTo>
                      <a:pt x="2480" y="3595"/>
                    </a:lnTo>
                    <a:lnTo>
                      <a:pt x="2480" y="3570"/>
                    </a:lnTo>
                    <a:lnTo>
                      <a:pt x="2480" y="3570"/>
                    </a:lnTo>
                    <a:lnTo>
                      <a:pt x="2480" y="3570"/>
                    </a:lnTo>
                    <a:lnTo>
                      <a:pt x="2455" y="3570"/>
                    </a:lnTo>
                    <a:lnTo>
                      <a:pt x="2455" y="3570"/>
                    </a:lnTo>
                    <a:lnTo>
                      <a:pt x="2455" y="3570"/>
                    </a:lnTo>
                    <a:lnTo>
                      <a:pt x="2455" y="3595"/>
                    </a:lnTo>
                    <a:lnTo>
                      <a:pt x="2455" y="3595"/>
                    </a:lnTo>
                    <a:lnTo>
                      <a:pt x="2455" y="3595"/>
                    </a:lnTo>
                    <a:lnTo>
                      <a:pt x="2455" y="3595"/>
                    </a:lnTo>
                    <a:lnTo>
                      <a:pt x="2455" y="3595"/>
                    </a:lnTo>
                    <a:lnTo>
                      <a:pt x="2455" y="3595"/>
                    </a:lnTo>
                    <a:lnTo>
                      <a:pt x="2455" y="3595"/>
                    </a:lnTo>
                    <a:lnTo>
                      <a:pt x="2455" y="3595"/>
                    </a:lnTo>
                    <a:lnTo>
                      <a:pt x="2480" y="3595"/>
                    </a:lnTo>
                    <a:lnTo>
                      <a:pt x="2480" y="3595"/>
                    </a:lnTo>
                    <a:lnTo>
                      <a:pt x="2480" y="3595"/>
                    </a:lnTo>
                    <a:lnTo>
                      <a:pt x="2480" y="3595"/>
                    </a:lnTo>
                    <a:lnTo>
                      <a:pt x="2480" y="3595"/>
                    </a:lnTo>
                    <a:lnTo>
                      <a:pt x="2480"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620"/>
                    </a:lnTo>
                    <a:lnTo>
                      <a:pt x="2455" y="3620"/>
                    </a:lnTo>
                    <a:lnTo>
                      <a:pt x="2455" y="3620"/>
                    </a:lnTo>
                    <a:lnTo>
                      <a:pt x="2430" y="3595"/>
                    </a:lnTo>
                    <a:lnTo>
                      <a:pt x="2430" y="3595"/>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380" y="3620"/>
                    </a:lnTo>
                    <a:lnTo>
                      <a:pt x="2380" y="3620"/>
                    </a:lnTo>
                    <a:lnTo>
                      <a:pt x="2380" y="3620"/>
                    </a:lnTo>
                    <a:lnTo>
                      <a:pt x="2380" y="3620"/>
                    </a:lnTo>
                    <a:lnTo>
                      <a:pt x="2380" y="3620"/>
                    </a:lnTo>
                    <a:lnTo>
                      <a:pt x="2380" y="3620"/>
                    </a:lnTo>
                    <a:lnTo>
                      <a:pt x="2356" y="3620"/>
                    </a:lnTo>
                    <a:lnTo>
                      <a:pt x="2356" y="3620"/>
                    </a:lnTo>
                    <a:lnTo>
                      <a:pt x="2356" y="3620"/>
                    </a:lnTo>
                    <a:lnTo>
                      <a:pt x="2356" y="3620"/>
                    </a:lnTo>
                    <a:lnTo>
                      <a:pt x="2356" y="3620"/>
                    </a:lnTo>
                    <a:lnTo>
                      <a:pt x="2356" y="3620"/>
                    </a:lnTo>
                    <a:lnTo>
                      <a:pt x="2356" y="3620"/>
                    </a:lnTo>
                    <a:lnTo>
                      <a:pt x="2380" y="3620"/>
                    </a:lnTo>
                    <a:lnTo>
                      <a:pt x="2380" y="3620"/>
                    </a:lnTo>
                    <a:lnTo>
                      <a:pt x="2380" y="3645"/>
                    </a:lnTo>
                    <a:lnTo>
                      <a:pt x="2380" y="3645"/>
                    </a:lnTo>
                    <a:lnTo>
                      <a:pt x="2380" y="3645"/>
                    </a:lnTo>
                    <a:lnTo>
                      <a:pt x="2380" y="3645"/>
                    </a:lnTo>
                    <a:lnTo>
                      <a:pt x="2380" y="3645"/>
                    </a:lnTo>
                    <a:lnTo>
                      <a:pt x="2380" y="3645"/>
                    </a:lnTo>
                    <a:lnTo>
                      <a:pt x="2380" y="3645"/>
                    </a:lnTo>
                    <a:lnTo>
                      <a:pt x="2380" y="3645"/>
                    </a:lnTo>
                    <a:lnTo>
                      <a:pt x="2380"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20"/>
                    </a:lnTo>
                    <a:lnTo>
                      <a:pt x="2405" y="3620"/>
                    </a:lnTo>
                    <a:lnTo>
                      <a:pt x="2430" y="3620"/>
                    </a:lnTo>
                    <a:lnTo>
                      <a:pt x="2430" y="3620"/>
                    </a:lnTo>
                    <a:lnTo>
                      <a:pt x="2430" y="3645"/>
                    </a:lnTo>
                    <a:lnTo>
                      <a:pt x="2430" y="3620"/>
                    </a:lnTo>
                    <a:lnTo>
                      <a:pt x="2430" y="3620"/>
                    </a:lnTo>
                    <a:lnTo>
                      <a:pt x="2430" y="3620"/>
                    </a:lnTo>
                    <a:lnTo>
                      <a:pt x="2430" y="3620"/>
                    </a:lnTo>
                    <a:lnTo>
                      <a:pt x="2430" y="3620"/>
                    </a:lnTo>
                    <a:lnTo>
                      <a:pt x="2455" y="3620"/>
                    </a:lnTo>
                    <a:lnTo>
                      <a:pt x="2455" y="3620"/>
                    </a:lnTo>
                    <a:lnTo>
                      <a:pt x="2455" y="3620"/>
                    </a:lnTo>
                    <a:lnTo>
                      <a:pt x="2455" y="3620"/>
                    </a:lnTo>
                    <a:lnTo>
                      <a:pt x="2455"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595"/>
                    </a:lnTo>
                    <a:lnTo>
                      <a:pt x="2504" y="3595"/>
                    </a:lnTo>
                    <a:lnTo>
                      <a:pt x="2504" y="3595"/>
                    </a:lnTo>
                    <a:lnTo>
                      <a:pt x="2504" y="3595"/>
                    </a:lnTo>
                    <a:lnTo>
                      <a:pt x="2504" y="3595"/>
                    </a:lnTo>
                    <a:lnTo>
                      <a:pt x="2504" y="3620"/>
                    </a:lnTo>
                    <a:lnTo>
                      <a:pt x="2504" y="3620"/>
                    </a:lnTo>
                    <a:lnTo>
                      <a:pt x="2504" y="3620"/>
                    </a:lnTo>
                    <a:lnTo>
                      <a:pt x="2504" y="3620"/>
                    </a:lnTo>
                    <a:lnTo>
                      <a:pt x="2504" y="3620"/>
                    </a:lnTo>
                    <a:lnTo>
                      <a:pt x="2504" y="3620"/>
                    </a:lnTo>
                    <a:lnTo>
                      <a:pt x="2530" y="3620"/>
                    </a:lnTo>
                    <a:lnTo>
                      <a:pt x="2530" y="3620"/>
                    </a:lnTo>
                    <a:lnTo>
                      <a:pt x="2530" y="3620"/>
                    </a:lnTo>
                    <a:lnTo>
                      <a:pt x="2504" y="3620"/>
                    </a:lnTo>
                    <a:lnTo>
                      <a:pt x="2504" y="3620"/>
                    </a:lnTo>
                    <a:lnTo>
                      <a:pt x="2504" y="3595"/>
                    </a:lnTo>
                    <a:lnTo>
                      <a:pt x="2504" y="3595"/>
                    </a:lnTo>
                    <a:lnTo>
                      <a:pt x="2530" y="3620"/>
                    </a:lnTo>
                    <a:lnTo>
                      <a:pt x="2530" y="3620"/>
                    </a:lnTo>
                    <a:lnTo>
                      <a:pt x="2530" y="3595"/>
                    </a:lnTo>
                    <a:lnTo>
                      <a:pt x="2530" y="3595"/>
                    </a:lnTo>
                    <a:lnTo>
                      <a:pt x="2530" y="3595"/>
                    </a:lnTo>
                    <a:lnTo>
                      <a:pt x="2530" y="3595"/>
                    </a:lnTo>
                    <a:lnTo>
                      <a:pt x="2530" y="3620"/>
                    </a:lnTo>
                    <a:lnTo>
                      <a:pt x="2530" y="3595"/>
                    </a:lnTo>
                    <a:lnTo>
                      <a:pt x="2530" y="3595"/>
                    </a:lnTo>
                    <a:lnTo>
                      <a:pt x="2530" y="3595"/>
                    </a:lnTo>
                    <a:lnTo>
                      <a:pt x="2530" y="3595"/>
                    </a:lnTo>
                    <a:lnTo>
                      <a:pt x="2530" y="3595"/>
                    </a:lnTo>
                    <a:lnTo>
                      <a:pt x="2530" y="3595"/>
                    </a:lnTo>
                    <a:lnTo>
                      <a:pt x="2530" y="3595"/>
                    </a:lnTo>
                    <a:lnTo>
                      <a:pt x="2530" y="3595"/>
                    </a:lnTo>
                    <a:lnTo>
                      <a:pt x="2530" y="3595"/>
                    </a:lnTo>
                    <a:lnTo>
                      <a:pt x="2554" y="3595"/>
                    </a:lnTo>
                    <a:lnTo>
                      <a:pt x="2554" y="3595"/>
                    </a:lnTo>
                    <a:lnTo>
                      <a:pt x="2554" y="3595"/>
                    </a:lnTo>
                    <a:lnTo>
                      <a:pt x="2554" y="3595"/>
                    </a:lnTo>
                    <a:lnTo>
                      <a:pt x="2554" y="3595"/>
                    </a:lnTo>
                    <a:lnTo>
                      <a:pt x="2554" y="3595"/>
                    </a:lnTo>
                    <a:lnTo>
                      <a:pt x="2554" y="3595"/>
                    </a:lnTo>
                    <a:lnTo>
                      <a:pt x="2554" y="3595"/>
                    </a:lnTo>
                    <a:lnTo>
                      <a:pt x="2554" y="3595"/>
                    </a:lnTo>
                    <a:lnTo>
                      <a:pt x="2579" y="3595"/>
                    </a:lnTo>
                    <a:lnTo>
                      <a:pt x="2579" y="3595"/>
                    </a:lnTo>
                    <a:lnTo>
                      <a:pt x="2579" y="3570"/>
                    </a:lnTo>
                    <a:close/>
                    <a:moveTo>
                      <a:pt x="2603" y="1586"/>
                    </a:moveTo>
                    <a:lnTo>
                      <a:pt x="2603" y="1586"/>
                    </a:lnTo>
                    <a:close/>
                    <a:moveTo>
                      <a:pt x="2603" y="3545"/>
                    </a:moveTo>
                    <a:lnTo>
                      <a:pt x="2603" y="3545"/>
                    </a:lnTo>
                    <a:lnTo>
                      <a:pt x="2603" y="3545"/>
                    </a:lnTo>
                    <a:lnTo>
                      <a:pt x="2603" y="3545"/>
                    </a:lnTo>
                    <a:lnTo>
                      <a:pt x="2603" y="3545"/>
                    </a:lnTo>
                    <a:lnTo>
                      <a:pt x="2579" y="3545"/>
                    </a:lnTo>
                    <a:lnTo>
                      <a:pt x="2579" y="3545"/>
                    </a:lnTo>
                    <a:lnTo>
                      <a:pt x="2579" y="3545"/>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45"/>
                    </a:lnTo>
                    <a:close/>
                    <a:moveTo>
                      <a:pt x="3174" y="3372"/>
                    </a:moveTo>
                    <a:lnTo>
                      <a:pt x="3174" y="3372"/>
                    </a:lnTo>
                    <a:lnTo>
                      <a:pt x="3174" y="3372"/>
                    </a:lnTo>
                    <a:lnTo>
                      <a:pt x="3174" y="3372"/>
                    </a:lnTo>
                    <a:lnTo>
                      <a:pt x="3174" y="3372"/>
                    </a:lnTo>
                    <a:lnTo>
                      <a:pt x="3174" y="3372"/>
                    </a:lnTo>
                    <a:lnTo>
                      <a:pt x="3174" y="3372"/>
                    </a:lnTo>
                    <a:lnTo>
                      <a:pt x="3174" y="3372"/>
                    </a:lnTo>
                    <a:lnTo>
                      <a:pt x="3174" y="3372"/>
                    </a:lnTo>
                    <a:lnTo>
                      <a:pt x="3174" y="3396"/>
                    </a:lnTo>
                    <a:lnTo>
                      <a:pt x="3174" y="3396"/>
                    </a:lnTo>
                    <a:lnTo>
                      <a:pt x="3198" y="3396"/>
                    </a:lnTo>
                    <a:lnTo>
                      <a:pt x="3198" y="3396"/>
                    </a:lnTo>
                    <a:lnTo>
                      <a:pt x="3198" y="3372"/>
                    </a:lnTo>
                    <a:lnTo>
                      <a:pt x="3198" y="3372"/>
                    </a:lnTo>
                    <a:lnTo>
                      <a:pt x="3174" y="3372"/>
                    </a:lnTo>
                    <a:close/>
                    <a:moveTo>
                      <a:pt x="3372" y="3347"/>
                    </a:moveTo>
                    <a:lnTo>
                      <a:pt x="3372" y="3347"/>
                    </a:lnTo>
                    <a:close/>
                    <a:moveTo>
                      <a:pt x="3348" y="3322"/>
                    </a:moveTo>
                    <a:lnTo>
                      <a:pt x="3348" y="3322"/>
                    </a:lnTo>
                    <a:lnTo>
                      <a:pt x="3348" y="3322"/>
                    </a:lnTo>
                    <a:lnTo>
                      <a:pt x="3348" y="3322"/>
                    </a:lnTo>
                    <a:lnTo>
                      <a:pt x="3348" y="3322"/>
                    </a:lnTo>
                    <a:lnTo>
                      <a:pt x="3348" y="3322"/>
                    </a:lnTo>
                    <a:lnTo>
                      <a:pt x="3348" y="3322"/>
                    </a:lnTo>
                    <a:lnTo>
                      <a:pt x="3348" y="3322"/>
                    </a:lnTo>
                    <a:lnTo>
                      <a:pt x="3348" y="3347"/>
                    </a:lnTo>
                    <a:lnTo>
                      <a:pt x="3348" y="3347"/>
                    </a:lnTo>
                    <a:lnTo>
                      <a:pt x="3372" y="3347"/>
                    </a:lnTo>
                    <a:lnTo>
                      <a:pt x="3372" y="3322"/>
                    </a:lnTo>
                    <a:lnTo>
                      <a:pt x="3372" y="3322"/>
                    </a:lnTo>
                    <a:lnTo>
                      <a:pt x="3372" y="3322"/>
                    </a:lnTo>
                    <a:lnTo>
                      <a:pt x="3372" y="3322"/>
                    </a:lnTo>
                    <a:lnTo>
                      <a:pt x="3372" y="3322"/>
                    </a:lnTo>
                    <a:lnTo>
                      <a:pt x="3348" y="3322"/>
                    </a:lnTo>
                    <a:close/>
                    <a:moveTo>
                      <a:pt x="3198" y="3347"/>
                    </a:moveTo>
                    <a:lnTo>
                      <a:pt x="3174" y="3347"/>
                    </a:lnTo>
                    <a:lnTo>
                      <a:pt x="3174" y="3347"/>
                    </a:lnTo>
                    <a:lnTo>
                      <a:pt x="3174" y="3347"/>
                    </a:lnTo>
                    <a:lnTo>
                      <a:pt x="3174" y="3347"/>
                    </a:lnTo>
                    <a:lnTo>
                      <a:pt x="3174" y="3347"/>
                    </a:lnTo>
                    <a:lnTo>
                      <a:pt x="3174" y="3347"/>
                    </a:lnTo>
                    <a:lnTo>
                      <a:pt x="3174" y="3347"/>
                    </a:lnTo>
                    <a:lnTo>
                      <a:pt x="3174" y="3347"/>
                    </a:lnTo>
                    <a:lnTo>
                      <a:pt x="3174" y="3347"/>
                    </a:lnTo>
                    <a:lnTo>
                      <a:pt x="3198" y="3347"/>
                    </a:lnTo>
                    <a:close/>
                    <a:moveTo>
                      <a:pt x="3348" y="3347"/>
                    </a:move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72"/>
                    </a:lnTo>
                    <a:lnTo>
                      <a:pt x="3323" y="3372"/>
                    </a:lnTo>
                    <a:lnTo>
                      <a:pt x="3323" y="3372"/>
                    </a:lnTo>
                    <a:lnTo>
                      <a:pt x="3348" y="3372"/>
                    </a:lnTo>
                    <a:lnTo>
                      <a:pt x="3348" y="3347"/>
                    </a:lnTo>
                    <a:close/>
                    <a:moveTo>
                      <a:pt x="3224" y="3372"/>
                    </a:moveTo>
                    <a:lnTo>
                      <a:pt x="3224" y="3347"/>
                    </a:lnTo>
                    <a:lnTo>
                      <a:pt x="3224" y="3347"/>
                    </a:lnTo>
                    <a:lnTo>
                      <a:pt x="3224" y="3347"/>
                    </a:lnTo>
                    <a:lnTo>
                      <a:pt x="3224" y="3347"/>
                    </a:lnTo>
                    <a:lnTo>
                      <a:pt x="3224" y="3347"/>
                    </a:lnTo>
                    <a:lnTo>
                      <a:pt x="3198" y="3347"/>
                    </a:lnTo>
                    <a:lnTo>
                      <a:pt x="3198" y="3347"/>
                    </a:lnTo>
                    <a:lnTo>
                      <a:pt x="3198" y="3347"/>
                    </a:lnTo>
                    <a:lnTo>
                      <a:pt x="3198" y="3372"/>
                    </a:lnTo>
                    <a:lnTo>
                      <a:pt x="3198" y="3372"/>
                    </a:lnTo>
                    <a:lnTo>
                      <a:pt x="3224" y="3372"/>
                    </a:lnTo>
                    <a:close/>
                    <a:moveTo>
                      <a:pt x="3323" y="3372"/>
                    </a:moveTo>
                    <a:lnTo>
                      <a:pt x="3323" y="3372"/>
                    </a:lnTo>
                    <a:lnTo>
                      <a:pt x="3323" y="3372"/>
                    </a:lnTo>
                    <a:lnTo>
                      <a:pt x="3323" y="3372"/>
                    </a:lnTo>
                    <a:lnTo>
                      <a:pt x="3323" y="3372"/>
                    </a:lnTo>
                    <a:lnTo>
                      <a:pt x="3323" y="3372"/>
                    </a:lnTo>
                    <a:lnTo>
                      <a:pt x="3323" y="3372"/>
                    </a:lnTo>
                    <a:lnTo>
                      <a:pt x="3298" y="3372"/>
                    </a:lnTo>
                    <a:lnTo>
                      <a:pt x="3298" y="3372"/>
                    </a:lnTo>
                    <a:lnTo>
                      <a:pt x="3323" y="3372"/>
                    </a:lnTo>
                    <a:lnTo>
                      <a:pt x="3323" y="3372"/>
                    </a:lnTo>
                    <a:lnTo>
                      <a:pt x="3323" y="3347"/>
                    </a:lnTo>
                    <a:lnTo>
                      <a:pt x="3298" y="3347"/>
                    </a:lnTo>
                    <a:lnTo>
                      <a:pt x="3298" y="3347"/>
                    </a:lnTo>
                    <a:lnTo>
                      <a:pt x="3298" y="3347"/>
                    </a:lnTo>
                    <a:lnTo>
                      <a:pt x="3298" y="3347"/>
                    </a:lnTo>
                    <a:lnTo>
                      <a:pt x="3298" y="3347"/>
                    </a:lnTo>
                    <a:lnTo>
                      <a:pt x="3323" y="3347"/>
                    </a:lnTo>
                    <a:lnTo>
                      <a:pt x="3323" y="3347"/>
                    </a:lnTo>
                    <a:lnTo>
                      <a:pt x="3323" y="3322"/>
                    </a:lnTo>
                    <a:lnTo>
                      <a:pt x="3323" y="3322"/>
                    </a:lnTo>
                    <a:lnTo>
                      <a:pt x="3323" y="3322"/>
                    </a:lnTo>
                    <a:lnTo>
                      <a:pt x="3298" y="3322"/>
                    </a:lnTo>
                    <a:lnTo>
                      <a:pt x="3298" y="3322"/>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22"/>
                    </a:lnTo>
                    <a:lnTo>
                      <a:pt x="3298" y="3322"/>
                    </a:lnTo>
                    <a:lnTo>
                      <a:pt x="3298" y="3322"/>
                    </a:lnTo>
                    <a:lnTo>
                      <a:pt x="3298" y="3322"/>
                    </a:lnTo>
                    <a:lnTo>
                      <a:pt x="3273" y="3322"/>
                    </a:lnTo>
                    <a:lnTo>
                      <a:pt x="3273" y="3347"/>
                    </a:lnTo>
                    <a:lnTo>
                      <a:pt x="3273" y="3347"/>
                    </a:lnTo>
                    <a:lnTo>
                      <a:pt x="3273" y="3347"/>
                    </a:lnTo>
                    <a:lnTo>
                      <a:pt x="3273" y="3347"/>
                    </a:lnTo>
                    <a:lnTo>
                      <a:pt x="3273" y="3347"/>
                    </a:lnTo>
                    <a:lnTo>
                      <a:pt x="3273" y="3347"/>
                    </a:lnTo>
                    <a:lnTo>
                      <a:pt x="3273" y="3347"/>
                    </a:lnTo>
                    <a:lnTo>
                      <a:pt x="3273" y="3347"/>
                    </a:lnTo>
                    <a:lnTo>
                      <a:pt x="3273" y="3347"/>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96"/>
                    </a:lnTo>
                    <a:lnTo>
                      <a:pt x="3323" y="3372"/>
                    </a:lnTo>
                    <a:lnTo>
                      <a:pt x="3323" y="3372"/>
                    </a:lnTo>
                    <a:lnTo>
                      <a:pt x="3323" y="3372"/>
                    </a:lnTo>
                    <a:lnTo>
                      <a:pt x="3298" y="3372"/>
                    </a:lnTo>
                    <a:lnTo>
                      <a:pt x="3323" y="3372"/>
                    </a:lnTo>
                    <a:close/>
                    <a:moveTo>
                      <a:pt x="3397" y="3372"/>
                    </a:moveTo>
                    <a:lnTo>
                      <a:pt x="3397" y="3396"/>
                    </a:lnTo>
                    <a:lnTo>
                      <a:pt x="3397" y="3396"/>
                    </a:lnTo>
                    <a:lnTo>
                      <a:pt x="3372" y="3396"/>
                    </a:lnTo>
                    <a:lnTo>
                      <a:pt x="3397" y="3372"/>
                    </a:lnTo>
                    <a:lnTo>
                      <a:pt x="3397" y="3372"/>
                    </a:lnTo>
                    <a:lnTo>
                      <a:pt x="3397" y="3372"/>
                    </a:lnTo>
                    <a:lnTo>
                      <a:pt x="3397" y="3372"/>
                    </a:lnTo>
                    <a:lnTo>
                      <a:pt x="3397" y="3372"/>
                    </a:lnTo>
                    <a:lnTo>
                      <a:pt x="3397" y="3372"/>
                    </a:lnTo>
                    <a:lnTo>
                      <a:pt x="3397" y="3372"/>
                    </a:lnTo>
                    <a:lnTo>
                      <a:pt x="3397" y="3347"/>
                    </a:lnTo>
                    <a:lnTo>
                      <a:pt x="3397"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72"/>
                    </a:lnTo>
                    <a:lnTo>
                      <a:pt x="3348" y="3396"/>
                    </a:lnTo>
                    <a:lnTo>
                      <a:pt x="3372" y="3396"/>
                    </a:lnTo>
                    <a:lnTo>
                      <a:pt x="3372" y="3396"/>
                    </a:lnTo>
                    <a:lnTo>
                      <a:pt x="3372" y="3396"/>
                    </a:lnTo>
                    <a:lnTo>
                      <a:pt x="3372"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72" y="3396"/>
                    </a:lnTo>
                    <a:lnTo>
                      <a:pt x="3372" y="3422"/>
                    </a:lnTo>
                    <a:lnTo>
                      <a:pt x="3348" y="3422"/>
                    </a:lnTo>
                    <a:lnTo>
                      <a:pt x="3348" y="3422"/>
                    </a:lnTo>
                    <a:lnTo>
                      <a:pt x="3348" y="3422"/>
                    </a:lnTo>
                    <a:lnTo>
                      <a:pt x="3348" y="3422"/>
                    </a:lnTo>
                    <a:lnTo>
                      <a:pt x="3348" y="3422"/>
                    </a:lnTo>
                    <a:lnTo>
                      <a:pt x="3348" y="3422"/>
                    </a:lnTo>
                    <a:lnTo>
                      <a:pt x="3348" y="3422"/>
                    </a:lnTo>
                    <a:lnTo>
                      <a:pt x="3348" y="3446"/>
                    </a:lnTo>
                    <a:lnTo>
                      <a:pt x="3348" y="3446"/>
                    </a:lnTo>
                    <a:lnTo>
                      <a:pt x="3348" y="3446"/>
                    </a:lnTo>
                    <a:lnTo>
                      <a:pt x="3348" y="3446"/>
                    </a:lnTo>
                    <a:lnTo>
                      <a:pt x="3348" y="3446"/>
                    </a:lnTo>
                    <a:lnTo>
                      <a:pt x="3348" y="3422"/>
                    </a:lnTo>
                    <a:lnTo>
                      <a:pt x="3348" y="3422"/>
                    </a:lnTo>
                    <a:lnTo>
                      <a:pt x="3348" y="3422"/>
                    </a:lnTo>
                    <a:lnTo>
                      <a:pt x="3372" y="3422"/>
                    </a:lnTo>
                    <a:lnTo>
                      <a:pt x="3372" y="3422"/>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97" y="3396"/>
                    </a:lnTo>
                    <a:lnTo>
                      <a:pt x="3397" y="3396"/>
                    </a:lnTo>
                    <a:lnTo>
                      <a:pt x="3397" y="3396"/>
                    </a:lnTo>
                    <a:lnTo>
                      <a:pt x="3397" y="3396"/>
                    </a:lnTo>
                    <a:lnTo>
                      <a:pt x="3397" y="3396"/>
                    </a:lnTo>
                    <a:lnTo>
                      <a:pt x="3397" y="3396"/>
                    </a:lnTo>
                    <a:lnTo>
                      <a:pt x="3397" y="3396"/>
                    </a:lnTo>
                    <a:lnTo>
                      <a:pt x="3397" y="3396"/>
                    </a:lnTo>
                    <a:lnTo>
                      <a:pt x="3397" y="3396"/>
                    </a:lnTo>
                    <a:lnTo>
                      <a:pt x="3397" y="3396"/>
                    </a:lnTo>
                    <a:lnTo>
                      <a:pt x="3397" y="3372"/>
                    </a:lnTo>
                    <a:close/>
                    <a:moveTo>
                      <a:pt x="3471" y="3446"/>
                    </a:moveTo>
                    <a:lnTo>
                      <a:pt x="3471"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71" y="3446"/>
                    </a:lnTo>
                    <a:close/>
                    <a:moveTo>
                      <a:pt x="3471" y="3248"/>
                    </a:moveTo>
                    <a:lnTo>
                      <a:pt x="3471" y="3248"/>
                    </a:lnTo>
                    <a:lnTo>
                      <a:pt x="3471" y="3248"/>
                    </a:lnTo>
                    <a:lnTo>
                      <a:pt x="3471" y="3272"/>
                    </a:lnTo>
                    <a:lnTo>
                      <a:pt x="3471" y="3272"/>
                    </a:lnTo>
                    <a:lnTo>
                      <a:pt x="3471" y="3272"/>
                    </a:lnTo>
                    <a:lnTo>
                      <a:pt x="3471" y="3272"/>
                    </a:lnTo>
                    <a:lnTo>
                      <a:pt x="3471" y="3272"/>
                    </a:lnTo>
                    <a:lnTo>
                      <a:pt x="3471" y="3272"/>
                    </a:lnTo>
                    <a:lnTo>
                      <a:pt x="3471" y="3272"/>
                    </a:lnTo>
                    <a:lnTo>
                      <a:pt x="3471" y="3248"/>
                    </a:lnTo>
                    <a:close/>
                    <a:moveTo>
                      <a:pt x="3546" y="3248"/>
                    </a:moveTo>
                    <a:lnTo>
                      <a:pt x="3546" y="3248"/>
                    </a:lnTo>
                    <a:lnTo>
                      <a:pt x="3546" y="3248"/>
                    </a:lnTo>
                    <a:lnTo>
                      <a:pt x="3521" y="3248"/>
                    </a:lnTo>
                    <a:lnTo>
                      <a:pt x="3521" y="3248"/>
                    </a:lnTo>
                    <a:lnTo>
                      <a:pt x="3521" y="3248"/>
                    </a:lnTo>
                    <a:lnTo>
                      <a:pt x="3521" y="3248"/>
                    </a:lnTo>
                    <a:lnTo>
                      <a:pt x="3521" y="3248"/>
                    </a:lnTo>
                    <a:lnTo>
                      <a:pt x="3521" y="3248"/>
                    </a:lnTo>
                    <a:lnTo>
                      <a:pt x="3521" y="3248"/>
                    </a:lnTo>
                    <a:lnTo>
                      <a:pt x="3521" y="3248"/>
                    </a:lnTo>
                    <a:lnTo>
                      <a:pt x="3521" y="3248"/>
                    </a:lnTo>
                    <a:lnTo>
                      <a:pt x="3521" y="3272"/>
                    </a:lnTo>
                    <a:lnTo>
                      <a:pt x="3521" y="3272"/>
                    </a:lnTo>
                    <a:lnTo>
                      <a:pt x="3521" y="3248"/>
                    </a:lnTo>
                    <a:lnTo>
                      <a:pt x="3521" y="3248"/>
                    </a:lnTo>
                    <a:lnTo>
                      <a:pt x="3521" y="3248"/>
                    </a:lnTo>
                    <a:lnTo>
                      <a:pt x="3521" y="3248"/>
                    </a:lnTo>
                    <a:lnTo>
                      <a:pt x="3521" y="3248"/>
                    </a:lnTo>
                    <a:lnTo>
                      <a:pt x="3521" y="3248"/>
                    </a:lnTo>
                    <a:lnTo>
                      <a:pt x="3521" y="3248"/>
                    </a:lnTo>
                    <a:lnTo>
                      <a:pt x="3546" y="3248"/>
                    </a:lnTo>
                    <a:close/>
                    <a:moveTo>
                      <a:pt x="3447" y="3422"/>
                    </a:move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22"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46"/>
                    </a:lnTo>
                    <a:lnTo>
                      <a:pt x="3447" y="3446"/>
                    </a:lnTo>
                    <a:lnTo>
                      <a:pt x="3447" y="3446"/>
                    </a:lnTo>
                    <a:lnTo>
                      <a:pt x="3447" y="3422"/>
                    </a:lnTo>
                    <a:close/>
                    <a:moveTo>
                      <a:pt x="3422" y="3471"/>
                    </a:moveTo>
                    <a:lnTo>
                      <a:pt x="3422" y="3471"/>
                    </a:lnTo>
                    <a:close/>
                    <a:moveTo>
                      <a:pt x="2852" y="1214"/>
                    </a:moveTo>
                    <a:lnTo>
                      <a:pt x="2852" y="1214"/>
                    </a:lnTo>
                    <a:close/>
                    <a:moveTo>
                      <a:pt x="3422" y="3396"/>
                    </a:moveTo>
                    <a:lnTo>
                      <a:pt x="3422" y="3396"/>
                    </a:lnTo>
                    <a:lnTo>
                      <a:pt x="3422" y="3396"/>
                    </a:lnTo>
                    <a:lnTo>
                      <a:pt x="3422" y="3396"/>
                    </a:lnTo>
                    <a:lnTo>
                      <a:pt x="3422" y="3396"/>
                    </a:lnTo>
                    <a:lnTo>
                      <a:pt x="3422" y="3396"/>
                    </a:lnTo>
                    <a:lnTo>
                      <a:pt x="3422" y="3396"/>
                    </a:lnTo>
                    <a:lnTo>
                      <a:pt x="3422" y="3396"/>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422"/>
                    </a:lnTo>
                    <a:lnTo>
                      <a:pt x="3422" y="3422"/>
                    </a:lnTo>
                    <a:lnTo>
                      <a:pt x="3422" y="3422"/>
                    </a:lnTo>
                    <a:lnTo>
                      <a:pt x="3422" y="3422"/>
                    </a:lnTo>
                    <a:lnTo>
                      <a:pt x="3422" y="3422"/>
                    </a:lnTo>
                    <a:lnTo>
                      <a:pt x="3422" y="3422"/>
                    </a:lnTo>
                    <a:lnTo>
                      <a:pt x="3422" y="3422"/>
                    </a:lnTo>
                    <a:lnTo>
                      <a:pt x="3422" y="3422"/>
                    </a:lnTo>
                    <a:lnTo>
                      <a:pt x="3422" y="3422"/>
                    </a:lnTo>
                    <a:lnTo>
                      <a:pt x="3422" y="3396"/>
                    </a:lnTo>
                    <a:lnTo>
                      <a:pt x="3422" y="3396"/>
                    </a:lnTo>
                    <a:lnTo>
                      <a:pt x="3422" y="3396"/>
                    </a:lnTo>
                    <a:lnTo>
                      <a:pt x="3422" y="3396"/>
                    </a:lnTo>
                    <a:lnTo>
                      <a:pt x="3422" y="3396"/>
                    </a:lnTo>
                    <a:lnTo>
                      <a:pt x="3422" y="3422"/>
                    </a:lnTo>
                    <a:lnTo>
                      <a:pt x="3422" y="3422"/>
                    </a:lnTo>
                    <a:lnTo>
                      <a:pt x="3422" y="3422"/>
                    </a:lnTo>
                    <a:lnTo>
                      <a:pt x="3422" y="3422"/>
                    </a:lnTo>
                    <a:lnTo>
                      <a:pt x="3422" y="3422"/>
                    </a:lnTo>
                    <a:lnTo>
                      <a:pt x="3422" y="3422"/>
                    </a:lnTo>
                    <a:lnTo>
                      <a:pt x="3422" y="3396"/>
                    </a:lnTo>
                    <a:close/>
                    <a:moveTo>
                      <a:pt x="3050" y="3495"/>
                    </a:moveTo>
                    <a:lnTo>
                      <a:pt x="3050" y="3495"/>
                    </a:lnTo>
                    <a:lnTo>
                      <a:pt x="3050" y="3495"/>
                    </a:lnTo>
                    <a:lnTo>
                      <a:pt x="3050" y="3495"/>
                    </a:lnTo>
                    <a:lnTo>
                      <a:pt x="3050" y="3495"/>
                    </a:lnTo>
                    <a:lnTo>
                      <a:pt x="3050" y="3495"/>
                    </a:lnTo>
                    <a:lnTo>
                      <a:pt x="3050" y="3495"/>
                    </a:lnTo>
                    <a:lnTo>
                      <a:pt x="3050" y="3495"/>
                    </a:lnTo>
                    <a:lnTo>
                      <a:pt x="3050"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521"/>
                    </a:lnTo>
                    <a:lnTo>
                      <a:pt x="3026" y="3521"/>
                    </a:lnTo>
                    <a:lnTo>
                      <a:pt x="3050" y="3521"/>
                    </a:lnTo>
                    <a:lnTo>
                      <a:pt x="3050" y="3521"/>
                    </a:lnTo>
                    <a:lnTo>
                      <a:pt x="3050" y="3521"/>
                    </a:lnTo>
                    <a:lnTo>
                      <a:pt x="3050" y="3521"/>
                    </a:lnTo>
                    <a:lnTo>
                      <a:pt x="3050" y="3521"/>
                    </a:lnTo>
                    <a:lnTo>
                      <a:pt x="3050" y="3521"/>
                    </a:lnTo>
                    <a:lnTo>
                      <a:pt x="3026" y="3521"/>
                    </a:lnTo>
                    <a:lnTo>
                      <a:pt x="3050" y="3521"/>
                    </a:lnTo>
                    <a:lnTo>
                      <a:pt x="3050" y="3521"/>
                    </a:lnTo>
                    <a:lnTo>
                      <a:pt x="3050" y="3521"/>
                    </a:lnTo>
                    <a:lnTo>
                      <a:pt x="3050" y="3495"/>
                    </a:lnTo>
                    <a:close/>
                    <a:moveTo>
                      <a:pt x="2976" y="3347"/>
                    </a:moveTo>
                    <a:lnTo>
                      <a:pt x="2976" y="3347"/>
                    </a:lnTo>
                    <a:lnTo>
                      <a:pt x="2976" y="3347"/>
                    </a:lnTo>
                    <a:lnTo>
                      <a:pt x="2951" y="3347"/>
                    </a:lnTo>
                    <a:lnTo>
                      <a:pt x="2951" y="3347"/>
                    </a:lnTo>
                    <a:lnTo>
                      <a:pt x="2951" y="3347"/>
                    </a:lnTo>
                    <a:lnTo>
                      <a:pt x="2976" y="3347"/>
                    </a:lnTo>
                    <a:lnTo>
                      <a:pt x="2976" y="3347"/>
                    </a:lnTo>
                    <a:lnTo>
                      <a:pt x="2976" y="3347"/>
                    </a:lnTo>
                    <a:lnTo>
                      <a:pt x="2976" y="3347"/>
                    </a:lnTo>
                    <a:lnTo>
                      <a:pt x="2976" y="3347"/>
                    </a:lnTo>
                    <a:lnTo>
                      <a:pt x="2976" y="3347"/>
                    </a:lnTo>
                    <a:lnTo>
                      <a:pt x="2976" y="3347"/>
                    </a:lnTo>
                    <a:lnTo>
                      <a:pt x="2951" y="3347"/>
                    </a:lnTo>
                    <a:lnTo>
                      <a:pt x="2951" y="3347"/>
                    </a:lnTo>
                    <a:lnTo>
                      <a:pt x="2976" y="3347"/>
                    </a:lnTo>
                    <a:close/>
                    <a:moveTo>
                      <a:pt x="2380" y="3495"/>
                    </a:moveTo>
                    <a:lnTo>
                      <a:pt x="2356" y="3495"/>
                    </a:lnTo>
                    <a:lnTo>
                      <a:pt x="2356" y="3495"/>
                    </a:lnTo>
                    <a:lnTo>
                      <a:pt x="2356" y="3495"/>
                    </a:lnTo>
                    <a:lnTo>
                      <a:pt x="2380" y="3495"/>
                    </a:lnTo>
                    <a:close/>
                    <a:moveTo>
                      <a:pt x="3075" y="3521"/>
                    </a:moveTo>
                    <a:lnTo>
                      <a:pt x="3075" y="3521"/>
                    </a:lnTo>
                    <a:lnTo>
                      <a:pt x="3075" y="3521"/>
                    </a:lnTo>
                    <a:lnTo>
                      <a:pt x="3075" y="3521"/>
                    </a:lnTo>
                    <a:lnTo>
                      <a:pt x="3050" y="3495"/>
                    </a:lnTo>
                    <a:lnTo>
                      <a:pt x="3050" y="3495"/>
                    </a:lnTo>
                    <a:lnTo>
                      <a:pt x="3050" y="3495"/>
                    </a:lnTo>
                    <a:lnTo>
                      <a:pt x="3050" y="3495"/>
                    </a:lnTo>
                    <a:lnTo>
                      <a:pt x="3050" y="3521"/>
                    </a:lnTo>
                    <a:lnTo>
                      <a:pt x="3050" y="3521"/>
                    </a:lnTo>
                    <a:lnTo>
                      <a:pt x="3050" y="3521"/>
                    </a:lnTo>
                    <a:lnTo>
                      <a:pt x="3075" y="3521"/>
                    </a:lnTo>
                    <a:close/>
                    <a:moveTo>
                      <a:pt x="2777" y="3495"/>
                    </a:moveTo>
                    <a:lnTo>
                      <a:pt x="2777" y="3495"/>
                    </a:lnTo>
                    <a:lnTo>
                      <a:pt x="2753" y="3521"/>
                    </a:lnTo>
                    <a:lnTo>
                      <a:pt x="2753" y="3521"/>
                    </a:lnTo>
                    <a:lnTo>
                      <a:pt x="2753" y="3521"/>
                    </a:lnTo>
                    <a:lnTo>
                      <a:pt x="2777" y="3521"/>
                    </a:lnTo>
                    <a:lnTo>
                      <a:pt x="2777" y="3521"/>
                    </a:lnTo>
                    <a:lnTo>
                      <a:pt x="2777" y="3521"/>
                    </a:lnTo>
                    <a:lnTo>
                      <a:pt x="2777" y="3495"/>
                    </a:lnTo>
                    <a:close/>
                    <a:moveTo>
                      <a:pt x="3000" y="3446"/>
                    </a:moveTo>
                    <a:lnTo>
                      <a:pt x="3000" y="3446"/>
                    </a:lnTo>
                    <a:lnTo>
                      <a:pt x="3000" y="3446"/>
                    </a:lnTo>
                    <a:lnTo>
                      <a:pt x="3000" y="3446"/>
                    </a:lnTo>
                    <a:lnTo>
                      <a:pt x="3000" y="3446"/>
                    </a:lnTo>
                    <a:lnTo>
                      <a:pt x="3000" y="3446"/>
                    </a:lnTo>
                    <a:lnTo>
                      <a:pt x="3000" y="3422"/>
                    </a:lnTo>
                    <a:lnTo>
                      <a:pt x="3000" y="3422"/>
                    </a:lnTo>
                    <a:lnTo>
                      <a:pt x="2976" y="3422"/>
                    </a:lnTo>
                    <a:lnTo>
                      <a:pt x="2976" y="3422"/>
                    </a:lnTo>
                    <a:lnTo>
                      <a:pt x="2976" y="3422"/>
                    </a:lnTo>
                    <a:lnTo>
                      <a:pt x="2976" y="3422"/>
                    </a:lnTo>
                    <a:lnTo>
                      <a:pt x="2976" y="3422"/>
                    </a:lnTo>
                    <a:lnTo>
                      <a:pt x="2976" y="3422"/>
                    </a:lnTo>
                    <a:lnTo>
                      <a:pt x="2976" y="3422"/>
                    </a:lnTo>
                    <a:lnTo>
                      <a:pt x="2976" y="3422"/>
                    </a:lnTo>
                    <a:lnTo>
                      <a:pt x="2976" y="3422"/>
                    </a:lnTo>
                    <a:lnTo>
                      <a:pt x="2976" y="3422"/>
                    </a:lnTo>
                    <a:lnTo>
                      <a:pt x="2976" y="3422"/>
                    </a:lnTo>
                    <a:lnTo>
                      <a:pt x="2951" y="3422"/>
                    </a:lnTo>
                    <a:lnTo>
                      <a:pt x="2951" y="3396"/>
                    </a:lnTo>
                    <a:lnTo>
                      <a:pt x="2951" y="3396"/>
                    </a:lnTo>
                    <a:lnTo>
                      <a:pt x="2951" y="3396"/>
                    </a:lnTo>
                    <a:lnTo>
                      <a:pt x="2951" y="3372"/>
                    </a:lnTo>
                    <a:lnTo>
                      <a:pt x="2951" y="3372"/>
                    </a:lnTo>
                    <a:lnTo>
                      <a:pt x="2951" y="3372"/>
                    </a:lnTo>
                    <a:lnTo>
                      <a:pt x="2951" y="3372"/>
                    </a:lnTo>
                    <a:lnTo>
                      <a:pt x="2951" y="3372"/>
                    </a:lnTo>
                    <a:lnTo>
                      <a:pt x="2951" y="3372"/>
                    </a:lnTo>
                    <a:lnTo>
                      <a:pt x="2951" y="3372"/>
                    </a:lnTo>
                    <a:lnTo>
                      <a:pt x="2951" y="3372"/>
                    </a:lnTo>
                    <a:lnTo>
                      <a:pt x="2951" y="3372"/>
                    </a:lnTo>
                    <a:lnTo>
                      <a:pt x="2951" y="3372"/>
                    </a:lnTo>
                    <a:lnTo>
                      <a:pt x="2951" y="3372"/>
                    </a:lnTo>
                    <a:lnTo>
                      <a:pt x="2951" y="3347"/>
                    </a:lnTo>
                    <a:lnTo>
                      <a:pt x="2926" y="3347"/>
                    </a:lnTo>
                    <a:lnTo>
                      <a:pt x="2926" y="3347"/>
                    </a:lnTo>
                    <a:lnTo>
                      <a:pt x="2926" y="3347"/>
                    </a:lnTo>
                    <a:lnTo>
                      <a:pt x="2926" y="3347"/>
                    </a:lnTo>
                    <a:lnTo>
                      <a:pt x="2926" y="3347"/>
                    </a:lnTo>
                    <a:lnTo>
                      <a:pt x="2901" y="3347"/>
                    </a:lnTo>
                    <a:lnTo>
                      <a:pt x="2901" y="3347"/>
                    </a:lnTo>
                    <a:lnTo>
                      <a:pt x="2901" y="3372"/>
                    </a:lnTo>
                    <a:lnTo>
                      <a:pt x="2901" y="3372"/>
                    </a:lnTo>
                    <a:lnTo>
                      <a:pt x="2876" y="3372"/>
                    </a:lnTo>
                    <a:lnTo>
                      <a:pt x="2876" y="3372"/>
                    </a:lnTo>
                    <a:lnTo>
                      <a:pt x="2876" y="3372"/>
                    </a:lnTo>
                    <a:lnTo>
                      <a:pt x="2876" y="3372"/>
                    </a:lnTo>
                    <a:lnTo>
                      <a:pt x="2852" y="3372"/>
                    </a:lnTo>
                    <a:lnTo>
                      <a:pt x="2876" y="3372"/>
                    </a:lnTo>
                    <a:lnTo>
                      <a:pt x="2876" y="3372"/>
                    </a:lnTo>
                    <a:lnTo>
                      <a:pt x="2852" y="3372"/>
                    </a:lnTo>
                    <a:lnTo>
                      <a:pt x="2852" y="3372"/>
                    </a:lnTo>
                    <a:lnTo>
                      <a:pt x="2852" y="3372"/>
                    </a:lnTo>
                    <a:lnTo>
                      <a:pt x="2852" y="3372"/>
                    </a:lnTo>
                    <a:lnTo>
                      <a:pt x="2852" y="3372"/>
                    </a:lnTo>
                    <a:lnTo>
                      <a:pt x="2827" y="3372"/>
                    </a:lnTo>
                    <a:lnTo>
                      <a:pt x="2827" y="3372"/>
                    </a:lnTo>
                    <a:lnTo>
                      <a:pt x="2827" y="3372"/>
                    </a:lnTo>
                    <a:lnTo>
                      <a:pt x="2827" y="3372"/>
                    </a:lnTo>
                    <a:lnTo>
                      <a:pt x="2827" y="3372"/>
                    </a:lnTo>
                    <a:lnTo>
                      <a:pt x="2827" y="3372"/>
                    </a:lnTo>
                    <a:lnTo>
                      <a:pt x="2802" y="3422"/>
                    </a:lnTo>
                    <a:lnTo>
                      <a:pt x="2802" y="3422"/>
                    </a:lnTo>
                    <a:lnTo>
                      <a:pt x="2777" y="3422"/>
                    </a:lnTo>
                    <a:lnTo>
                      <a:pt x="2777" y="3422"/>
                    </a:lnTo>
                    <a:lnTo>
                      <a:pt x="2777" y="3422"/>
                    </a:lnTo>
                    <a:lnTo>
                      <a:pt x="2777" y="3422"/>
                    </a:lnTo>
                    <a:lnTo>
                      <a:pt x="2753" y="3422"/>
                    </a:lnTo>
                    <a:lnTo>
                      <a:pt x="2777" y="3446"/>
                    </a:lnTo>
                    <a:lnTo>
                      <a:pt x="2777" y="3446"/>
                    </a:lnTo>
                    <a:lnTo>
                      <a:pt x="2777" y="3446"/>
                    </a:lnTo>
                    <a:lnTo>
                      <a:pt x="2777" y="3446"/>
                    </a:lnTo>
                    <a:lnTo>
                      <a:pt x="2777" y="3446"/>
                    </a:lnTo>
                    <a:lnTo>
                      <a:pt x="2777" y="3446"/>
                    </a:lnTo>
                    <a:lnTo>
                      <a:pt x="2777" y="3446"/>
                    </a:lnTo>
                    <a:lnTo>
                      <a:pt x="2777" y="3446"/>
                    </a:lnTo>
                    <a:lnTo>
                      <a:pt x="2777" y="3446"/>
                    </a:lnTo>
                    <a:lnTo>
                      <a:pt x="2777" y="3471"/>
                    </a:lnTo>
                    <a:lnTo>
                      <a:pt x="2777" y="3471"/>
                    </a:lnTo>
                    <a:lnTo>
                      <a:pt x="2777" y="3471"/>
                    </a:lnTo>
                    <a:lnTo>
                      <a:pt x="2802" y="3471"/>
                    </a:lnTo>
                    <a:lnTo>
                      <a:pt x="2802" y="3471"/>
                    </a:lnTo>
                    <a:lnTo>
                      <a:pt x="2802" y="3471"/>
                    </a:lnTo>
                    <a:lnTo>
                      <a:pt x="2802" y="3471"/>
                    </a:lnTo>
                    <a:lnTo>
                      <a:pt x="2802" y="3471"/>
                    </a:lnTo>
                    <a:lnTo>
                      <a:pt x="2827" y="3471"/>
                    </a:lnTo>
                    <a:lnTo>
                      <a:pt x="2827" y="3471"/>
                    </a:lnTo>
                    <a:lnTo>
                      <a:pt x="2827" y="3471"/>
                    </a:lnTo>
                    <a:lnTo>
                      <a:pt x="2827" y="3471"/>
                    </a:lnTo>
                    <a:lnTo>
                      <a:pt x="2827" y="3446"/>
                    </a:lnTo>
                    <a:lnTo>
                      <a:pt x="2827" y="3446"/>
                    </a:lnTo>
                    <a:lnTo>
                      <a:pt x="2827" y="3446"/>
                    </a:lnTo>
                    <a:lnTo>
                      <a:pt x="2827" y="3446"/>
                    </a:lnTo>
                    <a:lnTo>
                      <a:pt x="2827" y="3446"/>
                    </a:lnTo>
                    <a:lnTo>
                      <a:pt x="2852" y="3446"/>
                    </a:lnTo>
                    <a:lnTo>
                      <a:pt x="2852" y="3446"/>
                    </a:lnTo>
                    <a:lnTo>
                      <a:pt x="2876" y="3446"/>
                    </a:lnTo>
                    <a:lnTo>
                      <a:pt x="2901" y="3446"/>
                    </a:lnTo>
                    <a:lnTo>
                      <a:pt x="2926" y="3446"/>
                    </a:lnTo>
                    <a:lnTo>
                      <a:pt x="2926" y="3446"/>
                    </a:lnTo>
                    <a:lnTo>
                      <a:pt x="2926" y="3446"/>
                    </a:lnTo>
                    <a:lnTo>
                      <a:pt x="2951" y="3446"/>
                    </a:lnTo>
                    <a:lnTo>
                      <a:pt x="2951" y="3446"/>
                    </a:lnTo>
                    <a:lnTo>
                      <a:pt x="2951" y="3446"/>
                    </a:lnTo>
                    <a:lnTo>
                      <a:pt x="2951" y="3446"/>
                    </a:lnTo>
                    <a:lnTo>
                      <a:pt x="2951" y="3446"/>
                    </a:lnTo>
                    <a:lnTo>
                      <a:pt x="2951" y="3422"/>
                    </a:lnTo>
                    <a:lnTo>
                      <a:pt x="2951" y="3422"/>
                    </a:lnTo>
                    <a:lnTo>
                      <a:pt x="2951" y="3422"/>
                    </a:lnTo>
                    <a:lnTo>
                      <a:pt x="2951" y="3422"/>
                    </a:lnTo>
                    <a:lnTo>
                      <a:pt x="2951" y="3422"/>
                    </a:lnTo>
                    <a:lnTo>
                      <a:pt x="2976" y="3422"/>
                    </a:lnTo>
                    <a:lnTo>
                      <a:pt x="2976" y="3422"/>
                    </a:lnTo>
                    <a:lnTo>
                      <a:pt x="2976" y="3422"/>
                    </a:lnTo>
                    <a:lnTo>
                      <a:pt x="2976" y="3422"/>
                    </a:lnTo>
                    <a:lnTo>
                      <a:pt x="2976" y="3446"/>
                    </a:lnTo>
                    <a:lnTo>
                      <a:pt x="2976" y="3446"/>
                    </a:lnTo>
                    <a:lnTo>
                      <a:pt x="2976" y="3446"/>
                    </a:lnTo>
                    <a:lnTo>
                      <a:pt x="2976" y="3446"/>
                    </a:lnTo>
                    <a:lnTo>
                      <a:pt x="2976" y="3446"/>
                    </a:lnTo>
                    <a:lnTo>
                      <a:pt x="2976" y="3446"/>
                    </a:lnTo>
                    <a:lnTo>
                      <a:pt x="2976" y="3446"/>
                    </a:lnTo>
                    <a:lnTo>
                      <a:pt x="2976" y="3446"/>
                    </a:lnTo>
                    <a:lnTo>
                      <a:pt x="2976" y="3446"/>
                    </a:lnTo>
                    <a:lnTo>
                      <a:pt x="3000" y="3446"/>
                    </a:lnTo>
                    <a:lnTo>
                      <a:pt x="3000" y="3446"/>
                    </a:lnTo>
                    <a:lnTo>
                      <a:pt x="2976" y="3446"/>
                    </a:lnTo>
                    <a:lnTo>
                      <a:pt x="2976" y="3446"/>
                    </a:lnTo>
                    <a:lnTo>
                      <a:pt x="2976" y="3446"/>
                    </a:lnTo>
                    <a:lnTo>
                      <a:pt x="3000" y="3446"/>
                    </a:lnTo>
                    <a:close/>
                    <a:moveTo>
                      <a:pt x="3026" y="3396"/>
                    </a:moveTo>
                    <a:lnTo>
                      <a:pt x="3026" y="3396"/>
                    </a:lnTo>
                    <a:close/>
                    <a:moveTo>
                      <a:pt x="3174" y="3372"/>
                    </a:moveTo>
                    <a:lnTo>
                      <a:pt x="3174" y="3372"/>
                    </a:lnTo>
                    <a:lnTo>
                      <a:pt x="3174" y="3372"/>
                    </a:lnTo>
                    <a:lnTo>
                      <a:pt x="3174" y="3372"/>
                    </a:lnTo>
                    <a:lnTo>
                      <a:pt x="3174" y="3372"/>
                    </a:lnTo>
                    <a:lnTo>
                      <a:pt x="3174"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74" y="3372"/>
                    </a:lnTo>
                    <a:lnTo>
                      <a:pt x="3174" y="3372"/>
                    </a:lnTo>
                    <a:lnTo>
                      <a:pt x="3149" y="3372"/>
                    </a:lnTo>
                    <a:lnTo>
                      <a:pt x="3149" y="3372"/>
                    </a:lnTo>
                    <a:lnTo>
                      <a:pt x="3149" y="3372"/>
                    </a:lnTo>
                    <a:lnTo>
                      <a:pt x="3149" y="3372"/>
                    </a:lnTo>
                    <a:lnTo>
                      <a:pt x="3149" y="3372"/>
                    </a:lnTo>
                    <a:lnTo>
                      <a:pt x="3174" y="3396"/>
                    </a:lnTo>
                    <a:lnTo>
                      <a:pt x="3174" y="3372"/>
                    </a:lnTo>
                    <a:close/>
                    <a:moveTo>
                      <a:pt x="3149" y="3396"/>
                    </a:moveTo>
                    <a:lnTo>
                      <a:pt x="3149" y="3396"/>
                    </a:lnTo>
                    <a:close/>
                    <a:moveTo>
                      <a:pt x="3075" y="3471"/>
                    </a:moveTo>
                    <a:lnTo>
                      <a:pt x="3075" y="3471"/>
                    </a:lnTo>
                    <a:close/>
                    <a:moveTo>
                      <a:pt x="3149" y="3372"/>
                    </a:moveTo>
                    <a:lnTo>
                      <a:pt x="3149" y="3372"/>
                    </a:lnTo>
                    <a:lnTo>
                      <a:pt x="3149" y="3372"/>
                    </a:lnTo>
                    <a:lnTo>
                      <a:pt x="3149" y="3372"/>
                    </a:lnTo>
                    <a:lnTo>
                      <a:pt x="3149" y="3396"/>
                    </a:lnTo>
                    <a:lnTo>
                      <a:pt x="3149" y="3396"/>
                    </a:lnTo>
                    <a:lnTo>
                      <a:pt x="3149" y="3372"/>
                    </a:lnTo>
                    <a:close/>
                    <a:moveTo>
                      <a:pt x="3099" y="3396"/>
                    </a:moveTo>
                    <a:lnTo>
                      <a:pt x="3099" y="3396"/>
                    </a:lnTo>
                    <a:lnTo>
                      <a:pt x="3099" y="3396"/>
                    </a:lnTo>
                    <a:lnTo>
                      <a:pt x="3075" y="3396"/>
                    </a:lnTo>
                    <a:lnTo>
                      <a:pt x="3075" y="3396"/>
                    </a:lnTo>
                    <a:lnTo>
                      <a:pt x="3075" y="3396"/>
                    </a:lnTo>
                    <a:lnTo>
                      <a:pt x="3075" y="3396"/>
                    </a:lnTo>
                    <a:lnTo>
                      <a:pt x="3075" y="3396"/>
                    </a:lnTo>
                    <a:lnTo>
                      <a:pt x="3075" y="3422"/>
                    </a:lnTo>
                    <a:lnTo>
                      <a:pt x="3075" y="3422"/>
                    </a:lnTo>
                    <a:lnTo>
                      <a:pt x="3075" y="3422"/>
                    </a:lnTo>
                    <a:lnTo>
                      <a:pt x="3099" y="3422"/>
                    </a:lnTo>
                    <a:lnTo>
                      <a:pt x="3099" y="3422"/>
                    </a:lnTo>
                    <a:lnTo>
                      <a:pt x="3099" y="3422"/>
                    </a:lnTo>
                    <a:lnTo>
                      <a:pt x="3099" y="3396"/>
                    </a:lnTo>
                    <a:close/>
                    <a:moveTo>
                      <a:pt x="124" y="2975"/>
                    </a:moveTo>
                    <a:lnTo>
                      <a:pt x="99" y="2975"/>
                    </a:lnTo>
                    <a:lnTo>
                      <a:pt x="99" y="2975"/>
                    </a:lnTo>
                    <a:lnTo>
                      <a:pt x="99" y="2975"/>
                    </a:lnTo>
                    <a:lnTo>
                      <a:pt x="99" y="2975"/>
                    </a:lnTo>
                    <a:lnTo>
                      <a:pt x="99" y="2975"/>
                    </a:lnTo>
                    <a:lnTo>
                      <a:pt x="99" y="2975"/>
                    </a:lnTo>
                    <a:lnTo>
                      <a:pt x="99" y="2975"/>
                    </a:lnTo>
                    <a:lnTo>
                      <a:pt x="99" y="2975"/>
                    </a:lnTo>
                    <a:lnTo>
                      <a:pt x="99" y="2975"/>
                    </a:lnTo>
                    <a:lnTo>
                      <a:pt x="75" y="2975"/>
                    </a:lnTo>
                    <a:lnTo>
                      <a:pt x="75" y="2975"/>
                    </a:lnTo>
                    <a:lnTo>
                      <a:pt x="75" y="2975"/>
                    </a:lnTo>
                    <a:lnTo>
                      <a:pt x="75" y="2975"/>
                    </a:lnTo>
                    <a:lnTo>
                      <a:pt x="75" y="2975"/>
                    </a:lnTo>
                    <a:lnTo>
                      <a:pt x="75" y="2975"/>
                    </a:lnTo>
                    <a:lnTo>
                      <a:pt x="75" y="2975"/>
                    </a:lnTo>
                    <a:lnTo>
                      <a:pt x="75" y="2975"/>
                    </a:lnTo>
                    <a:lnTo>
                      <a:pt x="75" y="2975"/>
                    </a:lnTo>
                    <a:lnTo>
                      <a:pt x="75" y="2975"/>
                    </a:lnTo>
                    <a:lnTo>
                      <a:pt x="75" y="2975"/>
                    </a:lnTo>
                    <a:lnTo>
                      <a:pt x="75" y="3000"/>
                    </a:lnTo>
                    <a:lnTo>
                      <a:pt x="75" y="3000"/>
                    </a:lnTo>
                    <a:lnTo>
                      <a:pt x="99" y="3000"/>
                    </a:lnTo>
                    <a:lnTo>
                      <a:pt x="99" y="3000"/>
                    </a:lnTo>
                    <a:lnTo>
                      <a:pt x="99" y="3000"/>
                    </a:lnTo>
                    <a:lnTo>
                      <a:pt x="99" y="3000"/>
                    </a:lnTo>
                    <a:lnTo>
                      <a:pt x="99" y="3000"/>
                    </a:lnTo>
                    <a:lnTo>
                      <a:pt x="99" y="3000"/>
                    </a:lnTo>
                    <a:lnTo>
                      <a:pt x="99" y="3000"/>
                    </a:lnTo>
                    <a:lnTo>
                      <a:pt x="99" y="3000"/>
                    </a:lnTo>
                    <a:lnTo>
                      <a:pt x="99" y="3000"/>
                    </a:lnTo>
                    <a:lnTo>
                      <a:pt x="99" y="3000"/>
                    </a:lnTo>
                    <a:lnTo>
                      <a:pt x="99" y="3000"/>
                    </a:lnTo>
                    <a:lnTo>
                      <a:pt x="99" y="3025"/>
                    </a:lnTo>
                    <a:lnTo>
                      <a:pt x="99" y="3000"/>
                    </a:lnTo>
                    <a:lnTo>
                      <a:pt x="99" y="3000"/>
                    </a:lnTo>
                    <a:lnTo>
                      <a:pt x="99" y="3000"/>
                    </a:lnTo>
                    <a:lnTo>
                      <a:pt x="99" y="3000"/>
                    </a:lnTo>
                    <a:lnTo>
                      <a:pt x="99" y="3000"/>
                    </a:lnTo>
                    <a:lnTo>
                      <a:pt x="99" y="3000"/>
                    </a:lnTo>
                    <a:lnTo>
                      <a:pt x="124" y="3000"/>
                    </a:lnTo>
                    <a:lnTo>
                      <a:pt x="124" y="3000"/>
                    </a:lnTo>
                    <a:lnTo>
                      <a:pt x="124" y="2975"/>
                    </a:lnTo>
                    <a:close/>
                    <a:moveTo>
                      <a:pt x="943" y="3570"/>
                    </a:moveTo>
                    <a:lnTo>
                      <a:pt x="943" y="3570"/>
                    </a:lnTo>
                    <a:close/>
                    <a:moveTo>
                      <a:pt x="1289" y="3620"/>
                    </a:moveTo>
                    <a:lnTo>
                      <a:pt x="1289" y="3620"/>
                    </a:lnTo>
                    <a:lnTo>
                      <a:pt x="1289" y="3645"/>
                    </a:lnTo>
                    <a:lnTo>
                      <a:pt x="1265" y="3620"/>
                    </a:lnTo>
                    <a:lnTo>
                      <a:pt x="1265" y="3620"/>
                    </a:lnTo>
                    <a:lnTo>
                      <a:pt x="1289" y="3620"/>
                    </a:lnTo>
                    <a:lnTo>
                      <a:pt x="1289" y="3620"/>
                    </a:lnTo>
                    <a:lnTo>
                      <a:pt x="1289" y="3620"/>
                    </a:lnTo>
                    <a:lnTo>
                      <a:pt x="1289" y="3620"/>
                    </a:lnTo>
                    <a:lnTo>
                      <a:pt x="1289" y="3620"/>
                    </a:lnTo>
                    <a:lnTo>
                      <a:pt x="1265" y="3620"/>
                    </a:lnTo>
                    <a:lnTo>
                      <a:pt x="1265" y="3620"/>
                    </a:lnTo>
                    <a:lnTo>
                      <a:pt x="1265" y="3620"/>
                    </a:lnTo>
                    <a:lnTo>
                      <a:pt x="1265" y="3620"/>
                    </a:lnTo>
                    <a:lnTo>
                      <a:pt x="1289" y="3645"/>
                    </a:lnTo>
                    <a:lnTo>
                      <a:pt x="1289" y="3645"/>
                    </a:lnTo>
                    <a:lnTo>
                      <a:pt x="1289" y="3645"/>
                    </a:lnTo>
                    <a:lnTo>
                      <a:pt x="1289" y="3645"/>
                    </a:lnTo>
                    <a:lnTo>
                      <a:pt x="1289" y="3645"/>
                    </a:lnTo>
                    <a:lnTo>
                      <a:pt x="1289" y="3620"/>
                    </a:lnTo>
                    <a:close/>
                    <a:moveTo>
                      <a:pt x="967" y="3620"/>
                    </a:moveTo>
                    <a:lnTo>
                      <a:pt x="967" y="3620"/>
                    </a:lnTo>
                    <a:close/>
                    <a:moveTo>
                      <a:pt x="917" y="3570"/>
                    </a:moveTo>
                    <a:lnTo>
                      <a:pt x="917" y="3570"/>
                    </a:lnTo>
                    <a:close/>
                    <a:moveTo>
                      <a:pt x="943" y="3570"/>
                    </a:moveTo>
                    <a:lnTo>
                      <a:pt x="943" y="3570"/>
                    </a:lnTo>
                    <a:lnTo>
                      <a:pt x="943" y="3570"/>
                    </a:lnTo>
                    <a:lnTo>
                      <a:pt x="943" y="3570"/>
                    </a:lnTo>
                    <a:lnTo>
                      <a:pt x="917" y="3570"/>
                    </a:lnTo>
                    <a:lnTo>
                      <a:pt x="917" y="3570"/>
                    </a:lnTo>
                    <a:lnTo>
                      <a:pt x="917" y="3570"/>
                    </a:lnTo>
                    <a:lnTo>
                      <a:pt x="917" y="3570"/>
                    </a:lnTo>
                    <a:lnTo>
                      <a:pt x="917" y="3570"/>
                    </a:lnTo>
                    <a:lnTo>
                      <a:pt x="917" y="3570"/>
                    </a:lnTo>
                    <a:lnTo>
                      <a:pt x="943" y="3570"/>
                    </a:lnTo>
                    <a:close/>
                    <a:moveTo>
                      <a:pt x="1066" y="3570"/>
                    </a:moveTo>
                    <a:lnTo>
                      <a:pt x="1066" y="3570"/>
                    </a:lnTo>
                    <a:lnTo>
                      <a:pt x="1066" y="3570"/>
                    </a:lnTo>
                    <a:lnTo>
                      <a:pt x="1066" y="3570"/>
                    </a:lnTo>
                    <a:lnTo>
                      <a:pt x="1066" y="3570"/>
                    </a:lnTo>
                    <a:lnTo>
                      <a:pt x="1066" y="3570"/>
                    </a:lnTo>
                    <a:lnTo>
                      <a:pt x="1066" y="3570"/>
                    </a:lnTo>
                    <a:lnTo>
                      <a:pt x="1066" y="3570"/>
                    </a:lnTo>
                    <a:lnTo>
                      <a:pt x="1066" y="3570"/>
                    </a:lnTo>
                    <a:lnTo>
                      <a:pt x="1042" y="3570"/>
                    </a:lnTo>
                    <a:lnTo>
                      <a:pt x="1042" y="3545"/>
                    </a:lnTo>
                    <a:lnTo>
                      <a:pt x="1042" y="3545"/>
                    </a:lnTo>
                    <a:lnTo>
                      <a:pt x="1042" y="3545"/>
                    </a:lnTo>
                    <a:lnTo>
                      <a:pt x="1042" y="3545"/>
                    </a:lnTo>
                    <a:lnTo>
                      <a:pt x="1042" y="3545"/>
                    </a:lnTo>
                    <a:lnTo>
                      <a:pt x="1042" y="3545"/>
                    </a:lnTo>
                    <a:lnTo>
                      <a:pt x="1042" y="3545"/>
                    </a:lnTo>
                    <a:lnTo>
                      <a:pt x="1042" y="3545"/>
                    </a:lnTo>
                    <a:lnTo>
                      <a:pt x="1016" y="3521"/>
                    </a:lnTo>
                    <a:lnTo>
                      <a:pt x="1016" y="3521"/>
                    </a:lnTo>
                    <a:lnTo>
                      <a:pt x="1016" y="3545"/>
                    </a:lnTo>
                    <a:lnTo>
                      <a:pt x="1016" y="3545"/>
                    </a:lnTo>
                    <a:lnTo>
                      <a:pt x="1016" y="3545"/>
                    </a:lnTo>
                    <a:lnTo>
                      <a:pt x="1016" y="3545"/>
                    </a:lnTo>
                    <a:lnTo>
                      <a:pt x="1016" y="3570"/>
                    </a:lnTo>
                    <a:lnTo>
                      <a:pt x="1016" y="3570"/>
                    </a:lnTo>
                    <a:lnTo>
                      <a:pt x="1016" y="3570"/>
                    </a:lnTo>
                    <a:lnTo>
                      <a:pt x="1042" y="3570"/>
                    </a:lnTo>
                    <a:lnTo>
                      <a:pt x="1016" y="3570"/>
                    </a:lnTo>
                    <a:lnTo>
                      <a:pt x="1016" y="3570"/>
                    </a:lnTo>
                    <a:lnTo>
                      <a:pt x="1016" y="3570"/>
                    </a:lnTo>
                    <a:lnTo>
                      <a:pt x="1016" y="3570"/>
                    </a:lnTo>
                    <a:lnTo>
                      <a:pt x="1016" y="3570"/>
                    </a:lnTo>
                    <a:lnTo>
                      <a:pt x="1016" y="3570"/>
                    </a:lnTo>
                    <a:lnTo>
                      <a:pt x="1016" y="3570"/>
                    </a:lnTo>
                    <a:lnTo>
                      <a:pt x="1016" y="3570"/>
                    </a:lnTo>
                    <a:lnTo>
                      <a:pt x="1016" y="3570"/>
                    </a:lnTo>
                    <a:lnTo>
                      <a:pt x="1016" y="3570"/>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42" y="3595"/>
                    </a:lnTo>
                    <a:lnTo>
                      <a:pt x="1042" y="3595"/>
                    </a:lnTo>
                    <a:lnTo>
                      <a:pt x="1042" y="3595"/>
                    </a:lnTo>
                    <a:lnTo>
                      <a:pt x="1042" y="3595"/>
                    </a:lnTo>
                    <a:lnTo>
                      <a:pt x="1042" y="3595"/>
                    </a:lnTo>
                    <a:lnTo>
                      <a:pt x="1042" y="3595"/>
                    </a:lnTo>
                    <a:lnTo>
                      <a:pt x="1042" y="3595"/>
                    </a:lnTo>
                    <a:lnTo>
                      <a:pt x="1042" y="3595"/>
                    </a:lnTo>
                    <a:lnTo>
                      <a:pt x="1042" y="3595"/>
                    </a:lnTo>
                    <a:lnTo>
                      <a:pt x="1042" y="3570"/>
                    </a:lnTo>
                    <a:lnTo>
                      <a:pt x="1042" y="3570"/>
                    </a:lnTo>
                    <a:lnTo>
                      <a:pt x="1042" y="3570"/>
                    </a:lnTo>
                    <a:lnTo>
                      <a:pt x="1042" y="3570"/>
                    </a:lnTo>
                    <a:lnTo>
                      <a:pt x="1042" y="3570"/>
                    </a:lnTo>
                    <a:lnTo>
                      <a:pt x="1042" y="3570"/>
                    </a:lnTo>
                    <a:lnTo>
                      <a:pt x="1042" y="3570"/>
                    </a:lnTo>
                    <a:lnTo>
                      <a:pt x="1066" y="3570"/>
                    </a:lnTo>
                    <a:close/>
                    <a:moveTo>
                      <a:pt x="1091" y="3570"/>
                    </a:moveTo>
                    <a:lnTo>
                      <a:pt x="1091" y="3570"/>
                    </a:lnTo>
                    <a:lnTo>
                      <a:pt x="1116" y="3570"/>
                    </a:lnTo>
                    <a:lnTo>
                      <a:pt x="1116" y="3570"/>
                    </a:lnTo>
                    <a:lnTo>
                      <a:pt x="1116" y="3570"/>
                    </a:lnTo>
                    <a:lnTo>
                      <a:pt x="1116" y="3570"/>
                    </a:lnTo>
                    <a:lnTo>
                      <a:pt x="1116" y="3570"/>
                    </a:lnTo>
                    <a:lnTo>
                      <a:pt x="1091" y="3570"/>
                    </a:lnTo>
                    <a:close/>
                    <a:moveTo>
                      <a:pt x="1240" y="3620"/>
                    </a:moveTo>
                    <a:lnTo>
                      <a:pt x="1240" y="3620"/>
                    </a:lnTo>
                    <a:lnTo>
                      <a:pt x="1240" y="3620"/>
                    </a:lnTo>
                    <a:lnTo>
                      <a:pt x="1240" y="3620"/>
                    </a:lnTo>
                    <a:lnTo>
                      <a:pt x="1240" y="3620"/>
                    </a:lnTo>
                    <a:lnTo>
                      <a:pt x="1240" y="3620"/>
                    </a:lnTo>
                    <a:lnTo>
                      <a:pt x="1240" y="3620"/>
                    </a:lnTo>
                    <a:lnTo>
                      <a:pt x="1215" y="3620"/>
                    </a:lnTo>
                    <a:lnTo>
                      <a:pt x="1215" y="3620"/>
                    </a:lnTo>
                    <a:lnTo>
                      <a:pt x="1215" y="3620"/>
                    </a:lnTo>
                    <a:lnTo>
                      <a:pt x="1215" y="3620"/>
                    </a:lnTo>
                    <a:lnTo>
                      <a:pt x="1215" y="3620"/>
                    </a:lnTo>
                    <a:lnTo>
                      <a:pt x="1215" y="3620"/>
                    </a:lnTo>
                    <a:lnTo>
                      <a:pt x="1215" y="3645"/>
                    </a:lnTo>
                    <a:lnTo>
                      <a:pt x="1215" y="3645"/>
                    </a:lnTo>
                    <a:lnTo>
                      <a:pt x="1215" y="3645"/>
                    </a:lnTo>
                    <a:lnTo>
                      <a:pt x="1215" y="3645"/>
                    </a:lnTo>
                    <a:lnTo>
                      <a:pt x="1215" y="3645"/>
                    </a:lnTo>
                    <a:lnTo>
                      <a:pt x="1215" y="3645"/>
                    </a:lnTo>
                    <a:lnTo>
                      <a:pt x="1215" y="3645"/>
                    </a:lnTo>
                    <a:lnTo>
                      <a:pt x="1215"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20"/>
                    </a:lnTo>
                    <a:lnTo>
                      <a:pt x="1240" y="3620"/>
                    </a:lnTo>
                    <a:lnTo>
                      <a:pt x="1240" y="3645"/>
                    </a:lnTo>
                    <a:lnTo>
                      <a:pt x="1240" y="3620"/>
                    </a:lnTo>
                    <a:close/>
                    <a:moveTo>
                      <a:pt x="1265" y="3645"/>
                    </a:moveTo>
                    <a:lnTo>
                      <a:pt x="1265" y="3645"/>
                    </a:lnTo>
                    <a:lnTo>
                      <a:pt x="1265" y="3645"/>
                    </a:lnTo>
                    <a:lnTo>
                      <a:pt x="1265" y="3645"/>
                    </a:lnTo>
                    <a:lnTo>
                      <a:pt x="1265" y="3645"/>
                    </a:lnTo>
                    <a:lnTo>
                      <a:pt x="1265" y="3645"/>
                    </a:lnTo>
                    <a:lnTo>
                      <a:pt x="1265" y="3645"/>
                    </a:lnTo>
                    <a:lnTo>
                      <a:pt x="1265" y="3645"/>
                    </a:lnTo>
                    <a:lnTo>
                      <a:pt x="1265" y="3620"/>
                    </a:lnTo>
                    <a:lnTo>
                      <a:pt x="1265" y="3620"/>
                    </a:lnTo>
                    <a:lnTo>
                      <a:pt x="1265" y="3620"/>
                    </a:lnTo>
                    <a:lnTo>
                      <a:pt x="1265" y="3620"/>
                    </a:lnTo>
                    <a:lnTo>
                      <a:pt x="1265" y="3620"/>
                    </a:lnTo>
                    <a:lnTo>
                      <a:pt x="1265" y="3620"/>
                    </a:lnTo>
                    <a:lnTo>
                      <a:pt x="1265" y="3620"/>
                    </a:lnTo>
                    <a:lnTo>
                      <a:pt x="1240" y="3620"/>
                    </a:lnTo>
                    <a:lnTo>
                      <a:pt x="1240" y="3620"/>
                    </a:lnTo>
                    <a:lnTo>
                      <a:pt x="1240" y="3620"/>
                    </a:lnTo>
                    <a:lnTo>
                      <a:pt x="1240" y="3620"/>
                    </a:lnTo>
                    <a:lnTo>
                      <a:pt x="1240" y="3645"/>
                    </a:lnTo>
                    <a:lnTo>
                      <a:pt x="1240" y="3645"/>
                    </a:lnTo>
                    <a:lnTo>
                      <a:pt x="1240" y="3645"/>
                    </a:lnTo>
                    <a:lnTo>
                      <a:pt x="1240" y="3645"/>
                    </a:lnTo>
                    <a:lnTo>
                      <a:pt x="1265" y="3645"/>
                    </a:lnTo>
                    <a:lnTo>
                      <a:pt x="1265" y="3645"/>
                    </a:lnTo>
                    <a:lnTo>
                      <a:pt x="1265" y="3645"/>
                    </a:lnTo>
                    <a:lnTo>
                      <a:pt x="1265" y="3645"/>
                    </a:lnTo>
                    <a:lnTo>
                      <a:pt x="1240" y="3645"/>
                    </a:lnTo>
                    <a:lnTo>
                      <a:pt x="1265" y="3645"/>
                    </a:lnTo>
                    <a:close/>
                    <a:moveTo>
                      <a:pt x="1141" y="3595"/>
                    </a:moveTo>
                    <a:lnTo>
                      <a:pt x="1141" y="3595"/>
                    </a:lnTo>
                    <a:lnTo>
                      <a:pt x="1141" y="3595"/>
                    </a:lnTo>
                    <a:lnTo>
                      <a:pt x="1141" y="3595"/>
                    </a:lnTo>
                    <a:lnTo>
                      <a:pt x="1141" y="3595"/>
                    </a:lnTo>
                    <a:lnTo>
                      <a:pt x="1141" y="3570"/>
                    </a:lnTo>
                    <a:lnTo>
                      <a:pt x="1141" y="3570"/>
                    </a:lnTo>
                    <a:lnTo>
                      <a:pt x="1141" y="3570"/>
                    </a:lnTo>
                    <a:lnTo>
                      <a:pt x="1141" y="3570"/>
                    </a:lnTo>
                    <a:lnTo>
                      <a:pt x="1141" y="3570"/>
                    </a:lnTo>
                    <a:lnTo>
                      <a:pt x="1141" y="3570"/>
                    </a:lnTo>
                    <a:lnTo>
                      <a:pt x="1141" y="3570"/>
                    </a:lnTo>
                    <a:lnTo>
                      <a:pt x="1141" y="3570"/>
                    </a:lnTo>
                    <a:lnTo>
                      <a:pt x="1141" y="3570"/>
                    </a:lnTo>
                    <a:lnTo>
                      <a:pt x="1141" y="3570"/>
                    </a:lnTo>
                    <a:lnTo>
                      <a:pt x="1116" y="3595"/>
                    </a:lnTo>
                    <a:lnTo>
                      <a:pt x="1116" y="3595"/>
                    </a:lnTo>
                    <a:lnTo>
                      <a:pt x="1091" y="3595"/>
                    </a:lnTo>
                    <a:lnTo>
                      <a:pt x="1091" y="3595"/>
                    </a:lnTo>
                    <a:lnTo>
                      <a:pt x="1091" y="3595"/>
                    </a:lnTo>
                    <a:lnTo>
                      <a:pt x="1091" y="3595"/>
                    </a:lnTo>
                    <a:lnTo>
                      <a:pt x="1091" y="3595"/>
                    </a:lnTo>
                    <a:lnTo>
                      <a:pt x="1091" y="3595"/>
                    </a:lnTo>
                    <a:lnTo>
                      <a:pt x="1091" y="3595"/>
                    </a:lnTo>
                    <a:lnTo>
                      <a:pt x="1091" y="3595"/>
                    </a:lnTo>
                    <a:lnTo>
                      <a:pt x="1091" y="3595"/>
                    </a:lnTo>
                    <a:lnTo>
                      <a:pt x="1091" y="3595"/>
                    </a:lnTo>
                    <a:lnTo>
                      <a:pt x="1091"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91" y="3595"/>
                    </a:lnTo>
                    <a:lnTo>
                      <a:pt x="1091" y="3595"/>
                    </a:lnTo>
                    <a:lnTo>
                      <a:pt x="1091" y="3595"/>
                    </a:lnTo>
                    <a:lnTo>
                      <a:pt x="1091" y="3595"/>
                    </a:lnTo>
                    <a:lnTo>
                      <a:pt x="1091" y="3595"/>
                    </a:lnTo>
                    <a:lnTo>
                      <a:pt x="1091" y="3595"/>
                    </a:lnTo>
                    <a:lnTo>
                      <a:pt x="1091" y="3595"/>
                    </a:lnTo>
                    <a:lnTo>
                      <a:pt x="1091" y="3595"/>
                    </a:lnTo>
                    <a:lnTo>
                      <a:pt x="1091" y="3620"/>
                    </a:lnTo>
                    <a:lnTo>
                      <a:pt x="1091" y="3620"/>
                    </a:lnTo>
                    <a:lnTo>
                      <a:pt x="1091" y="3620"/>
                    </a:lnTo>
                    <a:lnTo>
                      <a:pt x="1091" y="3620"/>
                    </a:lnTo>
                    <a:lnTo>
                      <a:pt x="1091"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41" y="3620"/>
                    </a:lnTo>
                    <a:lnTo>
                      <a:pt x="1141" y="3595"/>
                    </a:lnTo>
                    <a:close/>
                    <a:moveTo>
                      <a:pt x="893" y="3545"/>
                    </a:moveTo>
                    <a:lnTo>
                      <a:pt x="893" y="3545"/>
                    </a:lnTo>
                    <a:close/>
                    <a:moveTo>
                      <a:pt x="1215" y="3645"/>
                    </a:moveTo>
                    <a:lnTo>
                      <a:pt x="1215" y="3645"/>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190" y="3620"/>
                    </a:lnTo>
                    <a:lnTo>
                      <a:pt x="1190" y="3620"/>
                    </a:lnTo>
                    <a:lnTo>
                      <a:pt x="1190" y="3620"/>
                    </a:lnTo>
                    <a:lnTo>
                      <a:pt x="1190" y="3620"/>
                    </a:lnTo>
                    <a:lnTo>
                      <a:pt x="1215" y="3620"/>
                    </a:lnTo>
                    <a:lnTo>
                      <a:pt x="1190" y="3620"/>
                    </a:lnTo>
                    <a:lnTo>
                      <a:pt x="1190" y="3620"/>
                    </a:lnTo>
                    <a:lnTo>
                      <a:pt x="1190" y="3620"/>
                    </a:lnTo>
                    <a:lnTo>
                      <a:pt x="1190"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620"/>
                    </a:lnTo>
                    <a:lnTo>
                      <a:pt x="1190" y="3620"/>
                    </a:lnTo>
                    <a:lnTo>
                      <a:pt x="1190" y="3620"/>
                    </a:lnTo>
                    <a:lnTo>
                      <a:pt x="1190" y="3620"/>
                    </a:lnTo>
                    <a:lnTo>
                      <a:pt x="1190" y="3620"/>
                    </a:lnTo>
                    <a:lnTo>
                      <a:pt x="1190" y="3620"/>
                    </a:lnTo>
                    <a:lnTo>
                      <a:pt x="1166" y="3620"/>
                    </a:lnTo>
                    <a:lnTo>
                      <a:pt x="1166" y="3620"/>
                    </a:lnTo>
                    <a:lnTo>
                      <a:pt x="1166" y="3620"/>
                    </a:lnTo>
                    <a:lnTo>
                      <a:pt x="1166" y="3620"/>
                    </a:lnTo>
                    <a:lnTo>
                      <a:pt x="1166" y="3595"/>
                    </a:lnTo>
                    <a:lnTo>
                      <a:pt x="1166" y="3595"/>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41" y="3645"/>
                    </a:lnTo>
                    <a:lnTo>
                      <a:pt x="1141" y="3645"/>
                    </a:lnTo>
                    <a:lnTo>
                      <a:pt x="1141" y="3645"/>
                    </a:lnTo>
                    <a:lnTo>
                      <a:pt x="1141" y="3645"/>
                    </a:lnTo>
                    <a:lnTo>
                      <a:pt x="1141" y="3645"/>
                    </a:lnTo>
                    <a:lnTo>
                      <a:pt x="1141" y="3645"/>
                    </a:lnTo>
                    <a:lnTo>
                      <a:pt x="1141" y="3645"/>
                    </a:lnTo>
                    <a:lnTo>
                      <a:pt x="1141" y="3645"/>
                    </a:lnTo>
                    <a:lnTo>
                      <a:pt x="1141" y="3645"/>
                    </a:lnTo>
                    <a:lnTo>
                      <a:pt x="1141" y="3645"/>
                    </a:lnTo>
                    <a:lnTo>
                      <a:pt x="1166" y="3620"/>
                    </a:lnTo>
                    <a:lnTo>
                      <a:pt x="1166" y="3620"/>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215" y="3645"/>
                    </a:lnTo>
                    <a:close/>
                    <a:moveTo>
                      <a:pt x="943" y="3521"/>
                    </a:moveTo>
                    <a:lnTo>
                      <a:pt x="917" y="3521"/>
                    </a:lnTo>
                    <a:lnTo>
                      <a:pt x="917" y="3521"/>
                    </a:lnTo>
                    <a:lnTo>
                      <a:pt x="917" y="3521"/>
                    </a:lnTo>
                    <a:lnTo>
                      <a:pt x="917" y="3521"/>
                    </a:lnTo>
                    <a:lnTo>
                      <a:pt x="917" y="3521"/>
                    </a:lnTo>
                    <a:lnTo>
                      <a:pt x="917" y="3521"/>
                    </a:lnTo>
                    <a:lnTo>
                      <a:pt x="917" y="3521"/>
                    </a:lnTo>
                    <a:lnTo>
                      <a:pt x="943" y="3545"/>
                    </a:lnTo>
                    <a:lnTo>
                      <a:pt x="943" y="3521"/>
                    </a:lnTo>
                    <a:close/>
                    <a:moveTo>
                      <a:pt x="348" y="3149"/>
                    </a:moveTo>
                    <a:lnTo>
                      <a:pt x="348" y="3149"/>
                    </a:lnTo>
                    <a:lnTo>
                      <a:pt x="348" y="3124"/>
                    </a:lnTo>
                    <a:lnTo>
                      <a:pt x="348" y="3149"/>
                    </a:lnTo>
                    <a:close/>
                    <a:moveTo>
                      <a:pt x="174" y="2975"/>
                    </a:moveTo>
                    <a:lnTo>
                      <a:pt x="174" y="2975"/>
                    </a:lnTo>
                    <a:close/>
                    <a:moveTo>
                      <a:pt x="868" y="3595"/>
                    </a:moveTo>
                    <a:lnTo>
                      <a:pt x="868" y="3595"/>
                    </a:lnTo>
                    <a:lnTo>
                      <a:pt x="868" y="3595"/>
                    </a:lnTo>
                    <a:lnTo>
                      <a:pt x="868" y="3595"/>
                    </a:lnTo>
                    <a:lnTo>
                      <a:pt x="868" y="3595"/>
                    </a:lnTo>
                    <a:lnTo>
                      <a:pt x="868" y="3595"/>
                    </a:lnTo>
                    <a:lnTo>
                      <a:pt x="868" y="3595"/>
                    </a:lnTo>
                    <a:lnTo>
                      <a:pt x="868" y="3620"/>
                    </a:lnTo>
                    <a:lnTo>
                      <a:pt x="868" y="3620"/>
                    </a:lnTo>
                    <a:lnTo>
                      <a:pt x="868" y="3595"/>
                    </a:lnTo>
                    <a:lnTo>
                      <a:pt x="868" y="3595"/>
                    </a:lnTo>
                    <a:lnTo>
                      <a:pt x="893" y="3595"/>
                    </a:lnTo>
                    <a:lnTo>
                      <a:pt x="893" y="3595"/>
                    </a:lnTo>
                    <a:lnTo>
                      <a:pt x="893" y="3595"/>
                    </a:lnTo>
                    <a:lnTo>
                      <a:pt x="868" y="3595"/>
                    </a:lnTo>
                    <a:close/>
                    <a:moveTo>
                      <a:pt x="3645" y="3149"/>
                    </a:moveTo>
                    <a:lnTo>
                      <a:pt x="3645" y="3149"/>
                    </a:lnTo>
                    <a:lnTo>
                      <a:pt x="3645" y="3149"/>
                    </a:lnTo>
                    <a:lnTo>
                      <a:pt x="3645" y="3149"/>
                    </a:lnTo>
                    <a:lnTo>
                      <a:pt x="3645" y="3149"/>
                    </a:lnTo>
                    <a:lnTo>
                      <a:pt x="3645" y="3149"/>
                    </a:lnTo>
                    <a:lnTo>
                      <a:pt x="3645" y="3149"/>
                    </a:lnTo>
                    <a:lnTo>
                      <a:pt x="3645" y="3149"/>
                    </a:lnTo>
                    <a:lnTo>
                      <a:pt x="3645" y="3149"/>
                    </a:lnTo>
                    <a:lnTo>
                      <a:pt x="3645" y="3149"/>
                    </a:lnTo>
                    <a:lnTo>
                      <a:pt x="3645" y="3173"/>
                    </a:lnTo>
                    <a:lnTo>
                      <a:pt x="3645" y="3173"/>
                    </a:lnTo>
                    <a:lnTo>
                      <a:pt x="3645" y="3173"/>
                    </a:lnTo>
                    <a:lnTo>
                      <a:pt x="3645" y="3149"/>
                    </a:lnTo>
                    <a:close/>
                    <a:moveTo>
                      <a:pt x="620" y="3372"/>
                    </a:moveTo>
                    <a:lnTo>
                      <a:pt x="620" y="3372"/>
                    </a:lnTo>
                    <a:lnTo>
                      <a:pt x="620" y="3372"/>
                    </a:lnTo>
                    <a:lnTo>
                      <a:pt x="620" y="3372"/>
                    </a:lnTo>
                    <a:lnTo>
                      <a:pt x="620" y="3372"/>
                    </a:lnTo>
                    <a:lnTo>
                      <a:pt x="620" y="3372"/>
                    </a:lnTo>
                    <a:lnTo>
                      <a:pt x="620" y="3372"/>
                    </a:lnTo>
                    <a:lnTo>
                      <a:pt x="620" y="3372"/>
                    </a:lnTo>
                    <a:lnTo>
                      <a:pt x="620" y="3372"/>
                    </a:lnTo>
                    <a:lnTo>
                      <a:pt x="620" y="3372"/>
                    </a:lnTo>
                    <a:lnTo>
                      <a:pt x="620" y="3372"/>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72"/>
                    </a:lnTo>
                    <a:close/>
                    <a:moveTo>
                      <a:pt x="75" y="2876"/>
                    </a:moveTo>
                    <a:lnTo>
                      <a:pt x="75" y="2876"/>
                    </a:lnTo>
                    <a:lnTo>
                      <a:pt x="75" y="2876"/>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99" y="2900"/>
                    </a:lnTo>
                    <a:lnTo>
                      <a:pt x="99" y="2900"/>
                    </a:lnTo>
                    <a:lnTo>
                      <a:pt x="99" y="2900"/>
                    </a:lnTo>
                    <a:lnTo>
                      <a:pt x="99" y="2900"/>
                    </a:lnTo>
                    <a:lnTo>
                      <a:pt x="99" y="2900"/>
                    </a:lnTo>
                    <a:lnTo>
                      <a:pt x="99" y="2900"/>
                    </a:lnTo>
                    <a:lnTo>
                      <a:pt x="99" y="2900"/>
                    </a:lnTo>
                    <a:lnTo>
                      <a:pt x="99" y="2900"/>
                    </a:lnTo>
                    <a:lnTo>
                      <a:pt x="99" y="2900"/>
                    </a:lnTo>
                    <a:lnTo>
                      <a:pt x="99" y="2900"/>
                    </a:lnTo>
                    <a:lnTo>
                      <a:pt x="99" y="2900"/>
                    </a:lnTo>
                    <a:lnTo>
                      <a:pt x="124" y="2900"/>
                    </a:lnTo>
                    <a:lnTo>
                      <a:pt x="99" y="2900"/>
                    </a:lnTo>
                    <a:lnTo>
                      <a:pt x="99" y="2900"/>
                    </a:lnTo>
                    <a:lnTo>
                      <a:pt x="99" y="2900"/>
                    </a:lnTo>
                    <a:lnTo>
                      <a:pt x="99" y="2900"/>
                    </a:lnTo>
                    <a:lnTo>
                      <a:pt x="99" y="2900"/>
                    </a:lnTo>
                    <a:lnTo>
                      <a:pt x="99" y="2900"/>
                    </a:lnTo>
                    <a:lnTo>
                      <a:pt x="99" y="2900"/>
                    </a:lnTo>
                    <a:lnTo>
                      <a:pt x="99" y="2876"/>
                    </a:lnTo>
                    <a:lnTo>
                      <a:pt x="99" y="2876"/>
                    </a:lnTo>
                    <a:lnTo>
                      <a:pt x="99" y="2876"/>
                    </a:lnTo>
                    <a:lnTo>
                      <a:pt x="99" y="2876"/>
                    </a:lnTo>
                    <a:lnTo>
                      <a:pt x="99" y="2876"/>
                    </a:lnTo>
                    <a:lnTo>
                      <a:pt x="99" y="2876"/>
                    </a:lnTo>
                    <a:lnTo>
                      <a:pt x="99" y="2876"/>
                    </a:lnTo>
                    <a:lnTo>
                      <a:pt x="99" y="2876"/>
                    </a:lnTo>
                    <a:lnTo>
                      <a:pt x="99" y="2876"/>
                    </a:lnTo>
                    <a:lnTo>
                      <a:pt x="75" y="2876"/>
                    </a:lnTo>
                    <a:lnTo>
                      <a:pt x="99" y="2876"/>
                    </a:lnTo>
                    <a:lnTo>
                      <a:pt x="99" y="2876"/>
                    </a:lnTo>
                    <a:lnTo>
                      <a:pt x="99" y="2876"/>
                    </a:lnTo>
                    <a:lnTo>
                      <a:pt x="99" y="2876"/>
                    </a:lnTo>
                    <a:lnTo>
                      <a:pt x="99" y="2851"/>
                    </a:lnTo>
                    <a:lnTo>
                      <a:pt x="99" y="2851"/>
                    </a:lnTo>
                    <a:lnTo>
                      <a:pt x="75" y="2851"/>
                    </a:lnTo>
                    <a:lnTo>
                      <a:pt x="75" y="2851"/>
                    </a:lnTo>
                    <a:lnTo>
                      <a:pt x="75" y="2851"/>
                    </a:lnTo>
                    <a:lnTo>
                      <a:pt x="75" y="2851"/>
                    </a:lnTo>
                    <a:lnTo>
                      <a:pt x="75" y="2851"/>
                    </a:lnTo>
                    <a:lnTo>
                      <a:pt x="75" y="2851"/>
                    </a:lnTo>
                    <a:lnTo>
                      <a:pt x="75" y="2851"/>
                    </a:lnTo>
                    <a:lnTo>
                      <a:pt x="75" y="2851"/>
                    </a:lnTo>
                    <a:lnTo>
                      <a:pt x="75" y="2851"/>
                    </a:lnTo>
                    <a:lnTo>
                      <a:pt x="75" y="2851"/>
                    </a:lnTo>
                    <a:lnTo>
                      <a:pt x="50" y="2827"/>
                    </a:lnTo>
                    <a:lnTo>
                      <a:pt x="50" y="2827"/>
                    </a:lnTo>
                    <a:lnTo>
                      <a:pt x="50" y="2827"/>
                    </a:lnTo>
                    <a:lnTo>
                      <a:pt x="50" y="2827"/>
                    </a:lnTo>
                    <a:lnTo>
                      <a:pt x="50" y="2827"/>
                    </a:lnTo>
                    <a:lnTo>
                      <a:pt x="25" y="2827"/>
                    </a:lnTo>
                    <a:lnTo>
                      <a:pt x="25" y="2827"/>
                    </a:lnTo>
                    <a:lnTo>
                      <a:pt x="25" y="2827"/>
                    </a:lnTo>
                    <a:lnTo>
                      <a:pt x="0" y="2827"/>
                    </a:lnTo>
                    <a:lnTo>
                      <a:pt x="25" y="2827"/>
                    </a:lnTo>
                    <a:lnTo>
                      <a:pt x="25" y="2827"/>
                    </a:lnTo>
                    <a:lnTo>
                      <a:pt x="25" y="2827"/>
                    </a:lnTo>
                    <a:lnTo>
                      <a:pt x="25" y="2851"/>
                    </a:lnTo>
                    <a:lnTo>
                      <a:pt x="25" y="2851"/>
                    </a:lnTo>
                    <a:lnTo>
                      <a:pt x="25" y="2851"/>
                    </a:lnTo>
                    <a:lnTo>
                      <a:pt x="25" y="2851"/>
                    </a:lnTo>
                    <a:lnTo>
                      <a:pt x="25" y="2851"/>
                    </a:lnTo>
                    <a:lnTo>
                      <a:pt x="25" y="2851"/>
                    </a:lnTo>
                    <a:lnTo>
                      <a:pt x="25" y="2851"/>
                    </a:lnTo>
                    <a:lnTo>
                      <a:pt x="25" y="2851"/>
                    </a:lnTo>
                    <a:lnTo>
                      <a:pt x="25" y="2851"/>
                    </a:lnTo>
                    <a:lnTo>
                      <a:pt x="50" y="2851"/>
                    </a:lnTo>
                    <a:lnTo>
                      <a:pt x="50" y="2851"/>
                    </a:lnTo>
                    <a:lnTo>
                      <a:pt x="50" y="2851"/>
                    </a:lnTo>
                    <a:lnTo>
                      <a:pt x="50" y="2851"/>
                    </a:lnTo>
                    <a:lnTo>
                      <a:pt x="50" y="2851"/>
                    </a:lnTo>
                    <a:lnTo>
                      <a:pt x="50" y="2851"/>
                    </a:lnTo>
                    <a:lnTo>
                      <a:pt x="50" y="2876"/>
                    </a:lnTo>
                    <a:lnTo>
                      <a:pt x="25" y="2876"/>
                    </a:lnTo>
                    <a:lnTo>
                      <a:pt x="25" y="2876"/>
                    </a:lnTo>
                    <a:lnTo>
                      <a:pt x="25" y="2876"/>
                    </a:lnTo>
                    <a:lnTo>
                      <a:pt x="25" y="2876"/>
                    </a:lnTo>
                    <a:lnTo>
                      <a:pt x="25" y="2876"/>
                    </a:lnTo>
                    <a:lnTo>
                      <a:pt x="25" y="2876"/>
                    </a:lnTo>
                    <a:lnTo>
                      <a:pt x="25" y="2876"/>
                    </a:lnTo>
                    <a:lnTo>
                      <a:pt x="25" y="2876"/>
                    </a:lnTo>
                    <a:lnTo>
                      <a:pt x="50" y="2876"/>
                    </a:lnTo>
                    <a:lnTo>
                      <a:pt x="50" y="2876"/>
                    </a:lnTo>
                    <a:lnTo>
                      <a:pt x="50" y="2876"/>
                    </a:lnTo>
                    <a:lnTo>
                      <a:pt x="50" y="2876"/>
                    </a:lnTo>
                    <a:lnTo>
                      <a:pt x="50" y="2876"/>
                    </a:lnTo>
                    <a:lnTo>
                      <a:pt x="50" y="2876"/>
                    </a:lnTo>
                    <a:lnTo>
                      <a:pt x="50" y="2876"/>
                    </a:lnTo>
                    <a:lnTo>
                      <a:pt x="50" y="2876"/>
                    </a:lnTo>
                    <a:lnTo>
                      <a:pt x="50" y="2876"/>
                    </a:lnTo>
                    <a:lnTo>
                      <a:pt x="50" y="2876"/>
                    </a:lnTo>
                    <a:lnTo>
                      <a:pt x="50" y="2900"/>
                    </a:lnTo>
                    <a:lnTo>
                      <a:pt x="50" y="2900"/>
                    </a:lnTo>
                    <a:lnTo>
                      <a:pt x="50" y="2900"/>
                    </a:lnTo>
                    <a:lnTo>
                      <a:pt x="50" y="2900"/>
                    </a:lnTo>
                    <a:lnTo>
                      <a:pt x="50" y="2900"/>
                    </a:lnTo>
                    <a:lnTo>
                      <a:pt x="75" y="2876"/>
                    </a:lnTo>
                    <a:close/>
                    <a:moveTo>
                      <a:pt x="769" y="3422"/>
                    </a:moveTo>
                    <a:lnTo>
                      <a:pt x="769" y="3422"/>
                    </a:lnTo>
                    <a:lnTo>
                      <a:pt x="769" y="3396"/>
                    </a:lnTo>
                    <a:lnTo>
                      <a:pt x="769" y="3396"/>
                    </a:lnTo>
                    <a:lnTo>
                      <a:pt x="769" y="3396"/>
                    </a:lnTo>
                    <a:lnTo>
                      <a:pt x="769" y="3396"/>
                    </a:lnTo>
                    <a:lnTo>
                      <a:pt x="769" y="3396"/>
                    </a:lnTo>
                    <a:lnTo>
                      <a:pt x="769" y="3396"/>
                    </a:lnTo>
                    <a:lnTo>
                      <a:pt x="769" y="3396"/>
                    </a:lnTo>
                    <a:lnTo>
                      <a:pt x="769" y="3396"/>
                    </a:lnTo>
                    <a:lnTo>
                      <a:pt x="744" y="3396"/>
                    </a:lnTo>
                    <a:lnTo>
                      <a:pt x="744" y="3396"/>
                    </a:lnTo>
                    <a:lnTo>
                      <a:pt x="744" y="3396"/>
                    </a:lnTo>
                    <a:lnTo>
                      <a:pt x="744" y="3396"/>
                    </a:lnTo>
                    <a:lnTo>
                      <a:pt x="744" y="3396"/>
                    </a:lnTo>
                    <a:lnTo>
                      <a:pt x="744" y="3396"/>
                    </a:lnTo>
                    <a:lnTo>
                      <a:pt x="744" y="3396"/>
                    </a:lnTo>
                    <a:lnTo>
                      <a:pt x="744" y="3396"/>
                    </a:lnTo>
                    <a:lnTo>
                      <a:pt x="744" y="3396"/>
                    </a:lnTo>
                    <a:lnTo>
                      <a:pt x="744" y="3396"/>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69" y="3422"/>
                    </a:lnTo>
                    <a:close/>
                    <a:moveTo>
                      <a:pt x="868" y="3595"/>
                    </a:moveTo>
                    <a:lnTo>
                      <a:pt x="843" y="3595"/>
                    </a:lnTo>
                    <a:lnTo>
                      <a:pt x="843" y="3595"/>
                    </a:lnTo>
                    <a:lnTo>
                      <a:pt x="843" y="3620"/>
                    </a:lnTo>
                    <a:lnTo>
                      <a:pt x="843" y="3620"/>
                    </a:lnTo>
                    <a:lnTo>
                      <a:pt x="843" y="3620"/>
                    </a:lnTo>
                    <a:lnTo>
                      <a:pt x="843" y="3620"/>
                    </a:lnTo>
                    <a:lnTo>
                      <a:pt x="843" y="3620"/>
                    </a:lnTo>
                    <a:lnTo>
                      <a:pt x="843" y="3620"/>
                    </a:lnTo>
                    <a:lnTo>
                      <a:pt x="843" y="3620"/>
                    </a:lnTo>
                    <a:lnTo>
                      <a:pt x="843" y="3620"/>
                    </a:lnTo>
                    <a:lnTo>
                      <a:pt x="843" y="3620"/>
                    </a:lnTo>
                    <a:lnTo>
                      <a:pt x="868" y="3620"/>
                    </a:lnTo>
                    <a:lnTo>
                      <a:pt x="843" y="3620"/>
                    </a:lnTo>
                    <a:lnTo>
                      <a:pt x="868" y="3620"/>
                    </a:lnTo>
                    <a:lnTo>
                      <a:pt x="868" y="3595"/>
                    </a:lnTo>
                    <a:close/>
                    <a:moveTo>
                      <a:pt x="595" y="3372"/>
                    </a:moveTo>
                    <a:lnTo>
                      <a:pt x="595"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96"/>
                    </a:lnTo>
                    <a:lnTo>
                      <a:pt x="595" y="3396"/>
                    </a:lnTo>
                    <a:lnTo>
                      <a:pt x="595" y="3396"/>
                    </a:lnTo>
                    <a:lnTo>
                      <a:pt x="595" y="3396"/>
                    </a:lnTo>
                    <a:lnTo>
                      <a:pt x="595" y="3372"/>
                    </a:lnTo>
                    <a:close/>
                    <a:moveTo>
                      <a:pt x="670" y="3521"/>
                    </a:moveTo>
                    <a:lnTo>
                      <a:pt x="670" y="3521"/>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45" y="3471"/>
                    </a:lnTo>
                    <a:lnTo>
                      <a:pt x="645" y="3471"/>
                    </a:lnTo>
                    <a:lnTo>
                      <a:pt x="645" y="3471"/>
                    </a:lnTo>
                    <a:lnTo>
                      <a:pt x="645" y="3471"/>
                    </a:lnTo>
                    <a:lnTo>
                      <a:pt x="645" y="3471"/>
                    </a:lnTo>
                    <a:lnTo>
                      <a:pt x="645" y="3471"/>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20" y="3446"/>
                    </a:lnTo>
                    <a:lnTo>
                      <a:pt x="620" y="3446"/>
                    </a:lnTo>
                    <a:lnTo>
                      <a:pt x="620" y="3446"/>
                    </a:lnTo>
                    <a:lnTo>
                      <a:pt x="620" y="3446"/>
                    </a:lnTo>
                    <a:lnTo>
                      <a:pt x="620" y="3446"/>
                    </a:lnTo>
                    <a:lnTo>
                      <a:pt x="620" y="3446"/>
                    </a:lnTo>
                    <a:lnTo>
                      <a:pt x="620" y="3422"/>
                    </a:lnTo>
                    <a:lnTo>
                      <a:pt x="620" y="3422"/>
                    </a:lnTo>
                    <a:lnTo>
                      <a:pt x="620" y="3422"/>
                    </a:lnTo>
                    <a:lnTo>
                      <a:pt x="620" y="3422"/>
                    </a:lnTo>
                    <a:lnTo>
                      <a:pt x="595" y="3422"/>
                    </a:lnTo>
                    <a:lnTo>
                      <a:pt x="620" y="3422"/>
                    </a:lnTo>
                    <a:lnTo>
                      <a:pt x="620" y="3446"/>
                    </a:lnTo>
                    <a:lnTo>
                      <a:pt x="620" y="3446"/>
                    </a:lnTo>
                    <a:lnTo>
                      <a:pt x="620" y="3446"/>
                    </a:lnTo>
                    <a:lnTo>
                      <a:pt x="620" y="3446"/>
                    </a:lnTo>
                    <a:lnTo>
                      <a:pt x="620" y="3446"/>
                    </a:lnTo>
                    <a:lnTo>
                      <a:pt x="620" y="3446"/>
                    </a:lnTo>
                    <a:lnTo>
                      <a:pt x="620" y="3446"/>
                    </a:lnTo>
                    <a:lnTo>
                      <a:pt x="620" y="3446"/>
                    </a:lnTo>
                    <a:lnTo>
                      <a:pt x="620" y="3446"/>
                    </a:lnTo>
                    <a:lnTo>
                      <a:pt x="645" y="3446"/>
                    </a:lnTo>
                    <a:lnTo>
                      <a:pt x="645" y="3471"/>
                    </a:lnTo>
                    <a:lnTo>
                      <a:pt x="645" y="3471"/>
                    </a:lnTo>
                    <a:lnTo>
                      <a:pt x="645" y="3471"/>
                    </a:lnTo>
                    <a:lnTo>
                      <a:pt x="645" y="3471"/>
                    </a:lnTo>
                    <a:lnTo>
                      <a:pt x="645" y="3471"/>
                    </a:lnTo>
                    <a:lnTo>
                      <a:pt x="645" y="3471"/>
                    </a:lnTo>
                    <a:lnTo>
                      <a:pt x="645" y="3471"/>
                    </a:lnTo>
                    <a:lnTo>
                      <a:pt x="645" y="3471"/>
                    </a:lnTo>
                    <a:lnTo>
                      <a:pt x="645" y="3495"/>
                    </a:lnTo>
                    <a:lnTo>
                      <a:pt x="670" y="3495"/>
                    </a:lnTo>
                    <a:lnTo>
                      <a:pt x="670" y="3495"/>
                    </a:lnTo>
                    <a:lnTo>
                      <a:pt x="645" y="3495"/>
                    </a:lnTo>
                    <a:lnTo>
                      <a:pt x="645" y="3521"/>
                    </a:lnTo>
                    <a:lnTo>
                      <a:pt x="645"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94" y="3521"/>
                    </a:lnTo>
                    <a:lnTo>
                      <a:pt x="694" y="3521"/>
                    </a:lnTo>
                    <a:lnTo>
                      <a:pt x="694" y="3521"/>
                    </a:lnTo>
                    <a:lnTo>
                      <a:pt x="670" y="3521"/>
                    </a:lnTo>
                    <a:close/>
                    <a:moveTo>
                      <a:pt x="521" y="3272"/>
                    </a:moveTo>
                    <a:lnTo>
                      <a:pt x="521" y="3272"/>
                    </a:lnTo>
                    <a:lnTo>
                      <a:pt x="521" y="3272"/>
                    </a:lnTo>
                    <a:lnTo>
                      <a:pt x="521" y="3272"/>
                    </a:lnTo>
                    <a:lnTo>
                      <a:pt x="521" y="3272"/>
                    </a:lnTo>
                    <a:lnTo>
                      <a:pt x="496" y="3297"/>
                    </a:lnTo>
                    <a:lnTo>
                      <a:pt x="496" y="3297"/>
                    </a:lnTo>
                    <a:lnTo>
                      <a:pt x="496" y="3297"/>
                    </a:lnTo>
                    <a:lnTo>
                      <a:pt x="496" y="3297"/>
                    </a:lnTo>
                    <a:lnTo>
                      <a:pt x="496" y="3297"/>
                    </a:lnTo>
                    <a:lnTo>
                      <a:pt x="496" y="3297"/>
                    </a:lnTo>
                    <a:lnTo>
                      <a:pt x="496" y="3297"/>
                    </a:lnTo>
                    <a:lnTo>
                      <a:pt x="496" y="3297"/>
                    </a:lnTo>
                    <a:lnTo>
                      <a:pt x="496" y="3297"/>
                    </a:lnTo>
                    <a:lnTo>
                      <a:pt x="496" y="3297"/>
                    </a:lnTo>
                    <a:lnTo>
                      <a:pt x="471" y="3297"/>
                    </a:lnTo>
                    <a:lnTo>
                      <a:pt x="471" y="3297"/>
                    </a:lnTo>
                    <a:lnTo>
                      <a:pt x="471" y="3297"/>
                    </a:lnTo>
                    <a:lnTo>
                      <a:pt x="471" y="3297"/>
                    </a:lnTo>
                    <a:lnTo>
                      <a:pt x="471" y="3297"/>
                    </a:lnTo>
                    <a:lnTo>
                      <a:pt x="471" y="3297"/>
                    </a:lnTo>
                    <a:lnTo>
                      <a:pt x="471" y="3297"/>
                    </a:lnTo>
                    <a:lnTo>
                      <a:pt x="471" y="3322"/>
                    </a:lnTo>
                    <a:lnTo>
                      <a:pt x="471" y="3322"/>
                    </a:lnTo>
                    <a:lnTo>
                      <a:pt x="471" y="3322"/>
                    </a:lnTo>
                    <a:lnTo>
                      <a:pt x="471" y="3322"/>
                    </a:lnTo>
                    <a:lnTo>
                      <a:pt x="471" y="3322"/>
                    </a:lnTo>
                    <a:lnTo>
                      <a:pt x="471" y="3322"/>
                    </a:lnTo>
                    <a:lnTo>
                      <a:pt x="471" y="3322"/>
                    </a:lnTo>
                    <a:lnTo>
                      <a:pt x="471" y="3322"/>
                    </a:lnTo>
                    <a:lnTo>
                      <a:pt x="471" y="3297"/>
                    </a:lnTo>
                    <a:lnTo>
                      <a:pt x="471" y="3297"/>
                    </a:lnTo>
                    <a:lnTo>
                      <a:pt x="471" y="3297"/>
                    </a:lnTo>
                    <a:lnTo>
                      <a:pt x="496" y="3297"/>
                    </a:lnTo>
                    <a:lnTo>
                      <a:pt x="496" y="3297"/>
                    </a:lnTo>
                    <a:lnTo>
                      <a:pt x="496" y="3297"/>
                    </a:lnTo>
                    <a:lnTo>
                      <a:pt x="496" y="3322"/>
                    </a:lnTo>
                    <a:lnTo>
                      <a:pt x="496" y="3322"/>
                    </a:lnTo>
                    <a:lnTo>
                      <a:pt x="496" y="3297"/>
                    </a:lnTo>
                    <a:lnTo>
                      <a:pt x="496" y="3297"/>
                    </a:lnTo>
                    <a:lnTo>
                      <a:pt x="496" y="3297"/>
                    </a:lnTo>
                    <a:lnTo>
                      <a:pt x="496" y="3322"/>
                    </a:lnTo>
                    <a:lnTo>
                      <a:pt x="496" y="3322"/>
                    </a:lnTo>
                    <a:lnTo>
                      <a:pt x="496" y="3322"/>
                    </a:lnTo>
                    <a:lnTo>
                      <a:pt x="496" y="3322"/>
                    </a:lnTo>
                    <a:lnTo>
                      <a:pt x="496" y="3322"/>
                    </a:lnTo>
                    <a:lnTo>
                      <a:pt x="496" y="3322"/>
                    </a:lnTo>
                    <a:lnTo>
                      <a:pt x="496" y="3322"/>
                    </a:lnTo>
                    <a:lnTo>
                      <a:pt x="521" y="3322"/>
                    </a:lnTo>
                    <a:lnTo>
                      <a:pt x="521" y="3322"/>
                    </a:lnTo>
                    <a:lnTo>
                      <a:pt x="521" y="3322"/>
                    </a:lnTo>
                    <a:lnTo>
                      <a:pt x="521" y="3322"/>
                    </a:lnTo>
                    <a:lnTo>
                      <a:pt x="496" y="3297"/>
                    </a:lnTo>
                    <a:lnTo>
                      <a:pt x="496" y="3297"/>
                    </a:lnTo>
                    <a:lnTo>
                      <a:pt x="496" y="3297"/>
                    </a:lnTo>
                    <a:lnTo>
                      <a:pt x="521" y="3297"/>
                    </a:lnTo>
                    <a:lnTo>
                      <a:pt x="521" y="3297"/>
                    </a:lnTo>
                    <a:lnTo>
                      <a:pt x="521" y="3297"/>
                    </a:lnTo>
                    <a:lnTo>
                      <a:pt x="521" y="3297"/>
                    </a:lnTo>
                    <a:lnTo>
                      <a:pt x="521" y="3297"/>
                    </a:lnTo>
                    <a:lnTo>
                      <a:pt x="521" y="3297"/>
                    </a:lnTo>
                    <a:lnTo>
                      <a:pt x="521" y="3297"/>
                    </a:lnTo>
                    <a:lnTo>
                      <a:pt x="521" y="3297"/>
                    </a:lnTo>
                    <a:lnTo>
                      <a:pt x="521" y="3297"/>
                    </a:lnTo>
                    <a:lnTo>
                      <a:pt x="521" y="3297"/>
                    </a:lnTo>
                    <a:lnTo>
                      <a:pt x="521" y="3297"/>
                    </a:lnTo>
                    <a:lnTo>
                      <a:pt x="521" y="3272"/>
                    </a:lnTo>
                    <a:close/>
                    <a:moveTo>
                      <a:pt x="2157" y="1983"/>
                    </a:moveTo>
                    <a:lnTo>
                      <a:pt x="2157" y="1983"/>
                    </a:lnTo>
                    <a:close/>
                    <a:moveTo>
                      <a:pt x="2107" y="3669"/>
                    </a:moveTo>
                    <a:lnTo>
                      <a:pt x="2107" y="3669"/>
                    </a:lnTo>
                    <a:lnTo>
                      <a:pt x="2107" y="3669"/>
                    </a:lnTo>
                    <a:lnTo>
                      <a:pt x="2107" y="3669"/>
                    </a:lnTo>
                    <a:lnTo>
                      <a:pt x="2107" y="3669"/>
                    </a:lnTo>
                    <a:lnTo>
                      <a:pt x="2107" y="3669"/>
                    </a:lnTo>
                    <a:lnTo>
                      <a:pt x="2107" y="3669"/>
                    </a:lnTo>
                    <a:lnTo>
                      <a:pt x="2107" y="3669"/>
                    </a:lnTo>
                    <a:lnTo>
                      <a:pt x="2107" y="3669"/>
                    </a:lnTo>
                    <a:lnTo>
                      <a:pt x="2107" y="3645"/>
                    </a:lnTo>
                    <a:lnTo>
                      <a:pt x="2107" y="3645"/>
                    </a:lnTo>
                    <a:lnTo>
                      <a:pt x="2107" y="3645"/>
                    </a:lnTo>
                    <a:lnTo>
                      <a:pt x="2107" y="3645"/>
                    </a:lnTo>
                    <a:lnTo>
                      <a:pt x="2083" y="3645"/>
                    </a:lnTo>
                    <a:lnTo>
                      <a:pt x="2083" y="3669"/>
                    </a:lnTo>
                    <a:lnTo>
                      <a:pt x="2083" y="3669"/>
                    </a:lnTo>
                    <a:lnTo>
                      <a:pt x="2083" y="3669"/>
                    </a:lnTo>
                    <a:lnTo>
                      <a:pt x="2083" y="3645"/>
                    </a:lnTo>
                    <a:lnTo>
                      <a:pt x="2083" y="3645"/>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107" y="3669"/>
                    </a:lnTo>
                    <a:close/>
                    <a:moveTo>
                      <a:pt x="2133" y="3620"/>
                    </a:moveTo>
                    <a:lnTo>
                      <a:pt x="2133" y="3620"/>
                    </a:lnTo>
                    <a:lnTo>
                      <a:pt x="2107" y="3620"/>
                    </a:lnTo>
                    <a:lnTo>
                      <a:pt x="2107" y="3620"/>
                    </a:lnTo>
                    <a:lnTo>
                      <a:pt x="2107" y="3645"/>
                    </a:lnTo>
                    <a:lnTo>
                      <a:pt x="2107" y="3645"/>
                    </a:lnTo>
                    <a:lnTo>
                      <a:pt x="2107" y="3645"/>
                    </a:lnTo>
                    <a:lnTo>
                      <a:pt x="2107" y="3645"/>
                    </a:lnTo>
                    <a:lnTo>
                      <a:pt x="2107" y="3645"/>
                    </a:lnTo>
                    <a:lnTo>
                      <a:pt x="2107" y="3645"/>
                    </a:lnTo>
                    <a:lnTo>
                      <a:pt x="2107" y="3645"/>
                    </a:lnTo>
                    <a:lnTo>
                      <a:pt x="2133" y="3645"/>
                    </a:lnTo>
                    <a:lnTo>
                      <a:pt x="2133" y="3645"/>
                    </a:lnTo>
                    <a:lnTo>
                      <a:pt x="2133" y="3645"/>
                    </a:lnTo>
                    <a:lnTo>
                      <a:pt x="2133" y="3620"/>
                    </a:lnTo>
                    <a:close/>
                    <a:moveTo>
                      <a:pt x="2306" y="2900"/>
                    </a:moveTo>
                    <a:lnTo>
                      <a:pt x="2306" y="2900"/>
                    </a:lnTo>
                    <a:lnTo>
                      <a:pt x="2306" y="2900"/>
                    </a:lnTo>
                    <a:lnTo>
                      <a:pt x="2306" y="2926"/>
                    </a:lnTo>
                    <a:lnTo>
                      <a:pt x="2306" y="2926"/>
                    </a:lnTo>
                    <a:lnTo>
                      <a:pt x="2306" y="2926"/>
                    </a:lnTo>
                    <a:lnTo>
                      <a:pt x="2306" y="2900"/>
                    </a:lnTo>
                    <a:lnTo>
                      <a:pt x="2331" y="2900"/>
                    </a:lnTo>
                    <a:lnTo>
                      <a:pt x="2331" y="2900"/>
                    </a:lnTo>
                    <a:lnTo>
                      <a:pt x="2306" y="2900"/>
                    </a:lnTo>
                    <a:lnTo>
                      <a:pt x="2306" y="2900"/>
                    </a:lnTo>
                    <a:lnTo>
                      <a:pt x="2306" y="2900"/>
                    </a:lnTo>
                    <a:lnTo>
                      <a:pt x="2306" y="2900"/>
                    </a:lnTo>
                    <a:lnTo>
                      <a:pt x="2306" y="2900"/>
                    </a:lnTo>
                    <a:lnTo>
                      <a:pt x="2281" y="2900"/>
                    </a:lnTo>
                    <a:lnTo>
                      <a:pt x="2281" y="2900"/>
                    </a:lnTo>
                    <a:lnTo>
                      <a:pt x="2306" y="2900"/>
                    </a:lnTo>
                    <a:close/>
                    <a:moveTo>
                      <a:pt x="2083" y="3645"/>
                    </a:moveTo>
                    <a:lnTo>
                      <a:pt x="2083" y="3645"/>
                    </a:lnTo>
                    <a:lnTo>
                      <a:pt x="2083" y="3645"/>
                    </a:lnTo>
                    <a:lnTo>
                      <a:pt x="2058" y="3645"/>
                    </a:lnTo>
                    <a:lnTo>
                      <a:pt x="2058" y="3645"/>
                    </a:lnTo>
                    <a:lnTo>
                      <a:pt x="2058" y="3645"/>
                    </a:lnTo>
                    <a:lnTo>
                      <a:pt x="2058" y="3645"/>
                    </a:lnTo>
                    <a:lnTo>
                      <a:pt x="2058" y="3645"/>
                    </a:lnTo>
                    <a:lnTo>
                      <a:pt x="2058" y="3645"/>
                    </a:lnTo>
                    <a:lnTo>
                      <a:pt x="2058" y="3645"/>
                    </a:lnTo>
                    <a:lnTo>
                      <a:pt x="2058" y="3645"/>
                    </a:lnTo>
                    <a:lnTo>
                      <a:pt x="2058" y="3645"/>
                    </a:lnTo>
                    <a:lnTo>
                      <a:pt x="2083" y="3645"/>
                    </a:lnTo>
                    <a:close/>
                    <a:moveTo>
                      <a:pt x="2058" y="3669"/>
                    </a:moveTo>
                    <a:lnTo>
                      <a:pt x="2058" y="3669"/>
                    </a:lnTo>
                    <a:close/>
                    <a:moveTo>
                      <a:pt x="2257" y="2777"/>
                    </a:move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81" y="2777"/>
                    </a:lnTo>
                    <a:lnTo>
                      <a:pt x="2281" y="2777"/>
                    </a:lnTo>
                    <a:lnTo>
                      <a:pt x="2281" y="2777"/>
                    </a:lnTo>
                    <a:lnTo>
                      <a:pt x="2281" y="2777"/>
                    </a:lnTo>
                    <a:lnTo>
                      <a:pt x="2281" y="2777"/>
                    </a:lnTo>
                    <a:lnTo>
                      <a:pt x="2281" y="2777"/>
                    </a:lnTo>
                    <a:lnTo>
                      <a:pt x="2281" y="2777"/>
                    </a:lnTo>
                    <a:lnTo>
                      <a:pt x="2281" y="2752"/>
                    </a:lnTo>
                    <a:lnTo>
                      <a:pt x="2281" y="2752"/>
                    </a:lnTo>
                    <a:lnTo>
                      <a:pt x="2281" y="2752"/>
                    </a:lnTo>
                    <a:lnTo>
                      <a:pt x="2281" y="2752"/>
                    </a:lnTo>
                    <a:lnTo>
                      <a:pt x="2281" y="2752"/>
                    </a:lnTo>
                    <a:lnTo>
                      <a:pt x="2281" y="2752"/>
                    </a:lnTo>
                    <a:lnTo>
                      <a:pt x="2257" y="2752"/>
                    </a:lnTo>
                    <a:lnTo>
                      <a:pt x="2257" y="2752"/>
                    </a:lnTo>
                    <a:lnTo>
                      <a:pt x="2257" y="2752"/>
                    </a:lnTo>
                    <a:lnTo>
                      <a:pt x="2257" y="2752"/>
                    </a:lnTo>
                    <a:lnTo>
                      <a:pt x="2257" y="2752"/>
                    </a:lnTo>
                    <a:lnTo>
                      <a:pt x="2257" y="2752"/>
                    </a:lnTo>
                    <a:lnTo>
                      <a:pt x="2257" y="2752"/>
                    </a:lnTo>
                    <a:lnTo>
                      <a:pt x="2257" y="2752"/>
                    </a:lnTo>
                    <a:lnTo>
                      <a:pt x="2257" y="2752"/>
                    </a:lnTo>
                    <a:lnTo>
                      <a:pt x="2257" y="2777"/>
                    </a:lnTo>
                    <a:close/>
                    <a:moveTo>
                      <a:pt x="1984" y="3669"/>
                    </a:move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59" y="3669"/>
                    </a:lnTo>
                    <a:lnTo>
                      <a:pt x="1959" y="3694"/>
                    </a:lnTo>
                    <a:lnTo>
                      <a:pt x="1959" y="3694"/>
                    </a:lnTo>
                    <a:lnTo>
                      <a:pt x="1959" y="3694"/>
                    </a:lnTo>
                    <a:lnTo>
                      <a:pt x="1959" y="3694"/>
                    </a:lnTo>
                    <a:lnTo>
                      <a:pt x="1959" y="3694"/>
                    </a:lnTo>
                    <a:lnTo>
                      <a:pt x="1959" y="3694"/>
                    </a:lnTo>
                    <a:lnTo>
                      <a:pt x="1959" y="3694"/>
                    </a:lnTo>
                    <a:lnTo>
                      <a:pt x="1959" y="3694"/>
                    </a:lnTo>
                    <a:lnTo>
                      <a:pt x="1984" y="3694"/>
                    </a:lnTo>
                    <a:lnTo>
                      <a:pt x="1984" y="3694"/>
                    </a:lnTo>
                    <a:lnTo>
                      <a:pt x="1984" y="3694"/>
                    </a:lnTo>
                    <a:lnTo>
                      <a:pt x="1984" y="3694"/>
                    </a:lnTo>
                    <a:lnTo>
                      <a:pt x="1984" y="3694"/>
                    </a:lnTo>
                    <a:lnTo>
                      <a:pt x="1984" y="3669"/>
                    </a:lnTo>
                    <a:lnTo>
                      <a:pt x="2008" y="3669"/>
                    </a:lnTo>
                    <a:lnTo>
                      <a:pt x="2008" y="3669"/>
                    </a:lnTo>
                    <a:lnTo>
                      <a:pt x="2008" y="3669"/>
                    </a:lnTo>
                    <a:lnTo>
                      <a:pt x="2008" y="3669"/>
                    </a:lnTo>
                    <a:lnTo>
                      <a:pt x="1984" y="3669"/>
                    </a:lnTo>
                    <a:close/>
                    <a:moveTo>
                      <a:pt x="2356" y="3595"/>
                    </a:moveTo>
                    <a:lnTo>
                      <a:pt x="2356" y="3595"/>
                    </a:lnTo>
                    <a:lnTo>
                      <a:pt x="2356" y="3595"/>
                    </a:lnTo>
                    <a:lnTo>
                      <a:pt x="2356" y="3595"/>
                    </a:lnTo>
                    <a:lnTo>
                      <a:pt x="2356" y="3595"/>
                    </a:lnTo>
                    <a:lnTo>
                      <a:pt x="2380" y="3595"/>
                    </a:lnTo>
                    <a:lnTo>
                      <a:pt x="2380" y="3595"/>
                    </a:lnTo>
                    <a:lnTo>
                      <a:pt x="2380" y="3595"/>
                    </a:lnTo>
                    <a:lnTo>
                      <a:pt x="2380" y="3570"/>
                    </a:lnTo>
                    <a:lnTo>
                      <a:pt x="2380" y="3570"/>
                    </a:lnTo>
                    <a:lnTo>
                      <a:pt x="2356" y="3570"/>
                    </a:lnTo>
                    <a:lnTo>
                      <a:pt x="2356" y="3570"/>
                    </a:lnTo>
                    <a:lnTo>
                      <a:pt x="2356" y="3570"/>
                    </a:lnTo>
                    <a:lnTo>
                      <a:pt x="2356" y="3570"/>
                    </a:lnTo>
                    <a:lnTo>
                      <a:pt x="2356" y="3570"/>
                    </a:lnTo>
                    <a:lnTo>
                      <a:pt x="2356" y="3570"/>
                    </a:lnTo>
                    <a:lnTo>
                      <a:pt x="2356" y="3570"/>
                    </a:lnTo>
                    <a:lnTo>
                      <a:pt x="2331" y="3570"/>
                    </a:lnTo>
                    <a:lnTo>
                      <a:pt x="2331" y="3570"/>
                    </a:lnTo>
                    <a:lnTo>
                      <a:pt x="2331" y="3570"/>
                    </a:lnTo>
                    <a:lnTo>
                      <a:pt x="2331" y="3570"/>
                    </a:lnTo>
                    <a:lnTo>
                      <a:pt x="2331" y="3570"/>
                    </a:lnTo>
                    <a:lnTo>
                      <a:pt x="2306" y="3570"/>
                    </a:lnTo>
                    <a:lnTo>
                      <a:pt x="2306" y="3570"/>
                    </a:lnTo>
                    <a:lnTo>
                      <a:pt x="2306" y="3570"/>
                    </a:lnTo>
                    <a:lnTo>
                      <a:pt x="2306" y="3570"/>
                    </a:lnTo>
                    <a:lnTo>
                      <a:pt x="2306" y="3595"/>
                    </a:lnTo>
                    <a:lnTo>
                      <a:pt x="2306" y="3595"/>
                    </a:lnTo>
                    <a:lnTo>
                      <a:pt x="2306" y="3595"/>
                    </a:lnTo>
                    <a:lnTo>
                      <a:pt x="2306" y="3595"/>
                    </a:lnTo>
                    <a:lnTo>
                      <a:pt x="2306" y="3595"/>
                    </a:lnTo>
                    <a:lnTo>
                      <a:pt x="2306" y="3595"/>
                    </a:lnTo>
                    <a:lnTo>
                      <a:pt x="2306" y="3595"/>
                    </a:lnTo>
                    <a:lnTo>
                      <a:pt x="2306" y="3595"/>
                    </a:lnTo>
                    <a:lnTo>
                      <a:pt x="2281" y="3595"/>
                    </a:lnTo>
                    <a:lnTo>
                      <a:pt x="2281" y="3595"/>
                    </a:lnTo>
                    <a:lnTo>
                      <a:pt x="2306" y="3595"/>
                    </a:lnTo>
                    <a:lnTo>
                      <a:pt x="2306" y="3595"/>
                    </a:lnTo>
                    <a:lnTo>
                      <a:pt x="2306" y="3620"/>
                    </a:lnTo>
                    <a:lnTo>
                      <a:pt x="2306" y="3620"/>
                    </a:lnTo>
                    <a:lnTo>
                      <a:pt x="2306" y="3620"/>
                    </a:lnTo>
                    <a:lnTo>
                      <a:pt x="2306" y="3620"/>
                    </a:lnTo>
                    <a:lnTo>
                      <a:pt x="2306" y="3620"/>
                    </a:lnTo>
                    <a:lnTo>
                      <a:pt x="2306" y="3620"/>
                    </a:lnTo>
                    <a:lnTo>
                      <a:pt x="2306"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57" y="3620"/>
                    </a:lnTo>
                    <a:lnTo>
                      <a:pt x="2257" y="3620"/>
                    </a:lnTo>
                    <a:lnTo>
                      <a:pt x="2257" y="3620"/>
                    </a:lnTo>
                    <a:lnTo>
                      <a:pt x="2257" y="3620"/>
                    </a:lnTo>
                    <a:lnTo>
                      <a:pt x="2257" y="3620"/>
                    </a:lnTo>
                    <a:lnTo>
                      <a:pt x="2257" y="3620"/>
                    </a:lnTo>
                    <a:lnTo>
                      <a:pt x="2257" y="3620"/>
                    </a:lnTo>
                    <a:lnTo>
                      <a:pt x="2257" y="3620"/>
                    </a:lnTo>
                    <a:lnTo>
                      <a:pt x="2232" y="3620"/>
                    </a:lnTo>
                    <a:lnTo>
                      <a:pt x="2232" y="3620"/>
                    </a:lnTo>
                    <a:lnTo>
                      <a:pt x="2232" y="3645"/>
                    </a:lnTo>
                    <a:lnTo>
                      <a:pt x="2232" y="3645"/>
                    </a:lnTo>
                    <a:lnTo>
                      <a:pt x="2232" y="3645"/>
                    </a:lnTo>
                    <a:lnTo>
                      <a:pt x="2232" y="3645"/>
                    </a:lnTo>
                    <a:lnTo>
                      <a:pt x="2232" y="3645"/>
                    </a:lnTo>
                    <a:lnTo>
                      <a:pt x="2232" y="3669"/>
                    </a:lnTo>
                    <a:lnTo>
                      <a:pt x="2232" y="3645"/>
                    </a:lnTo>
                    <a:lnTo>
                      <a:pt x="2232" y="3669"/>
                    </a:lnTo>
                    <a:lnTo>
                      <a:pt x="2232" y="3669"/>
                    </a:lnTo>
                    <a:lnTo>
                      <a:pt x="2232" y="3669"/>
                    </a:lnTo>
                    <a:lnTo>
                      <a:pt x="2207" y="3669"/>
                    </a:lnTo>
                    <a:lnTo>
                      <a:pt x="2207" y="3669"/>
                    </a:lnTo>
                    <a:lnTo>
                      <a:pt x="2207" y="3669"/>
                    </a:lnTo>
                    <a:lnTo>
                      <a:pt x="2207" y="3669"/>
                    </a:lnTo>
                    <a:lnTo>
                      <a:pt x="2207" y="3669"/>
                    </a:lnTo>
                    <a:lnTo>
                      <a:pt x="2207" y="3669"/>
                    </a:lnTo>
                    <a:lnTo>
                      <a:pt x="2207" y="3669"/>
                    </a:lnTo>
                    <a:lnTo>
                      <a:pt x="2207" y="3694"/>
                    </a:lnTo>
                    <a:lnTo>
                      <a:pt x="2182" y="3669"/>
                    </a:lnTo>
                    <a:lnTo>
                      <a:pt x="2182" y="3694"/>
                    </a:lnTo>
                    <a:lnTo>
                      <a:pt x="2182" y="3694"/>
                    </a:lnTo>
                    <a:lnTo>
                      <a:pt x="2182" y="3694"/>
                    </a:lnTo>
                    <a:lnTo>
                      <a:pt x="2182" y="3694"/>
                    </a:lnTo>
                    <a:lnTo>
                      <a:pt x="2182" y="3694"/>
                    </a:lnTo>
                    <a:lnTo>
                      <a:pt x="2182" y="3694"/>
                    </a:lnTo>
                    <a:lnTo>
                      <a:pt x="2182" y="3694"/>
                    </a:lnTo>
                    <a:lnTo>
                      <a:pt x="2182" y="3694"/>
                    </a:lnTo>
                    <a:lnTo>
                      <a:pt x="2207" y="3694"/>
                    </a:lnTo>
                    <a:lnTo>
                      <a:pt x="2207" y="3694"/>
                    </a:lnTo>
                    <a:lnTo>
                      <a:pt x="2207" y="3694"/>
                    </a:lnTo>
                    <a:lnTo>
                      <a:pt x="2207" y="3694"/>
                    </a:lnTo>
                    <a:lnTo>
                      <a:pt x="2207" y="3694"/>
                    </a:lnTo>
                    <a:lnTo>
                      <a:pt x="2207" y="3669"/>
                    </a:lnTo>
                    <a:lnTo>
                      <a:pt x="2207" y="3669"/>
                    </a:lnTo>
                    <a:lnTo>
                      <a:pt x="2207"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57" y="3669"/>
                    </a:lnTo>
                    <a:lnTo>
                      <a:pt x="2257" y="3669"/>
                    </a:lnTo>
                    <a:lnTo>
                      <a:pt x="2257" y="3669"/>
                    </a:lnTo>
                    <a:lnTo>
                      <a:pt x="2257" y="3669"/>
                    </a:lnTo>
                    <a:lnTo>
                      <a:pt x="2257" y="3669"/>
                    </a:lnTo>
                    <a:lnTo>
                      <a:pt x="2257" y="3669"/>
                    </a:lnTo>
                    <a:lnTo>
                      <a:pt x="2257" y="3669"/>
                    </a:lnTo>
                    <a:lnTo>
                      <a:pt x="2257" y="3669"/>
                    </a:lnTo>
                    <a:lnTo>
                      <a:pt x="2281" y="3669"/>
                    </a:lnTo>
                    <a:lnTo>
                      <a:pt x="2281" y="3669"/>
                    </a:lnTo>
                    <a:lnTo>
                      <a:pt x="2281" y="3669"/>
                    </a:lnTo>
                    <a:lnTo>
                      <a:pt x="2281" y="3645"/>
                    </a:lnTo>
                    <a:lnTo>
                      <a:pt x="2281" y="3645"/>
                    </a:lnTo>
                    <a:lnTo>
                      <a:pt x="2281" y="3645"/>
                    </a:lnTo>
                    <a:lnTo>
                      <a:pt x="2281" y="3645"/>
                    </a:lnTo>
                    <a:lnTo>
                      <a:pt x="2281" y="3645"/>
                    </a:lnTo>
                    <a:lnTo>
                      <a:pt x="2306" y="3645"/>
                    </a:lnTo>
                    <a:lnTo>
                      <a:pt x="2306" y="3645"/>
                    </a:lnTo>
                    <a:lnTo>
                      <a:pt x="2306" y="3645"/>
                    </a:lnTo>
                    <a:lnTo>
                      <a:pt x="2306" y="3645"/>
                    </a:lnTo>
                    <a:lnTo>
                      <a:pt x="2306" y="3645"/>
                    </a:lnTo>
                    <a:lnTo>
                      <a:pt x="2306" y="3620"/>
                    </a:lnTo>
                    <a:lnTo>
                      <a:pt x="2306" y="3620"/>
                    </a:lnTo>
                    <a:lnTo>
                      <a:pt x="2306" y="3620"/>
                    </a:lnTo>
                    <a:lnTo>
                      <a:pt x="2306" y="3620"/>
                    </a:lnTo>
                    <a:lnTo>
                      <a:pt x="2306" y="3620"/>
                    </a:lnTo>
                    <a:lnTo>
                      <a:pt x="2306" y="3620"/>
                    </a:lnTo>
                    <a:lnTo>
                      <a:pt x="2331" y="3620"/>
                    </a:lnTo>
                    <a:lnTo>
                      <a:pt x="2331" y="3620"/>
                    </a:lnTo>
                    <a:lnTo>
                      <a:pt x="2356" y="3620"/>
                    </a:lnTo>
                    <a:lnTo>
                      <a:pt x="2356" y="3620"/>
                    </a:lnTo>
                    <a:lnTo>
                      <a:pt x="2356" y="3620"/>
                    </a:lnTo>
                    <a:lnTo>
                      <a:pt x="2356" y="3620"/>
                    </a:lnTo>
                    <a:lnTo>
                      <a:pt x="2356" y="3620"/>
                    </a:lnTo>
                    <a:lnTo>
                      <a:pt x="2356" y="3595"/>
                    </a:lnTo>
                    <a:close/>
                    <a:moveTo>
                      <a:pt x="2281" y="3669"/>
                    </a:moveTo>
                    <a:lnTo>
                      <a:pt x="2281" y="3669"/>
                    </a:lnTo>
                    <a:close/>
                    <a:moveTo>
                      <a:pt x="2182" y="2058"/>
                    </a:moveTo>
                    <a:lnTo>
                      <a:pt x="2182" y="2058"/>
                    </a:lnTo>
                    <a:lnTo>
                      <a:pt x="2207" y="2058"/>
                    </a:lnTo>
                    <a:lnTo>
                      <a:pt x="2207" y="2058"/>
                    </a:lnTo>
                    <a:lnTo>
                      <a:pt x="2207" y="2058"/>
                    </a:lnTo>
                    <a:lnTo>
                      <a:pt x="2207" y="2058"/>
                    </a:lnTo>
                    <a:lnTo>
                      <a:pt x="2207" y="2058"/>
                    </a:lnTo>
                    <a:lnTo>
                      <a:pt x="2207" y="2058"/>
                    </a:lnTo>
                    <a:lnTo>
                      <a:pt x="2232" y="2082"/>
                    </a:lnTo>
                    <a:lnTo>
                      <a:pt x="2232" y="2082"/>
                    </a:lnTo>
                    <a:lnTo>
                      <a:pt x="2232" y="2082"/>
                    </a:lnTo>
                    <a:lnTo>
                      <a:pt x="2232" y="2082"/>
                    </a:lnTo>
                    <a:lnTo>
                      <a:pt x="2232" y="2082"/>
                    </a:lnTo>
                    <a:lnTo>
                      <a:pt x="2232" y="2082"/>
                    </a:lnTo>
                    <a:lnTo>
                      <a:pt x="2232" y="2058"/>
                    </a:lnTo>
                    <a:lnTo>
                      <a:pt x="2232" y="2058"/>
                    </a:lnTo>
                    <a:lnTo>
                      <a:pt x="2207" y="2058"/>
                    </a:lnTo>
                    <a:lnTo>
                      <a:pt x="2207" y="2058"/>
                    </a:lnTo>
                    <a:lnTo>
                      <a:pt x="2207" y="2058"/>
                    </a:lnTo>
                    <a:lnTo>
                      <a:pt x="2207" y="2058"/>
                    </a:lnTo>
                    <a:lnTo>
                      <a:pt x="2182" y="2033"/>
                    </a:lnTo>
                    <a:lnTo>
                      <a:pt x="2182" y="2008"/>
                    </a:lnTo>
                    <a:lnTo>
                      <a:pt x="2182" y="2008"/>
                    </a:lnTo>
                    <a:lnTo>
                      <a:pt x="2182" y="2008"/>
                    </a:lnTo>
                    <a:lnTo>
                      <a:pt x="2182" y="2008"/>
                    </a:lnTo>
                    <a:lnTo>
                      <a:pt x="2182" y="2008"/>
                    </a:lnTo>
                    <a:lnTo>
                      <a:pt x="2182" y="2008"/>
                    </a:lnTo>
                    <a:lnTo>
                      <a:pt x="2182" y="2008"/>
                    </a:lnTo>
                    <a:lnTo>
                      <a:pt x="2182"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82" y="2033"/>
                    </a:lnTo>
                    <a:lnTo>
                      <a:pt x="2182" y="2033"/>
                    </a:lnTo>
                    <a:lnTo>
                      <a:pt x="2182" y="2033"/>
                    </a:lnTo>
                    <a:lnTo>
                      <a:pt x="2182" y="2058"/>
                    </a:lnTo>
                    <a:close/>
                    <a:moveTo>
                      <a:pt x="2182" y="3694"/>
                    </a:moveTo>
                    <a:lnTo>
                      <a:pt x="2157" y="3694"/>
                    </a:lnTo>
                    <a:lnTo>
                      <a:pt x="2157" y="3694"/>
                    </a:lnTo>
                    <a:lnTo>
                      <a:pt x="2157" y="3694"/>
                    </a:lnTo>
                    <a:lnTo>
                      <a:pt x="2157" y="3694"/>
                    </a:lnTo>
                    <a:lnTo>
                      <a:pt x="2157" y="3694"/>
                    </a:lnTo>
                    <a:lnTo>
                      <a:pt x="2182" y="3694"/>
                    </a:lnTo>
                    <a:close/>
                    <a:moveTo>
                      <a:pt x="1314" y="3645"/>
                    </a:moveTo>
                    <a:lnTo>
                      <a:pt x="1314" y="3620"/>
                    </a:lnTo>
                    <a:lnTo>
                      <a:pt x="1314" y="3620"/>
                    </a:lnTo>
                    <a:lnTo>
                      <a:pt x="1314" y="3620"/>
                    </a:lnTo>
                    <a:lnTo>
                      <a:pt x="1314" y="3620"/>
                    </a:lnTo>
                    <a:lnTo>
                      <a:pt x="1314" y="3620"/>
                    </a:lnTo>
                    <a:lnTo>
                      <a:pt x="1289" y="3620"/>
                    </a:lnTo>
                    <a:lnTo>
                      <a:pt x="1289" y="3620"/>
                    </a:lnTo>
                    <a:lnTo>
                      <a:pt x="1289" y="3620"/>
                    </a:lnTo>
                    <a:lnTo>
                      <a:pt x="1289" y="3620"/>
                    </a:lnTo>
                    <a:lnTo>
                      <a:pt x="1289" y="3620"/>
                    </a:lnTo>
                    <a:lnTo>
                      <a:pt x="1314" y="3620"/>
                    </a:lnTo>
                    <a:lnTo>
                      <a:pt x="1314" y="3620"/>
                    </a:lnTo>
                    <a:lnTo>
                      <a:pt x="1314" y="3620"/>
                    </a:lnTo>
                    <a:lnTo>
                      <a:pt x="1314" y="3645"/>
                    </a:lnTo>
                    <a:close/>
                    <a:moveTo>
                      <a:pt x="1265" y="3620"/>
                    </a:moveTo>
                    <a:lnTo>
                      <a:pt x="1265" y="3620"/>
                    </a:lnTo>
                    <a:close/>
                    <a:moveTo>
                      <a:pt x="1314" y="3620"/>
                    </a:moveTo>
                    <a:lnTo>
                      <a:pt x="1314" y="3620"/>
                    </a:lnTo>
                    <a:lnTo>
                      <a:pt x="1314" y="3620"/>
                    </a:lnTo>
                    <a:lnTo>
                      <a:pt x="1314" y="3620"/>
                    </a:lnTo>
                    <a:lnTo>
                      <a:pt x="1314" y="3645"/>
                    </a:lnTo>
                    <a:lnTo>
                      <a:pt x="1314" y="3645"/>
                    </a:lnTo>
                    <a:lnTo>
                      <a:pt x="1314" y="3645"/>
                    </a:lnTo>
                    <a:lnTo>
                      <a:pt x="1314" y="3620"/>
                    </a:lnTo>
                    <a:close/>
                    <a:moveTo>
                      <a:pt x="1364" y="3645"/>
                    </a:moveTo>
                    <a:lnTo>
                      <a:pt x="1364" y="3645"/>
                    </a:lnTo>
                    <a:lnTo>
                      <a:pt x="1339" y="3645"/>
                    </a:lnTo>
                    <a:lnTo>
                      <a:pt x="1364" y="3645"/>
                    </a:lnTo>
                    <a:close/>
                    <a:moveTo>
                      <a:pt x="1289" y="3595"/>
                    </a:moveTo>
                    <a:lnTo>
                      <a:pt x="1289" y="3595"/>
                    </a:lnTo>
                    <a:lnTo>
                      <a:pt x="1289" y="3595"/>
                    </a:lnTo>
                    <a:lnTo>
                      <a:pt x="1289" y="3595"/>
                    </a:lnTo>
                    <a:lnTo>
                      <a:pt x="1289" y="3595"/>
                    </a:lnTo>
                    <a:lnTo>
                      <a:pt x="1289" y="3595"/>
                    </a:lnTo>
                    <a:lnTo>
                      <a:pt x="1289" y="3595"/>
                    </a:lnTo>
                    <a:lnTo>
                      <a:pt x="1289" y="3595"/>
                    </a:lnTo>
                    <a:lnTo>
                      <a:pt x="1289" y="3595"/>
                    </a:lnTo>
                    <a:lnTo>
                      <a:pt x="1265" y="3570"/>
                    </a:lnTo>
                    <a:lnTo>
                      <a:pt x="1265" y="3595"/>
                    </a:lnTo>
                    <a:lnTo>
                      <a:pt x="1265" y="3595"/>
                    </a:lnTo>
                    <a:lnTo>
                      <a:pt x="1265" y="3595"/>
                    </a:lnTo>
                    <a:lnTo>
                      <a:pt x="1265" y="3595"/>
                    </a:lnTo>
                    <a:lnTo>
                      <a:pt x="1265" y="3595"/>
                    </a:lnTo>
                    <a:lnTo>
                      <a:pt x="1265" y="3595"/>
                    </a:lnTo>
                    <a:lnTo>
                      <a:pt x="1265" y="3595"/>
                    </a:lnTo>
                    <a:lnTo>
                      <a:pt x="1265" y="3595"/>
                    </a:lnTo>
                    <a:lnTo>
                      <a:pt x="1265" y="3595"/>
                    </a:lnTo>
                    <a:lnTo>
                      <a:pt x="1265" y="3595"/>
                    </a:lnTo>
                    <a:lnTo>
                      <a:pt x="1265" y="3595"/>
                    </a:lnTo>
                    <a:lnTo>
                      <a:pt x="1265" y="3620"/>
                    </a:lnTo>
                    <a:lnTo>
                      <a:pt x="1265" y="3620"/>
                    </a:lnTo>
                    <a:lnTo>
                      <a:pt x="1289" y="3620"/>
                    </a:lnTo>
                    <a:lnTo>
                      <a:pt x="1289" y="3620"/>
                    </a:lnTo>
                    <a:lnTo>
                      <a:pt x="1289" y="3620"/>
                    </a:lnTo>
                    <a:lnTo>
                      <a:pt x="1289" y="3620"/>
                    </a:lnTo>
                    <a:lnTo>
                      <a:pt x="1289" y="3620"/>
                    </a:lnTo>
                    <a:lnTo>
                      <a:pt x="1289" y="3620"/>
                    </a:lnTo>
                    <a:lnTo>
                      <a:pt x="1289" y="3595"/>
                    </a:lnTo>
                    <a:close/>
                    <a:moveTo>
                      <a:pt x="1314" y="3620"/>
                    </a:moveTo>
                    <a:lnTo>
                      <a:pt x="1314" y="3620"/>
                    </a:lnTo>
                    <a:lnTo>
                      <a:pt x="1314" y="3620"/>
                    </a:lnTo>
                    <a:lnTo>
                      <a:pt x="1314"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314" y="3620"/>
                    </a:lnTo>
                    <a:close/>
                    <a:moveTo>
                      <a:pt x="1761" y="3669"/>
                    </a:moveTo>
                    <a:lnTo>
                      <a:pt x="1761" y="3669"/>
                    </a:lnTo>
                    <a:lnTo>
                      <a:pt x="1761" y="3669"/>
                    </a:lnTo>
                    <a:lnTo>
                      <a:pt x="1761" y="3669"/>
                    </a:lnTo>
                    <a:lnTo>
                      <a:pt x="1761" y="3669"/>
                    </a:lnTo>
                    <a:lnTo>
                      <a:pt x="1736" y="3669"/>
                    </a:lnTo>
                    <a:lnTo>
                      <a:pt x="1736" y="3669"/>
                    </a:lnTo>
                    <a:lnTo>
                      <a:pt x="1736" y="3669"/>
                    </a:lnTo>
                    <a:lnTo>
                      <a:pt x="1736" y="3669"/>
                    </a:lnTo>
                    <a:lnTo>
                      <a:pt x="1711" y="3694"/>
                    </a:lnTo>
                    <a:lnTo>
                      <a:pt x="1736" y="3694"/>
                    </a:lnTo>
                    <a:lnTo>
                      <a:pt x="1736" y="3694"/>
                    </a:lnTo>
                    <a:lnTo>
                      <a:pt x="1736" y="3694"/>
                    </a:lnTo>
                    <a:lnTo>
                      <a:pt x="1736" y="3694"/>
                    </a:lnTo>
                    <a:lnTo>
                      <a:pt x="1736" y="3694"/>
                    </a:lnTo>
                    <a:lnTo>
                      <a:pt x="1736" y="3694"/>
                    </a:lnTo>
                    <a:lnTo>
                      <a:pt x="1761" y="3694"/>
                    </a:lnTo>
                    <a:lnTo>
                      <a:pt x="1761" y="3694"/>
                    </a:lnTo>
                    <a:lnTo>
                      <a:pt x="1761" y="3694"/>
                    </a:lnTo>
                    <a:lnTo>
                      <a:pt x="1761" y="3694"/>
                    </a:lnTo>
                    <a:lnTo>
                      <a:pt x="1761" y="3669"/>
                    </a:lnTo>
                    <a:close/>
                    <a:moveTo>
                      <a:pt x="1909" y="3694"/>
                    </a:moveTo>
                    <a:lnTo>
                      <a:pt x="1909" y="3694"/>
                    </a:lnTo>
                    <a:lnTo>
                      <a:pt x="1884" y="3694"/>
                    </a:lnTo>
                    <a:lnTo>
                      <a:pt x="1884" y="3694"/>
                    </a:lnTo>
                    <a:lnTo>
                      <a:pt x="1909" y="3694"/>
                    </a:lnTo>
                    <a:close/>
                    <a:moveTo>
                      <a:pt x="1909" y="3669"/>
                    </a:moveTo>
                    <a:lnTo>
                      <a:pt x="1909" y="3669"/>
                    </a:lnTo>
                    <a:lnTo>
                      <a:pt x="1909" y="3669"/>
                    </a:lnTo>
                    <a:lnTo>
                      <a:pt x="1909" y="3669"/>
                    </a:lnTo>
                    <a:lnTo>
                      <a:pt x="1909" y="3669"/>
                    </a:lnTo>
                    <a:lnTo>
                      <a:pt x="1909" y="3669"/>
                    </a:lnTo>
                    <a:lnTo>
                      <a:pt x="1934" y="3669"/>
                    </a:lnTo>
                    <a:lnTo>
                      <a:pt x="1934" y="3669"/>
                    </a:lnTo>
                    <a:lnTo>
                      <a:pt x="1934" y="3669"/>
                    </a:lnTo>
                    <a:lnTo>
                      <a:pt x="1934" y="3669"/>
                    </a:lnTo>
                    <a:lnTo>
                      <a:pt x="1909" y="3669"/>
                    </a:lnTo>
                    <a:close/>
                    <a:moveTo>
                      <a:pt x="1364" y="3595"/>
                    </a:moveTo>
                    <a:lnTo>
                      <a:pt x="1364" y="3595"/>
                    </a:lnTo>
                    <a:close/>
                    <a:moveTo>
                      <a:pt x="1662" y="3694"/>
                    </a:move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587" y="3694"/>
                    </a:lnTo>
                    <a:lnTo>
                      <a:pt x="1587" y="3694"/>
                    </a:lnTo>
                    <a:lnTo>
                      <a:pt x="1612" y="3669"/>
                    </a:lnTo>
                    <a:lnTo>
                      <a:pt x="1587" y="3669"/>
                    </a:lnTo>
                    <a:lnTo>
                      <a:pt x="1587" y="3669"/>
                    </a:lnTo>
                    <a:lnTo>
                      <a:pt x="1587" y="3669"/>
                    </a:lnTo>
                    <a:lnTo>
                      <a:pt x="1587" y="3669"/>
                    </a:lnTo>
                    <a:lnTo>
                      <a:pt x="1587" y="3669"/>
                    </a:lnTo>
                    <a:lnTo>
                      <a:pt x="1587" y="3669"/>
                    </a:lnTo>
                    <a:lnTo>
                      <a:pt x="1587" y="3669"/>
                    </a:lnTo>
                    <a:lnTo>
                      <a:pt x="1587" y="3669"/>
                    </a:lnTo>
                    <a:lnTo>
                      <a:pt x="1587" y="3669"/>
                    </a:lnTo>
                    <a:lnTo>
                      <a:pt x="1587"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62" y="3694"/>
                    </a:lnTo>
                    <a:lnTo>
                      <a:pt x="1562" y="3694"/>
                    </a:lnTo>
                    <a:lnTo>
                      <a:pt x="1562" y="3694"/>
                    </a:lnTo>
                    <a:lnTo>
                      <a:pt x="1562"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612" y="3694"/>
                    </a:lnTo>
                    <a:lnTo>
                      <a:pt x="1612" y="3694"/>
                    </a:lnTo>
                    <a:lnTo>
                      <a:pt x="1612" y="3694"/>
                    </a:lnTo>
                    <a:lnTo>
                      <a:pt x="1612" y="3694"/>
                    </a:lnTo>
                    <a:lnTo>
                      <a:pt x="1612" y="3694"/>
                    </a:lnTo>
                    <a:lnTo>
                      <a:pt x="1612" y="3694"/>
                    </a:lnTo>
                    <a:lnTo>
                      <a:pt x="1637" y="3694"/>
                    </a:lnTo>
                    <a:lnTo>
                      <a:pt x="1637" y="3694"/>
                    </a:lnTo>
                    <a:lnTo>
                      <a:pt x="1637" y="3694"/>
                    </a:lnTo>
                    <a:lnTo>
                      <a:pt x="1637" y="3694"/>
                    </a:lnTo>
                    <a:lnTo>
                      <a:pt x="1637" y="3694"/>
                    </a:lnTo>
                    <a:lnTo>
                      <a:pt x="1637" y="3694"/>
                    </a:lnTo>
                    <a:lnTo>
                      <a:pt x="1637" y="3694"/>
                    </a:lnTo>
                    <a:lnTo>
                      <a:pt x="1637" y="3719"/>
                    </a:lnTo>
                    <a:lnTo>
                      <a:pt x="1637" y="3719"/>
                    </a:lnTo>
                    <a:lnTo>
                      <a:pt x="1637" y="3719"/>
                    </a:lnTo>
                    <a:lnTo>
                      <a:pt x="1662" y="3719"/>
                    </a:lnTo>
                    <a:lnTo>
                      <a:pt x="1662" y="3719"/>
                    </a:lnTo>
                    <a:lnTo>
                      <a:pt x="1662" y="3719"/>
                    </a:lnTo>
                    <a:lnTo>
                      <a:pt x="1662" y="3719"/>
                    </a:lnTo>
                    <a:lnTo>
                      <a:pt x="1662" y="3719"/>
                    </a:lnTo>
                    <a:lnTo>
                      <a:pt x="1662" y="3719"/>
                    </a:lnTo>
                    <a:lnTo>
                      <a:pt x="1662" y="3694"/>
                    </a:lnTo>
                    <a:close/>
                    <a:moveTo>
                      <a:pt x="1538" y="3645"/>
                    </a:moveTo>
                    <a:lnTo>
                      <a:pt x="1512" y="3645"/>
                    </a:lnTo>
                    <a:lnTo>
                      <a:pt x="1512" y="3645"/>
                    </a:lnTo>
                    <a:lnTo>
                      <a:pt x="1512" y="3645"/>
                    </a:lnTo>
                    <a:lnTo>
                      <a:pt x="1512" y="3645"/>
                    </a:lnTo>
                    <a:lnTo>
                      <a:pt x="1538" y="3645"/>
                    </a:lnTo>
                    <a:lnTo>
                      <a:pt x="1538" y="3645"/>
                    </a:lnTo>
                    <a:lnTo>
                      <a:pt x="1538" y="3645"/>
                    </a:lnTo>
                    <a:lnTo>
                      <a:pt x="1538" y="3645"/>
                    </a:lnTo>
                    <a:lnTo>
                      <a:pt x="1538" y="3645"/>
                    </a:lnTo>
                    <a:lnTo>
                      <a:pt x="1538" y="3645"/>
                    </a:lnTo>
                    <a:lnTo>
                      <a:pt x="1538" y="3645"/>
                    </a:lnTo>
                    <a:lnTo>
                      <a:pt x="1538" y="3645"/>
                    </a:lnTo>
                    <a:lnTo>
                      <a:pt x="1538" y="3645"/>
                    </a:lnTo>
                    <a:lnTo>
                      <a:pt x="1562" y="3645"/>
                    </a:lnTo>
                    <a:lnTo>
                      <a:pt x="1562" y="3620"/>
                    </a:lnTo>
                    <a:lnTo>
                      <a:pt x="1562" y="3620"/>
                    </a:lnTo>
                    <a:lnTo>
                      <a:pt x="1562" y="3620"/>
                    </a:lnTo>
                    <a:lnTo>
                      <a:pt x="1562" y="3620"/>
                    </a:lnTo>
                    <a:lnTo>
                      <a:pt x="1562" y="3620"/>
                    </a:lnTo>
                    <a:lnTo>
                      <a:pt x="1562" y="3620"/>
                    </a:lnTo>
                    <a:lnTo>
                      <a:pt x="1538" y="3620"/>
                    </a:lnTo>
                    <a:lnTo>
                      <a:pt x="1538" y="3620"/>
                    </a:lnTo>
                    <a:lnTo>
                      <a:pt x="1538" y="3595"/>
                    </a:lnTo>
                    <a:lnTo>
                      <a:pt x="1538" y="3620"/>
                    </a:lnTo>
                    <a:lnTo>
                      <a:pt x="1538" y="3595"/>
                    </a:lnTo>
                    <a:lnTo>
                      <a:pt x="1538" y="3595"/>
                    </a:lnTo>
                    <a:lnTo>
                      <a:pt x="1538" y="3595"/>
                    </a:lnTo>
                    <a:lnTo>
                      <a:pt x="1538" y="3595"/>
                    </a:lnTo>
                    <a:lnTo>
                      <a:pt x="1538" y="3595"/>
                    </a:lnTo>
                    <a:lnTo>
                      <a:pt x="1512" y="3595"/>
                    </a:lnTo>
                    <a:lnTo>
                      <a:pt x="1512" y="3595"/>
                    </a:lnTo>
                    <a:lnTo>
                      <a:pt x="1512" y="3595"/>
                    </a:lnTo>
                    <a:lnTo>
                      <a:pt x="1512" y="3595"/>
                    </a:lnTo>
                    <a:lnTo>
                      <a:pt x="1512" y="3595"/>
                    </a:lnTo>
                    <a:lnTo>
                      <a:pt x="1512" y="3595"/>
                    </a:lnTo>
                    <a:lnTo>
                      <a:pt x="1512" y="3595"/>
                    </a:lnTo>
                    <a:lnTo>
                      <a:pt x="1512" y="3620"/>
                    </a:lnTo>
                    <a:lnTo>
                      <a:pt x="1512" y="3620"/>
                    </a:lnTo>
                    <a:lnTo>
                      <a:pt x="1488" y="3620"/>
                    </a:lnTo>
                    <a:lnTo>
                      <a:pt x="1488" y="3620"/>
                    </a:lnTo>
                    <a:lnTo>
                      <a:pt x="1488"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45"/>
                    </a:lnTo>
                    <a:lnTo>
                      <a:pt x="1512" y="3620"/>
                    </a:lnTo>
                    <a:lnTo>
                      <a:pt x="1512" y="3645"/>
                    </a:lnTo>
                    <a:lnTo>
                      <a:pt x="1512" y="3645"/>
                    </a:lnTo>
                    <a:lnTo>
                      <a:pt x="1512" y="3645"/>
                    </a:lnTo>
                    <a:lnTo>
                      <a:pt x="1512" y="3645"/>
                    </a:lnTo>
                    <a:lnTo>
                      <a:pt x="1512" y="3645"/>
                    </a:lnTo>
                    <a:lnTo>
                      <a:pt x="1512" y="3645"/>
                    </a:lnTo>
                    <a:lnTo>
                      <a:pt x="1512" y="3645"/>
                    </a:lnTo>
                    <a:lnTo>
                      <a:pt x="1512" y="3645"/>
                    </a:lnTo>
                    <a:lnTo>
                      <a:pt x="1512" y="3645"/>
                    </a:lnTo>
                    <a:lnTo>
                      <a:pt x="1488" y="3645"/>
                    </a:lnTo>
                    <a:lnTo>
                      <a:pt x="1488" y="3620"/>
                    </a:lnTo>
                    <a:lnTo>
                      <a:pt x="1488" y="3620"/>
                    </a:lnTo>
                    <a:lnTo>
                      <a:pt x="1488" y="3645"/>
                    </a:lnTo>
                    <a:lnTo>
                      <a:pt x="1488" y="3645"/>
                    </a:lnTo>
                    <a:lnTo>
                      <a:pt x="1488" y="3645"/>
                    </a:lnTo>
                    <a:lnTo>
                      <a:pt x="1488" y="3645"/>
                    </a:lnTo>
                    <a:lnTo>
                      <a:pt x="1488" y="3645"/>
                    </a:lnTo>
                    <a:lnTo>
                      <a:pt x="1488" y="3645"/>
                    </a:lnTo>
                    <a:lnTo>
                      <a:pt x="1463" y="3645"/>
                    </a:lnTo>
                    <a:lnTo>
                      <a:pt x="1488" y="3645"/>
                    </a:lnTo>
                    <a:lnTo>
                      <a:pt x="1488" y="3645"/>
                    </a:lnTo>
                    <a:lnTo>
                      <a:pt x="1488" y="3645"/>
                    </a:lnTo>
                    <a:lnTo>
                      <a:pt x="1463" y="3645"/>
                    </a:lnTo>
                    <a:lnTo>
                      <a:pt x="1488" y="3645"/>
                    </a:lnTo>
                    <a:lnTo>
                      <a:pt x="1488" y="3645"/>
                    </a:lnTo>
                    <a:lnTo>
                      <a:pt x="1488" y="3645"/>
                    </a:lnTo>
                    <a:lnTo>
                      <a:pt x="1488" y="3645"/>
                    </a:lnTo>
                    <a:lnTo>
                      <a:pt x="1488" y="3645"/>
                    </a:lnTo>
                    <a:lnTo>
                      <a:pt x="1463" y="3645"/>
                    </a:lnTo>
                    <a:lnTo>
                      <a:pt x="1463" y="3645"/>
                    </a:lnTo>
                    <a:lnTo>
                      <a:pt x="1463" y="3645"/>
                    </a:lnTo>
                    <a:lnTo>
                      <a:pt x="1463" y="3645"/>
                    </a:lnTo>
                    <a:lnTo>
                      <a:pt x="1463" y="3645"/>
                    </a:lnTo>
                    <a:lnTo>
                      <a:pt x="1463" y="3645"/>
                    </a:lnTo>
                    <a:lnTo>
                      <a:pt x="1463" y="3645"/>
                    </a:lnTo>
                    <a:lnTo>
                      <a:pt x="1463" y="3645"/>
                    </a:lnTo>
                    <a:lnTo>
                      <a:pt x="1463" y="3645"/>
                    </a:lnTo>
                    <a:lnTo>
                      <a:pt x="1463"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20"/>
                    </a:lnTo>
                    <a:lnTo>
                      <a:pt x="1439"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389" y="3645"/>
                    </a:lnTo>
                    <a:lnTo>
                      <a:pt x="1389" y="3645"/>
                    </a:lnTo>
                    <a:lnTo>
                      <a:pt x="1389" y="3645"/>
                    </a:lnTo>
                    <a:lnTo>
                      <a:pt x="1389" y="3645"/>
                    </a:lnTo>
                    <a:lnTo>
                      <a:pt x="1389" y="3645"/>
                    </a:lnTo>
                    <a:lnTo>
                      <a:pt x="1389" y="3645"/>
                    </a:lnTo>
                    <a:lnTo>
                      <a:pt x="1389" y="3645"/>
                    </a:lnTo>
                    <a:lnTo>
                      <a:pt x="1389" y="3645"/>
                    </a:lnTo>
                    <a:lnTo>
                      <a:pt x="1364" y="3645"/>
                    </a:lnTo>
                    <a:lnTo>
                      <a:pt x="1364" y="3645"/>
                    </a:lnTo>
                    <a:lnTo>
                      <a:pt x="1364" y="3645"/>
                    </a:lnTo>
                    <a:lnTo>
                      <a:pt x="1413" y="3645"/>
                    </a:lnTo>
                    <a:lnTo>
                      <a:pt x="1413" y="3645"/>
                    </a:lnTo>
                    <a:lnTo>
                      <a:pt x="1413" y="3645"/>
                    </a:lnTo>
                    <a:lnTo>
                      <a:pt x="1413" y="3645"/>
                    </a:lnTo>
                    <a:lnTo>
                      <a:pt x="1413" y="3645"/>
                    </a:lnTo>
                    <a:lnTo>
                      <a:pt x="1413" y="3645"/>
                    </a:lnTo>
                    <a:lnTo>
                      <a:pt x="1413" y="3645"/>
                    </a:lnTo>
                    <a:lnTo>
                      <a:pt x="1439" y="3645"/>
                    </a:lnTo>
                    <a:lnTo>
                      <a:pt x="1439" y="3645"/>
                    </a:lnTo>
                    <a:lnTo>
                      <a:pt x="1439" y="3645"/>
                    </a:lnTo>
                    <a:lnTo>
                      <a:pt x="1439" y="3669"/>
                    </a:lnTo>
                    <a:lnTo>
                      <a:pt x="1439" y="3669"/>
                    </a:lnTo>
                    <a:lnTo>
                      <a:pt x="1439" y="3669"/>
                    </a:lnTo>
                    <a:lnTo>
                      <a:pt x="1439" y="3645"/>
                    </a:lnTo>
                    <a:lnTo>
                      <a:pt x="1439" y="3645"/>
                    </a:lnTo>
                    <a:lnTo>
                      <a:pt x="1439" y="3645"/>
                    </a:lnTo>
                    <a:lnTo>
                      <a:pt x="1439" y="3645"/>
                    </a:lnTo>
                    <a:lnTo>
                      <a:pt x="1439" y="3645"/>
                    </a:lnTo>
                    <a:lnTo>
                      <a:pt x="1439" y="3645"/>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45"/>
                    </a:lnTo>
                    <a:lnTo>
                      <a:pt x="1463" y="3669"/>
                    </a:lnTo>
                    <a:lnTo>
                      <a:pt x="1463" y="3669"/>
                    </a:lnTo>
                    <a:lnTo>
                      <a:pt x="1463" y="3669"/>
                    </a:lnTo>
                    <a:lnTo>
                      <a:pt x="1463" y="3669"/>
                    </a:lnTo>
                    <a:lnTo>
                      <a:pt x="1463" y="3645"/>
                    </a:lnTo>
                    <a:lnTo>
                      <a:pt x="1463" y="3645"/>
                    </a:lnTo>
                    <a:lnTo>
                      <a:pt x="1463" y="3645"/>
                    </a:lnTo>
                    <a:lnTo>
                      <a:pt x="1488" y="3645"/>
                    </a:lnTo>
                    <a:lnTo>
                      <a:pt x="1488" y="3669"/>
                    </a:lnTo>
                    <a:lnTo>
                      <a:pt x="1488" y="3645"/>
                    </a:lnTo>
                    <a:lnTo>
                      <a:pt x="1488" y="3669"/>
                    </a:lnTo>
                    <a:lnTo>
                      <a:pt x="1488" y="3669"/>
                    </a:lnTo>
                    <a:lnTo>
                      <a:pt x="1488" y="3669"/>
                    </a:lnTo>
                    <a:lnTo>
                      <a:pt x="1488" y="3669"/>
                    </a:lnTo>
                    <a:lnTo>
                      <a:pt x="1488" y="3669"/>
                    </a:lnTo>
                    <a:lnTo>
                      <a:pt x="1488" y="3645"/>
                    </a:lnTo>
                    <a:lnTo>
                      <a:pt x="1488" y="3645"/>
                    </a:lnTo>
                    <a:lnTo>
                      <a:pt x="1488" y="3645"/>
                    </a:lnTo>
                    <a:lnTo>
                      <a:pt x="1488" y="3645"/>
                    </a:lnTo>
                    <a:lnTo>
                      <a:pt x="1488" y="3645"/>
                    </a:lnTo>
                    <a:lnTo>
                      <a:pt x="1488" y="3645"/>
                    </a:lnTo>
                    <a:lnTo>
                      <a:pt x="1488" y="3645"/>
                    </a:lnTo>
                    <a:lnTo>
                      <a:pt x="1488" y="3645"/>
                    </a:lnTo>
                    <a:lnTo>
                      <a:pt x="1488" y="3645"/>
                    </a:lnTo>
                    <a:lnTo>
                      <a:pt x="1488" y="3645"/>
                    </a:lnTo>
                    <a:lnTo>
                      <a:pt x="1488" y="3645"/>
                    </a:lnTo>
                    <a:lnTo>
                      <a:pt x="1512" y="3645"/>
                    </a:lnTo>
                    <a:lnTo>
                      <a:pt x="1512" y="3645"/>
                    </a:lnTo>
                    <a:lnTo>
                      <a:pt x="1512" y="3645"/>
                    </a:lnTo>
                    <a:lnTo>
                      <a:pt x="1512" y="3669"/>
                    </a:lnTo>
                    <a:lnTo>
                      <a:pt x="1512" y="3669"/>
                    </a:lnTo>
                    <a:lnTo>
                      <a:pt x="1512" y="3669"/>
                    </a:lnTo>
                    <a:lnTo>
                      <a:pt x="1512" y="3669"/>
                    </a:lnTo>
                    <a:lnTo>
                      <a:pt x="1512" y="3669"/>
                    </a:lnTo>
                    <a:lnTo>
                      <a:pt x="1512" y="3669"/>
                    </a:lnTo>
                    <a:lnTo>
                      <a:pt x="1512" y="3669"/>
                    </a:lnTo>
                    <a:lnTo>
                      <a:pt x="1512" y="3645"/>
                    </a:lnTo>
                    <a:lnTo>
                      <a:pt x="1512" y="3669"/>
                    </a:lnTo>
                    <a:lnTo>
                      <a:pt x="1512" y="3669"/>
                    </a:lnTo>
                    <a:lnTo>
                      <a:pt x="1512" y="3669"/>
                    </a:lnTo>
                    <a:lnTo>
                      <a:pt x="1512" y="3669"/>
                    </a:lnTo>
                    <a:lnTo>
                      <a:pt x="1512" y="3669"/>
                    </a:lnTo>
                    <a:lnTo>
                      <a:pt x="1512" y="3669"/>
                    </a:lnTo>
                    <a:lnTo>
                      <a:pt x="1512" y="3669"/>
                    </a:lnTo>
                    <a:lnTo>
                      <a:pt x="1538" y="3669"/>
                    </a:lnTo>
                    <a:lnTo>
                      <a:pt x="1538" y="3669"/>
                    </a:lnTo>
                    <a:lnTo>
                      <a:pt x="1538" y="3669"/>
                    </a:lnTo>
                    <a:lnTo>
                      <a:pt x="1538" y="3669"/>
                    </a:lnTo>
                    <a:lnTo>
                      <a:pt x="1538" y="3645"/>
                    </a:lnTo>
                    <a:close/>
                    <a:moveTo>
                      <a:pt x="2901" y="1066"/>
                    </a:moveTo>
                    <a:lnTo>
                      <a:pt x="2901" y="1066"/>
                    </a:lnTo>
                    <a:lnTo>
                      <a:pt x="2901" y="1066"/>
                    </a:lnTo>
                    <a:lnTo>
                      <a:pt x="2901" y="1066"/>
                    </a:lnTo>
                    <a:lnTo>
                      <a:pt x="2901" y="1066"/>
                    </a:lnTo>
                    <a:lnTo>
                      <a:pt x="2901" y="1066"/>
                    </a:lnTo>
                    <a:lnTo>
                      <a:pt x="2926" y="1066"/>
                    </a:lnTo>
                    <a:lnTo>
                      <a:pt x="2926" y="1066"/>
                    </a:lnTo>
                    <a:lnTo>
                      <a:pt x="2926" y="1066"/>
                    </a:lnTo>
                    <a:lnTo>
                      <a:pt x="2901" y="1066"/>
                    </a:lnTo>
                    <a:close/>
                    <a:moveTo>
                      <a:pt x="6621" y="2777"/>
                    </a:moveTo>
                    <a:lnTo>
                      <a:pt x="6621" y="2777"/>
                    </a:lnTo>
                    <a:lnTo>
                      <a:pt x="6621" y="2777"/>
                    </a:lnTo>
                    <a:lnTo>
                      <a:pt x="6621" y="2777"/>
                    </a:lnTo>
                    <a:lnTo>
                      <a:pt x="6621" y="2752"/>
                    </a:lnTo>
                    <a:lnTo>
                      <a:pt x="6596" y="2752"/>
                    </a:lnTo>
                    <a:lnTo>
                      <a:pt x="6596" y="2752"/>
                    </a:lnTo>
                    <a:lnTo>
                      <a:pt x="6596" y="2752"/>
                    </a:lnTo>
                    <a:lnTo>
                      <a:pt x="6596" y="2752"/>
                    </a:lnTo>
                    <a:lnTo>
                      <a:pt x="6596" y="2752"/>
                    </a:lnTo>
                    <a:lnTo>
                      <a:pt x="6596" y="2752"/>
                    </a:lnTo>
                    <a:lnTo>
                      <a:pt x="6596" y="2752"/>
                    </a:lnTo>
                    <a:lnTo>
                      <a:pt x="6596" y="2752"/>
                    </a:lnTo>
                    <a:lnTo>
                      <a:pt x="6596" y="2752"/>
                    </a:lnTo>
                    <a:lnTo>
                      <a:pt x="6571" y="2752"/>
                    </a:lnTo>
                    <a:lnTo>
                      <a:pt x="6571" y="2752"/>
                    </a:lnTo>
                    <a:lnTo>
                      <a:pt x="6571" y="2752"/>
                    </a:lnTo>
                    <a:lnTo>
                      <a:pt x="6571" y="2727"/>
                    </a:lnTo>
                    <a:lnTo>
                      <a:pt x="6571" y="2727"/>
                    </a:lnTo>
                    <a:lnTo>
                      <a:pt x="6571" y="2727"/>
                    </a:lnTo>
                    <a:lnTo>
                      <a:pt x="6546" y="2727"/>
                    </a:lnTo>
                    <a:lnTo>
                      <a:pt x="6546" y="2727"/>
                    </a:lnTo>
                    <a:lnTo>
                      <a:pt x="6546" y="2727"/>
                    </a:lnTo>
                    <a:lnTo>
                      <a:pt x="6571" y="2752"/>
                    </a:lnTo>
                    <a:lnTo>
                      <a:pt x="6571" y="2752"/>
                    </a:lnTo>
                    <a:lnTo>
                      <a:pt x="6571" y="2752"/>
                    </a:lnTo>
                    <a:lnTo>
                      <a:pt x="6571" y="2752"/>
                    </a:lnTo>
                    <a:lnTo>
                      <a:pt x="6571" y="2752"/>
                    </a:lnTo>
                    <a:lnTo>
                      <a:pt x="6571" y="2752"/>
                    </a:lnTo>
                    <a:lnTo>
                      <a:pt x="6571" y="2752"/>
                    </a:lnTo>
                    <a:lnTo>
                      <a:pt x="6571" y="2752"/>
                    </a:lnTo>
                    <a:lnTo>
                      <a:pt x="6571" y="2752"/>
                    </a:lnTo>
                    <a:lnTo>
                      <a:pt x="6571" y="2752"/>
                    </a:lnTo>
                    <a:lnTo>
                      <a:pt x="6571" y="2752"/>
                    </a:lnTo>
                    <a:lnTo>
                      <a:pt x="6571" y="2777"/>
                    </a:lnTo>
                    <a:lnTo>
                      <a:pt x="6571" y="2777"/>
                    </a:lnTo>
                    <a:lnTo>
                      <a:pt x="6571" y="2777"/>
                    </a:lnTo>
                    <a:lnTo>
                      <a:pt x="6596" y="2777"/>
                    </a:lnTo>
                    <a:lnTo>
                      <a:pt x="6596" y="2777"/>
                    </a:lnTo>
                    <a:lnTo>
                      <a:pt x="6596" y="2777"/>
                    </a:lnTo>
                    <a:lnTo>
                      <a:pt x="6596" y="2777"/>
                    </a:lnTo>
                    <a:lnTo>
                      <a:pt x="6596" y="2801"/>
                    </a:lnTo>
                    <a:lnTo>
                      <a:pt x="6596" y="2801"/>
                    </a:lnTo>
                    <a:lnTo>
                      <a:pt x="6596" y="2801"/>
                    </a:lnTo>
                    <a:lnTo>
                      <a:pt x="6596" y="2777"/>
                    </a:lnTo>
                    <a:lnTo>
                      <a:pt x="6596" y="2777"/>
                    </a:lnTo>
                    <a:lnTo>
                      <a:pt x="6621" y="2801"/>
                    </a:lnTo>
                    <a:lnTo>
                      <a:pt x="6621" y="2801"/>
                    </a:lnTo>
                    <a:lnTo>
                      <a:pt x="6621" y="2801"/>
                    </a:lnTo>
                    <a:lnTo>
                      <a:pt x="6621" y="2801"/>
                    </a:lnTo>
                    <a:lnTo>
                      <a:pt x="6621" y="2801"/>
                    </a:lnTo>
                    <a:lnTo>
                      <a:pt x="6621" y="2801"/>
                    </a:lnTo>
                    <a:lnTo>
                      <a:pt x="6621" y="2777"/>
                    </a:lnTo>
                    <a:close/>
                    <a:moveTo>
                      <a:pt x="4240" y="2355"/>
                    </a:moveTo>
                    <a:lnTo>
                      <a:pt x="4240" y="2355"/>
                    </a:lnTo>
                    <a:lnTo>
                      <a:pt x="4240" y="2355"/>
                    </a:lnTo>
                    <a:lnTo>
                      <a:pt x="4240" y="2355"/>
                    </a:lnTo>
                    <a:lnTo>
                      <a:pt x="4240" y="2355"/>
                    </a:lnTo>
                    <a:lnTo>
                      <a:pt x="4240" y="2355"/>
                    </a:lnTo>
                    <a:lnTo>
                      <a:pt x="4240" y="2355"/>
                    </a:lnTo>
                    <a:lnTo>
                      <a:pt x="4240" y="2355"/>
                    </a:lnTo>
                    <a:lnTo>
                      <a:pt x="4240" y="2380"/>
                    </a:lnTo>
                    <a:lnTo>
                      <a:pt x="4240" y="2380"/>
                    </a:lnTo>
                    <a:lnTo>
                      <a:pt x="4240" y="2380"/>
                    </a:lnTo>
                    <a:lnTo>
                      <a:pt x="4240" y="2380"/>
                    </a:lnTo>
                    <a:lnTo>
                      <a:pt x="4240" y="2355"/>
                    </a:lnTo>
                    <a:close/>
                    <a:moveTo>
                      <a:pt x="4141" y="2529"/>
                    </a:moveTo>
                    <a:lnTo>
                      <a:pt x="4141" y="2529"/>
                    </a:lnTo>
                    <a:lnTo>
                      <a:pt x="4141" y="2529"/>
                    </a:lnTo>
                    <a:lnTo>
                      <a:pt x="4141" y="2529"/>
                    </a:lnTo>
                    <a:lnTo>
                      <a:pt x="4141" y="2529"/>
                    </a:lnTo>
                    <a:lnTo>
                      <a:pt x="4141" y="2529"/>
                    </a:lnTo>
                    <a:lnTo>
                      <a:pt x="4141" y="2529"/>
                    </a:lnTo>
                    <a:lnTo>
                      <a:pt x="4141" y="2529"/>
                    </a:lnTo>
                    <a:lnTo>
                      <a:pt x="4141" y="2529"/>
                    </a:lnTo>
                    <a:lnTo>
                      <a:pt x="4141" y="2529"/>
                    </a:lnTo>
                    <a:lnTo>
                      <a:pt x="4141" y="2529"/>
                    </a:lnTo>
                    <a:lnTo>
                      <a:pt x="4141" y="2529"/>
                    </a:lnTo>
                    <a:lnTo>
                      <a:pt x="4141" y="2554"/>
                    </a:lnTo>
                    <a:lnTo>
                      <a:pt x="4166" y="2529"/>
                    </a:lnTo>
                    <a:lnTo>
                      <a:pt x="4166" y="2529"/>
                    </a:lnTo>
                    <a:lnTo>
                      <a:pt x="4166" y="2529"/>
                    </a:lnTo>
                    <a:lnTo>
                      <a:pt x="4166" y="2529"/>
                    </a:lnTo>
                    <a:lnTo>
                      <a:pt x="4166" y="2529"/>
                    </a:lnTo>
                    <a:lnTo>
                      <a:pt x="4141" y="2529"/>
                    </a:lnTo>
                    <a:close/>
                    <a:moveTo>
                      <a:pt x="6894" y="2876"/>
                    </a:moveTo>
                    <a:lnTo>
                      <a:pt x="6894" y="2876"/>
                    </a:lnTo>
                    <a:lnTo>
                      <a:pt x="6894" y="2876"/>
                    </a:lnTo>
                    <a:lnTo>
                      <a:pt x="6894" y="2851"/>
                    </a:lnTo>
                    <a:lnTo>
                      <a:pt x="6894" y="2851"/>
                    </a:lnTo>
                    <a:lnTo>
                      <a:pt x="6894" y="2851"/>
                    </a:lnTo>
                    <a:lnTo>
                      <a:pt x="6868" y="2851"/>
                    </a:lnTo>
                    <a:lnTo>
                      <a:pt x="6868" y="2851"/>
                    </a:lnTo>
                    <a:lnTo>
                      <a:pt x="6868" y="2851"/>
                    </a:lnTo>
                    <a:lnTo>
                      <a:pt x="6868" y="2827"/>
                    </a:lnTo>
                    <a:lnTo>
                      <a:pt x="6868" y="2827"/>
                    </a:lnTo>
                    <a:lnTo>
                      <a:pt x="6868" y="2827"/>
                    </a:lnTo>
                    <a:lnTo>
                      <a:pt x="6868" y="2827"/>
                    </a:lnTo>
                    <a:lnTo>
                      <a:pt x="6868" y="2827"/>
                    </a:lnTo>
                    <a:lnTo>
                      <a:pt x="6868" y="2827"/>
                    </a:lnTo>
                    <a:lnTo>
                      <a:pt x="6868" y="2801"/>
                    </a:lnTo>
                    <a:lnTo>
                      <a:pt x="6868" y="2801"/>
                    </a:lnTo>
                    <a:lnTo>
                      <a:pt x="6868" y="2801"/>
                    </a:lnTo>
                    <a:lnTo>
                      <a:pt x="6844" y="2801"/>
                    </a:lnTo>
                    <a:lnTo>
                      <a:pt x="6844" y="2801"/>
                    </a:lnTo>
                    <a:lnTo>
                      <a:pt x="6844" y="2801"/>
                    </a:lnTo>
                    <a:lnTo>
                      <a:pt x="6844" y="2801"/>
                    </a:lnTo>
                    <a:lnTo>
                      <a:pt x="6844" y="2801"/>
                    </a:lnTo>
                    <a:lnTo>
                      <a:pt x="6844" y="2801"/>
                    </a:lnTo>
                    <a:lnTo>
                      <a:pt x="6844" y="2801"/>
                    </a:lnTo>
                    <a:lnTo>
                      <a:pt x="6844" y="2801"/>
                    </a:lnTo>
                    <a:lnTo>
                      <a:pt x="6844" y="2801"/>
                    </a:lnTo>
                    <a:lnTo>
                      <a:pt x="6844" y="2777"/>
                    </a:lnTo>
                    <a:lnTo>
                      <a:pt x="6844" y="2777"/>
                    </a:lnTo>
                    <a:lnTo>
                      <a:pt x="6844" y="2777"/>
                    </a:lnTo>
                    <a:lnTo>
                      <a:pt x="6844" y="2777"/>
                    </a:lnTo>
                    <a:lnTo>
                      <a:pt x="6844" y="2752"/>
                    </a:lnTo>
                    <a:lnTo>
                      <a:pt x="6844" y="2752"/>
                    </a:lnTo>
                    <a:lnTo>
                      <a:pt x="6844" y="2752"/>
                    </a:lnTo>
                    <a:lnTo>
                      <a:pt x="6844" y="2752"/>
                    </a:lnTo>
                    <a:lnTo>
                      <a:pt x="6844" y="2727"/>
                    </a:lnTo>
                    <a:lnTo>
                      <a:pt x="6844" y="2727"/>
                    </a:lnTo>
                    <a:lnTo>
                      <a:pt x="6844" y="2727"/>
                    </a:lnTo>
                    <a:lnTo>
                      <a:pt x="6844" y="2727"/>
                    </a:lnTo>
                    <a:lnTo>
                      <a:pt x="6844" y="2727"/>
                    </a:lnTo>
                    <a:lnTo>
                      <a:pt x="6819" y="2727"/>
                    </a:lnTo>
                    <a:lnTo>
                      <a:pt x="6819" y="2727"/>
                    </a:lnTo>
                    <a:lnTo>
                      <a:pt x="6819" y="2727"/>
                    </a:lnTo>
                    <a:lnTo>
                      <a:pt x="6819" y="2727"/>
                    </a:lnTo>
                    <a:lnTo>
                      <a:pt x="6794" y="2727"/>
                    </a:lnTo>
                    <a:lnTo>
                      <a:pt x="6794" y="2727"/>
                    </a:lnTo>
                    <a:lnTo>
                      <a:pt x="6794" y="2727"/>
                    </a:lnTo>
                    <a:lnTo>
                      <a:pt x="6794" y="2727"/>
                    </a:lnTo>
                    <a:lnTo>
                      <a:pt x="6769" y="2702"/>
                    </a:lnTo>
                    <a:lnTo>
                      <a:pt x="6769" y="2702"/>
                    </a:lnTo>
                    <a:lnTo>
                      <a:pt x="6769" y="2702"/>
                    </a:lnTo>
                    <a:lnTo>
                      <a:pt x="6769" y="2702"/>
                    </a:lnTo>
                    <a:lnTo>
                      <a:pt x="6745" y="2702"/>
                    </a:lnTo>
                    <a:lnTo>
                      <a:pt x="6720" y="2702"/>
                    </a:lnTo>
                    <a:lnTo>
                      <a:pt x="6720" y="2702"/>
                    </a:lnTo>
                    <a:lnTo>
                      <a:pt x="6695" y="2702"/>
                    </a:lnTo>
                    <a:lnTo>
                      <a:pt x="6695" y="2702"/>
                    </a:lnTo>
                    <a:lnTo>
                      <a:pt x="6670" y="2702"/>
                    </a:lnTo>
                    <a:lnTo>
                      <a:pt x="6645" y="2677"/>
                    </a:lnTo>
                    <a:lnTo>
                      <a:pt x="6645" y="2677"/>
                    </a:lnTo>
                    <a:lnTo>
                      <a:pt x="6645" y="2677"/>
                    </a:lnTo>
                    <a:lnTo>
                      <a:pt x="6645" y="2677"/>
                    </a:lnTo>
                    <a:lnTo>
                      <a:pt x="6621" y="2677"/>
                    </a:lnTo>
                    <a:lnTo>
                      <a:pt x="6621" y="2702"/>
                    </a:lnTo>
                    <a:lnTo>
                      <a:pt x="6596" y="2702"/>
                    </a:lnTo>
                    <a:lnTo>
                      <a:pt x="6596" y="2702"/>
                    </a:lnTo>
                    <a:lnTo>
                      <a:pt x="6596" y="2677"/>
                    </a:lnTo>
                    <a:lnTo>
                      <a:pt x="6596" y="2677"/>
                    </a:lnTo>
                    <a:lnTo>
                      <a:pt x="6596" y="2677"/>
                    </a:lnTo>
                    <a:lnTo>
                      <a:pt x="6596" y="2677"/>
                    </a:lnTo>
                    <a:lnTo>
                      <a:pt x="6596" y="2677"/>
                    </a:lnTo>
                    <a:lnTo>
                      <a:pt x="6596" y="2677"/>
                    </a:lnTo>
                    <a:lnTo>
                      <a:pt x="6596" y="2653"/>
                    </a:lnTo>
                    <a:lnTo>
                      <a:pt x="6596" y="2653"/>
                    </a:lnTo>
                    <a:lnTo>
                      <a:pt x="6596" y="2653"/>
                    </a:lnTo>
                    <a:lnTo>
                      <a:pt x="6596" y="2653"/>
                    </a:lnTo>
                    <a:lnTo>
                      <a:pt x="6596" y="2653"/>
                    </a:lnTo>
                    <a:lnTo>
                      <a:pt x="6571" y="2653"/>
                    </a:lnTo>
                    <a:lnTo>
                      <a:pt x="6546" y="2603"/>
                    </a:lnTo>
                    <a:lnTo>
                      <a:pt x="6546" y="2603"/>
                    </a:lnTo>
                    <a:lnTo>
                      <a:pt x="6522" y="2603"/>
                    </a:lnTo>
                    <a:lnTo>
                      <a:pt x="6522" y="2603"/>
                    </a:lnTo>
                    <a:lnTo>
                      <a:pt x="6522" y="2578"/>
                    </a:lnTo>
                    <a:lnTo>
                      <a:pt x="6522" y="2578"/>
                    </a:lnTo>
                    <a:lnTo>
                      <a:pt x="6497" y="2554"/>
                    </a:lnTo>
                    <a:lnTo>
                      <a:pt x="6472" y="2554"/>
                    </a:lnTo>
                    <a:lnTo>
                      <a:pt x="6472" y="2529"/>
                    </a:lnTo>
                    <a:lnTo>
                      <a:pt x="6447" y="2529"/>
                    </a:lnTo>
                    <a:lnTo>
                      <a:pt x="6447" y="2504"/>
                    </a:lnTo>
                    <a:lnTo>
                      <a:pt x="6422" y="2479"/>
                    </a:lnTo>
                    <a:lnTo>
                      <a:pt x="6397" y="2479"/>
                    </a:lnTo>
                    <a:lnTo>
                      <a:pt x="6372" y="2454"/>
                    </a:lnTo>
                    <a:lnTo>
                      <a:pt x="6348" y="2430"/>
                    </a:lnTo>
                    <a:lnTo>
                      <a:pt x="6323" y="2404"/>
                    </a:lnTo>
                    <a:lnTo>
                      <a:pt x="6323" y="2404"/>
                    </a:lnTo>
                    <a:lnTo>
                      <a:pt x="6323" y="2380"/>
                    </a:lnTo>
                    <a:lnTo>
                      <a:pt x="6273" y="2355"/>
                    </a:lnTo>
                    <a:lnTo>
                      <a:pt x="6249" y="2331"/>
                    </a:lnTo>
                    <a:lnTo>
                      <a:pt x="6199" y="2331"/>
                    </a:lnTo>
                    <a:lnTo>
                      <a:pt x="6199" y="2305"/>
                    </a:lnTo>
                    <a:lnTo>
                      <a:pt x="6199" y="2305"/>
                    </a:lnTo>
                    <a:lnTo>
                      <a:pt x="6174" y="2305"/>
                    </a:lnTo>
                    <a:lnTo>
                      <a:pt x="6174" y="2281"/>
                    </a:lnTo>
                    <a:lnTo>
                      <a:pt x="6149" y="2281"/>
                    </a:lnTo>
                    <a:lnTo>
                      <a:pt x="6149" y="2281"/>
                    </a:lnTo>
                    <a:lnTo>
                      <a:pt x="6125" y="2281"/>
                    </a:lnTo>
                    <a:lnTo>
                      <a:pt x="6125" y="2256"/>
                    </a:lnTo>
                    <a:lnTo>
                      <a:pt x="6100" y="2256"/>
                    </a:lnTo>
                    <a:lnTo>
                      <a:pt x="6100" y="2256"/>
                    </a:lnTo>
                    <a:lnTo>
                      <a:pt x="6100" y="2231"/>
                    </a:lnTo>
                    <a:lnTo>
                      <a:pt x="6075" y="2231"/>
                    </a:lnTo>
                    <a:lnTo>
                      <a:pt x="6075" y="2231"/>
                    </a:lnTo>
                    <a:lnTo>
                      <a:pt x="6075" y="2231"/>
                    </a:lnTo>
                    <a:lnTo>
                      <a:pt x="6075" y="2206"/>
                    </a:lnTo>
                    <a:lnTo>
                      <a:pt x="6075" y="2206"/>
                    </a:lnTo>
                    <a:lnTo>
                      <a:pt x="6050" y="2206"/>
                    </a:lnTo>
                    <a:lnTo>
                      <a:pt x="6050" y="2181"/>
                    </a:lnTo>
                    <a:lnTo>
                      <a:pt x="6050" y="2181"/>
                    </a:lnTo>
                    <a:lnTo>
                      <a:pt x="6026" y="2181"/>
                    </a:lnTo>
                    <a:lnTo>
                      <a:pt x="6026" y="2181"/>
                    </a:lnTo>
                    <a:lnTo>
                      <a:pt x="5976" y="2206"/>
                    </a:lnTo>
                    <a:lnTo>
                      <a:pt x="5951" y="2231"/>
                    </a:lnTo>
                    <a:lnTo>
                      <a:pt x="5951" y="2231"/>
                    </a:lnTo>
                    <a:lnTo>
                      <a:pt x="5951" y="2231"/>
                    </a:lnTo>
                    <a:lnTo>
                      <a:pt x="5951" y="2231"/>
                    </a:lnTo>
                    <a:lnTo>
                      <a:pt x="5951" y="2256"/>
                    </a:lnTo>
                    <a:lnTo>
                      <a:pt x="5951" y="2256"/>
                    </a:lnTo>
                    <a:lnTo>
                      <a:pt x="5951" y="2281"/>
                    </a:lnTo>
                    <a:lnTo>
                      <a:pt x="5926" y="2256"/>
                    </a:lnTo>
                    <a:lnTo>
                      <a:pt x="5951" y="2305"/>
                    </a:lnTo>
                    <a:lnTo>
                      <a:pt x="5951" y="2331"/>
                    </a:lnTo>
                    <a:lnTo>
                      <a:pt x="5926" y="2331"/>
                    </a:lnTo>
                    <a:lnTo>
                      <a:pt x="5876" y="2380"/>
                    </a:lnTo>
                    <a:lnTo>
                      <a:pt x="5876" y="2404"/>
                    </a:lnTo>
                    <a:lnTo>
                      <a:pt x="5852" y="2404"/>
                    </a:lnTo>
                    <a:lnTo>
                      <a:pt x="5852" y="2380"/>
                    </a:lnTo>
                    <a:lnTo>
                      <a:pt x="5827" y="2355"/>
                    </a:lnTo>
                    <a:lnTo>
                      <a:pt x="5777" y="2305"/>
                    </a:lnTo>
                    <a:lnTo>
                      <a:pt x="5703" y="2256"/>
                    </a:lnTo>
                    <a:lnTo>
                      <a:pt x="5703" y="2256"/>
                    </a:lnTo>
                    <a:lnTo>
                      <a:pt x="5678" y="2231"/>
                    </a:lnTo>
                    <a:lnTo>
                      <a:pt x="5653" y="2231"/>
                    </a:lnTo>
                    <a:lnTo>
                      <a:pt x="5629" y="2206"/>
                    </a:lnTo>
                    <a:lnTo>
                      <a:pt x="5629" y="2157"/>
                    </a:lnTo>
                    <a:lnTo>
                      <a:pt x="5629" y="2157"/>
                    </a:lnTo>
                    <a:lnTo>
                      <a:pt x="5554" y="2157"/>
                    </a:lnTo>
                    <a:lnTo>
                      <a:pt x="5554" y="2206"/>
                    </a:lnTo>
                    <a:lnTo>
                      <a:pt x="5480" y="2181"/>
                    </a:lnTo>
                    <a:lnTo>
                      <a:pt x="5480" y="2206"/>
                    </a:lnTo>
                    <a:lnTo>
                      <a:pt x="5431" y="2206"/>
                    </a:lnTo>
                    <a:lnTo>
                      <a:pt x="5431" y="2181"/>
                    </a:lnTo>
                    <a:lnTo>
                      <a:pt x="5431" y="2132"/>
                    </a:lnTo>
                    <a:lnTo>
                      <a:pt x="5406" y="2107"/>
                    </a:lnTo>
                    <a:lnTo>
                      <a:pt x="5406" y="2082"/>
                    </a:lnTo>
                    <a:lnTo>
                      <a:pt x="5406" y="2058"/>
                    </a:lnTo>
                    <a:lnTo>
                      <a:pt x="5406" y="2008"/>
                    </a:lnTo>
                    <a:lnTo>
                      <a:pt x="5381" y="1983"/>
                    </a:lnTo>
                    <a:lnTo>
                      <a:pt x="5381" y="1959"/>
                    </a:lnTo>
                    <a:lnTo>
                      <a:pt x="5381" y="1934"/>
                    </a:lnTo>
                    <a:lnTo>
                      <a:pt x="5356" y="1859"/>
                    </a:lnTo>
                    <a:lnTo>
                      <a:pt x="5356" y="1835"/>
                    </a:lnTo>
                    <a:lnTo>
                      <a:pt x="5356" y="1809"/>
                    </a:lnTo>
                    <a:lnTo>
                      <a:pt x="5356" y="1785"/>
                    </a:lnTo>
                    <a:lnTo>
                      <a:pt x="5331" y="1760"/>
                    </a:lnTo>
                    <a:lnTo>
                      <a:pt x="5331" y="1710"/>
                    </a:lnTo>
                    <a:lnTo>
                      <a:pt x="5331" y="1686"/>
                    </a:lnTo>
                    <a:lnTo>
                      <a:pt x="5331" y="1661"/>
                    </a:lnTo>
                    <a:lnTo>
                      <a:pt x="5331" y="1636"/>
                    </a:lnTo>
                    <a:lnTo>
                      <a:pt x="5307" y="1586"/>
                    </a:lnTo>
                    <a:lnTo>
                      <a:pt x="5307" y="1562"/>
                    </a:lnTo>
                    <a:lnTo>
                      <a:pt x="5307" y="1537"/>
                    </a:lnTo>
                    <a:lnTo>
                      <a:pt x="5307" y="1512"/>
                    </a:lnTo>
                    <a:lnTo>
                      <a:pt x="5281" y="1487"/>
                    </a:lnTo>
                    <a:lnTo>
                      <a:pt x="5281" y="1438"/>
                    </a:lnTo>
                    <a:lnTo>
                      <a:pt x="5281" y="1413"/>
                    </a:lnTo>
                    <a:lnTo>
                      <a:pt x="5281" y="1388"/>
                    </a:lnTo>
                    <a:lnTo>
                      <a:pt x="5257" y="1363"/>
                    </a:lnTo>
                    <a:lnTo>
                      <a:pt x="5257" y="1339"/>
                    </a:lnTo>
                    <a:lnTo>
                      <a:pt x="5257" y="1289"/>
                    </a:lnTo>
                    <a:lnTo>
                      <a:pt x="5232" y="1165"/>
                    </a:lnTo>
                    <a:lnTo>
                      <a:pt x="5232" y="1140"/>
                    </a:lnTo>
                    <a:lnTo>
                      <a:pt x="5207" y="1090"/>
                    </a:lnTo>
                    <a:lnTo>
                      <a:pt x="5207" y="1066"/>
                    </a:lnTo>
                    <a:lnTo>
                      <a:pt x="5182" y="991"/>
                    </a:lnTo>
                    <a:lnTo>
                      <a:pt x="5182" y="967"/>
                    </a:lnTo>
                    <a:lnTo>
                      <a:pt x="5182" y="942"/>
                    </a:lnTo>
                    <a:lnTo>
                      <a:pt x="5182" y="917"/>
                    </a:lnTo>
                    <a:lnTo>
                      <a:pt x="5182" y="868"/>
                    </a:lnTo>
                    <a:lnTo>
                      <a:pt x="5158" y="818"/>
                    </a:lnTo>
                    <a:lnTo>
                      <a:pt x="5158" y="793"/>
                    </a:lnTo>
                    <a:lnTo>
                      <a:pt x="5158" y="768"/>
                    </a:lnTo>
                    <a:lnTo>
                      <a:pt x="5133" y="718"/>
                    </a:lnTo>
                    <a:lnTo>
                      <a:pt x="5133" y="669"/>
                    </a:lnTo>
                    <a:lnTo>
                      <a:pt x="5133" y="645"/>
                    </a:lnTo>
                    <a:lnTo>
                      <a:pt x="5108" y="619"/>
                    </a:lnTo>
                    <a:lnTo>
                      <a:pt x="5108" y="545"/>
                    </a:lnTo>
                    <a:lnTo>
                      <a:pt x="5083" y="495"/>
                    </a:lnTo>
                    <a:lnTo>
                      <a:pt x="5083" y="471"/>
                    </a:lnTo>
                    <a:lnTo>
                      <a:pt x="5083" y="421"/>
                    </a:lnTo>
                    <a:lnTo>
                      <a:pt x="5083" y="396"/>
                    </a:lnTo>
                    <a:lnTo>
                      <a:pt x="5058" y="372"/>
                    </a:lnTo>
                    <a:lnTo>
                      <a:pt x="5058" y="347"/>
                    </a:lnTo>
                    <a:lnTo>
                      <a:pt x="5058" y="322"/>
                    </a:lnTo>
                    <a:lnTo>
                      <a:pt x="5058" y="272"/>
                    </a:lnTo>
                    <a:lnTo>
                      <a:pt x="5058" y="272"/>
                    </a:lnTo>
                    <a:lnTo>
                      <a:pt x="5034" y="272"/>
                    </a:lnTo>
                    <a:lnTo>
                      <a:pt x="5034" y="272"/>
                    </a:lnTo>
                    <a:lnTo>
                      <a:pt x="5034" y="272"/>
                    </a:lnTo>
                    <a:lnTo>
                      <a:pt x="5034" y="272"/>
                    </a:lnTo>
                    <a:lnTo>
                      <a:pt x="5034" y="272"/>
                    </a:lnTo>
                    <a:lnTo>
                      <a:pt x="5034" y="272"/>
                    </a:lnTo>
                    <a:lnTo>
                      <a:pt x="5034" y="272"/>
                    </a:lnTo>
                    <a:lnTo>
                      <a:pt x="5034" y="297"/>
                    </a:lnTo>
                    <a:lnTo>
                      <a:pt x="5034" y="297"/>
                    </a:lnTo>
                    <a:lnTo>
                      <a:pt x="5034" y="297"/>
                    </a:lnTo>
                    <a:lnTo>
                      <a:pt x="5009" y="297"/>
                    </a:lnTo>
                    <a:lnTo>
                      <a:pt x="5009" y="272"/>
                    </a:lnTo>
                    <a:lnTo>
                      <a:pt x="5009" y="272"/>
                    </a:lnTo>
                    <a:lnTo>
                      <a:pt x="5009" y="272"/>
                    </a:lnTo>
                    <a:lnTo>
                      <a:pt x="5009" y="272"/>
                    </a:lnTo>
                    <a:lnTo>
                      <a:pt x="5009" y="272"/>
                    </a:lnTo>
                    <a:lnTo>
                      <a:pt x="4984" y="272"/>
                    </a:lnTo>
                    <a:lnTo>
                      <a:pt x="4984" y="272"/>
                    </a:lnTo>
                    <a:lnTo>
                      <a:pt x="4984" y="272"/>
                    </a:lnTo>
                    <a:lnTo>
                      <a:pt x="4984" y="272"/>
                    </a:lnTo>
                    <a:lnTo>
                      <a:pt x="4984" y="272"/>
                    </a:lnTo>
                    <a:lnTo>
                      <a:pt x="4984" y="272"/>
                    </a:lnTo>
                    <a:lnTo>
                      <a:pt x="4984" y="272"/>
                    </a:lnTo>
                    <a:lnTo>
                      <a:pt x="4959" y="272"/>
                    </a:lnTo>
                    <a:lnTo>
                      <a:pt x="4959" y="248"/>
                    </a:lnTo>
                    <a:lnTo>
                      <a:pt x="4959" y="248"/>
                    </a:lnTo>
                    <a:lnTo>
                      <a:pt x="4959" y="248"/>
                    </a:lnTo>
                    <a:lnTo>
                      <a:pt x="4959" y="248"/>
                    </a:lnTo>
                    <a:lnTo>
                      <a:pt x="4959" y="248"/>
                    </a:lnTo>
                    <a:lnTo>
                      <a:pt x="4959"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22"/>
                    </a:lnTo>
                    <a:lnTo>
                      <a:pt x="4935" y="248"/>
                    </a:lnTo>
                    <a:lnTo>
                      <a:pt x="4935" y="248"/>
                    </a:lnTo>
                    <a:lnTo>
                      <a:pt x="4935" y="248"/>
                    </a:lnTo>
                    <a:lnTo>
                      <a:pt x="4935" y="248"/>
                    </a:lnTo>
                    <a:lnTo>
                      <a:pt x="4935" y="248"/>
                    </a:lnTo>
                    <a:lnTo>
                      <a:pt x="4935" y="222"/>
                    </a:lnTo>
                    <a:lnTo>
                      <a:pt x="4935" y="222"/>
                    </a:lnTo>
                    <a:lnTo>
                      <a:pt x="4910" y="222"/>
                    </a:lnTo>
                    <a:lnTo>
                      <a:pt x="4910" y="222"/>
                    </a:lnTo>
                    <a:lnTo>
                      <a:pt x="4885" y="222"/>
                    </a:lnTo>
                    <a:lnTo>
                      <a:pt x="4910"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60" y="222"/>
                    </a:lnTo>
                    <a:lnTo>
                      <a:pt x="4860" y="222"/>
                    </a:lnTo>
                    <a:lnTo>
                      <a:pt x="4860" y="222"/>
                    </a:lnTo>
                    <a:lnTo>
                      <a:pt x="4860" y="222"/>
                    </a:lnTo>
                    <a:lnTo>
                      <a:pt x="4860" y="222"/>
                    </a:lnTo>
                    <a:lnTo>
                      <a:pt x="4885"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10" y="222"/>
                    </a:lnTo>
                    <a:lnTo>
                      <a:pt x="4810" y="222"/>
                    </a:lnTo>
                    <a:lnTo>
                      <a:pt x="4810" y="222"/>
                    </a:lnTo>
                    <a:lnTo>
                      <a:pt x="4810" y="222"/>
                    </a:lnTo>
                    <a:lnTo>
                      <a:pt x="4810" y="222"/>
                    </a:lnTo>
                    <a:lnTo>
                      <a:pt x="4810" y="222"/>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785" y="248"/>
                    </a:lnTo>
                    <a:lnTo>
                      <a:pt x="4785" y="248"/>
                    </a:lnTo>
                    <a:lnTo>
                      <a:pt x="4785" y="248"/>
                    </a:lnTo>
                    <a:lnTo>
                      <a:pt x="4785" y="248"/>
                    </a:lnTo>
                    <a:lnTo>
                      <a:pt x="4761" y="272"/>
                    </a:lnTo>
                    <a:lnTo>
                      <a:pt x="4761" y="272"/>
                    </a:lnTo>
                    <a:lnTo>
                      <a:pt x="4761" y="248"/>
                    </a:lnTo>
                    <a:lnTo>
                      <a:pt x="4761" y="248"/>
                    </a:lnTo>
                    <a:lnTo>
                      <a:pt x="4761" y="272"/>
                    </a:lnTo>
                    <a:lnTo>
                      <a:pt x="4736" y="272"/>
                    </a:lnTo>
                    <a:lnTo>
                      <a:pt x="4736" y="272"/>
                    </a:lnTo>
                    <a:lnTo>
                      <a:pt x="4736" y="272"/>
                    </a:lnTo>
                    <a:lnTo>
                      <a:pt x="4736" y="248"/>
                    </a:lnTo>
                    <a:lnTo>
                      <a:pt x="4736" y="248"/>
                    </a:lnTo>
                    <a:lnTo>
                      <a:pt x="4736" y="248"/>
                    </a:lnTo>
                    <a:lnTo>
                      <a:pt x="4736"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686" y="248"/>
                    </a:lnTo>
                    <a:lnTo>
                      <a:pt x="4686" y="248"/>
                    </a:lnTo>
                    <a:lnTo>
                      <a:pt x="4686" y="222"/>
                    </a:lnTo>
                    <a:lnTo>
                      <a:pt x="4686" y="222"/>
                    </a:lnTo>
                    <a:lnTo>
                      <a:pt x="4686" y="248"/>
                    </a:lnTo>
                    <a:lnTo>
                      <a:pt x="4686" y="248"/>
                    </a:lnTo>
                    <a:lnTo>
                      <a:pt x="4686" y="222"/>
                    </a:lnTo>
                    <a:lnTo>
                      <a:pt x="4686" y="222"/>
                    </a:lnTo>
                    <a:lnTo>
                      <a:pt x="4686" y="248"/>
                    </a:lnTo>
                    <a:lnTo>
                      <a:pt x="4686" y="248"/>
                    </a:lnTo>
                    <a:lnTo>
                      <a:pt x="4662" y="248"/>
                    </a:lnTo>
                    <a:lnTo>
                      <a:pt x="4662" y="222"/>
                    </a:lnTo>
                    <a:lnTo>
                      <a:pt x="4637" y="222"/>
                    </a:lnTo>
                    <a:lnTo>
                      <a:pt x="4612" y="248"/>
                    </a:lnTo>
                    <a:lnTo>
                      <a:pt x="4612" y="248"/>
                    </a:lnTo>
                    <a:lnTo>
                      <a:pt x="4612" y="248"/>
                    </a:lnTo>
                    <a:lnTo>
                      <a:pt x="4612" y="248"/>
                    </a:lnTo>
                    <a:lnTo>
                      <a:pt x="4587" y="248"/>
                    </a:lnTo>
                    <a:lnTo>
                      <a:pt x="4587" y="248"/>
                    </a:lnTo>
                    <a:lnTo>
                      <a:pt x="4587" y="248"/>
                    </a:lnTo>
                    <a:lnTo>
                      <a:pt x="4587" y="248"/>
                    </a:lnTo>
                    <a:lnTo>
                      <a:pt x="4587" y="248"/>
                    </a:lnTo>
                    <a:lnTo>
                      <a:pt x="4587" y="248"/>
                    </a:lnTo>
                    <a:lnTo>
                      <a:pt x="4587" y="248"/>
                    </a:lnTo>
                    <a:lnTo>
                      <a:pt x="4587" y="248"/>
                    </a:lnTo>
                    <a:lnTo>
                      <a:pt x="4562" y="248"/>
                    </a:lnTo>
                    <a:lnTo>
                      <a:pt x="4562" y="248"/>
                    </a:lnTo>
                    <a:lnTo>
                      <a:pt x="4538" y="248"/>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13" y="222"/>
                    </a:lnTo>
                    <a:lnTo>
                      <a:pt x="4513" y="222"/>
                    </a:lnTo>
                    <a:lnTo>
                      <a:pt x="4513" y="222"/>
                    </a:lnTo>
                    <a:lnTo>
                      <a:pt x="4513" y="222"/>
                    </a:lnTo>
                    <a:lnTo>
                      <a:pt x="4513" y="222"/>
                    </a:lnTo>
                    <a:lnTo>
                      <a:pt x="4513" y="222"/>
                    </a:lnTo>
                    <a:lnTo>
                      <a:pt x="4513" y="222"/>
                    </a:lnTo>
                    <a:lnTo>
                      <a:pt x="4513" y="222"/>
                    </a:lnTo>
                    <a:lnTo>
                      <a:pt x="4513" y="222"/>
                    </a:lnTo>
                    <a:lnTo>
                      <a:pt x="4488" y="222"/>
                    </a:lnTo>
                    <a:lnTo>
                      <a:pt x="4488" y="222"/>
                    </a:lnTo>
                    <a:lnTo>
                      <a:pt x="4488" y="222"/>
                    </a:lnTo>
                    <a:lnTo>
                      <a:pt x="4488" y="222"/>
                    </a:lnTo>
                    <a:lnTo>
                      <a:pt x="4488" y="222"/>
                    </a:lnTo>
                    <a:lnTo>
                      <a:pt x="4488" y="198"/>
                    </a:lnTo>
                    <a:lnTo>
                      <a:pt x="4488" y="198"/>
                    </a:lnTo>
                    <a:lnTo>
                      <a:pt x="4488" y="198"/>
                    </a:lnTo>
                    <a:lnTo>
                      <a:pt x="4488"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39" y="198"/>
                    </a:lnTo>
                    <a:lnTo>
                      <a:pt x="4439" y="198"/>
                    </a:lnTo>
                    <a:lnTo>
                      <a:pt x="4413" y="198"/>
                    </a:lnTo>
                    <a:lnTo>
                      <a:pt x="4439" y="198"/>
                    </a:lnTo>
                    <a:lnTo>
                      <a:pt x="4413" y="198"/>
                    </a:lnTo>
                    <a:lnTo>
                      <a:pt x="4413" y="198"/>
                    </a:lnTo>
                    <a:lnTo>
                      <a:pt x="4413" y="198"/>
                    </a:lnTo>
                    <a:lnTo>
                      <a:pt x="4413" y="198"/>
                    </a:lnTo>
                    <a:lnTo>
                      <a:pt x="4413" y="198"/>
                    </a:lnTo>
                    <a:lnTo>
                      <a:pt x="4413" y="198"/>
                    </a:lnTo>
                    <a:lnTo>
                      <a:pt x="4413" y="173"/>
                    </a:lnTo>
                    <a:lnTo>
                      <a:pt x="4413" y="173"/>
                    </a:lnTo>
                    <a:lnTo>
                      <a:pt x="4413" y="198"/>
                    </a:lnTo>
                    <a:lnTo>
                      <a:pt x="4389" y="198"/>
                    </a:lnTo>
                    <a:lnTo>
                      <a:pt x="4389" y="198"/>
                    </a:lnTo>
                    <a:lnTo>
                      <a:pt x="4389" y="198"/>
                    </a:lnTo>
                    <a:lnTo>
                      <a:pt x="4389" y="198"/>
                    </a:lnTo>
                    <a:lnTo>
                      <a:pt x="4389" y="198"/>
                    </a:lnTo>
                    <a:lnTo>
                      <a:pt x="4364" y="198"/>
                    </a:lnTo>
                    <a:lnTo>
                      <a:pt x="4364" y="198"/>
                    </a:lnTo>
                    <a:lnTo>
                      <a:pt x="4364" y="222"/>
                    </a:lnTo>
                    <a:lnTo>
                      <a:pt x="4339" y="222"/>
                    </a:lnTo>
                    <a:lnTo>
                      <a:pt x="4339" y="198"/>
                    </a:lnTo>
                    <a:lnTo>
                      <a:pt x="4364" y="198"/>
                    </a:lnTo>
                    <a:lnTo>
                      <a:pt x="4364" y="198"/>
                    </a:lnTo>
                    <a:lnTo>
                      <a:pt x="4364"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15" y="198"/>
                    </a:lnTo>
                    <a:lnTo>
                      <a:pt x="4315" y="198"/>
                    </a:lnTo>
                    <a:lnTo>
                      <a:pt x="4315" y="198"/>
                    </a:lnTo>
                    <a:lnTo>
                      <a:pt x="4339" y="198"/>
                    </a:lnTo>
                    <a:lnTo>
                      <a:pt x="4315" y="198"/>
                    </a:lnTo>
                    <a:lnTo>
                      <a:pt x="4315" y="198"/>
                    </a:lnTo>
                    <a:lnTo>
                      <a:pt x="4315" y="198"/>
                    </a:lnTo>
                    <a:lnTo>
                      <a:pt x="4315" y="198"/>
                    </a:lnTo>
                    <a:lnTo>
                      <a:pt x="4315" y="198"/>
                    </a:lnTo>
                    <a:lnTo>
                      <a:pt x="4315" y="198"/>
                    </a:lnTo>
                    <a:lnTo>
                      <a:pt x="4315" y="198"/>
                    </a:lnTo>
                    <a:lnTo>
                      <a:pt x="4315" y="198"/>
                    </a:lnTo>
                    <a:lnTo>
                      <a:pt x="4315" y="198"/>
                    </a:lnTo>
                    <a:lnTo>
                      <a:pt x="4315" y="198"/>
                    </a:lnTo>
                    <a:lnTo>
                      <a:pt x="4290" y="198"/>
                    </a:lnTo>
                    <a:lnTo>
                      <a:pt x="4290" y="198"/>
                    </a:lnTo>
                    <a:lnTo>
                      <a:pt x="4290" y="222"/>
                    </a:lnTo>
                    <a:lnTo>
                      <a:pt x="4290" y="222"/>
                    </a:lnTo>
                    <a:lnTo>
                      <a:pt x="4290" y="222"/>
                    </a:lnTo>
                    <a:lnTo>
                      <a:pt x="4290" y="222"/>
                    </a:lnTo>
                    <a:lnTo>
                      <a:pt x="4290" y="222"/>
                    </a:lnTo>
                    <a:lnTo>
                      <a:pt x="4290" y="222"/>
                    </a:lnTo>
                    <a:lnTo>
                      <a:pt x="4290" y="222"/>
                    </a:lnTo>
                    <a:lnTo>
                      <a:pt x="4290" y="222"/>
                    </a:lnTo>
                    <a:lnTo>
                      <a:pt x="4290" y="222"/>
                    </a:lnTo>
                    <a:lnTo>
                      <a:pt x="4290" y="222"/>
                    </a:lnTo>
                    <a:lnTo>
                      <a:pt x="4290" y="222"/>
                    </a:lnTo>
                    <a:lnTo>
                      <a:pt x="4265" y="198"/>
                    </a:lnTo>
                    <a:lnTo>
                      <a:pt x="4265" y="222"/>
                    </a:lnTo>
                    <a:lnTo>
                      <a:pt x="4240" y="198"/>
                    </a:lnTo>
                    <a:lnTo>
                      <a:pt x="4240" y="198"/>
                    </a:lnTo>
                    <a:lnTo>
                      <a:pt x="4240" y="198"/>
                    </a:lnTo>
                    <a:lnTo>
                      <a:pt x="4240" y="198"/>
                    </a:lnTo>
                    <a:lnTo>
                      <a:pt x="4240" y="198"/>
                    </a:lnTo>
                    <a:lnTo>
                      <a:pt x="4240" y="198"/>
                    </a:lnTo>
                    <a:lnTo>
                      <a:pt x="4240" y="198"/>
                    </a:lnTo>
                    <a:lnTo>
                      <a:pt x="4240" y="198"/>
                    </a:lnTo>
                    <a:lnTo>
                      <a:pt x="4240" y="198"/>
                    </a:lnTo>
                    <a:lnTo>
                      <a:pt x="4265" y="198"/>
                    </a:lnTo>
                    <a:lnTo>
                      <a:pt x="4265" y="198"/>
                    </a:lnTo>
                    <a:lnTo>
                      <a:pt x="4265" y="198"/>
                    </a:lnTo>
                    <a:lnTo>
                      <a:pt x="4265" y="173"/>
                    </a:lnTo>
                    <a:lnTo>
                      <a:pt x="4240" y="198"/>
                    </a:lnTo>
                    <a:lnTo>
                      <a:pt x="4240" y="173"/>
                    </a:lnTo>
                    <a:lnTo>
                      <a:pt x="4216" y="198"/>
                    </a:lnTo>
                    <a:lnTo>
                      <a:pt x="4190" y="198"/>
                    </a:lnTo>
                    <a:lnTo>
                      <a:pt x="4190" y="198"/>
                    </a:lnTo>
                    <a:lnTo>
                      <a:pt x="4190" y="198"/>
                    </a:lnTo>
                    <a:lnTo>
                      <a:pt x="4190" y="198"/>
                    </a:lnTo>
                    <a:lnTo>
                      <a:pt x="4190" y="198"/>
                    </a:lnTo>
                    <a:lnTo>
                      <a:pt x="4190" y="198"/>
                    </a:lnTo>
                    <a:lnTo>
                      <a:pt x="4190" y="198"/>
                    </a:lnTo>
                    <a:lnTo>
                      <a:pt x="4190" y="173"/>
                    </a:lnTo>
                    <a:lnTo>
                      <a:pt x="4190" y="173"/>
                    </a:lnTo>
                    <a:lnTo>
                      <a:pt x="4190" y="173"/>
                    </a:lnTo>
                    <a:lnTo>
                      <a:pt x="4190" y="173"/>
                    </a:lnTo>
                    <a:lnTo>
                      <a:pt x="4216" y="173"/>
                    </a:lnTo>
                    <a:lnTo>
                      <a:pt x="4216" y="173"/>
                    </a:lnTo>
                    <a:lnTo>
                      <a:pt x="4216" y="173"/>
                    </a:lnTo>
                    <a:lnTo>
                      <a:pt x="4240" y="173"/>
                    </a:lnTo>
                    <a:lnTo>
                      <a:pt x="4240" y="173"/>
                    </a:lnTo>
                    <a:lnTo>
                      <a:pt x="4240" y="173"/>
                    </a:lnTo>
                    <a:lnTo>
                      <a:pt x="4216" y="173"/>
                    </a:lnTo>
                    <a:lnTo>
                      <a:pt x="4216" y="173"/>
                    </a:lnTo>
                    <a:lnTo>
                      <a:pt x="4216" y="173"/>
                    </a:lnTo>
                    <a:lnTo>
                      <a:pt x="4190" y="173"/>
                    </a:lnTo>
                    <a:lnTo>
                      <a:pt x="4190" y="173"/>
                    </a:lnTo>
                    <a:lnTo>
                      <a:pt x="4190" y="149"/>
                    </a:lnTo>
                    <a:lnTo>
                      <a:pt x="4190" y="149"/>
                    </a:lnTo>
                    <a:lnTo>
                      <a:pt x="4190" y="149"/>
                    </a:lnTo>
                    <a:lnTo>
                      <a:pt x="4216" y="149"/>
                    </a:lnTo>
                    <a:lnTo>
                      <a:pt x="4216" y="149"/>
                    </a:lnTo>
                    <a:lnTo>
                      <a:pt x="4216" y="149"/>
                    </a:lnTo>
                    <a:lnTo>
                      <a:pt x="4216" y="149"/>
                    </a:lnTo>
                    <a:lnTo>
                      <a:pt x="4216" y="149"/>
                    </a:lnTo>
                    <a:lnTo>
                      <a:pt x="4216" y="149"/>
                    </a:lnTo>
                    <a:lnTo>
                      <a:pt x="4216" y="149"/>
                    </a:lnTo>
                    <a:lnTo>
                      <a:pt x="4216" y="149"/>
                    </a:lnTo>
                    <a:lnTo>
                      <a:pt x="4216" y="123"/>
                    </a:lnTo>
                    <a:lnTo>
                      <a:pt x="4216" y="123"/>
                    </a:lnTo>
                    <a:lnTo>
                      <a:pt x="4216"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41" y="123"/>
                    </a:lnTo>
                    <a:lnTo>
                      <a:pt x="4141" y="123"/>
                    </a:lnTo>
                    <a:lnTo>
                      <a:pt x="4141" y="123"/>
                    </a:lnTo>
                    <a:lnTo>
                      <a:pt x="4141" y="123"/>
                    </a:lnTo>
                    <a:lnTo>
                      <a:pt x="4141" y="123"/>
                    </a:lnTo>
                    <a:lnTo>
                      <a:pt x="4141" y="123"/>
                    </a:lnTo>
                    <a:lnTo>
                      <a:pt x="4117" y="123"/>
                    </a:lnTo>
                    <a:lnTo>
                      <a:pt x="4091" y="123"/>
                    </a:lnTo>
                    <a:lnTo>
                      <a:pt x="4091" y="123"/>
                    </a:lnTo>
                    <a:lnTo>
                      <a:pt x="4091" y="123"/>
                    </a:lnTo>
                    <a:lnTo>
                      <a:pt x="4091" y="123"/>
                    </a:lnTo>
                    <a:lnTo>
                      <a:pt x="4091" y="123"/>
                    </a:lnTo>
                    <a:lnTo>
                      <a:pt x="4091" y="149"/>
                    </a:lnTo>
                    <a:lnTo>
                      <a:pt x="4091" y="149"/>
                    </a:lnTo>
                    <a:lnTo>
                      <a:pt x="4067" y="149"/>
                    </a:lnTo>
                    <a:lnTo>
                      <a:pt x="4067" y="149"/>
                    </a:lnTo>
                    <a:lnTo>
                      <a:pt x="4067" y="149"/>
                    </a:lnTo>
                    <a:lnTo>
                      <a:pt x="4067" y="149"/>
                    </a:lnTo>
                    <a:lnTo>
                      <a:pt x="4067" y="149"/>
                    </a:lnTo>
                    <a:lnTo>
                      <a:pt x="4067" y="123"/>
                    </a:lnTo>
                    <a:lnTo>
                      <a:pt x="4067" y="123"/>
                    </a:lnTo>
                    <a:lnTo>
                      <a:pt x="4067" y="123"/>
                    </a:lnTo>
                    <a:lnTo>
                      <a:pt x="4067" y="123"/>
                    </a:lnTo>
                    <a:lnTo>
                      <a:pt x="4067"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74"/>
                    </a:lnTo>
                    <a:lnTo>
                      <a:pt x="4042" y="74"/>
                    </a:lnTo>
                    <a:lnTo>
                      <a:pt x="4042" y="74"/>
                    </a:lnTo>
                    <a:lnTo>
                      <a:pt x="4042" y="74"/>
                    </a:lnTo>
                    <a:lnTo>
                      <a:pt x="4042" y="74"/>
                    </a:lnTo>
                    <a:lnTo>
                      <a:pt x="4042" y="74"/>
                    </a:lnTo>
                    <a:lnTo>
                      <a:pt x="4042" y="74"/>
                    </a:lnTo>
                    <a:lnTo>
                      <a:pt x="4042" y="74"/>
                    </a:lnTo>
                    <a:lnTo>
                      <a:pt x="4017" y="74"/>
                    </a:lnTo>
                    <a:lnTo>
                      <a:pt x="4017" y="74"/>
                    </a:lnTo>
                    <a:lnTo>
                      <a:pt x="4017" y="74"/>
                    </a:lnTo>
                    <a:lnTo>
                      <a:pt x="4017" y="74"/>
                    </a:lnTo>
                    <a:lnTo>
                      <a:pt x="4017" y="74"/>
                    </a:lnTo>
                    <a:lnTo>
                      <a:pt x="4017" y="74"/>
                    </a:lnTo>
                    <a:lnTo>
                      <a:pt x="4017" y="74"/>
                    </a:lnTo>
                    <a:lnTo>
                      <a:pt x="4017" y="74"/>
                    </a:lnTo>
                    <a:lnTo>
                      <a:pt x="4017" y="99"/>
                    </a:lnTo>
                    <a:lnTo>
                      <a:pt x="4017" y="99"/>
                    </a:lnTo>
                    <a:lnTo>
                      <a:pt x="4017" y="99"/>
                    </a:lnTo>
                    <a:lnTo>
                      <a:pt x="4017" y="99"/>
                    </a:lnTo>
                    <a:lnTo>
                      <a:pt x="4017" y="99"/>
                    </a:lnTo>
                    <a:lnTo>
                      <a:pt x="4017" y="99"/>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3992" y="74"/>
                    </a:lnTo>
                    <a:lnTo>
                      <a:pt x="4017" y="74"/>
                    </a:lnTo>
                    <a:lnTo>
                      <a:pt x="4017" y="74"/>
                    </a:lnTo>
                    <a:lnTo>
                      <a:pt x="4017" y="99"/>
                    </a:lnTo>
                    <a:lnTo>
                      <a:pt x="4017" y="99"/>
                    </a:lnTo>
                    <a:lnTo>
                      <a:pt x="4017" y="99"/>
                    </a:lnTo>
                    <a:lnTo>
                      <a:pt x="4017" y="99"/>
                    </a:lnTo>
                    <a:lnTo>
                      <a:pt x="4017" y="99"/>
                    </a:lnTo>
                    <a:lnTo>
                      <a:pt x="4017" y="99"/>
                    </a:lnTo>
                    <a:lnTo>
                      <a:pt x="4017" y="99"/>
                    </a:lnTo>
                    <a:lnTo>
                      <a:pt x="3992" y="99"/>
                    </a:lnTo>
                    <a:lnTo>
                      <a:pt x="3992" y="99"/>
                    </a:lnTo>
                    <a:lnTo>
                      <a:pt x="3992" y="99"/>
                    </a:lnTo>
                    <a:lnTo>
                      <a:pt x="3992" y="99"/>
                    </a:lnTo>
                    <a:lnTo>
                      <a:pt x="3992" y="99"/>
                    </a:lnTo>
                    <a:lnTo>
                      <a:pt x="3992" y="99"/>
                    </a:lnTo>
                    <a:lnTo>
                      <a:pt x="3992" y="99"/>
                    </a:lnTo>
                    <a:lnTo>
                      <a:pt x="3992" y="99"/>
                    </a:lnTo>
                    <a:lnTo>
                      <a:pt x="3992" y="99"/>
                    </a:lnTo>
                    <a:lnTo>
                      <a:pt x="3992" y="123"/>
                    </a:lnTo>
                    <a:lnTo>
                      <a:pt x="3992" y="123"/>
                    </a:lnTo>
                    <a:lnTo>
                      <a:pt x="3992" y="123"/>
                    </a:lnTo>
                    <a:lnTo>
                      <a:pt x="3992" y="123"/>
                    </a:lnTo>
                    <a:lnTo>
                      <a:pt x="3992" y="123"/>
                    </a:lnTo>
                    <a:lnTo>
                      <a:pt x="3992" y="123"/>
                    </a:lnTo>
                    <a:lnTo>
                      <a:pt x="3992"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49"/>
                    </a:lnTo>
                    <a:lnTo>
                      <a:pt x="3967" y="149"/>
                    </a:lnTo>
                    <a:lnTo>
                      <a:pt x="3967" y="149"/>
                    </a:lnTo>
                    <a:lnTo>
                      <a:pt x="3967" y="149"/>
                    </a:lnTo>
                    <a:lnTo>
                      <a:pt x="3967" y="149"/>
                    </a:lnTo>
                    <a:lnTo>
                      <a:pt x="3943" y="149"/>
                    </a:lnTo>
                    <a:lnTo>
                      <a:pt x="3943" y="149"/>
                    </a:lnTo>
                    <a:lnTo>
                      <a:pt x="3943" y="149"/>
                    </a:lnTo>
                    <a:lnTo>
                      <a:pt x="3943" y="149"/>
                    </a:lnTo>
                    <a:lnTo>
                      <a:pt x="3943" y="149"/>
                    </a:lnTo>
                    <a:lnTo>
                      <a:pt x="3943" y="123"/>
                    </a:lnTo>
                    <a:lnTo>
                      <a:pt x="3943" y="123"/>
                    </a:lnTo>
                    <a:lnTo>
                      <a:pt x="3943" y="123"/>
                    </a:lnTo>
                    <a:lnTo>
                      <a:pt x="3967" y="123"/>
                    </a:lnTo>
                    <a:lnTo>
                      <a:pt x="3967" y="123"/>
                    </a:lnTo>
                    <a:lnTo>
                      <a:pt x="3967" y="123"/>
                    </a:lnTo>
                    <a:lnTo>
                      <a:pt x="3967" y="123"/>
                    </a:lnTo>
                    <a:lnTo>
                      <a:pt x="3943" y="123"/>
                    </a:lnTo>
                    <a:lnTo>
                      <a:pt x="3943" y="123"/>
                    </a:lnTo>
                    <a:lnTo>
                      <a:pt x="3943" y="123"/>
                    </a:lnTo>
                    <a:lnTo>
                      <a:pt x="3943" y="123"/>
                    </a:lnTo>
                    <a:lnTo>
                      <a:pt x="3943" y="123"/>
                    </a:lnTo>
                    <a:lnTo>
                      <a:pt x="3943" y="123"/>
                    </a:lnTo>
                    <a:lnTo>
                      <a:pt x="3943" y="123"/>
                    </a:lnTo>
                    <a:lnTo>
                      <a:pt x="3943" y="123"/>
                    </a:lnTo>
                    <a:lnTo>
                      <a:pt x="3943" y="99"/>
                    </a:lnTo>
                    <a:lnTo>
                      <a:pt x="3943" y="123"/>
                    </a:lnTo>
                    <a:lnTo>
                      <a:pt x="3943" y="123"/>
                    </a:lnTo>
                    <a:lnTo>
                      <a:pt x="3943" y="99"/>
                    </a:lnTo>
                    <a:lnTo>
                      <a:pt x="3943" y="99"/>
                    </a:lnTo>
                    <a:lnTo>
                      <a:pt x="3943" y="99"/>
                    </a:lnTo>
                    <a:lnTo>
                      <a:pt x="3943" y="99"/>
                    </a:lnTo>
                    <a:lnTo>
                      <a:pt x="3943" y="99"/>
                    </a:lnTo>
                    <a:lnTo>
                      <a:pt x="3943" y="99"/>
                    </a:lnTo>
                    <a:lnTo>
                      <a:pt x="3943" y="99"/>
                    </a:lnTo>
                    <a:lnTo>
                      <a:pt x="3943" y="99"/>
                    </a:lnTo>
                    <a:lnTo>
                      <a:pt x="3943"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74"/>
                    </a:lnTo>
                    <a:lnTo>
                      <a:pt x="3967" y="74"/>
                    </a:lnTo>
                    <a:lnTo>
                      <a:pt x="3992" y="74"/>
                    </a:lnTo>
                    <a:lnTo>
                      <a:pt x="3992" y="74"/>
                    </a:lnTo>
                    <a:lnTo>
                      <a:pt x="3992" y="74"/>
                    </a:lnTo>
                    <a:lnTo>
                      <a:pt x="3992" y="74"/>
                    </a:lnTo>
                    <a:lnTo>
                      <a:pt x="3992" y="74"/>
                    </a:lnTo>
                    <a:lnTo>
                      <a:pt x="3992" y="74"/>
                    </a:lnTo>
                    <a:lnTo>
                      <a:pt x="3992" y="49"/>
                    </a:lnTo>
                    <a:lnTo>
                      <a:pt x="3967" y="49"/>
                    </a:lnTo>
                    <a:lnTo>
                      <a:pt x="3967" y="49"/>
                    </a:lnTo>
                    <a:lnTo>
                      <a:pt x="3967" y="49"/>
                    </a:lnTo>
                    <a:lnTo>
                      <a:pt x="3967" y="49"/>
                    </a:lnTo>
                    <a:lnTo>
                      <a:pt x="3967" y="49"/>
                    </a:lnTo>
                    <a:lnTo>
                      <a:pt x="3967" y="49"/>
                    </a:lnTo>
                    <a:lnTo>
                      <a:pt x="3967" y="49"/>
                    </a:lnTo>
                    <a:lnTo>
                      <a:pt x="3967" y="49"/>
                    </a:lnTo>
                    <a:lnTo>
                      <a:pt x="3967" y="49"/>
                    </a:lnTo>
                    <a:lnTo>
                      <a:pt x="3967"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18" y="49"/>
                    </a:lnTo>
                    <a:lnTo>
                      <a:pt x="3918" y="49"/>
                    </a:lnTo>
                    <a:lnTo>
                      <a:pt x="3918" y="49"/>
                    </a:lnTo>
                    <a:lnTo>
                      <a:pt x="3918" y="24"/>
                    </a:lnTo>
                    <a:lnTo>
                      <a:pt x="3918" y="24"/>
                    </a:lnTo>
                    <a:lnTo>
                      <a:pt x="3918" y="24"/>
                    </a:lnTo>
                    <a:lnTo>
                      <a:pt x="3918" y="24"/>
                    </a:lnTo>
                    <a:lnTo>
                      <a:pt x="3918" y="24"/>
                    </a:lnTo>
                    <a:lnTo>
                      <a:pt x="3918" y="24"/>
                    </a:lnTo>
                    <a:lnTo>
                      <a:pt x="3918" y="24"/>
                    </a:lnTo>
                    <a:lnTo>
                      <a:pt x="3918" y="24"/>
                    </a:lnTo>
                    <a:lnTo>
                      <a:pt x="3918" y="24"/>
                    </a:lnTo>
                    <a:lnTo>
                      <a:pt x="3918" y="24"/>
                    </a:lnTo>
                    <a:lnTo>
                      <a:pt x="3918" y="24"/>
                    </a:lnTo>
                    <a:lnTo>
                      <a:pt x="3943" y="24"/>
                    </a:lnTo>
                    <a:lnTo>
                      <a:pt x="3918" y="24"/>
                    </a:lnTo>
                    <a:lnTo>
                      <a:pt x="3918" y="0"/>
                    </a:lnTo>
                    <a:lnTo>
                      <a:pt x="3918" y="0"/>
                    </a:lnTo>
                    <a:lnTo>
                      <a:pt x="3918" y="0"/>
                    </a:lnTo>
                    <a:lnTo>
                      <a:pt x="3918" y="24"/>
                    </a:lnTo>
                    <a:lnTo>
                      <a:pt x="3918" y="24"/>
                    </a:lnTo>
                    <a:lnTo>
                      <a:pt x="3918" y="24"/>
                    </a:lnTo>
                    <a:lnTo>
                      <a:pt x="3893" y="24"/>
                    </a:lnTo>
                    <a:lnTo>
                      <a:pt x="3893" y="49"/>
                    </a:lnTo>
                    <a:lnTo>
                      <a:pt x="3868" y="49"/>
                    </a:lnTo>
                    <a:lnTo>
                      <a:pt x="3868" y="74"/>
                    </a:lnTo>
                    <a:lnTo>
                      <a:pt x="3844" y="99"/>
                    </a:lnTo>
                    <a:lnTo>
                      <a:pt x="3844" y="99"/>
                    </a:lnTo>
                    <a:lnTo>
                      <a:pt x="3844" y="99"/>
                    </a:lnTo>
                    <a:lnTo>
                      <a:pt x="3844" y="99"/>
                    </a:lnTo>
                    <a:lnTo>
                      <a:pt x="3844" y="99"/>
                    </a:lnTo>
                    <a:lnTo>
                      <a:pt x="3819" y="123"/>
                    </a:lnTo>
                    <a:lnTo>
                      <a:pt x="3819" y="123"/>
                    </a:lnTo>
                    <a:lnTo>
                      <a:pt x="3794" y="123"/>
                    </a:lnTo>
                    <a:lnTo>
                      <a:pt x="3769" y="123"/>
                    </a:lnTo>
                    <a:lnTo>
                      <a:pt x="3769" y="123"/>
                    </a:lnTo>
                    <a:lnTo>
                      <a:pt x="3769" y="123"/>
                    </a:lnTo>
                    <a:lnTo>
                      <a:pt x="3769" y="123"/>
                    </a:lnTo>
                    <a:lnTo>
                      <a:pt x="3794" y="123"/>
                    </a:lnTo>
                    <a:lnTo>
                      <a:pt x="3769" y="123"/>
                    </a:lnTo>
                    <a:lnTo>
                      <a:pt x="3744" y="123"/>
                    </a:lnTo>
                    <a:lnTo>
                      <a:pt x="3744" y="123"/>
                    </a:lnTo>
                    <a:lnTo>
                      <a:pt x="3744" y="123"/>
                    </a:lnTo>
                    <a:lnTo>
                      <a:pt x="3744" y="123"/>
                    </a:lnTo>
                    <a:lnTo>
                      <a:pt x="3744" y="123"/>
                    </a:lnTo>
                    <a:lnTo>
                      <a:pt x="3720" y="123"/>
                    </a:lnTo>
                    <a:lnTo>
                      <a:pt x="3720" y="123"/>
                    </a:lnTo>
                    <a:lnTo>
                      <a:pt x="3720" y="123"/>
                    </a:lnTo>
                    <a:lnTo>
                      <a:pt x="3720" y="123"/>
                    </a:lnTo>
                    <a:lnTo>
                      <a:pt x="3720" y="149"/>
                    </a:lnTo>
                    <a:lnTo>
                      <a:pt x="3720" y="149"/>
                    </a:lnTo>
                    <a:lnTo>
                      <a:pt x="3720" y="149"/>
                    </a:lnTo>
                    <a:lnTo>
                      <a:pt x="3720" y="149"/>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99"/>
                    </a:lnTo>
                    <a:lnTo>
                      <a:pt x="3720" y="99"/>
                    </a:lnTo>
                    <a:lnTo>
                      <a:pt x="3720" y="99"/>
                    </a:lnTo>
                    <a:lnTo>
                      <a:pt x="3720" y="123"/>
                    </a:lnTo>
                    <a:lnTo>
                      <a:pt x="3720" y="123"/>
                    </a:lnTo>
                    <a:lnTo>
                      <a:pt x="3694" y="123"/>
                    </a:lnTo>
                    <a:lnTo>
                      <a:pt x="3694" y="123"/>
                    </a:lnTo>
                    <a:lnTo>
                      <a:pt x="3694" y="123"/>
                    </a:lnTo>
                    <a:lnTo>
                      <a:pt x="3694" y="123"/>
                    </a:lnTo>
                    <a:lnTo>
                      <a:pt x="3694" y="123"/>
                    </a:lnTo>
                    <a:lnTo>
                      <a:pt x="3694" y="123"/>
                    </a:lnTo>
                    <a:lnTo>
                      <a:pt x="3694" y="123"/>
                    </a:lnTo>
                    <a:lnTo>
                      <a:pt x="3694" y="123"/>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73"/>
                    </a:lnTo>
                    <a:lnTo>
                      <a:pt x="3670" y="173"/>
                    </a:lnTo>
                    <a:lnTo>
                      <a:pt x="3670" y="173"/>
                    </a:lnTo>
                    <a:lnTo>
                      <a:pt x="3670" y="173"/>
                    </a:lnTo>
                    <a:lnTo>
                      <a:pt x="3670" y="173"/>
                    </a:lnTo>
                    <a:lnTo>
                      <a:pt x="3670" y="173"/>
                    </a:lnTo>
                    <a:lnTo>
                      <a:pt x="3670" y="173"/>
                    </a:lnTo>
                    <a:lnTo>
                      <a:pt x="3670" y="173"/>
                    </a:lnTo>
                    <a:lnTo>
                      <a:pt x="3670"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720" y="173"/>
                    </a:lnTo>
                    <a:lnTo>
                      <a:pt x="3720" y="173"/>
                    </a:lnTo>
                    <a:lnTo>
                      <a:pt x="3720" y="173"/>
                    </a:lnTo>
                    <a:lnTo>
                      <a:pt x="3720" y="173"/>
                    </a:lnTo>
                    <a:lnTo>
                      <a:pt x="3694" y="173"/>
                    </a:lnTo>
                    <a:lnTo>
                      <a:pt x="3694" y="173"/>
                    </a:lnTo>
                    <a:lnTo>
                      <a:pt x="3694" y="173"/>
                    </a:lnTo>
                    <a:lnTo>
                      <a:pt x="3694" y="173"/>
                    </a:lnTo>
                    <a:lnTo>
                      <a:pt x="3694" y="173"/>
                    </a:lnTo>
                    <a:lnTo>
                      <a:pt x="3694" y="173"/>
                    </a:lnTo>
                    <a:lnTo>
                      <a:pt x="3694" y="173"/>
                    </a:lnTo>
                    <a:lnTo>
                      <a:pt x="3694" y="198"/>
                    </a:lnTo>
                    <a:lnTo>
                      <a:pt x="3694" y="198"/>
                    </a:lnTo>
                    <a:lnTo>
                      <a:pt x="3694" y="198"/>
                    </a:lnTo>
                    <a:lnTo>
                      <a:pt x="3670" y="173"/>
                    </a:lnTo>
                    <a:lnTo>
                      <a:pt x="3670" y="173"/>
                    </a:lnTo>
                    <a:lnTo>
                      <a:pt x="3670" y="173"/>
                    </a:lnTo>
                    <a:lnTo>
                      <a:pt x="3670" y="198"/>
                    </a:lnTo>
                    <a:lnTo>
                      <a:pt x="3670" y="198"/>
                    </a:lnTo>
                    <a:lnTo>
                      <a:pt x="3670" y="198"/>
                    </a:lnTo>
                    <a:lnTo>
                      <a:pt x="3670" y="198"/>
                    </a:lnTo>
                    <a:lnTo>
                      <a:pt x="3670" y="198"/>
                    </a:lnTo>
                    <a:lnTo>
                      <a:pt x="3670" y="198"/>
                    </a:lnTo>
                    <a:lnTo>
                      <a:pt x="3670" y="198"/>
                    </a:lnTo>
                    <a:lnTo>
                      <a:pt x="3670" y="198"/>
                    </a:lnTo>
                    <a:lnTo>
                      <a:pt x="3670" y="198"/>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48"/>
                    </a:lnTo>
                    <a:lnTo>
                      <a:pt x="3670" y="248"/>
                    </a:lnTo>
                    <a:lnTo>
                      <a:pt x="3670" y="248"/>
                    </a:lnTo>
                    <a:lnTo>
                      <a:pt x="3670" y="248"/>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198"/>
                    </a:lnTo>
                    <a:lnTo>
                      <a:pt x="3670" y="198"/>
                    </a:lnTo>
                    <a:lnTo>
                      <a:pt x="3670" y="198"/>
                    </a:lnTo>
                    <a:lnTo>
                      <a:pt x="3670" y="198"/>
                    </a:lnTo>
                    <a:lnTo>
                      <a:pt x="3645" y="222"/>
                    </a:lnTo>
                    <a:lnTo>
                      <a:pt x="3645" y="222"/>
                    </a:lnTo>
                    <a:lnTo>
                      <a:pt x="3645" y="222"/>
                    </a:lnTo>
                    <a:lnTo>
                      <a:pt x="3670" y="198"/>
                    </a:lnTo>
                    <a:lnTo>
                      <a:pt x="3670" y="198"/>
                    </a:lnTo>
                    <a:lnTo>
                      <a:pt x="3670" y="198"/>
                    </a:lnTo>
                    <a:lnTo>
                      <a:pt x="3670" y="198"/>
                    </a:lnTo>
                    <a:lnTo>
                      <a:pt x="3670" y="198"/>
                    </a:lnTo>
                    <a:lnTo>
                      <a:pt x="3670" y="198"/>
                    </a:lnTo>
                    <a:lnTo>
                      <a:pt x="3670" y="198"/>
                    </a:lnTo>
                    <a:lnTo>
                      <a:pt x="3670" y="173"/>
                    </a:lnTo>
                    <a:lnTo>
                      <a:pt x="3670" y="173"/>
                    </a:lnTo>
                    <a:lnTo>
                      <a:pt x="3645" y="198"/>
                    </a:lnTo>
                    <a:lnTo>
                      <a:pt x="3645" y="198"/>
                    </a:lnTo>
                    <a:lnTo>
                      <a:pt x="3645" y="173"/>
                    </a:lnTo>
                    <a:lnTo>
                      <a:pt x="3645"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45" y="173"/>
                    </a:lnTo>
                    <a:lnTo>
                      <a:pt x="3645" y="173"/>
                    </a:lnTo>
                    <a:lnTo>
                      <a:pt x="3645" y="173"/>
                    </a:lnTo>
                    <a:lnTo>
                      <a:pt x="3645" y="149"/>
                    </a:lnTo>
                    <a:lnTo>
                      <a:pt x="3645" y="149"/>
                    </a:lnTo>
                    <a:lnTo>
                      <a:pt x="3645" y="149"/>
                    </a:lnTo>
                    <a:lnTo>
                      <a:pt x="3645" y="149"/>
                    </a:lnTo>
                    <a:lnTo>
                      <a:pt x="3645" y="173"/>
                    </a:lnTo>
                    <a:lnTo>
                      <a:pt x="3621" y="173"/>
                    </a:lnTo>
                    <a:lnTo>
                      <a:pt x="3621" y="198"/>
                    </a:lnTo>
                    <a:lnTo>
                      <a:pt x="3595" y="198"/>
                    </a:lnTo>
                    <a:lnTo>
                      <a:pt x="3595" y="198"/>
                    </a:lnTo>
                    <a:lnTo>
                      <a:pt x="3621" y="198"/>
                    </a:lnTo>
                    <a:lnTo>
                      <a:pt x="3621" y="198"/>
                    </a:lnTo>
                    <a:lnTo>
                      <a:pt x="3621" y="198"/>
                    </a:lnTo>
                    <a:lnTo>
                      <a:pt x="3621" y="198"/>
                    </a:lnTo>
                    <a:lnTo>
                      <a:pt x="3595" y="198"/>
                    </a:lnTo>
                    <a:lnTo>
                      <a:pt x="3595" y="198"/>
                    </a:lnTo>
                    <a:lnTo>
                      <a:pt x="3595" y="222"/>
                    </a:lnTo>
                    <a:lnTo>
                      <a:pt x="3595" y="222"/>
                    </a:lnTo>
                    <a:lnTo>
                      <a:pt x="3595" y="222"/>
                    </a:lnTo>
                    <a:lnTo>
                      <a:pt x="3595" y="222"/>
                    </a:lnTo>
                    <a:lnTo>
                      <a:pt x="3595" y="222"/>
                    </a:lnTo>
                    <a:lnTo>
                      <a:pt x="3595" y="222"/>
                    </a:lnTo>
                    <a:lnTo>
                      <a:pt x="3595" y="222"/>
                    </a:lnTo>
                    <a:lnTo>
                      <a:pt x="3595" y="222"/>
                    </a:lnTo>
                    <a:lnTo>
                      <a:pt x="3595" y="222"/>
                    </a:lnTo>
                    <a:lnTo>
                      <a:pt x="3595" y="222"/>
                    </a:lnTo>
                    <a:lnTo>
                      <a:pt x="3571" y="222"/>
                    </a:lnTo>
                    <a:lnTo>
                      <a:pt x="3571"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21" y="222"/>
                    </a:lnTo>
                    <a:lnTo>
                      <a:pt x="3521" y="222"/>
                    </a:lnTo>
                    <a:lnTo>
                      <a:pt x="3521" y="222"/>
                    </a:lnTo>
                    <a:lnTo>
                      <a:pt x="3521" y="248"/>
                    </a:lnTo>
                    <a:lnTo>
                      <a:pt x="3496" y="248"/>
                    </a:lnTo>
                    <a:lnTo>
                      <a:pt x="3496" y="222"/>
                    </a:lnTo>
                    <a:lnTo>
                      <a:pt x="3496"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46" y="222"/>
                    </a:lnTo>
                    <a:lnTo>
                      <a:pt x="3546" y="222"/>
                    </a:lnTo>
                    <a:lnTo>
                      <a:pt x="3546" y="222"/>
                    </a:lnTo>
                    <a:lnTo>
                      <a:pt x="3521" y="222"/>
                    </a:lnTo>
                    <a:lnTo>
                      <a:pt x="3521" y="198"/>
                    </a:lnTo>
                    <a:lnTo>
                      <a:pt x="3521" y="198"/>
                    </a:lnTo>
                    <a:lnTo>
                      <a:pt x="3521" y="198"/>
                    </a:lnTo>
                    <a:lnTo>
                      <a:pt x="3521" y="198"/>
                    </a:lnTo>
                    <a:lnTo>
                      <a:pt x="3521" y="198"/>
                    </a:lnTo>
                    <a:lnTo>
                      <a:pt x="3521" y="198"/>
                    </a:lnTo>
                    <a:lnTo>
                      <a:pt x="3521" y="198"/>
                    </a:lnTo>
                    <a:lnTo>
                      <a:pt x="3521" y="198"/>
                    </a:lnTo>
                    <a:lnTo>
                      <a:pt x="3521" y="198"/>
                    </a:lnTo>
                    <a:lnTo>
                      <a:pt x="3521" y="198"/>
                    </a:lnTo>
                    <a:lnTo>
                      <a:pt x="3521" y="222"/>
                    </a:lnTo>
                    <a:lnTo>
                      <a:pt x="3521" y="222"/>
                    </a:lnTo>
                    <a:lnTo>
                      <a:pt x="3521" y="222"/>
                    </a:lnTo>
                    <a:lnTo>
                      <a:pt x="3496" y="222"/>
                    </a:lnTo>
                    <a:lnTo>
                      <a:pt x="3496" y="222"/>
                    </a:lnTo>
                    <a:lnTo>
                      <a:pt x="3496" y="222"/>
                    </a:lnTo>
                    <a:lnTo>
                      <a:pt x="3496" y="222"/>
                    </a:lnTo>
                    <a:lnTo>
                      <a:pt x="3496" y="222"/>
                    </a:lnTo>
                    <a:lnTo>
                      <a:pt x="3496" y="222"/>
                    </a:lnTo>
                    <a:lnTo>
                      <a:pt x="3496" y="222"/>
                    </a:lnTo>
                    <a:lnTo>
                      <a:pt x="3496" y="222"/>
                    </a:lnTo>
                    <a:lnTo>
                      <a:pt x="3496" y="222"/>
                    </a:lnTo>
                    <a:lnTo>
                      <a:pt x="3496" y="248"/>
                    </a:lnTo>
                    <a:lnTo>
                      <a:pt x="3496" y="248"/>
                    </a:lnTo>
                    <a:lnTo>
                      <a:pt x="3496" y="248"/>
                    </a:lnTo>
                    <a:lnTo>
                      <a:pt x="3496" y="248"/>
                    </a:lnTo>
                    <a:lnTo>
                      <a:pt x="3496" y="248"/>
                    </a:lnTo>
                    <a:lnTo>
                      <a:pt x="3496" y="248"/>
                    </a:lnTo>
                    <a:lnTo>
                      <a:pt x="3496" y="248"/>
                    </a:lnTo>
                    <a:lnTo>
                      <a:pt x="3471" y="248"/>
                    </a:lnTo>
                    <a:lnTo>
                      <a:pt x="3471" y="248"/>
                    </a:lnTo>
                    <a:lnTo>
                      <a:pt x="3471" y="248"/>
                    </a:lnTo>
                    <a:lnTo>
                      <a:pt x="3471" y="248"/>
                    </a:lnTo>
                    <a:lnTo>
                      <a:pt x="3471" y="272"/>
                    </a:lnTo>
                    <a:lnTo>
                      <a:pt x="3471" y="272"/>
                    </a:lnTo>
                    <a:lnTo>
                      <a:pt x="3471" y="272"/>
                    </a:lnTo>
                    <a:lnTo>
                      <a:pt x="3471" y="272"/>
                    </a:lnTo>
                    <a:lnTo>
                      <a:pt x="3447" y="272"/>
                    </a:lnTo>
                    <a:lnTo>
                      <a:pt x="3447" y="297"/>
                    </a:lnTo>
                    <a:lnTo>
                      <a:pt x="3447" y="297"/>
                    </a:lnTo>
                    <a:lnTo>
                      <a:pt x="3447" y="297"/>
                    </a:lnTo>
                    <a:lnTo>
                      <a:pt x="3447" y="297"/>
                    </a:lnTo>
                    <a:lnTo>
                      <a:pt x="3422" y="297"/>
                    </a:lnTo>
                    <a:lnTo>
                      <a:pt x="3422" y="297"/>
                    </a:lnTo>
                    <a:lnTo>
                      <a:pt x="3422" y="297"/>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397" y="396"/>
                    </a:lnTo>
                    <a:lnTo>
                      <a:pt x="3397" y="396"/>
                    </a:lnTo>
                    <a:lnTo>
                      <a:pt x="3397" y="396"/>
                    </a:lnTo>
                    <a:lnTo>
                      <a:pt x="3397" y="396"/>
                    </a:lnTo>
                    <a:lnTo>
                      <a:pt x="3397" y="396"/>
                    </a:lnTo>
                    <a:lnTo>
                      <a:pt x="3397" y="396"/>
                    </a:lnTo>
                    <a:lnTo>
                      <a:pt x="3397" y="396"/>
                    </a:lnTo>
                    <a:lnTo>
                      <a:pt x="3422" y="372"/>
                    </a:lnTo>
                    <a:lnTo>
                      <a:pt x="3397" y="372"/>
                    </a:lnTo>
                    <a:lnTo>
                      <a:pt x="3397" y="372"/>
                    </a:lnTo>
                    <a:lnTo>
                      <a:pt x="3397" y="396"/>
                    </a:lnTo>
                    <a:lnTo>
                      <a:pt x="3397" y="396"/>
                    </a:lnTo>
                    <a:lnTo>
                      <a:pt x="3372" y="446"/>
                    </a:lnTo>
                    <a:lnTo>
                      <a:pt x="3348" y="446"/>
                    </a:lnTo>
                    <a:lnTo>
                      <a:pt x="3348" y="446"/>
                    </a:lnTo>
                    <a:lnTo>
                      <a:pt x="3348" y="446"/>
                    </a:lnTo>
                    <a:lnTo>
                      <a:pt x="3348" y="446"/>
                    </a:lnTo>
                    <a:lnTo>
                      <a:pt x="3323" y="446"/>
                    </a:lnTo>
                    <a:lnTo>
                      <a:pt x="3323" y="471"/>
                    </a:lnTo>
                    <a:lnTo>
                      <a:pt x="3323" y="471"/>
                    </a:lnTo>
                    <a:lnTo>
                      <a:pt x="3298" y="471"/>
                    </a:lnTo>
                    <a:lnTo>
                      <a:pt x="3273" y="471"/>
                    </a:lnTo>
                    <a:lnTo>
                      <a:pt x="3248" y="471"/>
                    </a:lnTo>
                    <a:lnTo>
                      <a:pt x="3224" y="471"/>
                    </a:lnTo>
                    <a:lnTo>
                      <a:pt x="3198" y="471"/>
                    </a:lnTo>
                    <a:lnTo>
                      <a:pt x="3198" y="446"/>
                    </a:lnTo>
                    <a:lnTo>
                      <a:pt x="3174" y="446"/>
                    </a:lnTo>
                    <a:lnTo>
                      <a:pt x="3174" y="446"/>
                    </a:lnTo>
                    <a:lnTo>
                      <a:pt x="3174" y="446"/>
                    </a:lnTo>
                    <a:lnTo>
                      <a:pt x="3149" y="446"/>
                    </a:lnTo>
                    <a:lnTo>
                      <a:pt x="3149" y="446"/>
                    </a:lnTo>
                    <a:lnTo>
                      <a:pt x="3149" y="471"/>
                    </a:lnTo>
                    <a:lnTo>
                      <a:pt x="3149" y="471"/>
                    </a:lnTo>
                    <a:lnTo>
                      <a:pt x="3149" y="471"/>
                    </a:lnTo>
                    <a:lnTo>
                      <a:pt x="3149" y="471"/>
                    </a:lnTo>
                    <a:lnTo>
                      <a:pt x="3149" y="495"/>
                    </a:lnTo>
                    <a:lnTo>
                      <a:pt x="3149" y="495"/>
                    </a:lnTo>
                    <a:lnTo>
                      <a:pt x="3149" y="495"/>
                    </a:lnTo>
                    <a:lnTo>
                      <a:pt x="3149" y="495"/>
                    </a:lnTo>
                    <a:lnTo>
                      <a:pt x="3149" y="495"/>
                    </a:lnTo>
                    <a:lnTo>
                      <a:pt x="3149" y="495"/>
                    </a:lnTo>
                    <a:lnTo>
                      <a:pt x="3149" y="495"/>
                    </a:lnTo>
                    <a:lnTo>
                      <a:pt x="3149" y="495"/>
                    </a:lnTo>
                    <a:lnTo>
                      <a:pt x="3149" y="495"/>
                    </a:lnTo>
                    <a:lnTo>
                      <a:pt x="3149" y="495"/>
                    </a:lnTo>
                    <a:lnTo>
                      <a:pt x="3149" y="520"/>
                    </a:lnTo>
                    <a:lnTo>
                      <a:pt x="3149" y="520"/>
                    </a:lnTo>
                    <a:lnTo>
                      <a:pt x="3149" y="520"/>
                    </a:lnTo>
                    <a:lnTo>
                      <a:pt x="3149" y="520"/>
                    </a:lnTo>
                    <a:lnTo>
                      <a:pt x="3149" y="520"/>
                    </a:lnTo>
                    <a:lnTo>
                      <a:pt x="3149" y="520"/>
                    </a:lnTo>
                    <a:lnTo>
                      <a:pt x="3149" y="520"/>
                    </a:lnTo>
                    <a:lnTo>
                      <a:pt x="3149" y="520"/>
                    </a:lnTo>
                    <a:lnTo>
                      <a:pt x="3149" y="520"/>
                    </a:lnTo>
                    <a:lnTo>
                      <a:pt x="3149" y="545"/>
                    </a:lnTo>
                    <a:lnTo>
                      <a:pt x="3125" y="545"/>
                    </a:lnTo>
                    <a:lnTo>
                      <a:pt x="3125" y="545"/>
                    </a:lnTo>
                    <a:lnTo>
                      <a:pt x="3125" y="545"/>
                    </a:lnTo>
                    <a:lnTo>
                      <a:pt x="3149" y="545"/>
                    </a:lnTo>
                    <a:lnTo>
                      <a:pt x="3125" y="545"/>
                    </a:lnTo>
                    <a:lnTo>
                      <a:pt x="3125" y="545"/>
                    </a:lnTo>
                    <a:lnTo>
                      <a:pt x="3125" y="545"/>
                    </a:lnTo>
                    <a:lnTo>
                      <a:pt x="3125" y="545"/>
                    </a:lnTo>
                    <a:lnTo>
                      <a:pt x="3125" y="545"/>
                    </a:lnTo>
                    <a:lnTo>
                      <a:pt x="3125" y="545"/>
                    </a:lnTo>
                    <a:lnTo>
                      <a:pt x="3125" y="545"/>
                    </a:lnTo>
                    <a:lnTo>
                      <a:pt x="3125" y="545"/>
                    </a:lnTo>
                    <a:lnTo>
                      <a:pt x="3099" y="545"/>
                    </a:lnTo>
                    <a:lnTo>
                      <a:pt x="3099" y="545"/>
                    </a:lnTo>
                    <a:lnTo>
                      <a:pt x="3099" y="545"/>
                    </a:lnTo>
                    <a:lnTo>
                      <a:pt x="3125" y="545"/>
                    </a:lnTo>
                    <a:lnTo>
                      <a:pt x="3125" y="545"/>
                    </a:lnTo>
                    <a:lnTo>
                      <a:pt x="3125" y="545"/>
                    </a:lnTo>
                    <a:lnTo>
                      <a:pt x="3125" y="545"/>
                    </a:lnTo>
                    <a:lnTo>
                      <a:pt x="3099" y="545"/>
                    </a:lnTo>
                    <a:lnTo>
                      <a:pt x="3099" y="545"/>
                    </a:lnTo>
                    <a:lnTo>
                      <a:pt x="3099" y="545"/>
                    </a:lnTo>
                    <a:lnTo>
                      <a:pt x="3099" y="545"/>
                    </a:lnTo>
                    <a:lnTo>
                      <a:pt x="3099" y="545"/>
                    </a:lnTo>
                    <a:lnTo>
                      <a:pt x="3125" y="570"/>
                    </a:lnTo>
                    <a:lnTo>
                      <a:pt x="3149" y="570"/>
                    </a:lnTo>
                    <a:lnTo>
                      <a:pt x="3149" y="595"/>
                    </a:lnTo>
                    <a:lnTo>
                      <a:pt x="3149" y="595"/>
                    </a:lnTo>
                    <a:lnTo>
                      <a:pt x="3149" y="595"/>
                    </a:lnTo>
                    <a:lnTo>
                      <a:pt x="3149" y="595"/>
                    </a:lnTo>
                    <a:lnTo>
                      <a:pt x="3149" y="595"/>
                    </a:lnTo>
                    <a:lnTo>
                      <a:pt x="3149" y="595"/>
                    </a:lnTo>
                    <a:lnTo>
                      <a:pt x="3174" y="619"/>
                    </a:lnTo>
                    <a:lnTo>
                      <a:pt x="3174" y="619"/>
                    </a:lnTo>
                    <a:lnTo>
                      <a:pt x="3198" y="619"/>
                    </a:lnTo>
                    <a:lnTo>
                      <a:pt x="3198" y="645"/>
                    </a:lnTo>
                    <a:lnTo>
                      <a:pt x="3224" y="669"/>
                    </a:lnTo>
                    <a:lnTo>
                      <a:pt x="3224" y="669"/>
                    </a:lnTo>
                    <a:lnTo>
                      <a:pt x="3224" y="694"/>
                    </a:lnTo>
                    <a:lnTo>
                      <a:pt x="3248" y="694"/>
                    </a:lnTo>
                    <a:lnTo>
                      <a:pt x="3248" y="694"/>
                    </a:lnTo>
                    <a:lnTo>
                      <a:pt x="3248" y="694"/>
                    </a:lnTo>
                    <a:lnTo>
                      <a:pt x="3248" y="694"/>
                    </a:lnTo>
                    <a:lnTo>
                      <a:pt x="3248" y="694"/>
                    </a:lnTo>
                    <a:lnTo>
                      <a:pt x="3248" y="694"/>
                    </a:lnTo>
                    <a:lnTo>
                      <a:pt x="3248" y="694"/>
                    </a:lnTo>
                    <a:lnTo>
                      <a:pt x="3248" y="694"/>
                    </a:lnTo>
                    <a:lnTo>
                      <a:pt x="3248" y="694"/>
                    </a:lnTo>
                    <a:lnTo>
                      <a:pt x="3248" y="694"/>
                    </a:lnTo>
                    <a:lnTo>
                      <a:pt x="3248" y="694"/>
                    </a:lnTo>
                    <a:lnTo>
                      <a:pt x="3248" y="718"/>
                    </a:lnTo>
                    <a:lnTo>
                      <a:pt x="3273" y="744"/>
                    </a:lnTo>
                    <a:lnTo>
                      <a:pt x="3273" y="744"/>
                    </a:lnTo>
                    <a:lnTo>
                      <a:pt x="3298" y="768"/>
                    </a:lnTo>
                    <a:lnTo>
                      <a:pt x="3298" y="793"/>
                    </a:lnTo>
                    <a:lnTo>
                      <a:pt x="3298" y="793"/>
                    </a:lnTo>
                    <a:lnTo>
                      <a:pt x="3298" y="818"/>
                    </a:lnTo>
                    <a:lnTo>
                      <a:pt x="3298" y="818"/>
                    </a:lnTo>
                    <a:lnTo>
                      <a:pt x="3298" y="818"/>
                    </a:lnTo>
                    <a:lnTo>
                      <a:pt x="3298" y="843"/>
                    </a:lnTo>
                    <a:lnTo>
                      <a:pt x="3298" y="843"/>
                    </a:lnTo>
                    <a:lnTo>
                      <a:pt x="3298" y="843"/>
                    </a:lnTo>
                    <a:lnTo>
                      <a:pt x="3298" y="843"/>
                    </a:lnTo>
                    <a:lnTo>
                      <a:pt x="3323" y="868"/>
                    </a:lnTo>
                    <a:lnTo>
                      <a:pt x="3323" y="868"/>
                    </a:lnTo>
                    <a:lnTo>
                      <a:pt x="3348" y="868"/>
                    </a:lnTo>
                    <a:lnTo>
                      <a:pt x="3348" y="868"/>
                    </a:lnTo>
                    <a:lnTo>
                      <a:pt x="3372" y="868"/>
                    </a:lnTo>
                    <a:lnTo>
                      <a:pt x="3372" y="868"/>
                    </a:lnTo>
                    <a:lnTo>
                      <a:pt x="3372" y="868"/>
                    </a:lnTo>
                    <a:lnTo>
                      <a:pt x="3372" y="868"/>
                    </a:lnTo>
                    <a:lnTo>
                      <a:pt x="3348" y="868"/>
                    </a:lnTo>
                    <a:lnTo>
                      <a:pt x="3348" y="868"/>
                    </a:lnTo>
                    <a:lnTo>
                      <a:pt x="3348" y="868"/>
                    </a:lnTo>
                    <a:lnTo>
                      <a:pt x="3372" y="868"/>
                    </a:lnTo>
                    <a:lnTo>
                      <a:pt x="3372" y="868"/>
                    </a:lnTo>
                    <a:lnTo>
                      <a:pt x="3372" y="868"/>
                    </a:lnTo>
                    <a:lnTo>
                      <a:pt x="3372" y="868"/>
                    </a:lnTo>
                    <a:lnTo>
                      <a:pt x="3372" y="868"/>
                    </a:lnTo>
                    <a:lnTo>
                      <a:pt x="3372" y="868"/>
                    </a:lnTo>
                    <a:lnTo>
                      <a:pt x="3372" y="868"/>
                    </a:lnTo>
                    <a:lnTo>
                      <a:pt x="3372" y="868"/>
                    </a:lnTo>
                    <a:lnTo>
                      <a:pt x="3397" y="868"/>
                    </a:lnTo>
                    <a:lnTo>
                      <a:pt x="3397" y="868"/>
                    </a:lnTo>
                    <a:lnTo>
                      <a:pt x="3397" y="868"/>
                    </a:lnTo>
                    <a:lnTo>
                      <a:pt x="3397" y="868"/>
                    </a:lnTo>
                    <a:lnTo>
                      <a:pt x="3397" y="868"/>
                    </a:lnTo>
                    <a:lnTo>
                      <a:pt x="3397" y="843"/>
                    </a:lnTo>
                    <a:lnTo>
                      <a:pt x="3397" y="843"/>
                    </a:lnTo>
                    <a:lnTo>
                      <a:pt x="3397" y="843"/>
                    </a:lnTo>
                    <a:lnTo>
                      <a:pt x="3397" y="843"/>
                    </a:lnTo>
                    <a:lnTo>
                      <a:pt x="3397" y="843"/>
                    </a:lnTo>
                    <a:lnTo>
                      <a:pt x="3422" y="843"/>
                    </a:lnTo>
                    <a:lnTo>
                      <a:pt x="3422" y="843"/>
                    </a:lnTo>
                    <a:lnTo>
                      <a:pt x="3422" y="843"/>
                    </a:lnTo>
                    <a:lnTo>
                      <a:pt x="3422" y="843"/>
                    </a:lnTo>
                    <a:lnTo>
                      <a:pt x="3397" y="868"/>
                    </a:lnTo>
                    <a:lnTo>
                      <a:pt x="3397" y="868"/>
                    </a:lnTo>
                    <a:lnTo>
                      <a:pt x="3397" y="868"/>
                    </a:lnTo>
                    <a:lnTo>
                      <a:pt x="3397" y="868"/>
                    </a:lnTo>
                    <a:lnTo>
                      <a:pt x="3397" y="868"/>
                    </a:lnTo>
                    <a:lnTo>
                      <a:pt x="3397" y="892"/>
                    </a:lnTo>
                    <a:lnTo>
                      <a:pt x="3397" y="892"/>
                    </a:lnTo>
                    <a:lnTo>
                      <a:pt x="3397" y="892"/>
                    </a:lnTo>
                    <a:lnTo>
                      <a:pt x="3397" y="892"/>
                    </a:lnTo>
                    <a:lnTo>
                      <a:pt x="3397" y="892"/>
                    </a:lnTo>
                    <a:lnTo>
                      <a:pt x="3422" y="892"/>
                    </a:lnTo>
                    <a:lnTo>
                      <a:pt x="3422" y="892"/>
                    </a:lnTo>
                    <a:lnTo>
                      <a:pt x="3422" y="868"/>
                    </a:lnTo>
                    <a:lnTo>
                      <a:pt x="3422" y="868"/>
                    </a:lnTo>
                    <a:lnTo>
                      <a:pt x="3422" y="868"/>
                    </a:lnTo>
                    <a:lnTo>
                      <a:pt x="3422" y="868"/>
                    </a:lnTo>
                    <a:lnTo>
                      <a:pt x="3422" y="868"/>
                    </a:lnTo>
                    <a:lnTo>
                      <a:pt x="3422" y="868"/>
                    </a:lnTo>
                    <a:lnTo>
                      <a:pt x="3422" y="868"/>
                    </a:lnTo>
                    <a:lnTo>
                      <a:pt x="3422" y="868"/>
                    </a:lnTo>
                    <a:lnTo>
                      <a:pt x="3422" y="868"/>
                    </a:lnTo>
                    <a:lnTo>
                      <a:pt x="3422" y="868"/>
                    </a:lnTo>
                    <a:lnTo>
                      <a:pt x="3422" y="892"/>
                    </a:lnTo>
                    <a:lnTo>
                      <a:pt x="3422" y="892"/>
                    </a:lnTo>
                    <a:lnTo>
                      <a:pt x="3447" y="868"/>
                    </a:lnTo>
                    <a:lnTo>
                      <a:pt x="3447" y="868"/>
                    </a:lnTo>
                    <a:lnTo>
                      <a:pt x="3447" y="892"/>
                    </a:lnTo>
                    <a:lnTo>
                      <a:pt x="3447" y="892"/>
                    </a:lnTo>
                    <a:lnTo>
                      <a:pt x="3447" y="892"/>
                    </a:lnTo>
                    <a:lnTo>
                      <a:pt x="3447" y="892"/>
                    </a:lnTo>
                    <a:lnTo>
                      <a:pt x="3447"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47" y="892"/>
                    </a:lnTo>
                    <a:lnTo>
                      <a:pt x="3447" y="892"/>
                    </a:lnTo>
                    <a:lnTo>
                      <a:pt x="3447" y="892"/>
                    </a:lnTo>
                    <a:lnTo>
                      <a:pt x="3447" y="892"/>
                    </a:lnTo>
                    <a:lnTo>
                      <a:pt x="3447" y="892"/>
                    </a:lnTo>
                    <a:lnTo>
                      <a:pt x="3447" y="917"/>
                    </a:lnTo>
                    <a:lnTo>
                      <a:pt x="3447" y="917"/>
                    </a:lnTo>
                    <a:lnTo>
                      <a:pt x="3447" y="917"/>
                    </a:lnTo>
                    <a:lnTo>
                      <a:pt x="3447" y="917"/>
                    </a:lnTo>
                    <a:lnTo>
                      <a:pt x="3447" y="917"/>
                    </a:lnTo>
                    <a:lnTo>
                      <a:pt x="3447" y="917"/>
                    </a:lnTo>
                    <a:lnTo>
                      <a:pt x="3447" y="917"/>
                    </a:lnTo>
                    <a:lnTo>
                      <a:pt x="3447" y="917"/>
                    </a:lnTo>
                    <a:lnTo>
                      <a:pt x="3447" y="917"/>
                    </a:lnTo>
                    <a:lnTo>
                      <a:pt x="3447" y="917"/>
                    </a:lnTo>
                    <a:lnTo>
                      <a:pt x="3447" y="942"/>
                    </a:lnTo>
                    <a:lnTo>
                      <a:pt x="3447" y="942"/>
                    </a:lnTo>
                    <a:lnTo>
                      <a:pt x="3447" y="942"/>
                    </a:lnTo>
                    <a:lnTo>
                      <a:pt x="3447" y="942"/>
                    </a:lnTo>
                    <a:lnTo>
                      <a:pt x="3447" y="942"/>
                    </a:lnTo>
                    <a:lnTo>
                      <a:pt x="3447" y="942"/>
                    </a:lnTo>
                    <a:lnTo>
                      <a:pt x="3447" y="967"/>
                    </a:lnTo>
                    <a:lnTo>
                      <a:pt x="3447" y="967"/>
                    </a:lnTo>
                    <a:lnTo>
                      <a:pt x="3471" y="967"/>
                    </a:lnTo>
                    <a:lnTo>
                      <a:pt x="3471" y="991"/>
                    </a:lnTo>
                    <a:lnTo>
                      <a:pt x="3471" y="991"/>
                    </a:lnTo>
                    <a:lnTo>
                      <a:pt x="3471" y="991"/>
                    </a:lnTo>
                    <a:lnTo>
                      <a:pt x="3471" y="991"/>
                    </a:lnTo>
                    <a:lnTo>
                      <a:pt x="3471" y="991"/>
                    </a:lnTo>
                    <a:lnTo>
                      <a:pt x="3471" y="991"/>
                    </a:lnTo>
                    <a:lnTo>
                      <a:pt x="3471" y="991"/>
                    </a:lnTo>
                    <a:lnTo>
                      <a:pt x="3471" y="991"/>
                    </a:lnTo>
                    <a:lnTo>
                      <a:pt x="3471" y="991"/>
                    </a:lnTo>
                    <a:lnTo>
                      <a:pt x="3496" y="991"/>
                    </a:lnTo>
                    <a:lnTo>
                      <a:pt x="3496" y="991"/>
                    </a:lnTo>
                    <a:lnTo>
                      <a:pt x="3496" y="991"/>
                    </a:lnTo>
                    <a:lnTo>
                      <a:pt x="3496" y="991"/>
                    </a:lnTo>
                    <a:lnTo>
                      <a:pt x="3496" y="991"/>
                    </a:lnTo>
                    <a:lnTo>
                      <a:pt x="3496" y="991"/>
                    </a:lnTo>
                    <a:lnTo>
                      <a:pt x="3496" y="967"/>
                    </a:lnTo>
                    <a:lnTo>
                      <a:pt x="3496" y="967"/>
                    </a:lnTo>
                    <a:lnTo>
                      <a:pt x="3496" y="967"/>
                    </a:lnTo>
                    <a:lnTo>
                      <a:pt x="3496" y="967"/>
                    </a:lnTo>
                    <a:lnTo>
                      <a:pt x="3496" y="967"/>
                    </a:lnTo>
                    <a:lnTo>
                      <a:pt x="3496" y="967"/>
                    </a:lnTo>
                    <a:lnTo>
                      <a:pt x="3496" y="967"/>
                    </a:lnTo>
                    <a:lnTo>
                      <a:pt x="3496" y="967"/>
                    </a:lnTo>
                    <a:lnTo>
                      <a:pt x="3496" y="967"/>
                    </a:lnTo>
                    <a:lnTo>
                      <a:pt x="3521" y="967"/>
                    </a:lnTo>
                    <a:lnTo>
                      <a:pt x="3521" y="967"/>
                    </a:lnTo>
                    <a:lnTo>
                      <a:pt x="3546" y="991"/>
                    </a:lnTo>
                    <a:lnTo>
                      <a:pt x="3546" y="991"/>
                    </a:lnTo>
                    <a:lnTo>
                      <a:pt x="3546" y="991"/>
                    </a:lnTo>
                    <a:lnTo>
                      <a:pt x="3546" y="991"/>
                    </a:lnTo>
                    <a:lnTo>
                      <a:pt x="3546" y="991"/>
                    </a:lnTo>
                    <a:lnTo>
                      <a:pt x="3546" y="991"/>
                    </a:lnTo>
                    <a:lnTo>
                      <a:pt x="3546" y="991"/>
                    </a:lnTo>
                    <a:lnTo>
                      <a:pt x="3546" y="967"/>
                    </a:lnTo>
                    <a:lnTo>
                      <a:pt x="3546" y="967"/>
                    </a:lnTo>
                    <a:lnTo>
                      <a:pt x="3571" y="991"/>
                    </a:lnTo>
                    <a:lnTo>
                      <a:pt x="3571" y="991"/>
                    </a:lnTo>
                    <a:lnTo>
                      <a:pt x="3571" y="967"/>
                    </a:lnTo>
                    <a:lnTo>
                      <a:pt x="3571" y="967"/>
                    </a:lnTo>
                    <a:lnTo>
                      <a:pt x="3571" y="967"/>
                    </a:lnTo>
                    <a:lnTo>
                      <a:pt x="3571" y="967"/>
                    </a:lnTo>
                    <a:lnTo>
                      <a:pt x="3571" y="967"/>
                    </a:lnTo>
                    <a:lnTo>
                      <a:pt x="3571" y="967"/>
                    </a:lnTo>
                    <a:lnTo>
                      <a:pt x="3571" y="991"/>
                    </a:lnTo>
                    <a:lnTo>
                      <a:pt x="3571" y="991"/>
                    </a:lnTo>
                    <a:lnTo>
                      <a:pt x="3571" y="991"/>
                    </a:lnTo>
                    <a:lnTo>
                      <a:pt x="3571" y="991"/>
                    </a:lnTo>
                    <a:lnTo>
                      <a:pt x="3571" y="991"/>
                    </a:lnTo>
                    <a:lnTo>
                      <a:pt x="3571" y="991"/>
                    </a:lnTo>
                    <a:lnTo>
                      <a:pt x="3571" y="991"/>
                    </a:lnTo>
                    <a:lnTo>
                      <a:pt x="3571" y="1016"/>
                    </a:lnTo>
                    <a:lnTo>
                      <a:pt x="3571" y="1016"/>
                    </a:lnTo>
                    <a:lnTo>
                      <a:pt x="3571" y="1016"/>
                    </a:lnTo>
                    <a:lnTo>
                      <a:pt x="3571" y="1016"/>
                    </a:lnTo>
                    <a:lnTo>
                      <a:pt x="3571" y="1016"/>
                    </a:lnTo>
                    <a:lnTo>
                      <a:pt x="3546" y="1016"/>
                    </a:lnTo>
                    <a:lnTo>
                      <a:pt x="3546" y="1041"/>
                    </a:lnTo>
                    <a:lnTo>
                      <a:pt x="3521" y="1041"/>
                    </a:lnTo>
                    <a:lnTo>
                      <a:pt x="3521" y="1041"/>
                    </a:lnTo>
                    <a:lnTo>
                      <a:pt x="3521" y="1041"/>
                    </a:lnTo>
                    <a:lnTo>
                      <a:pt x="3496" y="1016"/>
                    </a:lnTo>
                    <a:lnTo>
                      <a:pt x="3496" y="1016"/>
                    </a:lnTo>
                    <a:lnTo>
                      <a:pt x="3496" y="1016"/>
                    </a:lnTo>
                    <a:lnTo>
                      <a:pt x="3496" y="991"/>
                    </a:lnTo>
                    <a:lnTo>
                      <a:pt x="3496" y="991"/>
                    </a:lnTo>
                    <a:lnTo>
                      <a:pt x="3496" y="991"/>
                    </a:lnTo>
                    <a:lnTo>
                      <a:pt x="3496" y="991"/>
                    </a:lnTo>
                    <a:lnTo>
                      <a:pt x="3496" y="991"/>
                    </a:lnTo>
                    <a:lnTo>
                      <a:pt x="3496" y="991"/>
                    </a:lnTo>
                    <a:lnTo>
                      <a:pt x="3471" y="991"/>
                    </a:lnTo>
                    <a:lnTo>
                      <a:pt x="3471" y="991"/>
                    </a:lnTo>
                    <a:lnTo>
                      <a:pt x="3471" y="991"/>
                    </a:lnTo>
                    <a:lnTo>
                      <a:pt x="3471" y="991"/>
                    </a:lnTo>
                    <a:lnTo>
                      <a:pt x="3471" y="991"/>
                    </a:lnTo>
                    <a:lnTo>
                      <a:pt x="3471" y="1016"/>
                    </a:lnTo>
                    <a:lnTo>
                      <a:pt x="3447" y="1016"/>
                    </a:lnTo>
                    <a:lnTo>
                      <a:pt x="3447" y="1016"/>
                    </a:lnTo>
                    <a:lnTo>
                      <a:pt x="3422" y="991"/>
                    </a:lnTo>
                    <a:lnTo>
                      <a:pt x="3422" y="991"/>
                    </a:lnTo>
                    <a:lnTo>
                      <a:pt x="3422" y="967"/>
                    </a:lnTo>
                    <a:lnTo>
                      <a:pt x="3422" y="967"/>
                    </a:lnTo>
                    <a:lnTo>
                      <a:pt x="3422" y="967"/>
                    </a:lnTo>
                    <a:lnTo>
                      <a:pt x="3422" y="967"/>
                    </a:lnTo>
                    <a:lnTo>
                      <a:pt x="3422" y="942"/>
                    </a:lnTo>
                    <a:lnTo>
                      <a:pt x="3422" y="942"/>
                    </a:lnTo>
                    <a:lnTo>
                      <a:pt x="3422" y="942"/>
                    </a:lnTo>
                    <a:lnTo>
                      <a:pt x="3422" y="942"/>
                    </a:lnTo>
                    <a:lnTo>
                      <a:pt x="3422" y="942"/>
                    </a:lnTo>
                    <a:lnTo>
                      <a:pt x="3422" y="942"/>
                    </a:lnTo>
                    <a:lnTo>
                      <a:pt x="3422" y="942"/>
                    </a:lnTo>
                    <a:lnTo>
                      <a:pt x="3422" y="917"/>
                    </a:lnTo>
                    <a:lnTo>
                      <a:pt x="3422" y="917"/>
                    </a:lnTo>
                    <a:lnTo>
                      <a:pt x="3422"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72" y="892"/>
                    </a:lnTo>
                    <a:lnTo>
                      <a:pt x="3372" y="892"/>
                    </a:lnTo>
                    <a:lnTo>
                      <a:pt x="3372" y="917"/>
                    </a:lnTo>
                    <a:lnTo>
                      <a:pt x="3372" y="917"/>
                    </a:lnTo>
                    <a:lnTo>
                      <a:pt x="3372" y="917"/>
                    </a:lnTo>
                    <a:lnTo>
                      <a:pt x="3372" y="917"/>
                    </a:lnTo>
                    <a:lnTo>
                      <a:pt x="3372" y="917"/>
                    </a:lnTo>
                    <a:lnTo>
                      <a:pt x="3397" y="917"/>
                    </a:lnTo>
                    <a:lnTo>
                      <a:pt x="3397" y="917"/>
                    </a:lnTo>
                    <a:lnTo>
                      <a:pt x="3397" y="917"/>
                    </a:lnTo>
                    <a:lnTo>
                      <a:pt x="3397" y="942"/>
                    </a:lnTo>
                    <a:lnTo>
                      <a:pt x="3397" y="942"/>
                    </a:lnTo>
                    <a:lnTo>
                      <a:pt x="3397" y="942"/>
                    </a:lnTo>
                    <a:lnTo>
                      <a:pt x="3397" y="942"/>
                    </a:lnTo>
                    <a:lnTo>
                      <a:pt x="3397" y="942"/>
                    </a:lnTo>
                    <a:lnTo>
                      <a:pt x="3397" y="942"/>
                    </a:lnTo>
                    <a:lnTo>
                      <a:pt x="3397" y="942"/>
                    </a:lnTo>
                    <a:lnTo>
                      <a:pt x="3397" y="942"/>
                    </a:lnTo>
                    <a:lnTo>
                      <a:pt x="3422" y="942"/>
                    </a:lnTo>
                    <a:lnTo>
                      <a:pt x="3422" y="942"/>
                    </a:lnTo>
                    <a:lnTo>
                      <a:pt x="3422" y="967"/>
                    </a:lnTo>
                    <a:lnTo>
                      <a:pt x="3422" y="991"/>
                    </a:lnTo>
                    <a:lnTo>
                      <a:pt x="3422" y="991"/>
                    </a:lnTo>
                    <a:lnTo>
                      <a:pt x="3422" y="991"/>
                    </a:lnTo>
                    <a:lnTo>
                      <a:pt x="3422" y="991"/>
                    </a:lnTo>
                    <a:lnTo>
                      <a:pt x="3422" y="1016"/>
                    </a:lnTo>
                    <a:lnTo>
                      <a:pt x="3422" y="1016"/>
                    </a:lnTo>
                    <a:lnTo>
                      <a:pt x="3422" y="1016"/>
                    </a:lnTo>
                    <a:lnTo>
                      <a:pt x="3422" y="1016"/>
                    </a:lnTo>
                    <a:lnTo>
                      <a:pt x="3422" y="1016"/>
                    </a:lnTo>
                    <a:lnTo>
                      <a:pt x="3422" y="1016"/>
                    </a:lnTo>
                    <a:lnTo>
                      <a:pt x="3422" y="1016"/>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16"/>
                    </a:lnTo>
                    <a:lnTo>
                      <a:pt x="3422" y="1016"/>
                    </a:lnTo>
                    <a:lnTo>
                      <a:pt x="3422" y="1016"/>
                    </a:lnTo>
                    <a:lnTo>
                      <a:pt x="3447" y="1016"/>
                    </a:lnTo>
                    <a:lnTo>
                      <a:pt x="3447" y="1016"/>
                    </a:lnTo>
                    <a:lnTo>
                      <a:pt x="3447" y="1016"/>
                    </a:lnTo>
                    <a:lnTo>
                      <a:pt x="3447" y="1016"/>
                    </a:lnTo>
                    <a:lnTo>
                      <a:pt x="3471" y="1016"/>
                    </a:lnTo>
                    <a:lnTo>
                      <a:pt x="3471" y="1016"/>
                    </a:lnTo>
                    <a:lnTo>
                      <a:pt x="3471" y="1016"/>
                    </a:lnTo>
                    <a:lnTo>
                      <a:pt x="3471" y="1016"/>
                    </a:lnTo>
                    <a:lnTo>
                      <a:pt x="3471" y="1016"/>
                    </a:lnTo>
                    <a:lnTo>
                      <a:pt x="3471" y="1016"/>
                    </a:lnTo>
                    <a:lnTo>
                      <a:pt x="3496" y="1041"/>
                    </a:lnTo>
                    <a:lnTo>
                      <a:pt x="3496" y="1041"/>
                    </a:lnTo>
                    <a:lnTo>
                      <a:pt x="3496" y="1041"/>
                    </a:lnTo>
                    <a:lnTo>
                      <a:pt x="3496" y="1041"/>
                    </a:lnTo>
                    <a:lnTo>
                      <a:pt x="3496" y="1041"/>
                    </a:lnTo>
                    <a:lnTo>
                      <a:pt x="3496" y="1041"/>
                    </a:lnTo>
                    <a:lnTo>
                      <a:pt x="3496" y="1066"/>
                    </a:lnTo>
                    <a:lnTo>
                      <a:pt x="3496" y="1066"/>
                    </a:lnTo>
                    <a:lnTo>
                      <a:pt x="3496" y="1066"/>
                    </a:lnTo>
                    <a:lnTo>
                      <a:pt x="3496" y="1066"/>
                    </a:lnTo>
                    <a:lnTo>
                      <a:pt x="3496" y="1066"/>
                    </a:lnTo>
                    <a:lnTo>
                      <a:pt x="3496" y="1066"/>
                    </a:lnTo>
                    <a:lnTo>
                      <a:pt x="3496" y="1066"/>
                    </a:lnTo>
                    <a:lnTo>
                      <a:pt x="3496" y="1090"/>
                    </a:lnTo>
                    <a:lnTo>
                      <a:pt x="3496" y="1090"/>
                    </a:lnTo>
                    <a:lnTo>
                      <a:pt x="3496" y="1090"/>
                    </a:lnTo>
                    <a:lnTo>
                      <a:pt x="3496" y="1090"/>
                    </a:lnTo>
                    <a:lnTo>
                      <a:pt x="3471" y="1066"/>
                    </a:lnTo>
                    <a:lnTo>
                      <a:pt x="3471"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41"/>
                    </a:lnTo>
                    <a:lnTo>
                      <a:pt x="3496" y="1041"/>
                    </a:lnTo>
                    <a:lnTo>
                      <a:pt x="3496" y="1066"/>
                    </a:lnTo>
                    <a:lnTo>
                      <a:pt x="3471" y="1066"/>
                    </a:lnTo>
                    <a:lnTo>
                      <a:pt x="3471" y="1066"/>
                    </a:lnTo>
                    <a:lnTo>
                      <a:pt x="3471" y="1066"/>
                    </a:lnTo>
                    <a:lnTo>
                      <a:pt x="3471" y="1041"/>
                    </a:lnTo>
                    <a:lnTo>
                      <a:pt x="3471" y="1041"/>
                    </a:lnTo>
                    <a:lnTo>
                      <a:pt x="3471" y="1041"/>
                    </a:lnTo>
                    <a:lnTo>
                      <a:pt x="3447" y="1041"/>
                    </a:lnTo>
                    <a:lnTo>
                      <a:pt x="3447" y="1041"/>
                    </a:lnTo>
                    <a:lnTo>
                      <a:pt x="3447" y="1041"/>
                    </a:lnTo>
                    <a:lnTo>
                      <a:pt x="3447" y="1041"/>
                    </a:lnTo>
                    <a:lnTo>
                      <a:pt x="3447" y="1041"/>
                    </a:lnTo>
                    <a:lnTo>
                      <a:pt x="3447" y="1041"/>
                    </a:lnTo>
                    <a:lnTo>
                      <a:pt x="3447" y="1066"/>
                    </a:lnTo>
                    <a:lnTo>
                      <a:pt x="3447" y="1066"/>
                    </a:lnTo>
                    <a:lnTo>
                      <a:pt x="3447" y="1066"/>
                    </a:lnTo>
                    <a:lnTo>
                      <a:pt x="3447" y="1066"/>
                    </a:lnTo>
                    <a:lnTo>
                      <a:pt x="3447" y="1066"/>
                    </a:lnTo>
                    <a:lnTo>
                      <a:pt x="3447" y="1066"/>
                    </a:lnTo>
                    <a:lnTo>
                      <a:pt x="3447" y="1066"/>
                    </a:lnTo>
                    <a:lnTo>
                      <a:pt x="3422" y="1090"/>
                    </a:lnTo>
                    <a:lnTo>
                      <a:pt x="3422" y="1090"/>
                    </a:lnTo>
                    <a:lnTo>
                      <a:pt x="3422" y="1090"/>
                    </a:lnTo>
                    <a:lnTo>
                      <a:pt x="3447" y="1090"/>
                    </a:lnTo>
                    <a:lnTo>
                      <a:pt x="3447" y="1090"/>
                    </a:lnTo>
                    <a:lnTo>
                      <a:pt x="3447"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397" y="1090"/>
                    </a:lnTo>
                    <a:lnTo>
                      <a:pt x="3397" y="1090"/>
                    </a:lnTo>
                    <a:lnTo>
                      <a:pt x="3397" y="1090"/>
                    </a:lnTo>
                    <a:lnTo>
                      <a:pt x="3372" y="1090"/>
                    </a:lnTo>
                    <a:lnTo>
                      <a:pt x="3372" y="1090"/>
                    </a:lnTo>
                    <a:lnTo>
                      <a:pt x="3372" y="1090"/>
                    </a:lnTo>
                    <a:lnTo>
                      <a:pt x="3372" y="1090"/>
                    </a:lnTo>
                    <a:lnTo>
                      <a:pt x="3372" y="1090"/>
                    </a:lnTo>
                    <a:lnTo>
                      <a:pt x="3372" y="1090"/>
                    </a:lnTo>
                    <a:lnTo>
                      <a:pt x="3372" y="1090"/>
                    </a:lnTo>
                    <a:lnTo>
                      <a:pt x="3372" y="1066"/>
                    </a:lnTo>
                    <a:lnTo>
                      <a:pt x="3372" y="1066"/>
                    </a:lnTo>
                    <a:lnTo>
                      <a:pt x="3372" y="1066"/>
                    </a:lnTo>
                    <a:lnTo>
                      <a:pt x="3372" y="1066"/>
                    </a:lnTo>
                    <a:lnTo>
                      <a:pt x="3372" y="1066"/>
                    </a:lnTo>
                    <a:lnTo>
                      <a:pt x="3372" y="1066"/>
                    </a:lnTo>
                    <a:lnTo>
                      <a:pt x="3372"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66"/>
                    </a:lnTo>
                    <a:lnTo>
                      <a:pt x="3348" y="1066"/>
                    </a:lnTo>
                    <a:lnTo>
                      <a:pt x="3348" y="1066"/>
                    </a:lnTo>
                    <a:lnTo>
                      <a:pt x="3348" y="1066"/>
                    </a:lnTo>
                    <a:lnTo>
                      <a:pt x="3348" y="1066"/>
                    </a:lnTo>
                    <a:lnTo>
                      <a:pt x="3348" y="1066"/>
                    </a:lnTo>
                    <a:lnTo>
                      <a:pt x="3348" y="1066"/>
                    </a:lnTo>
                    <a:lnTo>
                      <a:pt x="3323" y="1066"/>
                    </a:lnTo>
                    <a:lnTo>
                      <a:pt x="3323" y="1066"/>
                    </a:lnTo>
                    <a:lnTo>
                      <a:pt x="3323" y="1066"/>
                    </a:lnTo>
                    <a:lnTo>
                      <a:pt x="3323" y="1066"/>
                    </a:lnTo>
                    <a:lnTo>
                      <a:pt x="3323" y="1066"/>
                    </a:lnTo>
                    <a:lnTo>
                      <a:pt x="3298" y="1066"/>
                    </a:lnTo>
                    <a:lnTo>
                      <a:pt x="3298" y="1066"/>
                    </a:lnTo>
                    <a:lnTo>
                      <a:pt x="3298" y="1066"/>
                    </a:lnTo>
                    <a:lnTo>
                      <a:pt x="3298" y="1066"/>
                    </a:lnTo>
                    <a:lnTo>
                      <a:pt x="3273" y="1066"/>
                    </a:lnTo>
                    <a:lnTo>
                      <a:pt x="3273" y="1066"/>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24" y="1041"/>
                    </a:lnTo>
                    <a:lnTo>
                      <a:pt x="3224" y="1016"/>
                    </a:lnTo>
                    <a:lnTo>
                      <a:pt x="3248" y="1041"/>
                    </a:lnTo>
                    <a:lnTo>
                      <a:pt x="3248" y="1016"/>
                    </a:lnTo>
                    <a:lnTo>
                      <a:pt x="3248" y="1016"/>
                    </a:lnTo>
                    <a:lnTo>
                      <a:pt x="3248" y="1016"/>
                    </a:lnTo>
                    <a:lnTo>
                      <a:pt x="3248" y="1016"/>
                    </a:lnTo>
                    <a:lnTo>
                      <a:pt x="3248" y="1016"/>
                    </a:lnTo>
                    <a:lnTo>
                      <a:pt x="3248" y="1016"/>
                    </a:lnTo>
                    <a:lnTo>
                      <a:pt x="3248" y="1016"/>
                    </a:lnTo>
                    <a:lnTo>
                      <a:pt x="3273" y="1016"/>
                    </a:lnTo>
                    <a:lnTo>
                      <a:pt x="3248" y="1016"/>
                    </a:lnTo>
                    <a:lnTo>
                      <a:pt x="3248" y="1016"/>
                    </a:lnTo>
                    <a:lnTo>
                      <a:pt x="3248" y="1016"/>
                    </a:lnTo>
                    <a:lnTo>
                      <a:pt x="3273" y="1016"/>
                    </a:lnTo>
                    <a:lnTo>
                      <a:pt x="3248" y="1016"/>
                    </a:lnTo>
                    <a:lnTo>
                      <a:pt x="3248" y="991"/>
                    </a:lnTo>
                    <a:lnTo>
                      <a:pt x="3273" y="991"/>
                    </a:lnTo>
                    <a:lnTo>
                      <a:pt x="3273" y="991"/>
                    </a:lnTo>
                    <a:lnTo>
                      <a:pt x="3273" y="991"/>
                    </a:lnTo>
                    <a:lnTo>
                      <a:pt x="3273" y="991"/>
                    </a:lnTo>
                    <a:lnTo>
                      <a:pt x="3273" y="991"/>
                    </a:lnTo>
                    <a:lnTo>
                      <a:pt x="3273" y="991"/>
                    </a:lnTo>
                    <a:lnTo>
                      <a:pt x="3273" y="991"/>
                    </a:lnTo>
                    <a:lnTo>
                      <a:pt x="3273" y="991"/>
                    </a:lnTo>
                    <a:lnTo>
                      <a:pt x="3273" y="967"/>
                    </a:lnTo>
                    <a:lnTo>
                      <a:pt x="3273" y="967"/>
                    </a:lnTo>
                    <a:lnTo>
                      <a:pt x="3273" y="967"/>
                    </a:lnTo>
                    <a:lnTo>
                      <a:pt x="3273" y="967"/>
                    </a:lnTo>
                    <a:lnTo>
                      <a:pt x="3273" y="967"/>
                    </a:lnTo>
                    <a:lnTo>
                      <a:pt x="3273" y="967"/>
                    </a:lnTo>
                    <a:lnTo>
                      <a:pt x="3273" y="967"/>
                    </a:lnTo>
                    <a:lnTo>
                      <a:pt x="3273" y="967"/>
                    </a:lnTo>
                    <a:lnTo>
                      <a:pt x="3273" y="967"/>
                    </a:lnTo>
                    <a:lnTo>
                      <a:pt x="3273" y="942"/>
                    </a:lnTo>
                    <a:lnTo>
                      <a:pt x="3273" y="942"/>
                    </a:lnTo>
                    <a:lnTo>
                      <a:pt x="3298" y="967"/>
                    </a:lnTo>
                    <a:lnTo>
                      <a:pt x="3298" y="967"/>
                    </a:lnTo>
                    <a:lnTo>
                      <a:pt x="3273" y="942"/>
                    </a:lnTo>
                    <a:lnTo>
                      <a:pt x="3248" y="942"/>
                    </a:lnTo>
                    <a:lnTo>
                      <a:pt x="3248" y="942"/>
                    </a:lnTo>
                    <a:lnTo>
                      <a:pt x="3224" y="942"/>
                    </a:lnTo>
                    <a:lnTo>
                      <a:pt x="3198" y="942"/>
                    </a:lnTo>
                    <a:lnTo>
                      <a:pt x="3198" y="942"/>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49" y="967"/>
                    </a:lnTo>
                    <a:lnTo>
                      <a:pt x="3149" y="967"/>
                    </a:lnTo>
                    <a:lnTo>
                      <a:pt x="3149" y="967"/>
                    </a:lnTo>
                    <a:lnTo>
                      <a:pt x="3125" y="967"/>
                    </a:lnTo>
                    <a:lnTo>
                      <a:pt x="3099" y="991"/>
                    </a:lnTo>
                    <a:lnTo>
                      <a:pt x="3099" y="991"/>
                    </a:lnTo>
                    <a:lnTo>
                      <a:pt x="3099" y="991"/>
                    </a:lnTo>
                    <a:lnTo>
                      <a:pt x="3099" y="991"/>
                    </a:lnTo>
                    <a:lnTo>
                      <a:pt x="3099" y="991"/>
                    </a:lnTo>
                    <a:lnTo>
                      <a:pt x="3099" y="991"/>
                    </a:lnTo>
                    <a:lnTo>
                      <a:pt x="3099" y="991"/>
                    </a:lnTo>
                    <a:lnTo>
                      <a:pt x="3099" y="1016"/>
                    </a:lnTo>
                    <a:lnTo>
                      <a:pt x="3099" y="1016"/>
                    </a:lnTo>
                    <a:lnTo>
                      <a:pt x="3125" y="1016"/>
                    </a:lnTo>
                    <a:lnTo>
                      <a:pt x="3125" y="1016"/>
                    </a:lnTo>
                    <a:lnTo>
                      <a:pt x="3125" y="1016"/>
                    </a:lnTo>
                    <a:lnTo>
                      <a:pt x="3099" y="1016"/>
                    </a:lnTo>
                    <a:lnTo>
                      <a:pt x="3075" y="1016"/>
                    </a:lnTo>
                    <a:lnTo>
                      <a:pt x="3075" y="1016"/>
                    </a:lnTo>
                    <a:lnTo>
                      <a:pt x="3075" y="1016"/>
                    </a:lnTo>
                    <a:lnTo>
                      <a:pt x="3075" y="1016"/>
                    </a:lnTo>
                    <a:lnTo>
                      <a:pt x="3075" y="1016"/>
                    </a:lnTo>
                    <a:lnTo>
                      <a:pt x="3075" y="1016"/>
                    </a:lnTo>
                    <a:lnTo>
                      <a:pt x="3050" y="1016"/>
                    </a:lnTo>
                    <a:lnTo>
                      <a:pt x="3050" y="991"/>
                    </a:lnTo>
                    <a:lnTo>
                      <a:pt x="3050" y="991"/>
                    </a:lnTo>
                    <a:lnTo>
                      <a:pt x="3050" y="1016"/>
                    </a:lnTo>
                    <a:lnTo>
                      <a:pt x="3050" y="1016"/>
                    </a:lnTo>
                    <a:lnTo>
                      <a:pt x="3026" y="1016"/>
                    </a:lnTo>
                    <a:lnTo>
                      <a:pt x="3026" y="1016"/>
                    </a:lnTo>
                    <a:lnTo>
                      <a:pt x="3000" y="1016"/>
                    </a:lnTo>
                    <a:lnTo>
                      <a:pt x="3000" y="1016"/>
                    </a:lnTo>
                    <a:lnTo>
                      <a:pt x="3000" y="1041"/>
                    </a:lnTo>
                    <a:lnTo>
                      <a:pt x="3000" y="1041"/>
                    </a:lnTo>
                    <a:lnTo>
                      <a:pt x="3000" y="1041"/>
                    </a:lnTo>
                    <a:lnTo>
                      <a:pt x="3000" y="1041"/>
                    </a:lnTo>
                    <a:lnTo>
                      <a:pt x="3000" y="1041"/>
                    </a:lnTo>
                    <a:lnTo>
                      <a:pt x="3000" y="1041"/>
                    </a:lnTo>
                    <a:lnTo>
                      <a:pt x="3000" y="1041"/>
                    </a:lnTo>
                    <a:lnTo>
                      <a:pt x="3000" y="1041"/>
                    </a:lnTo>
                    <a:lnTo>
                      <a:pt x="3000" y="1041"/>
                    </a:lnTo>
                    <a:lnTo>
                      <a:pt x="3000" y="1041"/>
                    </a:lnTo>
                    <a:lnTo>
                      <a:pt x="3000" y="1041"/>
                    </a:lnTo>
                    <a:lnTo>
                      <a:pt x="3000" y="1016"/>
                    </a:lnTo>
                    <a:lnTo>
                      <a:pt x="3000" y="1041"/>
                    </a:lnTo>
                    <a:lnTo>
                      <a:pt x="3000" y="1041"/>
                    </a:lnTo>
                    <a:lnTo>
                      <a:pt x="3000" y="1041"/>
                    </a:lnTo>
                    <a:lnTo>
                      <a:pt x="3000" y="1041"/>
                    </a:lnTo>
                    <a:lnTo>
                      <a:pt x="3000" y="1041"/>
                    </a:lnTo>
                    <a:lnTo>
                      <a:pt x="3000" y="1041"/>
                    </a:lnTo>
                    <a:lnTo>
                      <a:pt x="2976" y="1041"/>
                    </a:lnTo>
                    <a:lnTo>
                      <a:pt x="2976" y="1041"/>
                    </a:lnTo>
                    <a:lnTo>
                      <a:pt x="2976" y="1066"/>
                    </a:lnTo>
                    <a:lnTo>
                      <a:pt x="2976" y="1066"/>
                    </a:lnTo>
                    <a:lnTo>
                      <a:pt x="2976" y="1041"/>
                    </a:lnTo>
                    <a:lnTo>
                      <a:pt x="2951" y="1041"/>
                    </a:lnTo>
                    <a:lnTo>
                      <a:pt x="2951" y="1041"/>
                    </a:lnTo>
                    <a:lnTo>
                      <a:pt x="2951" y="1041"/>
                    </a:lnTo>
                    <a:lnTo>
                      <a:pt x="2951" y="1041"/>
                    </a:lnTo>
                    <a:lnTo>
                      <a:pt x="2926" y="1066"/>
                    </a:lnTo>
                    <a:lnTo>
                      <a:pt x="2926" y="1066"/>
                    </a:lnTo>
                    <a:lnTo>
                      <a:pt x="2926" y="1066"/>
                    </a:lnTo>
                    <a:lnTo>
                      <a:pt x="2951" y="1066"/>
                    </a:lnTo>
                    <a:lnTo>
                      <a:pt x="2951" y="1066"/>
                    </a:lnTo>
                    <a:lnTo>
                      <a:pt x="2951" y="1066"/>
                    </a:lnTo>
                    <a:lnTo>
                      <a:pt x="2926" y="1066"/>
                    </a:lnTo>
                    <a:lnTo>
                      <a:pt x="2926" y="1066"/>
                    </a:lnTo>
                    <a:lnTo>
                      <a:pt x="2926" y="1066"/>
                    </a:lnTo>
                    <a:lnTo>
                      <a:pt x="2926" y="1066"/>
                    </a:lnTo>
                    <a:lnTo>
                      <a:pt x="2926" y="1066"/>
                    </a:lnTo>
                    <a:lnTo>
                      <a:pt x="2926" y="1066"/>
                    </a:lnTo>
                    <a:lnTo>
                      <a:pt x="2926" y="1066"/>
                    </a:lnTo>
                    <a:lnTo>
                      <a:pt x="2926" y="1066"/>
                    </a:lnTo>
                    <a:lnTo>
                      <a:pt x="2926" y="1066"/>
                    </a:lnTo>
                    <a:lnTo>
                      <a:pt x="2901" y="1066"/>
                    </a:lnTo>
                    <a:lnTo>
                      <a:pt x="2901" y="1066"/>
                    </a:lnTo>
                    <a:lnTo>
                      <a:pt x="2901" y="1090"/>
                    </a:lnTo>
                    <a:lnTo>
                      <a:pt x="2901" y="1090"/>
                    </a:lnTo>
                    <a:lnTo>
                      <a:pt x="2901" y="1090"/>
                    </a:lnTo>
                    <a:lnTo>
                      <a:pt x="2876" y="1090"/>
                    </a:lnTo>
                    <a:lnTo>
                      <a:pt x="2876" y="1090"/>
                    </a:lnTo>
                    <a:lnTo>
                      <a:pt x="2876" y="1090"/>
                    </a:lnTo>
                    <a:lnTo>
                      <a:pt x="2876" y="1066"/>
                    </a:lnTo>
                    <a:lnTo>
                      <a:pt x="2876" y="1066"/>
                    </a:lnTo>
                    <a:lnTo>
                      <a:pt x="2901" y="1066"/>
                    </a:lnTo>
                    <a:lnTo>
                      <a:pt x="2901" y="1066"/>
                    </a:lnTo>
                    <a:lnTo>
                      <a:pt x="2901" y="1066"/>
                    </a:lnTo>
                    <a:lnTo>
                      <a:pt x="2901" y="1066"/>
                    </a:lnTo>
                    <a:lnTo>
                      <a:pt x="2901" y="1066"/>
                    </a:lnTo>
                    <a:lnTo>
                      <a:pt x="2901" y="1066"/>
                    </a:lnTo>
                    <a:lnTo>
                      <a:pt x="2901" y="1066"/>
                    </a:lnTo>
                    <a:lnTo>
                      <a:pt x="2901" y="1066"/>
                    </a:lnTo>
                    <a:lnTo>
                      <a:pt x="2901" y="1066"/>
                    </a:lnTo>
                    <a:lnTo>
                      <a:pt x="2876" y="1066"/>
                    </a:lnTo>
                    <a:lnTo>
                      <a:pt x="2876" y="1066"/>
                    </a:lnTo>
                    <a:lnTo>
                      <a:pt x="2876" y="1066"/>
                    </a:lnTo>
                    <a:lnTo>
                      <a:pt x="2876" y="1066"/>
                    </a:lnTo>
                    <a:lnTo>
                      <a:pt x="2876" y="1066"/>
                    </a:lnTo>
                    <a:lnTo>
                      <a:pt x="2876" y="1066"/>
                    </a:lnTo>
                    <a:lnTo>
                      <a:pt x="2876" y="1090"/>
                    </a:lnTo>
                    <a:lnTo>
                      <a:pt x="2876" y="1090"/>
                    </a:lnTo>
                    <a:lnTo>
                      <a:pt x="2876" y="1090"/>
                    </a:lnTo>
                    <a:lnTo>
                      <a:pt x="2876" y="1090"/>
                    </a:lnTo>
                    <a:lnTo>
                      <a:pt x="2876" y="1090"/>
                    </a:lnTo>
                    <a:lnTo>
                      <a:pt x="2876" y="1090"/>
                    </a:lnTo>
                    <a:lnTo>
                      <a:pt x="2876" y="1090"/>
                    </a:lnTo>
                    <a:lnTo>
                      <a:pt x="2876" y="1090"/>
                    </a:lnTo>
                    <a:lnTo>
                      <a:pt x="2876" y="1090"/>
                    </a:lnTo>
                    <a:lnTo>
                      <a:pt x="2876" y="1090"/>
                    </a:lnTo>
                    <a:lnTo>
                      <a:pt x="2876" y="1090"/>
                    </a:lnTo>
                    <a:lnTo>
                      <a:pt x="2901" y="1090"/>
                    </a:lnTo>
                    <a:lnTo>
                      <a:pt x="2901" y="1115"/>
                    </a:lnTo>
                    <a:lnTo>
                      <a:pt x="2901" y="1115"/>
                    </a:lnTo>
                    <a:lnTo>
                      <a:pt x="2901" y="1115"/>
                    </a:lnTo>
                    <a:lnTo>
                      <a:pt x="2926" y="1140"/>
                    </a:lnTo>
                    <a:lnTo>
                      <a:pt x="2926" y="1140"/>
                    </a:lnTo>
                    <a:lnTo>
                      <a:pt x="2951" y="1140"/>
                    </a:lnTo>
                    <a:lnTo>
                      <a:pt x="2976" y="1165"/>
                    </a:lnTo>
                    <a:lnTo>
                      <a:pt x="2976" y="1165"/>
                    </a:lnTo>
                    <a:lnTo>
                      <a:pt x="3000" y="1165"/>
                    </a:lnTo>
                    <a:lnTo>
                      <a:pt x="2976" y="1165"/>
                    </a:lnTo>
                    <a:lnTo>
                      <a:pt x="2976" y="1165"/>
                    </a:lnTo>
                    <a:lnTo>
                      <a:pt x="2976" y="1165"/>
                    </a:lnTo>
                    <a:lnTo>
                      <a:pt x="2976" y="1165"/>
                    </a:lnTo>
                    <a:lnTo>
                      <a:pt x="2976" y="1165"/>
                    </a:lnTo>
                    <a:lnTo>
                      <a:pt x="2976" y="1165"/>
                    </a:lnTo>
                    <a:lnTo>
                      <a:pt x="3000" y="1165"/>
                    </a:lnTo>
                    <a:lnTo>
                      <a:pt x="3000" y="1165"/>
                    </a:lnTo>
                    <a:lnTo>
                      <a:pt x="3000" y="1165"/>
                    </a:lnTo>
                    <a:lnTo>
                      <a:pt x="3000" y="1190"/>
                    </a:lnTo>
                    <a:lnTo>
                      <a:pt x="3026" y="1190"/>
                    </a:lnTo>
                    <a:lnTo>
                      <a:pt x="3026" y="1190"/>
                    </a:lnTo>
                    <a:lnTo>
                      <a:pt x="3026" y="1190"/>
                    </a:lnTo>
                    <a:lnTo>
                      <a:pt x="3026" y="1190"/>
                    </a:lnTo>
                    <a:lnTo>
                      <a:pt x="3026" y="1190"/>
                    </a:lnTo>
                    <a:lnTo>
                      <a:pt x="3050" y="1190"/>
                    </a:lnTo>
                    <a:lnTo>
                      <a:pt x="3026" y="1190"/>
                    </a:lnTo>
                    <a:lnTo>
                      <a:pt x="3026" y="1190"/>
                    </a:lnTo>
                    <a:lnTo>
                      <a:pt x="3026" y="1190"/>
                    </a:lnTo>
                    <a:lnTo>
                      <a:pt x="3026" y="1190"/>
                    </a:lnTo>
                    <a:lnTo>
                      <a:pt x="3026" y="1190"/>
                    </a:lnTo>
                    <a:lnTo>
                      <a:pt x="3026" y="1190"/>
                    </a:lnTo>
                    <a:lnTo>
                      <a:pt x="3000" y="1190"/>
                    </a:lnTo>
                    <a:lnTo>
                      <a:pt x="3000" y="1190"/>
                    </a:lnTo>
                    <a:lnTo>
                      <a:pt x="3000" y="1190"/>
                    </a:lnTo>
                    <a:lnTo>
                      <a:pt x="3000" y="1190"/>
                    </a:lnTo>
                    <a:lnTo>
                      <a:pt x="3000" y="1190"/>
                    </a:lnTo>
                    <a:lnTo>
                      <a:pt x="3000" y="1190"/>
                    </a:lnTo>
                    <a:lnTo>
                      <a:pt x="3000" y="1190"/>
                    </a:lnTo>
                    <a:lnTo>
                      <a:pt x="3000" y="1214"/>
                    </a:lnTo>
                    <a:lnTo>
                      <a:pt x="3000" y="1214"/>
                    </a:lnTo>
                    <a:lnTo>
                      <a:pt x="3000" y="1214"/>
                    </a:lnTo>
                    <a:lnTo>
                      <a:pt x="3000" y="1214"/>
                    </a:lnTo>
                    <a:lnTo>
                      <a:pt x="3000" y="1214"/>
                    </a:lnTo>
                    <a:lnTo>
                      <a:pt x="3000" y="1214"/>
                    </a:lnTo>
                    <a:lnTo>
                      <a:pt x="3000" y="1214"/>
                    </a:lnTo>
                    <a:lnTo>
                      <a:pt x="3000" y="1214"/>
                    </a:lnTo>
                    <a:lnTo>
                      <a:pt x="3000" y="1214"/>
                    </a:lnTo>
                    <a:lnTo>
                      <a:pt x="3000" y="1214"/>
                    </a:lnTo>
                    <a:lnTo>
                      <a:pt x="2976" y="1214"/>
                    </a:lnTo>
                    <a:lnTo>
                      <a:pt x="2976" y="1214"/>
                    </a:lnTo>
                    <a:lnTo>
                      <a:pt x="2976" y="1214"/>
                    </a:lnTo>
                    <a:lnTo>
                      <a:pt x="2976" y="1214"/>
                    </a:lnTo>
                    <a:lnTo>
                      <a:pt x="2976" y="1214"/>
                    </a:lnTo>
                    <a:lnTo>
                      <a:pt x="2976" y="1214"/>
                    </a:lnTo>
                    <a:lnTo>
                      <a:pt x="2951" y="1214"/>
                    </a:lnTo>
                    <a:lnTo>
                      <a:pt x="2951" y="1214"/>
                    </a:lnTo>
                    <a:lnTo>
                      <a:pt x="2951" y="1214"/>
                    </a:lnTo>
                    <a:lnTo>
                      <a:pt x="2951" y="1214"/>
                    </a:lnTo>
                    <a:lnTo>
                      <a:pt x="2951" y="1190"/>
                    </a:lnTo>
                    <a:lnTo>
                      <a:pt x="2951" y="1190"/>
                    </a:lnTo>
                    <a:lnTo>
                      <a:pt x="2951" y="1190"/>
                    </a:lnTo>
                    <a:lnTo>
                      <a:pt x="2976" y="1190"/>
                    </a:lnTo>
                    <a:lnTo>
                      <a:pt x="2976" y="1190"/>
                    </a:lnTo>
                    <a:lnTo>
                      <a:pt x="2976" y="1190"/>
                    </a:lnTo>
                    <a:lnTo>
                      <a:pt x="2976" y="1190"/>
                    </a:lnTo>
                    <a:lnTo>
                      <a:pt x="2976" y="1190"/>
                    </a:lnTo>
                    <a:lnTo>
                      <a:pt x="2976" y="1190"/>
                    </a:lnTo>
                    <a:lnTo>
                      <a:pt x="2951" y="1190"/>
                    </a:lnTo>
                    <a:lnTo>
                      <a:pt x="2951" y="1190"/>
                    </a:lnTo>
                    <a:lnTo>
                      <a:pt x="2951" y="1190"/>
                    </a:lnTo>
                    <a:lnTo>
                      <a:pt x="2951" y="1214"/>
                    </a:lnTo>
                    <a:lnTo>
                      <a:pt x="2951" y="1214"/>
                    </a:lnTo>
                    <a:lnTo>
                      <a:pt x="2976" y="1214"/>
                    </a:lnTo>
                    <a:lnTo>
                      <a:pt x="2976" y="1214"/>
                    </a:lnTo>
                    <a:lnTo>
                      <a:pt x="2976" y="1240"/>
                    </a:lnTo>
                    <a:lnTo>
                      <a:pt x="2976" y="1240"/>
                    </a:lnTo>
                    <a:lnTo>
                      <a:pt x="2976" y="1240"/>
                    </a:lnTo>
                    <a:lnTo>
                      <a:pt x="2976" y="1240"/>
                    </a:lnTo>
                    <a:lnTo>
                      <a:pt x="2976" y="1240"/>
                    </a:lnTo>
                    <a:lnTo>
                      <a:pt x="2976" y="1240"/>
                    </a:lnTo>
                    <a:lnTo>
                      <a:pt x="2976" y="1264"/>
                    </a:lnTo>
                    <a:lnTo>
                      <a:pt x="3000" y="1264"/>
                    </a:lnTo>
                    <a:lnTo>
                      <a:pt x="3000" y="1264"/>
                    </a:lnTo>
                    <a:lnTo>
                      <a:pt x="2976" y="1264"/>
                    </a:lnTo>
                    <a:lnTo>
                      <a:pt x="2976" y="1264"/>
                    </a:lnTo>
                    <a:lnTo>
                      <a:pt x="2976" y="1264"/>
                    </a:lnTo>
                    <a:lnTo>
                      <a:pt x="3000" y="1264"/>
                    </a:lnTo>
                    <a:lnTo>
                      <a:pt x="3000" y="1264"/>
                    </a:lnTo>
                    <a:lnTo>
                      <a:pt x="3000" y="1264"/>
                    </a:lnTo>
                    <a:lnTo>
                      <a:pt x="3000" y="1264"/>
                    </a:lnTo>
                    <a:lnTo>
                      <a:pt x="3000" y="1264"/>
                    </a:lnTo>
                    <a:lnTo>
                      <a:pt x="3000" y="1264"/>
                    </a:lnTo>
                    <a:lnTo>
                      <a:pt x="3000" y="1289"/>
                    </a:lnTo>
                    <a:lnTo>
                      <a:pt x="3000" y="1289"/>
                    </a:lnTo>
                    <a:lnTo>
                      <a:pt x="3000" y="1289"/>
                    </a:lnTo>
                    <a:lnTo>
                      <a:pt x="3000" y="1289"/>
                    </a:lnTo>
                    <a:lnTo>
                      <a:pt x="3000" y="1289"/>
                    </a:lnTo>
                    <a:lnTo>
                      <a:pt x="2976" y="1289"/>
                    </a:lnTo>
                    <a:lnTo>
                      <a:pt x="2976" y="1289"/>
                    </a:lnTo>
                    <a:lnTo>
                      <a:pt x="2976" y="1289"/>
                    </a:lnTo>
                    <a:lnTo>
                      <a:pt x="2976" y="1289"/>
                    </a:lnTo>
                    <a:lnTo>
                      <a:pt x="2976" y="1289"/>
                    </a:lnTo>
                    <a:lnTo>
                      <a:pt x="2976" y="1289"/>
                    </a:lnTo>
                    <a:lnTo>
                      <a:pt x="2976" y="1289"/>
                    </a:lnTo>
                    <a:lnTo>
                      <a:pt x="2976" y="1313"/>
                    </a:lnTo>
                    <a:lnTo>
                      <a:pt x="2976" y="1313"/>
                    </a:lnTo>
                    <a:lnTo>
                      <a:pt x="3000" y="1339"/>
                    </a:lnTo>
                    <a:lnTo>
                      <a:pt x="3026" y="1339"/>
                    </a:lnTo>
                    <a:lnTo>
                      <a:pt x="3026" y="1339"/>
                    </a:lnTo>
                    <a:lnTo>
                      <a:pt x="3075" y="1363"/>
                    </a:lnTo>
                    <a:lnTo>
                      <a:pt x="3099" y="1388"/>
                    </a:lnTo>
                    <a:lnTo>
                      <a:pt x="3125" y="1388"/>
                    </a:lnTo>
                    <a:lnTo>
                      <a:pt x="3125" y="1388"/>
                    </a:lnTo>
                    <a:lnTo>
                      <a:pt x="3125" y="1388"/>
                    </a:lnTo>
                    <a:lnTo>
                      <a:pt x="3125" y="1388"/>
                    </a:lnTo>
                    <a:lnTo>
                      <a:pt x="3125" y="1388"/>
                    </a:lnTo>
                    <a:lnTo>
                      <a:pt x="3099" y="1388"/>
                    </a:lnTo>
                    <a:lnTo>
                      <a:pt x="3099" y="1388"/>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125" y="1363"/>
                    </a:lnTo>
                    <a:lnTo>
                      <a:pt x="3125" y="1363"/>
                    </a:lnTo>
                    <a:lnTo>
                      <a:pt x="3099" y="1363"/>
                    </a:lnTo>
                    <a:lnTo>
                      <a:pt x="3125" y="1363"/>
                    </a:lnTo>
                    <a:lnTo>
                      <a:pt x="3125" y="1363"/>
                    </a:lnTo>
                    <a:lnTo>
                      <a:pt x="3125" y="1363"/>
                    </a:lnTo>
                    <a:lnTo>
                      <a:pt x="3125" y="1363"/>
                    </a:lnTo>
                    <a:lnTo>
                      <a:pt x="3125" y="1363"/>
                    </a:lnTo>
                    <a:lnTo>
                      <a:pt x="3125" y="1363"/>
                    </a:lnTo>
                    <a:lnTo>
                      <a:pt x="3125" y="1363"/>
                    </a:lnTo>
                    <a:lnTo>
                      <a:pt x="3125" y="1363"/>
                    </a:lnTo>
                    <a:lnTo>
                      <a:pt x="3174" y="1363"/>
                    </a:lnTo>
                    <a:lnTo>
                      <a:pt x="3174" y="1363"/>
                    </a:lnTo>
                    <a:lnTo>
                      <a:pt x="3149" y="1363"/>
                    </a:lnTo>
                    <a:lnTo>
                      <a:pt x="3198" y="1363"/>
                    </a:lnTo>
                    <a:lnTo>
                      <a:pt x="3224" y="1363"/>
                    </a:lnTo>
                    <a:lnTo>
                      <a:pt x="3224" y="1363"/>
                    </a:lnTo>
                    <a:lnTo>
                      <a:pt x="3248" y="1388"/>
                    </a:lnTo>
                    <a:lnTo>
                      <a:pt x="3248" y="1388"/>
                    </a:lnTo>
                    <a:lnTo>
                      <a:pt x="3248" y="1388"/>
                    </a:lnTo>
                    <a:lnTo>
                      <a:pt x="3248" y="1388"/>
                    </a:lnTo>
                    <a:lnTo>
                      <a:pt x="3248" y="1388"/>
                    </a:lnTo>
                    <a:lnTo>
                      <a:pt x="3248" y="1388"/>
                    </a:lnTo>
                    <a:lnTo>
                      <a:pt x="3248" y="1413"/>
                    </a:lnTo>
                    <a:lnTo>
                      <a:pt x="3273" y="1413"/>
                    </a:lnTo>
                    <a:lnTo>
                      <a:pt x="3273" y="1413"/>
                    </a:lnTo>
                    <a:lnTo>
                      <a:pt x="3273" y="1413"/>
                    </a:lnTo>
                    <a:lnTo>
                      <a:pt x="3273" y="1413"/>
                    </a:lnTo>
                    <a:lnTo>
                      <a:pt x="3273" y="1413"/>
                    </a:lnTo>
                    <a:lnTo>
                      <a:pt x="3273" y="1413"/>
                    </a:lnTo>
                    <a:lnTo>
                      <a:pt x="3273" y="1388"/>
                    </a:lnTo>
                    <a:lnTo>
                      <a:pt x="3273" y="1388"/>
                    </a:lnTo>
                    <a:lnTo>
                      <a:pt x="3273" y="1388"/>
                    </a:lnTo>
                    <a:lnTo>
                      <a:pt x="3273" y="1388"/>
                    </a:lnTo>
                    <a:lnTo>
                      <a:pt x="3273" y="1388"/>
                    </a:lnTo>
                    <a:lnTo>
                      <a:pt x="3273" y="1388"/>
                    </a:lnTo>
                    <a:lnTo>
                      <a:pt x="3273" y="1388"/>
                    </a:lnTo>
                    <a:lnTo>
                      <a:pt x="3273" y="1388"/>
                    </a:lnTo>
                    <a:lnTo>
                      <a:pt x="3273" y="1388"/>
                    </a:lnTo>
                    <a:lnTo>
                      <a:pt x="3273" y="1388"/>
                    </a:lnTo>
                    <a:lnTo>
                      <a:pt x="3248" y="1388"/>
                    </a:lnTo>
                    <a:lnTo>
                      <a:pt x="3248" y="1388"/>
                    </a:lnTo>
                    <a:lnTo>
                      <a:pt x="3248" y="1363"/>
                    </a:lnTo>
                    <a:lnTo>
                      <a:pt x="3248" y="1363"/>
                    </a:lnTo>
                    <a:lnTo>
                      <a:pt x="3248" y="1363"/>
                    </a:lnTo>
                    <a:lnTo>
                      <a:pt x="3248" y="1363"/>
                    </a:lnTo>
                    <a:lnTo>
                      <a:pt x="3273" y="1363"/>
                    </a:lnTo>
                    <a:lnTo>
                      <a:pt x="3273" y="1363"/>
                    </a:lnTo>
                    <a:lnTo>
                      <a:pt x="3273" y="1363"/>
                    </a:lnTo>
                    <a:lnTo>
                      <a:pt x="3273" y="1363"/>
                    </a:lnTo>
                    <a:lnTo>
                      <a:pt x="3273" y="1363"/>
                    </a:lnTo>
                    <a:lnTo>
                      <a:pt x="3273" y="1388"/>
                    </a:lnTo>
                    <a:lnTo>
                      <a:pt x="3273" y="1388"/>
                    </a:lnTo>
                    <a:lnTo>
                      <a:pt x="3273" y="1388"/>
                    </a:lnTo>
                    <a:lnTo>
                      <a:pt x="3273" y="1388"/>
                    </a:lnTo>
                    <a:lnTo>
                      <a:pt x="3273" y="1388"/>
                    </a:lnTo>
                    <a:lnTo>
                      <a:pt x="3273" y="1388"/>
                    </a:lnTo>
                    <a:lnTo>
                      <a:pt x="3298" y="1388"/>
                    </a:lnTo>
                    <a:lnTo>
                      <a:pt x="3298" y="1388"/>
                    </a:lnTo>
                    <a:lnTo>
                      <a:pt x="3298" y="1388"/>
                    </a:lnTo>
                    <a:lnTo>
                      <a:pt x="3298" y="1388"/>
                    </a:lnTo>
                    <a:lnTo>
                      <a:pt x="3298" y="1388"/>
                    </a:lnTo>
                    <a:lnTo>
                      <a:pt x="3298" y="1388"/>
                    </a:lnTo>
                    <a:lnTo>
                      <a:pt x="3298" y="1388"/>
                    </a:lnTo>
                    <a:lnTo>
                      <a:pt x="3298" y="1388"/>
                    </a:lnTo>
                    <a:lnTo>
                      <a:pt x="3298" y="1413"/>
                    </a:lnTo>
                    <a:lnTo>
                      <a:pt x="3298" y="1388"/>
                    </a:lnTo>
                    <a:lnTo>
                      <a:pt x="3298" y="1413"/>
                    </a:lnTo>
                    <a:lnTo>
                      <a:pt x="3298" y="1413"/>
                    </a:lnTo>
                    <a:lnTo>
                      <a:pt x="3298" y="1413"/>
                    </a:lnTo>
                    <a:lnTo>
                      <a:pt x="3298" y="1413"/>
                    </a:lnTo>
                    <a:lnTo>
                      <a:pt x="3298" y="1413"/>
                    </a:lnTo>
                    <a:lnTo>
                      <a:pt x="3298" y="1413"/>
                    </a:lnTo>
                    <a:lnTo>
                      <a:pt x="3298" y="1413"/>
                    </a:lnTo>
                    <a:lnTo>
                      <a:pt x="3298" y="1413"/>
                    </a:lnTo>
                    <a:lnTo>
                      <a:pt x="3298" y="1438"/>
                    </a:lnTo>
                    <a:lnTo>
                      <a:pt x="3298" y="1438"/>
                    </a:lnTo>
                    <a:lnTo>
                      <a:pt x="3298" y="1438"/>
                    </a:lnTo>
                    <a:lnTo>
                      <a:pt x="3298" y="1438"/>
                    </a:lnTo>
                    <a:lnTo>
                      <a:pt x="3298" y="1438"/>
                    </a:lnTo>
                    <a:lnTo>
                      <a:pt x="3323" y="1413"/>
                    </a:lnTo>
                    <a:lnTo>
                      <a:pt x="3323" y="1413"/>
                    </a:lnTo>
                    <a:lnTo>
                      <a:pt x="3323" y="1413"/>
                    </a:lnTo>
                    <a:lnTo>
                      <a:pt x="3323" y="1413"/>
                    </a:lnTo>
                    <a:lnTo>
                      <a:pt x="3323" y="1413"/>
                    </a:lnTo>
                    <a:lnTo>
                      <a:pt x="3323" y="1413"/>
                    </a:lnTo>
                    <a:lnTo>
                      <a:pt x="3323" y="1413"/>
                    </a:lnTo>
                    <a:lnTo>
                      <a:pt x="3323" y="1413"/>
                    </a:lnTo>
                    <a:lnTo>
                      <a:pt x="3323" y="1413"/>
                    </a:lnTo>
                    <a:lnTo>
                      <a:pt x="3323" y="1388"/>
                    </a:lnTo>
                    <a:lnTo>
                      <a:pt x="3323" y="1388"/>
                    </a:lnTo>
                    <a:lnTo>
                      <a:pt x="3323" y="1388"/>
                    </a:lnTo>
                    <a:lnTo>
                      <a:pt x="3323" y="1388"/>
                    </a:lnTo>
                    <a:lnTo>
                      <a:pt x="3348" y="1388"/>
                    </a:lnTo>
                    <a:lnTo>
                      <a:pt x="3348" y="1388"/>
                    </a:lnTo>
                    <a:lnTo>
                      <a:pt x="3348" y="1388"/>
                    </a:lnTo>
                    <a:lnTo>
                      <a:pt x="3348" y="1388"/>
                    </a:lnTo>
                    <a:lnTo>
                      <a:pt x="3348" y="1363"/>
                    </a:lnTo>
                    <a:lnTo>
                      <a:pt x="3348" y="1363"/>
                    </a:lnTo>
                    <a:lnTo>
                      <a:pt x="3372" y="1363"/>
                    </a:lnTo>
                    <a:lnTo>
                      <a:pt x="3372" y="1363"/>
                    </a:lnTo>
                    <a:lnTo>
                      <a:pt x="3372" y="1363"/>
                    </a:lnTo>
                    <a:lnTo>
                      <a:pt x="3372" y="1363"/>
                    </a:lnTo>
                    <a:lnTo>
                      <a:pt x="3372" y="1363"/>
                    </a:lnTo>
                    <a:lnTo>
                      <a:pt x="3372" y="1363"/>
                    </a:lnTo>
                    <a:lnTo>
                      <a:pt x="3372" y="1363"/>
                    </a:lnTo>
                    <a:lnTo>
                      <a:pt x="3372" y="1363"/>
                    </a:lnTo>
                    <a:lnTo>
                      <a:pt x="3372" y="1363"/>
                    </a:lnTo>
                    <a:lnTo>
                      <a:pt x="3397" y="1363"/>
                    </a:lnTo>
                    <a:lnTo>
                      <a:pt x="3397" y="1363"/>
                    </a:lnTo>
                    <a:lnTo>
                      <a:pt x="3397" y="1363"/>
                    </a:lnTo>
                    <a:lnTo>
                      <a:pt x="3397" y="1363"/>
                    </a:lnTo>
                    <a:lnTo>
                      <a:pt x="3397" y="1363"/>
                    </a:lnTo>
                    <a:lnTo>
                      <a:pt x="3397" y="1363"/>
                    </a:lnTo>
                    <a:lnTo>
                      <a:pt x="3397" y="1363"/>
                    </a:lnTo>
                    <a:lnTo>
                      <a:pt x="3397" y="1363"/>
                    </a:lnTo>
                    <a:lnTo>
                      <a:pt x="3397" y="1363"/>
                    </a:lnTo>
                    <a:lnTo>
                      <a:pt x="3397" y="1363"/>
                    </a:lnTo>
                    <a:lnTo>
                      <a:pt x="3372" y="1363"/>
                    </a:lnTo>
                    <a:lnTo>
                      <a:pt x="3372" y="1363"/>
                    </a:lnTo>
                    <a:lnTo>
                      <a:pt x="3397" y="1363"/>
                    </a:lnTo>
                    <a:lnTo>
                      <a:pt x="3397" y="1339"/>
                    </a:lnTo>
                    <a:lnTo>
                      <a:pt x="3397" y="1339"/>
                    </a:lnTo>
                    <a:lnTo>
                      <a:pt x="3397" y="1339"/>
                    </a:lnTo>
                    <a:lnTo>
                      <a:pt x="3397" y="1339"/>
                    </a:lnTo>
                    <a:lnTo>
                      <a:pt x="3397" y="1339"/>
                    </a:lnTo>
                    <a:lnTo>
                      <a:pt x="3397" y="1339"/>
                    </a:lnTo>
                    <a:lnTo>
                      <a:pt x="3397"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47" y="1363"/>
                    </a:lnTo>
                    <a:lnTo>
                      <a:pt x="3447" y="1339"/>
                    </a:lnTo>
                    <a:lnTo>
                      <a:pt x="3447" y="1339"/>
                    </a:lnTo>
                    <a:lnTo>
                      <a:pt x="3447" y="1339"/>
                    </a:lnTo>
                    <a:lnTo>
                      <a:pt x="3447" y="1339"/>
                    </a:lnTo>
                    <a:lnTo>
                      <a:pt x="3447" y="1339"/>
                    </a:lnTo>
                    <a:lnTo>
                      <a:pt x="3447" y="1339"/>
                    </a:lnTo>
                    <a:lnTo>
                      <a:pt x="3447" y="1339"/>
                    </a:lnTo>
                    <a:lnTo>
                      <a:pt x="3447" y="1339"/>
                    </a:lnTo>
                    <a:lnTo>
                      <a:pt x="3447" y="1339"/>
                    </a:lnTo>
                    <a:lnTo>
                      <a:pt x="3447" y="1339"/>
                    </a:lnTo>
                    <a:lnTo>
                      <a:pt x="3447" y="1339"/>
                    </a:lnTo>
                    <a:lnTo>
                      <a:pt x="3447" y="1313"/>
                    </a:lnTo>
                    <a:lnTo>
                      <a:pt x="3471" y="1339"/>
                    </a:lnTo>
                    <a:lnTo>
                      <a:pt x="3471" y="1339"/>
                    </a:lnTo>
                    <a:lnTo>
                      <a:pt x="3471" y="1313"/>
                    </a:lnTo>
                    <a:lnTo>
                      <a:pt x="3471" y="1313"/>
                    </a:lnTo>
                    <a:lnTo>
                      <a:pt x="3471" y="1313"/>
                    </a:lnTo>
                    <a:lnTo>
                      <a:pt x="3471" y="1313"/>
                    </a:lnTo>
                    <a:lnTo>
                      <a:pt x="3471" y="1313"/>
                    </a:lnTo>
                    <a:lnTo>
                      <a:pt x="3471" y="1339"/>
                    </a:lnTo>
                    <a:lnTo>
                      <a:pt x="3471" y="1339"/>
                    </a:lnTo>
                    <a:lnTo>
                      <a:pt x="3471" y="1339"/>
                    </a:lnTo>
                    <a:lnTo>
                      <a:pt x="3471" y="1339"/>
                    </a:lnTo>
                    <a:lnTo>
                      <a:pt x="3471" y="1339"/>
                    </a:lnTo>
                    <a:lnTo>
                      <a:pt x="3471" y="1339"/>
                    </a:lnTo>
                    <a:lnTo>
                      <a:pt x="3447" y="1339"/>
                    </a:lnTo>
                    <a:lnTo>
                      <a:pt x="3447" y="1339"/>
                    </a:lnTo>
                    <a:lnTo>
                      <a:pt x="3471" y="1339"/>
                    </a:lnTo>
                    <a:lnTo>
                      <a:pt x="3471" y="1339"/>
                    </a:lnTo>
                    <a:lnTo>
                      <a:pt x="3471" y="1339"/>
                    </a:lnTo>
                    <a:lnTo>
                      <a:pt x="3471" y="1363"/>
                    </a:lnTo>
                    <a:lnTo>
                      <a:pt x="3471" y="1363"/>
                    </a:lnTo>
                    <a:lnTo>
                      <a:pt x="3471" y="1363"/>
                    </a:lnTo>
                    <a:lnTo>
                      <a:pt x="3471" y="1363"/>
                    </a:lnTo>
                    <a:lnTo>
                      <a:pt x="3471" y="1363"/>
                    </a:lnTo>
                    <a:lnTo>
                      <a:pt x="3496" y="1363"/>
                    </a:lnTo>
                    <a:lnTo>
                      <a:pt x="3496" y="1363"/>
                    </a:lnTo>
                    <a:lnTo>
                      <a:pt x="3496" y="1363"/>
                    </a:lnTo>
                    <a:lnTo>
                      <a:pt x="3496" y="1388"/>
                    </a:lnTo>
                    <a:lnTo>
                      <a:pt x="3496" y="1388"/>
                    </a:lnTo>
                    <a:lnTo>
                      <a:pt x="3471" y="1388"/>
                    </a:lnTo>
                    <a:lnTo>
                      <a:pt x="3471" y="1388"/>
                    </a:lnTo>
                    <a:lnTo>
                      <a:pt x="3471" y="1413"/>
                    </a:lnTo>
                    <a:lnTo>
                      <a:pt x="3471" y="1413"/>
                    </a:lnTo>
                    <a:lnTo>
                      <a:pt x="3471" y="1413"/>
                    </a:lnTo>
                    <a:lnTo>
                      <a:pt x="3471" y="1413"/>
                    </a:lnTo>
                    <a:lnTo>
                      <a:pt x="3471" y="1413"/>
                    </a:lnTo>
                    <a:lnTo>
                      <a:pt x="3447" y="1413"/>
                    </a:lnTo>
                    <a:lnTo>
                      <a:pt x="3447" y="1413"/>
                    </a:lnTo>
                    <a:lnTo>
                      <a:pt x="3471" y="1413"/>
                    </a:lnTo>
                    <a:lnTo>
                      <a:pt x="3447" y="1413"/>
                    </a:lnTo>
                    <a:lnTo>
                      <a:pt x="3447"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38"/>
                    </a:lnTo>
                    <a:lnTo>
                      <a:pt x="3422" y="1438"/>
                    </a:lnTo>
                    <a:lnTo>
                      <a:pt x="3422" y="1438"/>
                    </a:lnTo>
                    <a:lnTo>
                      <a:pt x="3422" y="1438"/>
                    </a:lnTo>
                    <a:lnTo>
                      <a:pt x="3422" y="1438"/>
                    </a:lnTo>
                    <a:lnTo>
                      <a:pt x="3422" y="1438"/>
                    </a:lnTo>
                    <a:lnTo>
                      <a:pt x="3422" y="1438"/>
                    </a:lnTo>
                    <a:lnTo>
                      <a:pt x="3422" y="1438"/>
                    </a:lnTo>
                    <a:lnTo>
                      <a:pt x="3422" y="1438"/>
                    </a:lnTo>
                    <a:lnTo>
                      <a:pt x="3422" y="1438"/>
                    </a:lnTo>
                    <a:lnTo>
                      <a:pt x="3422"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63"/>
                    </a:lnTo>
                    <a:lnTo>
                      <a:pt x="3447" y="1463"/>
                    </a:lnTo>
                    <a:lnTo>
                      <a:pt x="3447" y="1463"/>
                    </a:lnTo>
                    <a:lnTo>
                      <a:pt x="3447" y="1463"/>
                    </a:lnTo>
                    <a:lnTo>
                      <a:pt x="3447" y="1463"/>
                    </a:lnTo>
                    <a:lnTo>
                      <a:pt x="3471" y="1487"/>
                    </a:lnTo>
                    <a:lnTo>
                      <a:pt x="3447" y="1512"/>
                    </a:lnTo>
                    <a:lnTo>
                      <a:pt x="3447" y="1512"/>
                    </a:lnTo>
                    <a:lnTo>
                      <a:pt x="3471" y="1537"/>
                    </a:lnTo>
                    <a:lnTo>
                      <a:pt x="3471" y="1562"/>
                    </a:lnTo>
                    <a:lnTo>
                      <a:pt x="3471" y="1586"/>
                    </a:lnTo>
                    <a:lnTo>
                      <a:pt x="3471" y="1586"/>
                    </a:lnTo>
                    <a:lnTo>
                      <a:pt x="3447" y="1586"/>
                    </a:lnTo>
                    <a:lnTo>
                      <a:pt x="3447" y="1586"/>
                    </a:lnTo>
                    <a:lnTo>
                      <a:pt x="3447" y="1611"/>
                    </a:lnTo>
                    <a:lnTo>
                      <a:pt x="3447" y="1611"/>
                    </a:lnTo>
                    <a:lnTo>
                      <a:pt x="3447" y="1611"/>
                    </a:lnTo>
                    <a:lnTo>
                      <a:pt x="3447" y="1611"/>
                    </a:lnTo>
                    <a:lnTo>
                      <a:pt x="3447" y="1611"/>
                    </a:lnTo>
                    <a:lnTo>
                      <a:pt x="3447" y="1611"/>
                    </a:lnTo>
                    <a:lnTo>
                      <a:pt x="3422" y="1636"/>
                    </a:lnTo>
                    <a:lnTo>
                      <a:pt x="3397" y="1636"/>
                    </a:lnTo>
                    <a:lnTo>
                      <a:pt x="3397" y="1636"/>
                    </a:lnTo>
                    <a:lnTo>
                      <a:pt x="3397" y="1636"/>
                    </a:lnTo>
                    <a:lnTo>
                      <a:pt x="3397" y="1636"/>
                    </a:lnTo>
                    <a:lnTo>
                      <a:pt x="3397" y="1636"/>
                    </a:lnTo>
                    <a:lnTo>
                      <a:pt x="3397" y="1636"/>
                    </a:lnTo>
                    <a:lnTo>
                      <a:pt x="3397" y="1636"/>
                    </a:lnTo>
                    <a:lnTo>
                      <a:pt x="3397" y="1636"/>
                    </a:lnTo>
                    <a:lnTo>
                      <a:pt x="3397" y="1636"/>
                    </a:lnTo>
                    <a:lnTo>
                      <a:pt x="3397" y="1636"/>
                    </a:lnTo>
                    <a:lnTo>
                      <a:pt x="3397" y="1636"/>
                    </a:lnTo>
                    <a:lnTo>
                      <a:pt x="3372" y="1636"/>
                    </a:lnTo>
                    <a:lnTo>
                      <a:pt x="3372" y="1636"/>
                    </a:lnTo>
                    <a:lnTo>
                      <a:pt x="3372" y="1636"/>
                    </a:lnTo>
                    <a:lnTo>
                      <a:pt x="3323" y="1636"/>
                    </a:lnTo>
                    <a:lnTo>
                      <a:pt x="3323" y="1636"/>
                    </a:lnTo>
                    <a:lnTo>
                      <a:pt x="3323" y="1636"/>
                    </a:lnTo>
                    <a:lnTo>
                      <a:pt x="3348" y="1636"/>
                    </a:lnTo>
                    <a:lnTo>
                      <a:pt x="3348" y="1636"/>
                    </a:lnTo>
                    <a:lnTo>
                      <a:pt x="3348" y="1636"/>
                    </a:lnTo>
                    <a:lnTo>
                      <a:pt x="3348" y="1611"/>
                    </a:lnTo>
                    <a:lnTo>
                      <a:pt x="3348" y="1611"/>
                    </a:lnTo>
                    <a:lnTo>
                      <a:pt x="3348" y="1611"/>
                    </a:lnTo>
                    <a:lnTo>
                      <a:pt x="3348" y="1611"/>
                    </a:lnTo>
                    <a:lnTo>
                      <a:pt x="3348" y="1611"/>
                    </a:lnTo>
                    <a:lnTo>
                      <a:pt x="3348" y="1611"/>
                    </a:lnTo>
                    <a:lnTo>
                      <a:pt x="3348" y="1611"/>
                    </a:lnTo>
                    <a:lnTo>
                      <a:pt x="3348"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36"/>
                    </a:lnTo>
                    <a:lnTo>
                      <a:pt x="3298" y="1636"/>
                    </a:lnTo>
                    <a:lnTo>
                      <a:pt x="3298" y="1636"/>
                    </a:lnTo>
                    <a:lnTo>
                      <a:pt x="3298" y="1636"/>
                    </a:lnTo>
                    <a:lnTo>
                      <a:pt x="3273" y="1661"/>
                    </a:lnTo>
                    <a:lnTo>
                      <a:pt x="3273" y="1661"/>
                    </a:lnTo>
                    <a:lnTo>
                      <a:pt x="3273" y="1661"/>
                    </a:lnTo>
                    <a:lnTo>
                      <a:pt x="3273" y="1661"/>
                    </a:lnTo>
                    <a:lnTo>
                      <a:pt x="3248" y="1661"/>
                    </a:lnTo>
                    <a:lnTo>
                      <a:pt x="3248" y="1661"/>
                    </a:lnTo>
                    <a:lnTo>
                      <a:pt x="3248" y="1686"/>
                    </a:lnTo>
                    <a:lnTo>
                      <a:pt x="3248" y="1686"/>
                    </a:lnTo>
                    <a:lnTo>
                      <a:pt x="3248" y="1686"/>
                    </a:lnTo>
                    <a:lnTo>
                      <a:pt x="3248" y="1686"/>
                    </a:lnTo>
                    <a:lnTo>
                      <a:pt x="3248" y="1686"/>
                    </a:lnTo>
                    <a:lnTo>
                      <a:pt x="3248" y="1686"/>
                    </a:lnTo>
                    <a:lnTo>
                      <a:pt x="3248" y="1686"/>
                    </a:lnTo>
                    <a:lnTo>
                      <a:pt x="3248" y="1686"/>
                    </a:lnTo>
                    <a:lnTo>
                      <a:pt x="3248" y="1686"/>
                    </a:lnTo>
                    <a:lnTo>
                      <a:pt x="3248" y="1686"/>
                    </a:lnTo>
                    <a:lnTo>
                      <a:pt x="3224" y="1686"/>
                    </a:lnTo>
                    <a:lnTo>
                      <a:pt x="3224" y="1686"/>
                    </a:lnTo>
                    <a:lnTo>
                      <a:pt x="3224" y="1686"/>
                    </a:lnTo>
                    <a:lnTo>
                      <a:pt x="3198" y="1710"/>
                    </a:lnTo>
                    <a:lnTo>
                      <a:pt x="3198" y="1686"/>
                    </a:lnTo>
                    <a:lnTo>
                      <a:pt x="3198" y="1686"/>
                    </a:lnTo>
                    <a:lnTo>
                      <a:pt x="3198" y="1686"/>
                    </a:lnTo>
                    <a:lnTo>
                      <a:pt x="3198" y="1686"/>
                    </a:lnTo>
                    <a:lnTo>
                      <a:pt x="3198" y="1686"/>
                    </a:lnTo>
                    <a:lnTo>
                      <a:pt x="3198" y="1686"/>
                    </a:lnTo>
                    <a:lnTo>
                      <a:pt x="3174" y="1686"/>
                    </a:lnTo>
                    <a:lnTo>
                      <a:pt x="3174" y="1686"/>
                    </a:lnTo>
                    <a:lnTo>
                      <a:pt x="3174" y="1686"/>
                    </a:lnTo>
                    <a:lnTo>
                      <a:pt x="3174" y="1710"/>
                    </a:lnTo>
                    <a:lnTo>
                      <a:pt x="3174" y="1686"/>
                    </a:lnTo>
                    <a:lnTo>
                      <a:pt x="3174" y="1686"/>
                    </a:lnTo>
                    <a:lnTo>
                      <a:pt x="3174" y="1686"/>
                    </a:lnTo>
                    <a:lnTo>
                      <a:pt x="3174" y="1686"/>
                    </a:lnTo>
                    <a:lnTo>
                      <a:pt x="3198" y="1686"/>
                    </a:lnTo>
                    <a:lnTo>
                      <a:pt x="3198" y="1686"/>
                    </a:lnTo>
                    <a:lnTo>
                      <a:pt x="3198" y="1686"/>
                    </a:lnTo>
                    <a:lnTo>
                      <a:pt x="3198" y="1686"/>
                    </a:lnTo>
                    <a:lnTo>
                      <a:pt x="3174" y="1686"/>
                    </a:lnTo>
                    <a:lnTo>
                      <a:pt x="3174" y="1686"/>
                    </a:lnTo>
                    <a:lnTo>
                      <a:pt x="3174" y="1686"/>
                    </a:lnTo>
                    <a:lnTo>
                      <a:pt x="3174" y="1686"/>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49" y="1636"/>
                    </a:lnTo>
                    <a:lnTo>
                      <a:pt x="3149" y="1636"/>
                    </a:lnTo>
                    <a:lnTo>
                      <a:pt x="3125" y="1636"/>
                    </a:lnTo>
                    <a:lnTo>
                      <a:pt x="3125" y="1636"/>
                    </a:lnTo>
                    <a:lnTo>
                      <a:pt x="3099" y="1661"/>
                    </a:lnTo>
                    <a:lnTo>
                      <a:pt x="3099" y="1661"/>
                    </a:lnTo>
                    <a:lnTo>
                      <a:pt x="3099" y="1661"/>
                    </a:lnTo>
                    <a:lnTo>
                      <a:pt x="3099" y="1661"/>
                    </a:lnTo>
                    <a:lnTo>
                      <a:pt x="3099" y="1661"/>
                    </a:lnTo>
                    <a:lnTo>
                      <a:pt x="3099" y="1661"/>
                    </a:lnTo>
                    <a:lnTo>
                      <a:pt x="3099" y="1661"/>
                    </a:lnTo>
                    <a:lnTo>
                      <a:pt x="3099" y="1661"/>
                    </a:lnTo>
                    <a:lnTo>
                      <a:pt x="3099" y="1661"/>
                    </a:lnTo>
                    <a:lnTo>
                      <a:pt x="3125" y="1686"/>
                    </a:lnTo>
                    <a:lnTo>
                      <a:pt x="3125" y="1686"/>
                    </a:lnTo>
                    <a:lnTo>
                      <a:pt x="3125" y="1686"/>
                    </a:lnTo>
                    <a:lnTo>
                      <a:pt x="3125" y="1686"/>
                    </a:lnTo>
                    <a:lnTo>
                      <a:pt x="3125" y="1686"/>
                    </a:lnTo>
                    <a:lnTo>
                      <a:pt x="3125" y="1686"/>
                    </a:lnTo>
                    <a:lnTo>
                      <a:pt x="3125"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75" y="1686"/>
                    </a:lnTo>
                    <a:lnTo>
                      <a:pt x="3075" y="1686"/>
                    </a:lnTo>
                    <a:lnTo>
                      <a:pt x="3075" y="1686"/>
                    </a:lnTo>
                    <a:lnTo>
                      <a:pt x="3075" y="1686"/>
                    </a:lnTo>
                    <a:lnTo>
                      <a:pt x="3075" y="1710"/>
                    </a:lnTo>
                    <a:lnTo>
                      <a:pt x="3075" y="1710"/>
                    </a:lnTo>
                    <a:lnTo>
                      <a:pt x="3050" y="1710"/>
                    </a:lnTo>
                    <a:lnTo>
                      <a:pt x="3050" y="1710"/>
                    </a:lnTo>
                    <a:lnTo>
                      <a:pt x="3050" y="1710"/>
                    </a:lnTo>
                    <a:lnTo>
                      <a:pt x="3050" y="1710"/>
                    </a:lnTo>
                    <a:lnTo>
                      <a:pt x="3050" y="1710"/>
                    </a:lnTo>
                    <a:lnTo>
                      <a:pt x="3050" y="1710"/>
                    </a:lnTo>
                    <a:lnTo>
                      <a:pt x="3050" y="1710"/>
                    </a:lnTo>
                    <a:lnTo>
                      <a:pt x="3050" y="1736"/>
                    </a:lnTo>
                    <a:lnTo>
                      <a:pt x="3075" y="1736"/>
                    </a:lnTo>
                    <a:lnTo>
                      <a:pt x="3075" y="1736"/>
                    </a:lnTo>
                    <a:lnTo>
                      <a:pt x="3075"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60"/>
                    </a:lnTo>
                    <a:lnTo>
                      <a:pt x="3050" y="1760"/>
                    </a:lnTo>
                    <a:lnTo>
                      <a:pt x="3050" y="1760"/>
                    </a:lnTo>
                    <a:lnTo>
                      <a:pt x="3050" y="1760"/>
                    </a:lnTo>
                    <a:lnTo>
                      <a:pt x="3075" y="1760"/>
                    </a:lnTo>
                    <a:lnTo>
                      <a:pt x="3075" y="1760"/>
                    </a:lnTo>
                    <a:lnTo>
                      <a:pt x="3075" y="1760"/>
                    </a:lnTo>
                    <a:lnTo>
                      <a:pt x="3075" y="1736"/>
                    </a:lnTo>
                    <a:lnTo>
                      <a:pt x="3075" y="1736"/>
                    </a:lnTo>
                    <a:lnTo>
                      <a:pt x="3099" y="1736"/>
                    </a:lnTo>
                    <a:lnTo>
                      <a:pt x="3099" y="1736"/>
                    </a:lnTo>
                    <a:lnTo>
                      <a:pt x="3075" y="1760"/>
                    </a:lnTo>
                    <a:lnTo>
                      <a:pt x="3050" y="1760"/>
                    </a:lnTo>
                    <a:lnTo>
                      <a:pt x="3050" y="1760"/>
                    </a:lnTo>
                    <a:lnTo>
                      <a:pt x="3050" y="1760"/>
                    </a:lnTo>
                    <a:lnTo>
                      <a:pt x="3050" y="1760"/>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75" y="1785"/>
                    </a:lnTo>
                    <a:lnTo>
                      <a:pt x="3075" y="1785"/>
                    </a:lnTo>
                    <a:lnTo>
                      <a:pt x="3075" y="1785"/>
                    </a:lnTo>
                    <a:lnTo>
                      <a:pt x="3075" y="1785"/>
                    </a:lnTo>
                    <a:lnTo>
                      <a:pt x="3075" y="1785"/>
                    </a:lnTo>
                    <a:lnTo>
                      <a:pt x="3075" y="1785"/>
                    </a:lnTo>
                    <a:lnTo>
                      <a:pt x="3075" y="1785"/>
                    </a:lnTo>
                    <a:lnTo>
                      <a:pt x="3075" y="1809"/>
                    </a:lnTo>
                    <a:lnTo>
                      <a:pt x="3075" y="1809"/>
                    </a:lnTo>
                    <a:lnTo>
                      <a:pt x="3075" y="1809"/>
                    </a:lnTo>
                    <a:lnTo>
                      <a:pt x="3075" y="1809"/>
                    </a:lnTo>
                    <a:lnTo>
                      <a:pt x="3075" y="1809"/>
                    </a:lnTo>
                    <a:lnTo>
                      <a:pt x="3075" y="1809"/>
                    </a:lnTo>
                    <a:lnTo>
                      <a:pt x="3075" y="1809"/>
                    </a:lnTo>
                    <a:lnTo>
                      <a:pt x="3075" y="1809"/>
                    </a:lnTo>
                    <a:lnTo>
                      <a:pt x="3075" y="1809"/>
                    </a:lnTo>
                    <a:lnTo>
                      <a:pt x="3050" y="1809"/>
                    </a:lnTo>
                    <a:lnTo>
                      <a:pt x="3050" y="1809"/>
                    </a:lnTo>
                    <a:lnTo>
                      <a:pt x="3050" y="1809"/>
                    </a:lnTo>
                    <a:lnTo>
                      <a:pt x="3050" y="1809"/>
                    </a:lnTo>
                    <a:lnTo>
                      <a:pt x="3050" y="1809"/>
                    </a:lnTo>
                    <a:lnTo>
                      <a:pt x="3075" y="1809"/>
                    </a:lnTo>
                    <a:lnTo>
                      <a:pt x="3075" y="1809"/>
                    </a:lnTo>
                    <a:lnTo>
                      <a:pt x="3075" y="1809"/>
                    </a:lnTo>
                    <a:lnTo>
                      <a:pt x="3075" y="1809"/>
                    </a:lnTo>
                    <a:lnTo>
                      <a:pt x="3050" y="1809"/>
                    </a:lnTo>
                    <a:lnTo>
                      <a:pt x="3050" y="1809"/>
                    </a:lnTo>
                    <a:lnTo>
                      <a:pt x="3050" y="1809"/>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26" y="1785"/>
                    </a:lnTo>
                    <a:lnTo>
                      <a:pt x="3026" y="1785"/>
                    </a:lnTo>
                    <a:lnTo>
                      <a:pt x="3026" y="1785"/>
                    </a:lnTo>
                    <a:lnTo>
                      <a:pt x="3026" y="1785"/>
                    </a:lnTo>
                    <a:lnTo>
                      <a:pt x="3026" y="1785"/>
                    </a:lnTo>
                    <a:lnTo>
                      <a:pt x="3000" y="1785"/>
                    </a:lnTo>
                    <a:lnTo>
                      <a:pt x="3000" y="1785"/>
                    </a:lnTo>
                    <a:lnTo>
                      <a:pt x="3000" y="1809"/>
                    </a:lnTo>
                    <a:lnTo>
                      <a:pt x="3000" y="1809"/>
                    </a:lnTo>
                    <a:lnTo>
                      <a:pt x="3000" y="1809"/>
                    </a:lnTo>
                    <a:lnTo>
                      <a:pt x="2976" y="1809"/>
                    </a:lnTo>
                    <a:lnTo>
                      <a:pt x="2976" y="1835"/>
                    </a:lnTo>
                    <a:lnTo>
                      <a:pt x="2951" y="1835"/>
                    </a:lnTo>
                    <a:lnTo>
                      <a:pt x="2951" y="1859"/>
                    </a:lnTo>
                    <a:lnTo>
                      <a:pt x="2951" y="1859"/>
                    </a:lnTo>
                    <a:lnTo>
                      <a:pt x="2951" y="1859"/>
                    </a:lnTo>
                    <a:lnTo>
                      <a:pt x="2951" y="1859"/>
                    </a:lnTo>
                    <a:lnTo>
                      <a:pt x="2951" y="1859"/>
                    </a:lnTo>
                    <a:lnTo>
                      <a:pt x="2951" y="1859"/>
                    </a:lnTo>
                    <a:lnTo>
                      <a:pt x="2951" y="1859"/>
                    </a:lnTo>
                    <a:lnTo>
                      <a:pt x="2951" y="1859"/>
                    </a:lnTo>
                    <a:lnTo>
                      <a:pt x="2951" y="1884"/>
                    </a:lnTo>
                    <a:lnTo>
                      <a:pt x="2951" y="1884"/>
                    </a:lnTo>
                    <a:lnTo>
                      <a:pt x="2951" y="1884"/>
                    </a:lnTo>
                    <a:lnTo>
                      <a:pt x="2951" y="1884"/>
                    </a:lnTo>
                    <a:lnTo>
                      <a:pt x="2951" y="1884"/>
                    </a:lnTo>
                    <a:lnTo>
                      <a:pt x="2951" y="1909"/>
                    </a:lnTo>
                    <a:lnTo>
                      <a:pt x="2951" y="1909"/>
                    </a:lnTo>
                    <a:lnTo>
                      <a:pt x="2951" y="1909"/>
                    </a:lnTo>
                    <a:lnTo>
                      <a:pt x="2951" y="1909"/>
                    </a:lnTo>
                    <a:lnTo>
                      <a:pt x="2951" y="1909"/>
                    </a:lnTo>
                    <a:lnTo>
                      <a:pt x="2951" y="1909"/>
                    </a:lnTo>
                    <a:lnTo>
                      <a:pt x="2926" y="1909"/>
                    </a:lnTo>
                    <a:lnTo>
                      <a:pt x="2926" y="1909"/>
                    </a:lnTo>
                    <a:lnTo>
                      <a:pt x="2926" y="1909"/>
                    </a:lnTo>
                    <a:lnTo>
                      <a:pt x="2926" y="1909"/>
                    </a:lnTo>
                    <a:lnTo>
                      <a:pt x="2926" y="1909"/>
                    </a:lnTo>
                    <a:lnTo>
                      <a:pt x="2926" y="1909"/>
                    </a:lnTo>
                    <a:lnTo>
                      <a:pt x="2901" y="1909"/>
                    </a:lnTo>
                    <a:lnTo>
                      <a:pt x="2901" y="1909"/>
                    </a:lnTo>
                    <a:lnTo>
                      <a:pt x="2901" y="1909"/>
                    </a:lnTo>
                    <a:lnTo>
                      <a:pt x="2901" y="1934"/>
                    </a:lnTo>
                    <a:lnTo>
                      <a:pt x="2901" y="1934"/>
                    </a:lnTo>
                    <a:lnTo>
                      <a:pt x="2901" y="1934"/>
                    </a:lnTo>
                    <a:lnTo>
                      <a:pt x="2926" y="1934"/>
                    </a:lnTo>
                    <a:lnTo>
                      <a:pt x="2926" y="1934"/>
                    </a:lnTo>
                    <a:lnTo>
                      <a:pt x="2926" y="1934"/>
                    </a:lnTo>
                    <a:lnTo>
                      <a:pt x="2926" y="1934"/>
                    </a:lnTo>
                    <a:lnTo>
                      <a:pt x="2926" y="1934"/>
                    </a:lnTo>
                    <a:lnTo>
                      <a:pt x="2926" y="1934"/>
                    </a:lnTo>
                    <a:lnTo>
                      <a:pt x="2926" y="1934"/>
                    </a:lnTo>
                    <a:lnTo>
                      <a:pt x="2926" y="1934"/>
                    </a:lnTo>
                    <a:lnTo>
                      <a:pt x="2926" y="1934"/>
                    </a:lnTo>
                    <a:lnTo>
                      <a:pt x="2926" y="1934"/>
                    </a:lnTo>
                    <a:lnTo>
                      <a:pt x="2926"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876" y="1959"/>
                    </a:lnTo>
                    <a:lnTo>
                      <a:pt x="2876" y="1959"/>
                    </a:lnTo>
                    <a:lnTo>
                      <a:pt x="2876" y="1959"/>
                    </a:lnTo>
                    <a:lnTo>
                      <a:pt x="2876" y="1959"/>
                    </a:lnTo>
                    <a:lnTo>
                      <a:pt x="2876" y="1959"/>
                    </a:lnTo>
                    <a:lnTo>
                      <a:pt x="2876" y="1959"/>
                    </a:lnTo>
                    <a:lnTo>
                      <a:pt x="2901" y="1983"/>
                    </a:lnTo>
                    <a:lnTo>
                      <a:pt x="2901" y="1983"/>
                    </a:lnTo>
                    <a:lnTo>
                      <a:pt x="2901" y="1983"/>
                    </a:lnTo>
                    <a:lnTo>
                      <a:pt x="2901" y="1983"/>
                    </a:lnTo>
                    <a:lnTo>
                      <a:pt x="2901" y="1959"/>
                    </a:lnTo>
                    <a:lnTo>
                      <a:pt x="2901" y="1959"/>
                    </a:lnTo>
                    <a:lnTo>
                      <a:pt x="2901" y="1959"/>
                    </a:lnTo>
                    <a:lnTo>
                      <a:pt x="2901" y="1959"/>
                    </a:lnTo>
                    <a:lnTo>
                      <a:pt x="2901" y="1959"/>
                    </a:lnTo>
                    <a:lnTo>
                      <a:pt x="2926" y="1959"/>
                    </a:lnTo>
                    <a:lnTo>
                      <a:pt x="2926" y="1959"/>
                    </a:lnTo>
                    <a:lnTo>
                      <a:pt x="2926" y="1959"/>
                    </a:lnTo>
                    <a:lnTo>
                      <a:pt x="2926" y="1983"/>
                    </a:lnTo>
                    <a:lnTo>
                      <a:pt x="2926" y="1983"/>
                    </a:lnTo>
                    <a:lnTo>
                      <a:pt x="2926" y="1983"/>
                    </a:lnTo>
                    <a:lnTo>
                      <a:pt x="2926" y="1983"/>
                    </a:lnTo>
                    <a:lnTo>
                      <a:pt x="2926" y="1983"/>
                    </a:lnTo>
                    <a:lnTo>
                      <a:pt x="2926" y="1983"/>
                    </a:lnTo>
                    <a:lnTo>
                      <a:pt x="2926" y="1983"/>
                    </a:lnTo>
                    <a:lnTo>
                      <a:pt x="2926" y="1983"/>
                    </a:lnTo>
                    <a:lnTo>
                      <a:pt x="2926" y="1983"/>
                    </a:lnTo>
                    <a:lnTo>
                      <a:pt x="2926" y="1983"/>
                    </a:lnTo>
                    <a:lnTo>
                      <a:pt x="2901" y="1983"/>
                    </a:lnTo>
                    <a:lnTo>
                      <a:pt x="2901" y="1983"/>
                    </a:lnTo>
                    <a:lnTo>
                      <a:pt x="2901" y="2008"/>
                    </a:lnTo>
                    <a:lnTo>
                      <a:pt x="2901" y="2008"/>
                    </a:lnTo>
                    <a:lnTo>
                      <a:pt x="2901" y="2008"/>
                    </a:lnTo>
                    <a:lnTo>
                      <a:pt x="2901" y="2008"/>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58"/>
                    </a:lnTo>
                    <a:lnTo>
                      <a:pt x="2926" y="2058"/>
                    </a:lnTo>
                    <a:lnTo>
                      <a:pt x="2926" y="2058"/>
                    </a:lnTo>
                    <a:lnTo>
                      <a:pt x="2926" y="2058"/>
                    </a:lnTo>
                    <a:lnTo>
                      <a:pt x="2926" y="2058"/>
                    </a:lnTo>
                    <a:lnTo>
                      <a:pt x="2926" y="2058"/>
                    </a:lnTo>
                    <a:lnTo>
                      <a:pt x="2926" y="2058"/>
                    </a:lnTo>
                    <a:lnTo>
                      <a:pt x="2926" y="2058"/>
                    </a:lnTo>
                    <a:lnTo>
                      <a:pt x="2926" y="2058"/>
                    </a:lnTo>
                    <a:lnTo>
                      <a:pt x="2926" y="2058"/>
                    </a:lnTo>
                    <a:lnTo>
                      <a:pt x="2951" y="2082"/>
                    </a:lnTo>
                    <a:lnTo>
                      <a:pt x="2951" y="2082"/>
                    </a:lnTo>
                    <a:lnTo>
                      <a:pt x="2951" y="2082"/>
                    </a:lnTo>
                    <a:lnTo>
                      <a:pt x="2951" y="2082"/>
                    </a:lnTo>
                    <a:lnTo>
                      <a:pt x="2951" y="2058"/>
                    </a:lnTo>
                    <a:lnTo>
                      <a:pt x="2951" y="2058"/>
                    </a:lnTo>
                    <a:lnTo>
                      <a:pt x="2951" y="2058"/>
                    </a:lnTo>
                    <a:lnTo>
                      <a:pt x="2951" y="2058"/>
                    </a:lnTo>
                    <a:lnTo>
                      <a:pt x="2951" y="2058"/>
                    </a:lnTo>
                    <a:lnTo>
                      <a:pt x="2951" y="2058"/>
                    </a:lnTo>
                    <a:lnTo>
                      <a:pt x="2951" y="2033"/>
                    </a:lnTo>
                    <a:lnTo>
                      <a:pt x="2951" y="2033"/>
                    </a:lnTo>
                    <a:lnTo>
                      <a:pt x="2951"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1983"/>
                    </a:lnTo>
                    <a:lnTo>
                      <a:pt x="3000" y="1983"/>
                    </a:lnTo>
                    <a:lnTo>
                      <a:pt x="3000" y="1983"/>
                    </a:lnTo>
                    <a:lnTo>
                      <a:pt x="3000" y="1983"/>
                    </a:lnTo>
                    <a:lnTo>
                      <a:pt x="3000" y="1983"/>
                    </a:lnTo>
                    <a:lnTo>
                      <a:pt x="3000" y="1983"/>
                    </a:lnTo>
                    <a:lnTo>
                      <a:pt x="3000"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59"/>
                    </a:lnTo>
                    <a:lnTo>
                      <a:pt x="3026" y="1959"/>
                    </a:lnTo>
                    <a:lnTo>
                      <a:pt x="3026" y="1959"/>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2008"/>
                    </a:lnTo>
                    <a:lnTo>
                      <a:pt x="3000" y="1983"/>
                    </a:lnTo>
                    <a:lnTo>
                      <a:pt x="3000" y="1983"/>
                    </a:lnTo>
                    <a:lnTo>
                      <a:pt x="3000" y="2008"/>
                    </a:lnTo>
                    <a:lnTo>
                      <a:pt x="3000" y="2008"/>
                    </a:lnTo>
                    <a:lnTo>
                      <a:pt x="3000" y="2008"/>
                    </a:lnTo>
                    <a:lnTo>
                      <a:pt x="3000" y="2008"/>
                    </a:lnTo>
                    <a:lnTo>
                      <a:pt x="3000" y="2008"/>
                    </a:lnTo>
                    <a:lnTo>
                      <a:pt x="3000" y="2008"/>
                    </a:lnTo>
                    <a:lnTo>
                      <a:pt x="3000" y="2008"/>
                    </a:lnTo>
                    <a:lnTo>
                      <a:pt x="3000" y="2008"/>
                    </a:lnTo>
                    <a:lnTo>
                      <a:pt x="3000" y="2008"/>
                    </a:lnTo>
                    <a:lnTo>
                      <a:pt x="2976" y="2008"/>
                    </a:lnTo>
                    <a:lnTo>
                      <a:pt x="2976" y="2008"/>
                    </a:lnTo>
                    <a:lnTo>
                      <a:pt x="2976" y="2008"/>
                    </a:lnTo>
                    <a:lnTo>
                      <a:pt x="2976" y="2008"/>
                    </a:lnTo>
                    <a:lnTo>
                      <a:pt x="2976" y="2008"/>
                    </a:lnTo>
                    <a:lnTo>
                      <a:pt x="2976" y="2008"/>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51" y="2033"/>
                    </a:lnTo>
                    <a:lnTo>
                      <a:pt x="2951" y="2033"/>
                    </a:lnTo>
                    <a:lnTo>
                      <a:pt x="2951" y="2058"/>
                    </a:lnTo>
                    <a:lnTo>
                      <a:pt x="2951" y="2058"/>
                    </a:lnTo>
                    <a:lnTo>
                      <a:pt x="2951"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33"/>
                    </a:lnTo>
                    <a:lnTo>
                      <a:pt x="2976" y="2033"/>
                    </a:lnTo>
                    <a:lnTo>
                      <a:pt x="2976" y="2058"/>
                    </a:lnTo>
                    <a:lnTo>
                      <a:pt x="2976" y="2058"/>
                    </a:lnTo>
                    <a:lnTo>
                      <a:pt x="2976" y="2058"/>
                    </a:lnTo>
                    <a:lnTo>
                      <a:pt x="2976" y="2058"/>
                    </a:lnTo>
                    <a:lnTo>
                      <a:pt x="2976" y="2058"/>
                    </a:lnTo>
                    <a:lnTo>
                      <a:pt x="2976" y="2058"/>
                    </a:lnTo>
                    <a:lnTo>
                      <a:pt x="2976" y="2058"/>
                    </a:lnTo>
                    <a:lnTo>
                      <a:pt x="2976" y="2058"/>
                    </a:lnTo>
                    <a:lnTo>
                      <a:pt x="2976" y="2082"/>
                    </a:lnTo>
                    <a:lnTo>
                      <a:pt x="2976" y="2082"/>
                    </a:lnTo>
                    <a:lnTo>
                      <a:pt x="2976" y="2082"/>
                    </a:lnTo>
                    <a:lnTo>
                      <a:pt x="2976" y="2082"/>
                    </a:lnTo>
                    <a:lnTo>
                      <a:pt x="2976" y="2082"/>
                    </a:lnTo>
                    <a:lnTo>
                      <a:pt x="2976" y="2082"/>
                    </a:lnTo>
                    <a:lnTo>
                      <a:pt x="2976" y="2082"/>
                    </a:lnTo>
                    <a:lnTo>
                      <a:pt x="2976" y="2082"/>
                    </a:lnTo>
                    <a:lnTo>
                      <a:pt x="2976" y="2082"/>
                    </a:lnTo>
                    <a:lnTo>
                      <a:pt x="2976"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2976" y="2082"/>
                    </a:lnTo>
                    <a:lnTo>
                      <a:pt x="2976" y="2082"/>
                    </a:lnTo>
                    <a:lnTo>
                      <a:pt x="2976" y="2082"/>
                    </a:lnTo>
                    <a:lnTo>
                      <a:pt x="2976" y="2082"/>
                    </a:lnTo>
                    <a:lnTo>
                      <a:pt x="2951" y="2107"/>
                    </a:lnTo>
                    <a:lnTo>
                      <a:pt x="2951" y="2107"/>
                    </a:lnTo>
                    <a:lnTo>
                      <a:pt x="2976" y="2107"/>
                    </a:lnTo>
                    <a:lnTo>
                      <a:pt x="2976" y="2107"/>
                    </a:lnTo>
                    <a:lnTo>
                      <a:pt x="2976" y="2107"/>
                    </a:lnTo>
                    <a:lnTo>
                      <a:pt x="2976" y="2107"/>
                    </a:lnTo>
                    <a:lnTo>
                      <a:pt x="2976" y="2107"/>
                    </a:lnTo>
                    <a:lnTo>
                      <a:pt x="2976" y="2107"/>
                    </a:lnTo>
                    <a:lnTo>
                      <a:pt x="3000" y="2107"/>
                    </a:lnTo>
                    <a:lnTo>
                      <a:pt x="3000" y="2107"/>
                    </a:lnTo>
                    <a:lnTo>
                      <a:pt x="3000" y="2107"/>
                    </a:lnTo>
                    <a:lnTo>
                      <a:pt x="3000" y="2107"/>
                    </a:lnTo>
                    <a:lnTo>
                      <a:pt x="3000" y="2107"/>
                    </a:lnTo>
                    <a:lnTo>
                      <a:pt x="3000" y="2132"/>
                    </a:lnTo>
                    <a:lnTo>
                      <a:pt x="3000" y="2132"/>
                    </a:lnTo>
                    <a:lnTo>
                      <a:pt x="3000" y="2107"/>
                    </a:lnTo>
                    <a:lnTo>
                      <a:pt x="3000" y="2107"/>
                    </a:lnTo>
                    <a:lnTo>
                      <a:pt x="3000" y="2107"/>
                    </a:lnTo>
                    <a:lnTo>
                      <a:pt x="3000" y="2107"/>
                    </a:lnTo>
                    <a:lnTo>
                      <a:pt x="3026" y="2107"/>
                    </a:lnTo>
                    <a:lnTo>
                      <a:pt x="3026" y="2107"/>
                    </a:lnTo>
                    <a:lnTo>
                      <a:pt x="3026" y="2132"/>
                    </a:lnTo>
                    <a:lnTo>
                      <a:pt x="3026" y="2132"/>
                    </a:lnTo>
                    <a:lnTo>
                      <a:pt x="3026" y="2132"/>
                    </a:lnTo>
                    <a:lnTo>
                      <a:pt x="3026" y="2132"/>
                    </a:lnTo>
                    <a:lnTo>
                      <a:pt x="3026" y="2132"/>
                    </a:lnTo>
                    <a:lnTo>
                      <a:pt x="3026" y="2132"/>
                    </a:lnTo>
                    <a:lnTo>
                      <a:pt x="3050" y="2132"/>
                    </a:lnTo>
                    <a:lnTo>
                      <a:pt x="3075" y="2132"/>
                    </a:lnTo>
                    <a:lnTo>
                      <a:pt x="3075" y="2132"/>
                    </a:lnTo>
                    <a:lnTo>
                      <a:pt x="3075"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125" y="2107"/>
                    </a:lnTo>
                    <a:lnTo>
                      <a:pt x="3125" y="2107"/>
                    </a:lnTo>
                    <a:lnTo>
                      <a:pt x="3125" y="2132"/>
                    </a:lnTo>
                    <a:lnTo>
                      <a:pt x="3099" y="2132"/>
                    </a:lnTo>
                    <a:lnTo>
                      <a:pt x="3099" y="2132"/>
                    </a:lnTo>
                    <a:lnTo>
                      <a:pt x="3099" y="2132"/>
                    </a:lnTo>
                    <a:lnTo>
                      <a:pt x="3099" y="2132"/>
                    </a:lnTo>
                    <a:lnTo>
                      <a:pt x="3099" y="2132"/>
                    </a:lnTo>
                    <a:lnTo>
                      <a:pt x="3125" y="2132"/>
                    </a:lnTo>
                    <a:lnTo>
                      <a:pt x="3125" y="2132"/>
                    </a:lnTo>
                    <a:lnTo>
                      <a:pt x="3125" y="2132"/>
                    </a:lnTo>
                    <a:lnTo>
                      <a:pt x="3125" y="2132"/>
                    </a:lnTo>
                    <a:lnTo>
                      <a:pt x="3125" y="2132"/>
                    </a:lnTo>
                    <a:lnTo>
                      <a:pt x="3099" y="2157"/>
                    </a:lnTo>
                    <a:lnTo>
                      <a:pt x="3099" y="2132"/>
                    </a:lnTo>
                    <a:lnTo>
                      <a:pt x="3099" y="2132"/>
                    </a:lnTo>
                    <a:lnTo>
                      <a:pt x="3099" y="2132"/>
                    </a:lnTo>
                    <a:lnTo>
                      <a:pt x="3099" y="2132"/>
                    </a:lnTo>
                    <a:lnTo>
                      <a:pt x="3075" y="2132"/>
                    </a:lnTo>
                    <a:lnTo>
                      <a:pt x="3075" y="2157"/>
                    </a:lnTo>
                    <a:lnTo>
                      <a:pt x="3099" y="2157"/>
                    </a:lnTo>
                    <a:lnTo>
                      <a:pt x="3125" y="2157"/>
                    </a:lnTo>
                    <a:lnTo>
                      <a:pt x="3125" y="2181"/>
                    </a:lnTo>
                    <a:lnTo>
                      <a:pt x="3125" y="2181"/>
                    </a:lnTo>
                    <a:lnTo>
                      <a:pt x="3125" y="2181"/>
                    </a:lnTo>
                    <a:lnTo>
                      <a:pt x="3125" y="2181"/>
                    </a:lnTo>
                    <a:lnTo>
                      <a:pt x="3125" y="2181"/>
                    </a:lnTo>
                    <a:lnTo>
                      <a:pt x="3125" y="2181"/>
                    </a:lnTo>
                    <a:lnTo>
                      <a:pt x="3125" y="2181"/>
                    </a:lnTo>
                    <a:lnTo>
                      <a:pt x="3125" y="2181"/>
                    </a:lnTo>
                    <a:lnTo>
                      <a:pt x="3099" y="2206"/>
                    </a:lnTo>
                    <a:lnTo>
                      <a:pt x="3099" y="2206"/>
                    </a:lnTo>
                    <a:lnTo>
                      <a:pt x="3099" y="2206"/>
                    </a:lnTo>
                    <a:lnTo>
                      <a:pt x="3099" y="2206"/>
                    </a:lnTo>
                    <a:lnTo>
                      <a:pt x="3099" y="2206"/>
                    </a:lnTo>
                    <a:lnTo>
                      <a:pt x="3099" y="2206"/>
                    </a:lnTo>
                    <a:lnTo>
                      <a:pt x="3099" y="2206"/>
                    </a:lnTo>
                    <a:lnTo>
                      <a:pt x="3075" y="2206"/>
                    </a:lnTo>
                    <a:lnTo>
                      <a:pt x="3099" y="2181"/>
                    </a:lnTo>
                    <a:lnTo>
                      <a:pt x="3099" y="2181"/>
                    </a:lnTo>
                    <a:lnTo>
                      <a:pt x="3099" y="2181"/>
                    </a:lnTo>
                    <a:lnTo>
                      <a:pt x="3099" y="2181"/>
                    </a:lnTo>
                    <a:lnTo>
                      <a:pt x="3099" y="2181"/>
                    </a:lnTo>
                    <a:lnTo>
                      <a:pt x="3099" y="2181"/>
                    </a:lnTo>
                    <a:lnTo>
                      <a:pt x="3099" y="2181"/>
                    </a:lnTo>
                    <a:lnTo>
                      <a:pt x="3099" y="2181"/>
                    </a:lnTo>
                    <a:lnTo>
                      <a:pt x="3099" y="2157"/>
                    </a:lnTo>
                    <a:lnTo>
                      <a:pt x="3099" y="2157"/>
                    </a:lnTo>
                    <a:lnTo>
                      <a:pt x="3099" y="2157"/>
                    </a:lnTo>
                    <a:lnTo>
                      <a:pt x="3075" y="2157"/>
                    </a:lnTo>
                    <a:lnTo>
                      <a:pt x="3075" y="2157"/>
                    </a:lnTo>
                    <a:lnTo>
                      <a:pt x="3075" y="2157"/>
                    </a:lnTo>
                    <a:lnTo>
                      <a:pt x="3075" y="2157"/>
                    </a:lnTo>
                    <a:lnTo>
                      <a:pt x="3075" y="2157"/>
                    </a:lnTo>
                    <a:lnTo>
                      <a:pt x="3075" y="2157"/>
                    </a:lnTo>
                    <a:lnTo>
                      <a:pt x="3075" y="2181"/>
                    </a:lnTo>
                    <a:lnTo>
                      <a:pt x="3050" y="2181"/>
                    </a:lnTo>
                    <a:lnTo>
                      <a:pt x="3050" y="2181"/>
                    </a:lnTo>
                    <a:lnTo>
                      <a:pt x="3050" y="2181"/>
                    </a:lnTo>
                    <a:lnTo>
                      <a:pt x="3050" y="2181"/>
                    </a:lnTo>
                    <a:lnTo>
                      <a:pt x="3050" y="2181"/>
                    </a:lnTo>
                    <a:lnTo>
                      <a:pt x="3050" y="2181"/>
                    </a:lnTo>
                    <a:lnTo>
                      <a:pt x="3050" y="2181"/>
                    </a:lnTo>
                    <a:lnTo>
                      <a:pt x="3026" y="2181"/>
                    </a:lnTo>
                    <a:lnTo>
                      <a:pt x="3026" y="2206"/>
                    </a:lnTo>
                    <a:lnTo>
                      <a:pt x="3026" y="2206"/>
                    </a:lnTo>
                    <a:lnTo>
                      <a:pt x="3026" y="2206"/>
                    </a:lnTo>
                    <a:lnTo>
                      <a:pt x="3026" y="2206"/>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50" y="2181"/>
                    </a:lnTo>
                    <a:lnTo>
                      <a:pt x="3050" y="2181"/>
                    </a:lnTo>
                    <a:lnTo>
                      <a:pt x="3050" y="2181"/>
                    </a:lnTo>
                    <a:lnTo>
                      <a:pt x="3050" y="2181"/>
                    </a:lnTo>
                    <a:lnTo>
                      <a:pt x="3050" y="2181"/>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26" y="2157"/>
                    </a:lnTo>
                    <a:lnTo>
                      <a:pt x="3026" y="2157"/>
                    </a:lnTo>
                    <a:lnTo>
                      <a:pt x="3026" y="2132"/>
                    </a:lnTo>
                    <a:lnTo>
                      <a:pt x="3026" y="2132"/>
                    </a:lnTo>
                    <a:lnTo>
                      <a:pt x="3000" y="2132"/>
                    </a:lnTo>
                    <a:lnTo>
                      <a:pt x="3000" y="2132"/>
                    </a:lnTo>
                    <a:lnTo>
                      <a:pt x="3000" y="2132"/>
                    </a:lnTo>
                    <a:lnTo>
                      <a:pt x="3026" y="2132"/>
                    </a:lnTo>
                    <a:lnTo>
                      <a:pt x="3026" y="2132"/>
                    </a:lnTo>
                    <a:lnTo>
                      <a:pt x="3000" y="2107"/>
                    </a:lnTo>
                    <a:lnTo>
                      <a:pt x="3000" y="2107"/>
                    </a:lnTo>
                    <a:lnTo>
                      <a:pt x="3000" y="2132"/>
                    </a:lnTo>
                    <a:lnTo>
                      <a:pt x="3000" y="2132"/>
                    </a:lnTo>
                    <a:lnTo>
                      <a:pt x="3000" y="2132"/>
                    </a:lnTo>
                    <a:lnTo>
                      <a:pt x="3000" y="2132"/>
                    </a:lnTo>
                    <a:lnTo>
                      <a:pt x="3000" y="2132"/>
                    </a:lnTo>
                    <a:lnTo>
                      <a:pt x="3000" y="2132"/>
                    </a:lnTo>
                    <a:lnTo>
                      <a:pt x="3000" y="2132"/>
                    </a:lnTo>
                    <a:lnTo>
                      <a:pt x="3000" y="2107"/>
                    </a:lnTo>
                    <a:lnTo>
                      <a:pt x="2976" y="2107"/>
                    </a:lnTo>
                    <a:lnTo>
                      <a:pt x="2976" y="2107"/>
                    </a:lnTo>
                    <a:lnTo>
                      <a:pt x="2976" y="2107"/>
                    </a:lnTo>
                    <a:lnTo>
                      <a:pt x="2976" y="2132"/>
                    </a:lnTo>
                    <a:lnTo>
                      <a:pt x="2976" y="2132"/>
                    </a:lnTo>
                    <a:lnTo>
                      <a:pt x="3000" y="2132"/>
                    </a:lnTo>
                    <a:lnTo>
                      <a:pt x="2976" y="2132"/>
                    </a:lnTo>
                    <a:lnTo>
                      <a:pt x="2976" y="2132"/>
                    </a:lnTo>
                    <a:lnTo>
                      <a:pt x="2976" y="2132"/>
                    </a:lnTo>
                    <a:lnTo>
                      <a:pt x="2976" y="2132"/>
                    </a:lnTo>
                    <a:lnTo>
                      <a:pt x="2976" y="2132"/>
                    </a:lnTo>
                    <a:lnTo>
                      <a:pt x="2976" y="2132"/>
                    </a:lnTo>
                    <a:lnTo>
                      <a:pt x="2976" y="2132"/>
                    </a:lnTo>
                    <a:lnTo>
                      <a:pt x="2976" y="2157"/>
                    </a:lnTo>
                    <a:lnTo>
                      <a:pt x="2976" y="2157"/>
                    </a:lnTo>
                    <a:lnTo>
                      <a:pt x="2976" y="2157"/>
                    </a:lnTo>
                    <a:lnTo>
                      <a:pt x="2976" y="2157"/>
                    </a:lnTo>
                    <a:lnTo>
                      <a:pt x="2951" y="2157"/>
                    </a:lnTo>
                    <a:lnTo>
                      <a:pt x="2951" y="2157"/>
                    </a:lnTo>
                    <a:lnTo>
                      <a:pt x="2951" y="2157"/>
                    </a:lnTo>
                    <a:lnTo>
                      <a:pt x="2951" y="2181"/>
                    </a:lnTo>
                    <a:lnTo>
                      <a:pt x="2951" y="2181"/>
                    </a:lnTo>
                    <a:lnTo>
                      <a:pt x="2951" y="2181"/>
                    </a:lnTo>
                    <a:lnTo>
                      <a:pt x="2951" y="2181"/>
                    </a:lnTo>
                    <a:lnTo>
                      <a:pt x="2951" y="2181"/>
                    </a:lnTo>
                    <a:lnTo>
                      <a:pt x="2926" y="2181"/>
                    </a:lnTo>
                    <a:lnTo>
                      <a:pt x="2926" y="2181"/>
                    </a:lnTo>
                    <a:lnTo>
                      <a:pt x="2926" y="2181"/>
                    </a:lnTo>
                    <a:lnTo>
                      <a:pt x="2926" y="2181"/>
                    </a:lnTo>
                    <a:lnTo>
                      <a:pt x="2926" y="2181"/>
                    </a:lnTo>
                    <a:lnTo>
                      <a:pt x="2926" y="2181"/>
                    </a:lnTo>
                    <a:lnTo>
                      <a:pt x="2926" y="2181"/>
                    </a:lnTo>
                    <a:lnTo>
                      <a:pt x="2926" y="2181"/>
                    </a:lnTo>
                    <a:lnTo>
                      <a:pt x="2951" y="2206"/>
                    </a:lnTo>
                    <a:lnTo>
                      <a:pt x="2951" y="2206"/>
                    </a:lnTo>
                    <a:lnTo>
                      <a:pt x="2951" y="2206"/>
                    </a:lnTo>
                    <a:lnTo>
                      <a:pt x="2951" y="2181"/>
                    </a:lnTo>
                    <a:lnTo>
                      <a:pt x="2976" y="2181"/>
                    </a:lnTo>
                    <a:lnTo>
                      <a:pt x="2976" y="2181"/>
                    </a:lnTo>
                    <a:lnTo>
                      <a:pt x="2976" y="2206"/>
                    </a:lnTo>
                    <a:lnTo>
                      <a:pt x="2976" y="2206"/>
                    </a:lnTo>
                    <a:lnTo>
                      <a:pt x="2976" y="2206"/>
                    </a:lnTo>
                    <a:lnTo>
                      <a:pt x="2976" y="2206"/>
                    </a:lnTo>
                    <a:lnTo>
                      <a:pt x="2976" y="2206"/>
                    </a:lnTo>
                    <a:lnTo>
                      <a:pt x="2951" y="2206"/>
                    </a:lnTo>
                    <a:lnTo>
                      <a:pt x="2951" y="2206"/>
                    </a:lnTo>
                    <a:lnTo>
                      <a:pt x="2951" y="2206"/>
                    </a:lnTo>
                    <a:lnTo>
                      <a:pt x="2951" y="2206"/>
                    </a:lnTo>
                    <a:lnTo>
                      <a:pt x="2951" y="2206"/>
                    </a:lnTo>
                    <a:lnTo>
                      <a:pt x="2951" y="2206"/>
                    </a:lnTo>
                    <a:lnTo>
                      <a:pt x="2951" y="2206"/>
                    </a:lnTo>
                    <a:lnTo>
                      <a:pt x="2951" y="2206"/>
                    </a:lnTo>
                    <a:lnTo>
                      <a:pt x="2951" y="2206"/>
                    </a:lnTo>
                    <a:lnTo>
                      <a:pt x="2951" y="2206"/>
                    </a:lnTo>
                    <a:lnTo>
                      <a:pt x="2951" y="2231"/>
                    </a:lnTo>
                    <a:lnTo>
                      <a:pt x="2951" y="2231"/>
                    </a:lnTo>
                    <a:lnTo>
                      <a:pt x="2951" y="2231"/>
                    </a:lnTo>
                    <a:lnTo>
                      <a:pt x="2951" y="2231"/>
                    </a:lnTo>
                    <a:lnTo>
                      <a:pt x="2976" y="2256"/>
                    </a:lnTo>
                    <a:lnTo>
                      <a:pt x="2976" y="2256"/>
                    </a:lnTo>
                    <a:lnTo>
                      <a:pt x="2976" y="2256"/>
                    </a:lnTo>
                    <a:lnTo>
                      <a:pt x="2976" y="2256"/>
                    </a:lnTo>
                    <a:lnTo>
                      <a:pt x="3000" y="2231"/>
                    </a:lnTo>
                    <a:lnTo>
                      <a:pt x="3000" y="2256"/>
                    </a:lnTo>
                    <a:lnTo>
                      <a:pt x="3000" y="2256"/>
                    </a:lnTo>
                    <a:lnTo>
                      <a:pt x="3000" y="2256"/>
                    </a:lnTo>
                    <a:lnTo>
                      <a:pt x="3000" y="2256"/>
                    </a:lnTo>
                    <a:lnTo>
                      <a:pt x="3000" y="2256"/>
                    </a:lnTo>
                    <a:lnTo>
                      <a:pt x="3000" y="2256"/>
                    </a:lnTo>
                    <a:lnTo>
                      <a:pt x="3000" y="2256"/>
                    </a:lnTo>
                    <a:lnTo>
                      <a:pt x="3000" y="2256"/>
                    </a:lnTo>
                    <a:lnTo>
                      <a:pt x="3000" y="2256"/>
                    </a:lnTo>
                    <a:lnTo>
                      <a:pt x="3000" y="2281"/>
                    </a:lnTo>
                    <a:lnTo>
                      <a:pt x="3000" y="2281"/>
                    </a:lnTo>
                    <a:lnTo>
                      <a:pt x="3000" y="2281"/>
                    </a:lnTo>
                    <a:lnTo>
                      <a:pt x="3000" y="2281"/>
                    </a:lnTo>
                    <a:lnTo>
                      <a:pt x="3000" y="2281"/>
                    </a:lnTo>
                    <a:lnTo>
                      <a:pt x="3000" y="2281"/>
                    </a:lnTo>
                    <a:lnTo>
                      <a:pt x="3000" y="2281"/>
                    </a:lnTo>
                    <a:lnTo>
                      <a:pt x="3000" y="2281"/>
                    </a:lnTo>
                    <a:lnTo>
                      <a:pt x="3000" y="2281"/>
                    </a:lnTo>
                    <a:lnTo>
                      <a:pt x="3000" y="2281"/>
                    </a:lnTo>
                    <a:lnTo>
                      <a:pt x="3000" y="2305"/>
                    </a:lnTo>
                    <a:lnTo>
                      <a:pt x="3000" y="2305"/>
                    </a:lnTo>
                    <a:lnTo>
                      <a:pt x="3026" y="2305"/>
                    </a:lnTo>
                    <a:lnTo>
                      <a:pt x="3026" y="2305"/>
                    </a:lnTo>
                    <a:lnTo>
                      <a:pt x="3026" y="2305"/>
                    </a:lnTo>
                    <a:lnTo>
                      <a:pt x="3026" y="2305"/>
                    </a:lnTo>
                    <a:lnTo>
                      <a:pt x="3050" y="2331"/>
                    </a:lnTo>
                    <a:lnTo>
                      <a:pt x="3026" y="2331"/>
                    </a:lnTo>
                    <a:lnTo>
                      <a:pt x="3026" y="2331"/>
                    </a:lnTo>
                    <a:lnTo>
                      <a:pt x="3026" y="2331"/>
                    </a:lnTo>
                    <a:lnTo>
                      <a:pt x="3050" y="2331"/>
                    </a:lnTo>
                    <a:lnTo>
                      <a:pt x="3050" y="2331"/>
                    </a:lnTo>
                    <a:lnTo>
                      <a:pt x="3050" y="2331"/>
                    </a:lnTo>
                    <a:lnTo>
                      <a:pt x="3050" y="2331"/>
                    </a:lnTo>
                    <a:lnTo>
                      <a:pt x="3026" y="2331"/>
                    </a:lnTo>
                    <a:lnTo>
                      <a:pt x="3026" y="2331"/>
                    </a:lnTo>
                    <a:lnTo>
                      <a:pt x="3026" y="2331"/>
                    </a:lnTo>
                    <a:lnTo>
                      <a:pt x="3026" y="2331"/>
                    </a:lnTo>
                    <a:lnTo>
                      <a:pt x="3026" y="2355"/>
                    </a:lnTo>
                    <a:lnTo>
                      <a:pt x="3026" y="2355"/>
                    </a:lnTo>
                    <a:lnTo>
                      <a:pt x="3026" y="2355"/>
                    </a:lnTo>
                    <a:lnTo>
                      <a:pt x="3050" y="2355"/>
                    </a:lnTo>
                    <a:lnTo>
                      <a:pt x="3075" y="2380"/>
                    </a:lnTo>
                    <a:lnTo>
                      <a:pt x="3125" y="2355"/>
                    </a:lnTo>
                    <a:lnTo>
                      <a:pt x="3149" y="2355"/>
                    </a:lnTo>
                    <a:lnTo>
                      <a:pt x="3174" y="2355"/>
                    </a:lnTo>
                    <a:lnTo>
                      <a:pt x="3174" y="2355"/>
                    </a:lnTo>
                    <a:lnTo>
                      <a:pt x="3174" y="2331"/>
                    </a:lnTo>
                    <a:lnTo>
                      <a:pt x="3174" y="2331"/>
                    </a:lnTo>
                    <a:lnTo>
                      <a:pt x="3198" y="2355"/>
                    </a:lnTo>
                    <a:lnTo>
                      <a:pt x="3198" y="2355"/>
                    </a:lnTo>
                    <a:lnTo>
                      <a:pt x="3198" y="2355"/>
                    </a:lnTo>
                    <a:lnTo>
                      <a:pt x="3198" y="2331"/>
                    </a:lnTo>
                    <a:lnTo>
                      <a:pt x="3198" y="2331"/>
                    </a:lnTo>
                    <a:lnTo>
                      <a:pt x="3198" y="2331"/>
                    </a:lnTo>
                    <a:lnTo>
                      <a:pt x="3198" y="2331"/>
                    </a:lnTo>
                    <a:lnTo>
                      <a:pt x="3198" y="2331"/>
                    </a:lnTo>
                    <a:lnTo>
                      <a:pt x="3198" y="2331"/>
                    </a:lnTo>
                    <a:lnTo>
                      <a:pt x="3198" y="2331"/>
                    </a:lnTo>
                    <a:lnTo>
                      <a:pt x="3198" y="2331"/>
                    </a:lnTo>
                    <a:lnTo>
                      <a:pt x="3198" y="2305"/>
                    </a:lnTo>
                    <a:lnTo>
                      <a:pt x="3224" y="2305"/>
                    </a:lnTo>
                    <a:lnTo>
                      <a:pt x="3224" y="2305"/>
                    </a:lnTo>
                    <a:lnTo>
                      <a:pt x="3224" y="2305"/>
                    </a:lnTo>
                    <a:lnTo>
                      <a:pt x="3224" y="2305"/>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224" y="2281"/>
                    </a:lnTo>
                    <a:lnTo>
                      <a:pt x="3224" y="2281"/>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48" y="2231"/>
                    </a:lnTo>
                    <a:lnTo>
                      <a:pt x="3248" y="2231"/>
                    </a:lnTo>
                    <a:lnTo>
                      <a:pt x="3248" y="2231"/>
                    </a:lnTo>
                    <a:lnTo>
                      <a:pt x="3248" y="2231"/>
                    </a:lnTo>
                    <a:lnTo>
                      <a:pt x="3248" y="2231"/>
                    </a:lnTo>
                    <a:lnTo>
                      <a:pt x="3248" y="2206"/>
                    </a:lnTo>
                    <a:lnTo>
                      <a:pt x="3248" y="2206"/>
                    </a:lnTo>
                    <a:lnTo>
                      <a:pt x="3248" y="2206"/>
                    </a:lnTo>
                    <a:lnTo>
                      <a:pt x="3248" y="2206"/>
                    </a:lnTo>
                    <a:lnTo>
                      <a:pt x="3273" y="2206"/>
                    </a:lnTo>
                    <a:lnTo>
                      <a:pt x="3273" y="2206"/>
                    </a:lnTo>
                    <a:lnTo>
                      <a:pt x="3273" y="2206"/>
                    </a:lnTo>
                    <a:lnTo>
                      <a:pt x="3273" y="2206"/>
                    </a:lnTo>
                    <a:lnTo>
                      <a:pt x="3273" y="2206"/>
                    </a:lnTo>
                    <a:lnTo>
                      <a:pt x="3248" y="2206"/>
                    </a:lnTo>
                    <a:lnTo>
                      <a:pt x="3273" y="2206"/>
                    </a:lnTo>
                    <a:lnTo>
                      <a:pt x="3273" y="2206"/>
                    </a:lnTo>
                    <a:lnTo>
                      <a:pt x="3273" y="2206"/>
                    </a:lnTo>
                    <a:lnTo>
                      <a:pt x="3273" y="2206"/>
                    </a:lnTo>
                    <a:lnTo>
                      <a:pt x="3273" y="2206"/>
                    </a:lnTo>
                    <a:lnTo>
                      <a:pt x="3273" y="2206"/>
                    </a:lnTo>
                    <a:lnTo>
                      <a:pt x="3273" y="2206"/>
                    </a:lnTo>
                    <a:lnTo>
                      <a:pt x="3273" y="2206"/>
                    </a:lnTo>
                    <a:lnTo>
                      <a:pt x="3298" y="2206"/>
                    </a:lnTo>
                    <a:lnTo>
                      <a:pt x="3273" y="2206"/>
                    </a:lnTo>
                    <a:lnTo>
                      <a:pt x="3273" y="2206"/>
                    </a:lnTo>
                    <a:lnTo>
                      <a:pt x="3273" y="2206"/>
                    </a:lnTo>
                    <a:lnTo>
                      <a:pt x="3273" y="2206"/>
                    </a:lnTo>
                    <a:lnTo>
                      <a:pt x="3273" y="2206"/>
                    </a:lnTo>
                    <a:lnTo>
                      <a:pt x="3273" y="2206"/>
                    </a:lnTo>
                    <a:lnTo>
                      <a:pt x="3273" y="2206"/>
                    </a:lnTo>
                    <a:lnTo>
                      <a:pt x="3273" y="2206"/>
                    </a:lnTo>
                    <a:lnTo>
                      <a:pt x="3248" y="2231"/>
                    </a:lnTo>
                    <a:lnTo>
                      <a:pt x="3248" y="2231"/>
                    </a:lnTo>
                    <a:lnTo>
                      <a:pt x="3248" y="2231"/>
                    </a:lnTo>
                    <a:lnTo>
                      <a:pt x="3248" y="2231"/>
                    </a:lnTo>
                    <a:lnTo>
                      <a:pt x="3248" y="2231"/>
                    </a:lnTo>
                    <a:lnTo>
                      <a:pt x="3248" y="2231"/>
                    </a:lnTo>
                    <a:lnTo>
                      <a:pt x="3248" y="2231"/>
                    </a:lnTo>
                    <a:lnTo>
                      <a:pt x="3248" y="2231"/>
                    </a:lnTo>
                    <a:lnTo>
                      <a:pt x="3248" y="2231"/>
                    </a:lnTo>
                    <a:lnTo>
                      <a:pt x="3248" y="2231"/>
                    </a:lnTo>
                    <a:lnTo>
                      <a:pt x="3248" y="2231"/>
                    </a:lnTo>
                    <a:lnTo>
                      <a:pt x="3248" y="2256"/>
                    </a:lnTo>
                    <a:lnTo>
                      <a:pt x="3248" y="2256"/>
                    </a:lnTo>
                    <a:lnTo>
                      <a:pt x="3248" y="2256"/>
                    </a:lnTo>
                    <a:lnTo>
                      <a:pt x="3248" y="2256"/>
                    </a:lnTo>
                    <a:lnTo>
                      <a:pt x="3224" y="2256"/>
                    </a:lnTo>
                    <a:lnTo>
                      <a:pt x="3224" y="2281"/>
                    </a:lnTo>
                    <a:lnTo>
                      <a:pt x="3224" y="2281"/>
                    </a:lnTo>
                    <a:lnTo>
                      <a:pt x="3224" y="2281"/>
                    </a:lnTo>
                    <a:lnTo>
                      <a:pt x="3224" y="2281"/>
                    </a:lnTo>
                    <a:lnTo>
                      <a:pt x="3224" y="2281"/>
                    </a:lnTo>
                    <a:lnTo>
                      <a:pt x="3224" y="2281"/>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48" y="2305"/>
                    </a:lnTo>
                    <a:lnTo>
                      <a:pt x="3224"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31"/>
                    </a:lnTo>
                    <a:lnTo>
                      <a:pt x="3248" y="2331"/>
                    </a:lnTo>
                    <a:lnTo>
                      <a:pt x="3248" y="2331"/>
                    </a:lnTo>
                    <a:lnTo>
                      <a:pt x="3248" y="2331"/>
                    </a:lnTo>
                    <a:lnTo>
                      <a:pt x="3224" y="2331"/>
                    </a:lnTo>
                    <a:lnTo>
                      <a:pt x="3224" y="2331"/>
                    </a:lnTo>
                    <a:lnTo>
                      <a:pt x="3248" y="2331"/>
                    </a:lnTo>
                    <a:lnTo>
                      <a:pt x="3248" y="2355"/>
                    </a:lnTo>
                    <a:lnTo>
                      <a:pt x="3248" y="2355"/>
                    </a:lnTo>
                    <a:lnTo>
                      <a:pt x="3248" y="2355"/>
                    </a:lnTo>
                    <a:lnTo>
                      <a:pt x="3248" y="2355"/>
                    </a:lnTo>
                    <a:lnTo>
                      <a:pt x="3248" y="2355"/>
                    </a:lnTo>
                    <a:lnTo>
                      <a:pt x="3248" y="2355"/>
                    </a:lnTo>
                    <a:lnTo>
                      <a:pt x="3248" y="2380"/>
                    </a:lnTo>
                    <a:lnTo>
                      <a:pt x="3248" y="2380"/>
                    </a:lnTo>
                    <a:lnTo>
                      <a:pt x="3248" y="2380"/>
                    </a:lnTo>
                    <a:lnTo>
                      <a:pt x="3248" y="2404"/>
                    </a:lnTo>
                    <a:lnTo>
                      <a:pt x="3273" y="2404"/>
                    </a:lnTo>
                    <a:lnTo>
                      <a:pt x="3273" y="2404"/>
                    </a:lnTo>
                    <a:lnTo>
                      <a:pt x="3273" y="2404"/>
                    </a:lnTo>
                    <a:lnTo>
                      <a:pt x="3273" y="2430"/>
                    </a:lnTo>
                    <a:lnTo>
                      <a:pt x="3273" y="2430"/>
                    </a:lnTo>
                    <a:lnTo>
                      <a:pt x="3273" y="2430"/>
                    </a:lnTo>
                    <a:lnTo>
                      <a:pt x="3273" y="2430"/>
                    </a:lnTo>
                    <a:lnTo>
                      <a:pt x="3273" y="2454"/>
                    </a:lnTo>
                    <a:lnTo>
                      <a:pt x="3273" y="2454"/>
                    </a:lnTo>
                    <a:lnTo>
                      <a:pt x="3273" y="2454"/>
                    </a:lnTo>
                    <a:lnTo>
                      <a:pt x="3273" y="2454"/>
                    </a:lnTo>
                    <a:lnTo>
                      <a:pt x="3273" y="2454"/>
                    </a:lnTo>
                    <a:lnTo>
                      <a:pt x="3273" y="2454"/>
                    </a:lnTo>
                    <a:lnTo>
                      <a:pt x="3273" y="2454"/>
                    </a:lnTo>
                    <a:lnTo>
                      <a:pt x="3273" y="2454"/>
                    </a:lnTo>
                    <a:lnTo>
                      <a:pt x="3273"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504"/>
                    </a:lnTo>
                    <a:lnTo>
                      <a:pt x="3248" y="2504"/>
                    </a:lnTo>
                    <a:lnTo>
                      <a:pt x="3248" y="2504"/>
                    </a:lnTo>
                    <a:lnTo>
                      <a:pt x="3248" y="2504"/>
                    </a:lnTo>
                    <a:lnTo>
                      <a:pt x="3248" y="2504"/>
                    </a:lnTo>
                    <a:lnTo>
                      <a:pt x="3224" y="2504"/>
                    </a:lnTo>
                    <a:lnTo>
                      <a:pt x="3224" y="2504"/>
                    </a:lnTo>
                    <a:lnTo>
                      <a:pt x="3248" y="2504"/>
                    </a:lnTo>
                    <a:lnTo>
                      <a:pt x="3248" y="2504"/>
                    </a:lnTo>
                    <a:lnTo>
                      <a:pt x="3248" y="2504"/>
                    </a:lnTo>
                    <a:lnTo>
                      <a:pt x="3248" y="2504"/>
                    </a:lnTo>
                    <a:lnTo>
                      <a:pt x="3224" y="2504"/>
                    </a:lnTo>
                    <a:lnTo>
                      <a:pt x="3224" y="2504"/>
                    </a:lnTo>
                    <a:lnTo>
                      <a:pt x="3224" y="2504"/>
                    </a:lnTo>
                    <a:lnTo>
                      <a:pt x="3248" y="2529"/>
                    </a:lnTo>
                    <a:lnTo>
                      <a:pt x="3248" y="2529"/>
                    </a:lnTo>
                    <a:lnTo>
                      <a:pt x="3248" y="2554"/>
                    </a:lnTo>
                    <a:lnTo>
                      <a:pt x="3248" y="2554"/>
                    </a:lnTo>
                    <a:lnTo>
                      <a:pt x="3248" y="2554"/>
                    </a:lnTo>
                    <a:lnTo>
                      <a:pt x="3248" y="2554"/>
                    </a:lnTo>
                    <a:lnTo>
                      <a:pt x="3248" y="2529"/>
                    </a:lnTo>
                    <a:lnTo>
                      <a:pt x="3248" y="2529"/>
                    </a:lnTo>
                    <a:lnTo>
                      <a:pt x="3248"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54"/>
                    </a:lnTo>
                    <a:lnTo>
                      <a:pt x="3273" y="2554"/>
                    </a:lnTo>
                    <a:lnTo>
                      <a:pt x="3273" y="2554"/>
                    </a:lnTo>
                    <a:lnTo>
                      <a:pt x="3273" y="2554"/>
                    </a:lnTo>
                    <a:lnTo>
                      <a:pt x="3273" y="2554"/>
                    </a:lnTo>
                    <a:lnTo>
                      <a:pt x="3273" y="2554"/>
                    </a:lnTo>
                    <a:lnTo>
                      <a:pt x="3273" y="2554"/>
                    </a:lnTo>
                    <a:lnTo>
                      <a:pt x="3273" y="2554"/>
                    </a:lnTo>
                    <a:lnTo>
                      <a:pt x="3273" y="2554"/>
                    </a:lnTo>
                    <a:lnTo>
                      <a:pt x="3273"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78"/>
                    </a:lnTo>
                    <a:lnTo>
                      <a:pt x="3248" y="2578"/>
                    </a:lnTo>
                    <a:lnTo>
                      <a:pt x="3248" y="2578"/>
                    </a:lnTo>
                    <a:lnTo>
                      <a:pt x="3248" y="2578"/>
                    </a:lnTo>
                    <a:lnTo>
                      <a:pt x="3248" y="2603"/>
                    </a:lnTo>
                    <a:lnTo>
                      <a:pt x="3248" y="2603"/>
                    </a:lnTo>
                    <a:lnTo>
                      <a:pt x="3248" y="2603"/>
                    </a:lnTo>
                    <a:lnTo>
                      <a:pt x="3248" y="2603"/>
                    </a:lnTo>
                    <a:lnTo>
                      <a:pt x="3248" y="2603"/>
                    </a:lnTo>
                    <a:lnTo>
                      <a:pt x="3248" y="2603"/>
                    </a:lnTo>
                    <a:lnTo>
                      <a:pt x="3248" y="2603"/>
                    </a:lnTo>
                    <a:lnTo>
                      <a:pt x="3248" y="2603"/>
                    </a:lnTo>
                    <a:lnTo>
                      <a:pt x="3248" y="2603"/>
                    </a:lnTo>
                    <a:lnTo>
                      <a:pt x="3248" y="2603"/>
                    </a:lnTo>
                    <a:lnTo>
                      <a:pt x="3273" y="2603"/>
                    </a:lnTo>
                    <a:lnTo>
                      <a:pt x="3273" y="2603"/>
                    </a:lnTo>
                    <a:lnTo>
                      <a:pt x="3248" y="2603"/>
                    </a:lnTo>
                    <a:lnTo>
                      <a:pt x="3248" y="2603"/>
                    </a:lnTo>
                    <a:lnTo>
                      <a:pt x="3248" y="2603"/>
                    </a:lnTo>
                    <a:lnTo>
                      <a:pt x="3248" y="2603"/>
                    </a:lnTo>
                    <a:lnTo>
                      <a:pt x="3248" y="2603"/>
                    </a:lnTo>
                    <a:lnTo>
                      <a:pt x="3248" y="2603"/>
                    </a:lnTo>
                    <a:lnTo>
                      <a:pt x="3248" y="2628"/>
                    </a:lnTo>
                    <a:lnTo>
                      <a:pt x="3248" y="2628"/>
                    </a:lnTo>
                    <a:lnTo>
                      <a:pt x="3248" y="2628"/>
                    </a:lnTo>
                    <a:lnTo>
                      <a:pt x="3248" y="2628"/>
                    </a:lnTo>
                    <a:lnTo>
                      <a:pt x="3248" y="2628"/>
                    </a:lnTo>
                    <a:lnTo>
                      <a:pt x="3248"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198" y="2628"/>
                    </a:lnTo>
                    <a:lnTo>
                      <a:pt x="3198" y="2628"/>
                    </a:lnTo>
                    <a:lnTo>
                      <a:pt x="3224" y="2628"/>
                    </a:lnTo>
                    <a:lnTo>
                      <a:pt x="3248" y="2628"/>
                    </a:lnTo>
                    <a:lnTo>
                      <a:pt x="3248" y="2628"/>
                    </a:lnTo>
                    <a:lnTo>
                      <a:pt x="3248" y="2653"/>
                    </a:lnTo>
                    <a:lnTo>
                      <a:pt x="3248" y="2653"/>
                    </a:lnTo>
                    <a:lnTo>
                      <a:pt x="3248" y="2653"/>
                    </a:lnTo>
                    <a:lnTo>
                      <a:pt x="3248" y="2628"/>
                    </a:lnTo>
                    <a:lnTo>
                      <a:pt x="3248" y="2628"/>
                    </a:lnTo>
                    <a:lnTo>
                      <a:pt x="3248" y="2628"/>
                    </a:lnTo>
                    <a:lnTo>
                      <a:pt x="3248" y="2628"/>
                    </a:lnTo>
                    <a:lnTo>
                      <a:pt x="3248" y="2628"/>
                    </a:lnTo>
                    <a:lnTo>
                      <a:pt x="3248" y="2628"/>
                    </a:lnTo>
                    <a:lnTo>
                      <a:pt x="3248" y="2653"/>
                    </a:lnTo>
                    <a:lnTo>
                      <a:pt x="3248" y="2653"/>
                    </a:lnTo>
                    <a:lnTo>
                      <a:pt x="3248" y="2653"/>
                    </a:lnTo>
                    <a:lnTo>
                      <a:pt x="3248" y="2653"/>
                    </a:lnTo>
                    <a:lnTo>
                      <a:pt x="3248" y="2653"/>
                    </a:lnTo>
                    <a:lnTo>
                      <a:pt x="3248" y="2653"/>
                    </a:lnTo>
                    <a:lnTo>
                      <a:pt x="3248" y="2653"/>
                    </a:lnTo>
                    <a:lnTo>
                      <a:pt x="3248" y="2653"/>
                    </a:lnTo>
                    <a:lnTo>
                      <a:pt x="3248" y="2653"/>
                    </a:lnTo>
                    <a:lnTo>
                      <a:pt x="3248" y="2653"/>
                    </a:lnTo>
                    <a:lnTo>
                      <a:pt x="3273" y="2653"/>
                    </a:lnTo>
                    <a:lnTo>
                      <a:pt x="3273" y="2653"/>
                    </a:lnTo>
                    <a:lnTo>
                      <a:pt x="3273" y="2653"/>
                    </a:lnTo>
                    <a:lnTo>
                      <a:pt x="3273" y="2653"/>
                    </a:lnTo>
                    <a:lnTo>
                      <a:pt x="3273" y="2653"/>
                    </a:lnTo>
                    <a:lnTo>
                      <a:pt x="3273" y="2653"/>
                    </a:lnTo>
                    <a:lnTo>
                      <a:pt x="3273" y="2653"/>
                    </a:lnTo>
                    <a:lnTo>
                      <a:pt x="3273" y="2628"/>
                    </a:lnTo>
                    <a:lnTo>
                      <a:pt x="3298" y="2628"/>
                    </a:lnTo>
                    <a:lnTo>
                      <a:pt x="3298" y="2628"/>
                    </a:lnTo>
                    <a:lnTo>
                      <a:pt x="3298" y="2628"/>
                    </a:lnTo>
                    <a:lnTo>
                      <a:pt x="3298" y="2628"/>
                    </a:lnTo>
                    <a:lnTo>
                      <a:pt x="3298" y="2628"/>
                    </a:lnTo>
                    <a:lnTo>
                      <a:pt x="3298" y="2628"/>
                    </a:lnTo>
                    <a:lnTo>
                      <a:pt x="3298" y="2628"/>
                    </a:lnTo>
                    <a:lnTo>
                      <a:pt x="3298" y="2628"/>
                    </a:lnTo>
                    <a:lnTo>
                      <a:pt x="3298" y="2628"/>
                    </a:lnTo>
                    <a:lnTo>
                      <a:pt x="3298" y="2628"/>
                    </a:lnTo>
                    <a:lnTo>
                      <a:pt x="3298" y="2603"/>
                    </a:lnTo>
                    <a:lnTo>
                      <a:pt x="3298" y="2603"/>
                    </a:lnTo>
                    <a:lnTo>
                      <a:pt x="3323" y="2603"/>
                    </a:lnTo>
                    <a:lnTo>
                      <a:pt x="3298" y="2603"/>
                    </a:lnTo>
                    <a:lnTo>
                      <a:pt x="3298" y="2603"/>
                    </a:lnTo>
                    <a:lnTo>
                      <a:pt x="3298" y="2603"/>
                    </a:lnTo>
                    <a:lnTo>
                      <a:pt x="3298" y="2603"/>
                    </a:lnTo>
                    <a:lnTo>
                      <a:pt x="3298" y="2603"/>
                    </a:lnTo>
                    <a:lnTo>
                      <a:pt x="3298" y="2603"/>
                    </a:lnTo>
                    <a:lnTo>
                      <a:pt x="3298" y="2603"/>
                    </a:lnTo>
                    <a:lnTo>
                      <a:pt x="3298" y="2603"/>
                    </a:lnTo>
                    <a:lnTo>
                      <a:pt x="3298" y="2603"/>
                    </a:lnTo>
                    <a:lnTo>
                      <a:pt x="3298" y="2603"/>
                    </a:lnTo>
                    <a:lnTo>
                      <a:pt x="3298" y="2603"/>
                    </a:lnTo>
                    <a:lnTo>
                      <a:pt x="3323" y="2603"/>
                    </a:lnTo>
                    <a:lnTo>
                      <a:pt x="3323" y="2603"/>
                    </a:lnTo>
                    <a:lnTo>
                      <a:pt x="3323" y="2603"/>
                    </a:lnTo>
                    <a:lnTo>
                      <a:pt x="3323" y="2603"/>
                    </a:lnTo>
                    <a:lnTo>
                      <a:pt x="3323" y="2603"/>
                    </a:lnTo>
                    <a:lnTo>
                      <a:pt x="3323" y="2603"/>
                    </a:lnTo>
                    <a:lnTo>
                      <a:pt x="3348" y="2603"/>
                    </a:lnTo>
                    <a:lnTo>
                      <a:pt x="3348" y="2603"/>
                    </a:lnTo>
                    <a:lnTo>
                      <a:pt x="3348" y="2603"/>
                    </a:lnTo>
                    <a:lnTo>
                      <a:pt x="3348" y="2603"/>
                    </a:lnTo>
                    <a:lnTo>
                      <a:pt x="3348" y="2603"/>
                    </a:lnTo>
                    <a:lnTo>
                      <a:pt x="3348" y="2603"/>
                    </a:lnTo>
                    <a:lnTo>
                      <a:pt x="3348" y="2603"/>
                    </a:lnTo>
                    <a:lnTo>
                      <a:pt x="3348" y="2603"/>
                    </a:lnTo>
                    <a:lnTo>
                      <a:pt x="3348" y="2603"/>
                    </a:lnTo>
                    <a:lnTo>
                      <a:pt x="3348" y="2603"/>
                    </a:lnTo>
                    <a:lnTo>
                      <a:pt x="3372" y="2603"/>
                    </a:lnTo>
                    <a:lnTo>
                      <a:pt x="3372" y="2578"/>
                    </a:lnTo>
                    <a:lnTo>
                      <a:pt x="3397" y="2554"/>
                    </a:lnTo>
                    <a:lnTo>
                      <a:pt x="3397" y="2554"/>
                    </a:lnTo>
                    <a:lnTo>
                      <a:pt x="3422" y="2554"/>
                    </a:lnTo>
                    <a:lnTo>
                      <a:pt x="3422" y="2554"/>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47" y="2603"/>
                    </a:lnTo>
                    <a:lnTo>
                      <a:pt x="3447" y="2603"/>
                    </a:lnTo>
                    <a:lnTo>
                      <a:pt x="3447" y="2603"/>
                    </a:lnTo>
                    <a:lnTo>
                      <a:pt x="3447" y="2603"/>
                    </a:lnTo>
                    <a:lnTo>
                      <a:pt x="3447" y="2603"/>
                    </a:lnTo>
                    <a:lnTo>
                      <a:pt x="3447" y="2603"/>
                    </a:lnTo>
                    <a:lnTo>
                      <a:pt x="3447" y="2603"/>
                    </a:lnTo>
                    <a:lnTo>
                      <a:pt x="3447" y="2603"/>
                    </a:lnTo>
                    <a:lnTo>
                      <a:pt x="3447" y="2603"/>
                    </a:lnTo>
                    <a:lnTo>
                      <a:pt x="3447" y="2628"/>
                    </a:lnTo>
                    <a:lnTo>
                      <a:pt x="3447" y="2628"/>
                    </a:lnTo>
                    <a:lnTo>
                      <a:pt x="3447" y="2628"/>
                    </a:lnTo>
                    <a:lnTo>
                      <a:pt x="3447" y="2628"/>
                    </a:lnTo>
                    <a:lnTo>
                      <a:pt x="3447" y="2628"/>
                    </a:lnTo>
                    <a:lnTo>
                      <a:pt x="3447" y="2628"/>
                    </a:lnTo>
                    <a:lnTo>
                      <a:pt x="3471" y="2628"/>
                    </a:lnTo>
                    <a:lnTo>
                      <a:pt x="3471" y="2628"/>
                    </a:lnTo>
                    <a:lnTo>
                      <a:pt x="3471" y="2628"/>
                    </a:lnTo>
                    <a:lnTo>
                      <a:pt x="3471" y="2628"/>
                    </a:lnTo>
                    <a:lnTo>
                      <a:pt x="3471" y="2628"/>
                    </a:lnTo>
                    <a:lnTo>
                      <a:pt x="3471" y="2628"/>
                    </a:lnTo>
                    <a:lnTo>
                      <a:pt x="3471" y="2628"/>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96" y="2603"/>
                    </a:lnTo>
                    <a:lnTo>
                      <a:pt x="3496" y="2603"/>
                    </a:lnTo>
                    <a:lnTo>
                      <a:pt x="3496" y="2603"/>
                    </a:lnTo>
                    <a:lnTo>
                      <a:pt x="3496" y="2603"/>
                    </a:lnTo>
                    <a:lnTo>
                      <a:pt x="3496" y="2603"/>
                    </a:lnTo>
                    <a:lnTo>
                      <a:pt x="3496" y="2603"/>
                    </a:lnTo>
                    <a:lnTo>
                      <a:pt x="3471" y="2603"/>
                    </a:lnTo>
                    <a:lnTo>
                      <a:pt x="3471" y="2628"/>
                    </a:lnTo>
                    <a:lnTo>
                      <a:pt x="3471" y="2628"/>
                    </a:lnTo>
                    <a:lnTo>
                      <a:pt x="3496" y="2628"/>
                    </a:lnTo>
                    <a:lnTo>
                      <a:pt x="3496" y="2628"/>
                    </a:lnTo>
                    <a:lnTo>
                      <a:pt x="3496" y="2628"/>
                    </a:lnTo>
                    <a:lnTo>
                      <a:pt x="3496" y="2628"/>
                    </a:lnTo>
                    <a:lnTo>
                      <a:pt x="3496" y="2628"/>
                    </a:lnTo>
                    <a:lnTo>
                      <a:pt x="3496" y="2628"/>
                    </a:lnTo>
                    <a:lnTo>
                      <a:pt x="3496" y="2628"/>
                    </a:lnTo>
                    <a:lnTo>
                      <a:pt x="3496" y="2628"/>
                    </a:lnTo>
                    <a:lnTo>
                      <a:pt x="3521" y="2653"/>
                    </a:lnTo>
                    <a:lnTo>
                      <a:pt x="3521" y="2677"/>
                    </a:lnTo>
                    <a:lnTo>
                      <a:pt x="3521" y="2677"/>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71" y="2727"/>
                    </a:lnTo>
                    <a:lnTo>
                      <a:pt x="3571" y="2727"/>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677"/>
                    </a:lnTo>
                    <a:lnTo>
                      <a:pt x="3571" y="2677"/>
                    </a:lnTo>
                    <a:lnTo>
                      <a:pt x="3571" y="2677"/>
                    </a:lnTo>
                    <a:lnTo>
                      <a:pt x="3571" y="2677"/>
                    </a:lnTo>
                    <a:lnTo>
                      <a:pt x="3571" y="2677"/>
                    </a:lnTo>
                    <a:lnTo>
                      <a:pt x="3571" y="2653"/>
                    </a:lnTo>
                    <a:lnTo>
                      <a:pt x="3571" y="2653"/>
                    </a:lnTo>
                    <a:lnTo>
                      <a:pt x="3571" y="2653"/>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53"/>
                    </a:lnTo>
                    <a:lnTo>
                      <a:pt x="3571" y="2653"/>
                    </a:lnTo>
                    <a:lnTo>
                      <a:pt x="3571" y="2653"/>
                    </a:lnTo>
                    <a:lnTo>
                      <a:pt x="3571" y="2653"/>
                    </a:lnTo>
                    <a:lnTo>
                      <a:pt x="3571" y="2653"/>
                    </a:lnTo>
                    <a:lnTo>
                      <a:pt x="3571" y="2653"/>
                    </a:lnTo>
                    <a:lnTo>
                      <a:pt x="3571" y="2653"/>
                    </a:lnTo>
                    <a:lnTo>
                      <a:pt x="3571" y="2653"/>
                    </a:lnTo>
                    <a:lnTo>
                      <a:pt x="3571" y="2653"/>
                    </a:lnTo>
                    <a:lnTo>
                      <a:pt x="3571" y="2653"/>
                    </a:lnTo>
                    <a:lnTo>
                      <a:pt x="3571" y="2628"/>
                    </a:lnTo>
                    <a:lnTo>
                      <a:pt x="3571" y="2628"/>
                    </a:lnTo>
                    <a:lnTo>
                      <a:pt x="3571" y="2628"/>
                    </a:lnTo>
                    <a:lnTo>
                      <a:pt x="3571" y="2628"/>
                    </a:lnTo>
                    <a:lnTo>
                      <a:pt x="3571" y="2603"/>
                    </a:lnTo>
                    <a:lnTo>
                      <a:pt x="3571" y="2603"/>
                    </a:lnTo>
                    <a:lnTo>
                      <a:pt x="3571" y="2603"/>
                    </a:lnTo>
                    <a:lnTo>
                      <a:pt x="3571" y="2603"/>
                    </a:lnTo>
                    <a:lnTo>
                      <a:pt x="3571" y="2603"/>
                    </a:lnTo>
                    <a:lnTo>
                      <a:pt x="3571" y="2603"/>
                    </a:lnTo>
                    <a:lnTo>
                      <a:pt x="3571" y="2603"/>
                    </a:lnTo>
                    <a:lnTo>
                      <a:pt x="3571" y="2603"/>
                    </a:lnTo>
                    <a:lnTo>
                      <a:pt x="3571" y="2603"/>
                    </a:lnTo>
                    <a:lnTo>
                      <a:pt x="3571" y="2603"/>
                    </a:lnTo>
                    <a:lnTo>
                      <a:pt x="3595" y="2603"/>
                    </a:lnTo>
                    <a:lnTo>
                      <a:pt x="3571" y="2603"/>
                    </a:lnTo>
                    <a:lnTo>
                      <a:pt x="3571" y="2603"/>
                    </a:lnTo>
                    <a:lnTo>
                      <a:pt x="3571" y="2603"/>
                    </a:lnTo>
                    <a:lnTo>
                      <a:pt x="3571" y="2628"/>
                    </a:lnTo>
                    <a:lnTo>
                      <a:pt x="3571" y="2628"/>
                    </a:lnTo>
                    <a:lnTo>
                      <a:pt x="3595" y="2628"/>
                    </a:lnTo>
                    <a:lnTo>
                      <a:pt x="3595" y="2603"/>
                    </a:lnTo>
                    <a:lnTo>
                      <a:pt x="3595" y="2603"/>
                    </a:lnTo>
                    <a:lnTo>
                      <a:pt x="3595" y="2603"/>
                    </a:lnTo>
                    <a:lnTo>
                      <a:pt x="3595" y="2603"/>
                    </a:lnTo>
                    <a:lnTo>
                      <a:pt x="3595" y="2603"/>
                    </a:lnTo>
                    <a:lnTo>
                      <a:pt x="3595" y="2603"/>
                    </a:lnTo>
                    <a:lnTo>
                      <a:pt x="3595" y="2603"/>
                    </a:lnTo>
                    <a:lnTo>
                      <a:pt x="3595" y="2603"/>
                    </a:lnTo>
                    <a:lnTo>
                      <a:pt x="3595" y="2603"/>
                    </a:lnTo>
                    <a:lnTo>
                      <a:pt x="3595" y="2578"/>
                    </a:lnTo>
                    <a:lnTo>
                      <a:pt x="3595" y="2578"/>
                    </a:lnTo>
                    <a:lnTo>
                      <a:pt x="3595" y="2578"/>
                    </a:lnTo>
                    <a:lnTo>
                      <a:pt x="3595" y="2578"/>
                    </a:lnTo>
                    <a:lnTo>
                      <a:pt x="3621" y="2578"/>
                    </a:lnTo>
                    <a:lnTo>
                      <a:pt x="3621" y="2578"/>
                    </a:lnTo>
                    <a:lnTo>
                      <a:pt x="3621" y="2578"/>
                    </a:lnTo>
                    <a:lnTo>
                      <a:pt x="3621" y="2578"/>
                    </a:lnTo>
                    <a:lnTo>
                      <a:pt x="3621" y="2554"/>
                    </a:lnTo>
                    <a:lnTo>
                      <a:pt x="3595" y="2554"/>
                    </a:lnTo>
                    <a:lnTo>
                      <a:pt x="3595" y="2554"/>
                    </a:lnTo>
                    <a:lnTo>
                      <a:pt x="3595" y="2554"/>
                    </a:lnTo>
                    <a:lnTo>
                      <a:pt x="3595" y="2554"/>
                    </a:lnTo>
                    <a:lnTo>
                      <a:pt x="3595" y="2554"/>
                    </a:lnTo>
                    <a:lnTo>
                      <a:pt x="3595" y="2554"/>
                    </a:lnTo>
                    <a:lnTo>
                      <a:pt x="3621" y="2554"/>
                    </a:lnTo>
                    <a:lnTo>
                      <a:pt x="3621" y="2554"/>
                    </a:lnTo>
                    <a:lnTo>
                      <a:pt x="3621" y="2554"/>
                    </a:lnTo>
                    <a:lnTo>
                      <a:pt x="3621" y="2554"/>
                    </a:lnTo>
                    <a:lnTo>
                      <a:pt x="3621" y="2554"/>
                    </a:lnTo>
                    <a:lnTo>
                      <a:pt x="3621" y="2578"/>
                    </a:lnTo>
                    <a:lnTo>
                      <a:pt x="3621" y="2578"/>
                    </a:lnTo>
                    <a:lnTo>
                      <a:pt x="3621" y="2578"/>
                    </a:lnTo>
                    <a:lnTo>
                      <a:pt x="3621" y="2578"/>
                    </a:lnTo>
                    <a:lnTo>
                      <a:pt x="3621" y="2578"/>
                    </a:lnTo>
                    <a:lnTo>
                      <a:pt x="3621" y="2578"/>
                    </a:lnTo>
                    <a:lnTo>
                      <a:pt x="3645" y="2578"/>
                    </a:lnTo>
                    <a:lnTo>
                      <a:pt x="3645" y="2578"/>
                    </a:lnTo>
                    <a:lnTo>
                      <a:pt x="3645" y="2603"/>
                    </a:lnTo>
                    <a:lnTo>
                      <a:pt x="3645" y="2603"/>
                    </a:lnTo>
                    <a:lnTo>
                      <a:pt x="3670" y="2603"/>
                    </a:lnTo>
                    <a:lnTo>
                      <a:pt x="3645" y="2603"/>
                    </a:lnTo>
                    <a:lnTo>
                      <a:pt x="3645" y="2628"/>
                    </a:lnTo>
                    <a:lnTo>
                      <a:pt x="3670" y="2628"/>
                    </a:lnTo>
                    <a:lnTo>
                      <a:pt x="3670" y="2628"/>
                    </a:lnTo>
                    <a:lnTo>
                      <a:pt x="3670" y="2628"/>
                    </a:lnTo>
                    <a:lnTo>
                      <a:pt x="3670" y="2628"/>
                    </a:lnTo>
                    <a:lnTo>
                      <a:pt x="3670" y="2628"/>
                    </a:lnTo>
                    <a:lnTo>
                      <a:pt x="3670" y="2628"/>
                    </a:lnTo>
                    <a:lnTo>
                      <a:pt x="3670" y="2628"/>
                    </a:lnTo>
                    <a:lnTo>
                      <a:pt x="3670" y="2628"/>
                    </a:lnTo>
                    <a:lnTo>
                      <a:pt x="3645" y="2628"/>
                    </a:lnTo>
                    <a:lnTo>
                      <a:pt x="3645" y="2628"/>
                    </a:lnTo>
                    <a:lnTo>
                      <a:pt x="3645" y="2628"/>
                    </a:lnTo>
                    <a:lnTo>
                      <a:pt x="3645" y="2603"/>
                    </a:lnTo>
                    <a:lnTo>
                      <a:pt x="3645" y="2603"/>
                    </a:lnTo>
                    <a:lnTo>
                      <a:pt x="3645" y="2603"/>
                    </a:lnTo>
                    <a:lnTo>
                      <a:pt x="3645" y="2603"/>
                    </a:lnTo>
                    <a:lnTo>
                      <a:pt x="3645" y="2603"/>
                    </a:lnTo>
                    <a:lnTo>
                      <a:pt x="3645" y="2603"/>
                    </a:lnTo>
                    <a:lnTo>
                      <a:pt x="3621" y="2578"/>
                    </a:lnTo>
                    <a:lnTo>
                      <a:pt x="3621" y="2578"/>
                    </a:lnTo>
                    <a:lnTo>
                      <a:pt x="3621" y="2578"/>
                    </a:lnTo>
                    <a:lnTo>
                      <a:pt x="3621" y="2578"/>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595" y="2628"/>
                    </a:lnTo>
                    <a:lnTo>
                      <a:pt x="3595" y="2628"/>
                    </a:lnTo>
                    <a:lnTo>
                      <a:pt x="3595" y="2628"/>
                    </a:lnTo>
                    <a:lnTo>
                      <a:pt x="3595" y="2628"/>
                    </a:lnTo>
                    <a:lnTo>
                      <a:pt x="3595" y="2628"/>
                    </a:lnTo>
                    <a:lnTo>
                      <a:pt x="3595" y="2628"/>
                    </a:lnTo>
                    <a:lnTo>
                      <a:pt x="3595" y="2628"/>
                    </a:lnTo>
                    <a:lnTo>
                      <a:pt x="3595" y="2628"/>
                    </a:lnTo>
                    <a:lnTo>
                      <a:pt x="3595" y="2628"/>
                    </a:lnTo>
                    <a:lnTo>
                      <a:pt x="3595" y="2628"/>
                    </a:lnTo>
                    <a:lnTo>
                      <a:pt x="3621" y="2653"/>
                    </a:lnTo>
                    <a:lnTo>
                      <a:pt x="3621" y="2653"/>
                    </a:lnTo>
                    <a:lnTo>
                      <a:pt x="3621" y="2653"/>
                    </a:lnTo>
                    <a:lnTo>
                      <a:pt x="3621" y="2653"/>
                    </a:lnTo>
                    <a:lnTo>
                      <a:pt x="3621" y="2653"/>
                    </a:lnTo>
                    <a:lnTo>
                      <a:pt x="3621" y="2653"/>
                    </a:lnTo>
                    <a:lnTo>
                      <a:pt x="3621" y="2677"/>
                    </a:lnTo>
                    <a:lnTo>
                      <a:pt x="3621" y="2677"/>
                    </a:lnTo>
                    <a:lnTo>
                      <a:pt x="3645" y="2677"/>
                    </a:lnTo>
                    <a:lnTo>
                      <a:pt x="3645" y="2677"/>
                    </a:lnTo>
                    <a:lnTo>
                      <a:pt x="3670" y="2677"/>
                    </a:lnTo>
                    <a:lnTo>
                      <a:pt x="3670" y="2653"/>
                    </a:lnTo>
                    <a:lnTo>
                      <a:pt x="3694" y="2653"/>
                    </a:lnTo>
                    <a:lnTo>
                      <a:pt x="3720" y="2653"/>
                    </a:lnTo>
                    <a:lnTo>
                      <a:pt x="3720" y="2653"/>
                    </a:lnTo>
                    <a:lnTo>
                      <a:pt x="3720" y="2653"/>
                    </a:lnTo>
                    <a:lnTo>
                      <a:pt x="3720" y="2653"/>
                    </a:lnTo>
                    <a:lnTo>
                      <a:pt x="3720" y="2628"/>
                    </a:lnTo>
                    <a:lnTo>
                      <a:pt x="3720" y="2628"/>
                    </a:lnTo>
                    <a:lnTo>
                      <a:pt x="3720" y="2628"/>
                    </a:lnTo>
                    <a:lnTo>
                      <a:pt x="3744" y="2628"/>
                    </a:lnTo>
                    <a:lnTo>
                      <a:pt x="3744" y="2628"/>
                    </a:lnTo>
                    <a:lnTo>
                      <a:pt x="3769" y="2628"/>
                    </a:lnTo>
                    <a:lnTo>
                      <a:pt x="3769" y="2628"/>
                    </a:lnTo>
                    <a:lnTo>
                      <a:pt x="3769" y="2628"/>
                    </a:lnTo>
                    <a:lnTo>
                      <a:pt x="3769" y="2603"/>
                    </a:lnTo>
                    <a:lnTo>
                      <a:pt x="3769" y="2603"/>
                    </a:lnTo>
                    <a:lnTo>
                      <a:pt x="3769" y="2603"/>
                    </a:lnTo>
                    <a:lnTo>
                      <a:pt x="3769" y="2603"/>
                    </a:lnTo>
                    <a:lnTo>
                      <a:pt x="3769" y="2603"/>
                    </a:lnTo>
                    <a:lnTo>
                      <a:pt x="3794" y="2603"/>
                    </a:lnTo>
                    <a:lnTo>
                      <a:pt x="3794" y="2603"/>
                    </a:lnTo>
                    <a:lnTo>
                      <a:pt x="3794" y="2603"/>
                    </a:lnTo>
                    <a:lnTo>
                      <a:pt x="3794" y="2603"/>
                    </a:lnTo>
                    <a:lnTo>
                      <a:pt x="3794" y="2578"/>
                    </a:lnTo>
                    <a:lnTo>
                      <a:pt x="3794" y="2578"/>
                    </a:lnTo>
                    <a:lnTo>
                      <a:pt x="3794" y="2578"/>
                    </a:lnTo>
                    <a:lnTo>
                      <a:pt x="3794" y="2578"/>
                    </a:lnTo>
                    <a:lnTo>
                      <a:pt x="3794" y="2578"/>
                    </a:lnTo>
                    <a:lnTo>
                      <a:pt x="3794" y="2578"/>
                    </a:lnTo>
                    <a:lnTo>
                      <a:pt x="3794" y="2578"/>
                    </a:lnTo>
                    <a:lnTo>
                      <a:pt x="3794" y="2578"/>
                    </a:lnTo>
                    <a:lnTo>
                      <a:pt x="3794" y="2578"/>
                    </a:lnTo>
                    <a:lnTo>
                      <a:pt x="3794" y="2578"/>
                    </a:lnTo>
                    <a:lnTo>
                      <a:pt x="3794" y="2603"/>
                    </a:lnTo>
                    <a:lnTo>
                      <a:pt x="3794" y="2603"/>
                    </a:lnTo>
                    <a:lnTo>
                      <a:pt x="3794" y="2603"/>
                    </a:lnTo>
                    <a:lnTo>
                      <a:pt x="3769" y="2603"/>
                    </a:lnTo>
                    <a:lnTo>
                      <a:pt x="3769" y="2603"/>
                    </a:lnTo>
                    <a:lnTo>
                      <a:pt x="3769" y="2603"/>
                    </a:lnTo>
                    <a:lnTo>
                      <a:pt x="3769" y="2603"/>
                    </a:lnTo>
                    <a:lnTo>
                      <a:pt x="3769" y="2628"/>
                    </a:lnTo>
                    <a:lnTo>
                      <a:pt x="3769" y="2628"/>
                    </a:lnTo>
                    <a:lnTo>
                      <a:pt x="3769" y="2628"/>
                    </a:lnTo>
                    <a:lnTo>
                      <a:pt x="3769" y="2628"/>
                    </a:lnTo>
                    <a:lnTo>
                      <a:pt x="3769" y="2628"/>
                    </a:lnTo>
                    <a:lnTo>
                      <a:pt x="3769" y="2628"/>
                    </a:lnTo>
                    <a:lnTo>
                      <a:pt x="3769" y="2628"/>
                    </a:lnTo>
                    <a:lnTo>
                      <a:pt x="3769" y="2628"/>
                    </a:lnTo>
                    <a:lnTo>
                      <a:pt x="3769" y="2628"/>
                    </a:lnTo>
                    <a:lnTo>
                      <a:pt x="3769" y="2653"/>
                    </a:lnTo>
                    <a:lnTo>
                      <a:pt x="3769" y="2653"/>
                    </a:lnTo>
                    <a:lnTo>
                      <a:pt x="3769" y="2653"/>
                    </a:lnTo>
                    <a:lnTo>
                      <a:pt x="3769" y="2653"/>
                    </a:lnTo>
                    <a:lnTo>
                      <a:pt x="3769" y="2653"/>
                    </a:lnTo>
                    <a:lnTo>
                      <a:pt x="3769" y="2653"/>
                    </a:lnTo>
                    <a:lnTo>
                      <a:pt x="3769" y="2653"/>
                    </a:lnTo>
                    <a:lnTo>
                      <a:pt x="3769" y="2653"/>
                    </a:lnTo>
                    <a:lnTo>
                      <a:pt x="3769" y="2653"/>
                    </a:lnTo>
                    <a:lnTo>
                      <a:pt x="3769" y="2653"/>
                    </a:lnTo>
                    <a:lnTo>
                      <a:pt x="3744" y="2677"/>
                    </a:lnTo>
                    <a:lnTo>
                      <a:pt x="3744" y="2677"/>
                    </a:lnTo>
                    <a:lnTo>
                      <a:pt x="3744" y="2677"/>
                    </a:lnTo>
                    <a:lnTo>
                      <a:pt x="3720" y="2702"/>
                    </a:lnTo>
                    <a:lnTo>
                      <a:pt x="3720" y="2702"/>
                    </a:lnTo>
                    <a:lnTo>
                      <a:pt x="3720" y="2702"/>
                    </a:lnTo>
                    <a:lnTo>
                      <a:pt x="3720" y="2702"/>
                    </a:lnTo>
                    <a:lnTo>
                      <a:pt x="3720" y="2702"/>
                    </a:lnTo>
                    <a:lnTo>
                      <a:pt x="3694" y="2727"/>
                    </a:lnTo>
                    <a:lnTo>
                      <a:pt x="3694" y="2752"/>
                    </a:lnTo>
                    <a:lnTo>
                      <a:pt x="3694" y="2752"/>
                    </a:lnTo>
                    <a:lnTo>
                      <a:pt x="3694" y="2752"/>
                    </a:lnTo>
                    <a:lnTo>
                      <a:pt x="3694" y="2752"/>
                    </a:lnTo>
                    <a:lnTo>
                      <a:pt x="3720" y="2752"/>
                    </a:lnTo>
                    <a:lnTo>
                      <a:pt x="3720" y="2777"/>
                    </a:lnTo>
                    <a:lnTo>
                      <a:pt x="3720" y="2752"/>
                    </a:lnTo>
                    <a:lnTo>
                      <a:pt x="3720" y="2752"/>
                    </a:lnTo>
                    <a:lnTo>
                      <a:pt x="3720" y="2752"/>
                    </a:lnTo>
                    <a:lnTo>
                      <a:pt x="3744" y="2777"/>
                    </a:lnTo>
                    <a:lnTo>
                      <a:pt x="3744" y="2777"/>
                    </a:lnTo>
                    <a:lnTo>
                      <a:pt x="3744" y="2777"/>
                    </a:lnTo>
                    <a:lnTo>
                      <a:pt x="3744" y="2777"/>
                    </a:lnTo>
                    <a:lnTo>
                      <a:pt x="3744" y="2777"/>
                    </a:lnTo>
                    <a:lnTo>
                      <a:pt x="3744" y="2777"/>
                    </a:lnTo>
                    <a:lnTo>
                      <a:pt x="3744" y="2777"/>
                    </a:lnTo>
                    <a:lnTo>
                      <a:pt x="3744" y="2777"/>
                    </a:lnTo>
                    <a:lnTo>
                      <a:pt x="3720" y="2777"/>
                    </a:lnTo>
                    <a:lnTo>
                      <a:pt x="3720" y="2777"/>
                    </a:lnTo>
                    <a:lnTo>
                      <a:pt x="3720" y="2777"/>
                    </a:lnTo>
                    <a:lnTo>
                      <a:pt x="3720" y="2777"/>
                    </a:lnTo>
                    <a:lnTo>
                      <a:pt x="3720" y="2777"/>
                    </a:lnTo>
                    <a:lnTo>
                      <a:pt x="3720" y="2777"/>
                    </a:lnTo>
                    <a:lnTo>
                      <a:pt x="3720" y="2777"/>
                    </a:lnTo>
                    <a:lnTo>
                      <a:pt x="3694" y="2777"/>
                    </a:lnTo>
                    <a:lnTo>
                      <a:pt x="3694" y="2777"/>
                    </a:lnTo>
                    <a:lnTo>
                      <a:pt x="3694" y="2777"/>
                    </a:lnTo>
                    <a:lnTo>
                      <a:pt x="3694" y="2777"/>
                    </a:lnTo>
                    <a:lnTo>
                      <a:pt x="3694" y="2777"/>
                    </a:lnTo>
                    <a:lnTo>
                      <a:pt x="3694" y="2777"/>
                    </a:lnTo>
                    <a:lnTo>
                      <a:pt x="3694" y="2801"/>
                    </a:lnTo>
                    <a:lnTo>
                      <a:pt x="3694" y="2801"/>
                    </a:lnTo>
                    <a:lnTo>
                      <a:pt x="3694" y="2827"/>
                    </a:lnTo>
                    <a:lnTo>
                      <a:pt x="3694" y="2827"/>
                    </a:lnTo>
                    <a:lnTo>
                      <a:pt x="3694" y="2827"/>
                    </a:lnTo>
                    <a:lnTo>
                      <a:pt x="3694" y="2851"/>
                    </a:lnTo>
                    <a:lnTo>
                      <a:pt x="3670" y="2851"/>
                    </a:lnTo>
                    <a:lnTo>
                      <a:pt x="3670" y="2876"/>
                    </a:lnTo>
                    <a:lnTo>
                      <a:pt x="3670" y="2876"/>
                    </a:lnTo>
                    <a:lnTo>
                      <a:pt x="3670" y="2876"/>
                    </a:lnTo>
                    <a:lnTo>
                      <a:pt x="3670" y="2876"/>
                    </a:lnTo>
                    <a:lnTo>
                      <a:pt x="3670" y="2876"/>
                    </a:lnTo>
                    <a:lnTo>
                      <a:pt x="3670" y="2876"/>
                    </a:lnTo>
                    <a:lnTo>
                      <a:pt x="3670" y="2876"/>
                    </a:lnTo>
                    <a:lnTo>
                      <a:pt x="3670" y="2900"/>
                    </a:lnTo>
                    <a:lnTo>
                      <a:pt x="3694" y="2900"/>
                    </a:lnTo>
                    <a:lnTo>
                      <a:pt x="3694" y="2900"/>
                    </a:lnTo>
                    <a:lnTo>
                      <a:pt x="3694" y="2876"/>
                    </a:lnTo>
                    <a:lnTo>
                      <a:pt x="3694" y="2876"/>
                    </a:lnTo>
                    <a:lnTo>
                      <a:pt x="3694" y="2876"/>
                    </a:lnTo>
                    <a:lnTo>
                      <a:pt x="3694" y="2876"/>
                    </a:lnTo>
                    <a:lnTo>
                      <a:pt x="3694" y="2876"/>
                    </a:lnTo>
                    <a:lnTo>
                      <a:pt x="3694" y="2876"/>
                    </a:lnTo>
                    <a:lnTo>
                      <a:pt x="3694" y="2876"/>
                    </a:lnTo>
                    <a:lnTo>
                      <a:pt x="3694" y="2900"/>
                    </a:lnTo>
                    <a:lnTo>
                      <a:pt x="3694" y="2900"/>
                    </a:lnTo>
                    <a:lnTo>
                      <a:pt x="3694" y="2900"/>
                    </a:lnTo>
                    <a:lnTo>
                      <a:pt x="3694" y="2900"/>
                    </a:lnTo>
                    <a:lnTo>
                      <a:pt x="3694" y="2900"/>
                    </a:lnTo>
                    <a:lnTo>
                      <a:pt x="3694" y="2900"/>
                    </a:lnTo>
                    <a:lnTo>
                      <a:pt x="3694" y="2900"/>
                    </a:lnTo>
                    <a:lnTo>
                      <a:pt x="3694" y="2900"/>
                    </a:lnTo>
                    <a:lnTo>
                      <a:pt x="3694" y="2926"/>
                    </a:lnTo>
                    <a:lnTo>
                      <a:pt x="3694" y="2926"/>
                    </a:lnTo>
                    <a:lnTo>
                      <a:pt x="3694" y="2926"/>
                    </a:lnTo>
                    <a:lnTo>
                      <a:pt x="3694" y="2926"/>
                    </a:lnTo>
                    <a:lnTo>
                      <a:pt x="3694" y="2926"/>
                    </a:lnTo>
                    <a:lnTo>
                      <a:pt x="3694" y="2926"/>
                    </a:lnTo>
                    <a:lnTo>
                      <a:pt x="3694" y="2926"/>
                    </a:lnTo>
                    <a:lnTo>
                      <a:pt x="3694" y="2926"/>
                    </a:lnTo>
                    <a:lnTo>
                      <a:pt x="3720" y="2926"/>
                    </a:lnTo>
                    <a:lnTo>
                      <a:pt x="3720" y="2926"/>
                    </a:lnTo>
                    <a:lnTo>
                      <a:pt x="3694" y="2900"/>
                    </a:lnTo>
                    <a:lnTo>
                      <a:pt x="3694" y="2900"/>
                    </a:lnTo>
                    <a:lnTo>
                      <a:pt x="3720" y="2900"/>
                    </a:lnTo>
                    <a:lnTo>
                      <a:pt x="3720" y="2900"/>
                    </a:lnTo>
                    <a:lnTo>
                      <a:pt x="3720" y="2900"/>
                    </a:lnTo>
                    <a:lnTo>
                      <a:pt x="3720" y="2900"/>
                    </a:lnTo>
                    <a:lnTo>
                      <a:pt x="3720" y="2900"/>
                    </a:lnTo>
                    <a:lnTo>
                      <a:pt x="3720" y="2900"/>
                    </a:lnTo>
                    <a:lnTo>
                      <a:pt x="3720" y="2900"/>
                    </a:lnTo>
                    <a:lnTo>
                      <a:pt x="3720" y="2900"/>
                    </a:lnTo>
                    <a:lnTo>
                      <a:pt x="3720" y="2926"/>
                    </a:lnTo>
                    <a:lnTo>
                      <a:pt x="3720" y="2926"/>
                    </a:lnTo>
                    <a:lnTo>
                      <a:pt x="3720" y="2926"/>
                    </a:lnTo>
                    <a:lnTo>
                      <a:pt x="3720" y="2926"/>
                    </a:lnTo>
                    <a:lnTo>
                      <a:pt x="3694" y="2926"/>
                    </a:lnTo>
                    <a:lnTo>
                      <a:pt x="3694" y="2926"/>
                    </a:lnTo>
                    <a:lnTo>
                      <a:pt x="3694" y="2926"/>
                    </a:lnTo>
                    <a:lnTo>
                      <a:pt x="3694" y="2926"/>
                    </a:lnTo>
                    <a:lnTo>
                      <a:pt x="3694" y="2926"/>
                    </a:lnTo>
                    <a:lnTo>
                      <a:pt x="3670" y="2926"/>
                    </a:lnTo>
                    <a:lnTo>
                      <a:pt x="3670" y="2926"/>
                    </a:lnTo>
                    <a:lnTo>
                      <a:pt x="3694" y="2926"/>
                    </a:lnTo>
                    <a:lnTo>
                      <a:pt x="3670" y="2900"/>
                    </a:lnTo>
                    <a:lnTo>
                      <a:pt x="3670" y="2900"/>
                    </a:lnTo>
                    <a:lnTo>
                      <a:pt x="3670" y="2900"/>
                    </a:lnTo>
                    <a:lnTo>
                      <a:pt x="3670" y="2900"/>
                    </a:lnTo>
                    <a:lnTo>
                      <a:pt x="3670" y="2900"/>
                    </a:lnTo>
                    <a:lnTo>
                      <a:pt x="3670" y="2900"/>
                    </a:lnTo>
                    <a:lnTo>
                      <a:pt x="3670" y="2900"/>
                    </a:lnTo>
                    <a:lnTo>
                      <a:pt x="3670" y="2900"/>
                    </a:lnTo>
                    <a:lnTo>
                      <a:pt x="3670" y="2900"/>
                    </a:lnTo>
                    <a:lnTo>
                      <a:pt x="3645" y="2926"/>
                    </a:lnTo>
                    <a:lnTo>
                      <a:pt x="3645" y="2926"/>
                    </a:lnTo>
                    <a:lnTo>
                      <a:pt x="3645" y="2926"/>
                    </a:lnTo>
                    <a:lnTo>
                      <a:pt x="3645" y="2926"/>
                    </a:lnTo>
                    <a:lnTo>
                      <a:pt x="3645" y="2926"/>
                    </a:lnTo>
                    <a:lnTo>
                      <a:pt x="3621" y="2926"/>
                    </a:lnTo>
                    <a:lnTo>
                      <a:pt x="3621" y="2926"/>
                    </a:lnTo>
                    <a:lnTo>
                      <a:pt x="3645" y="2926"/>
                    </a:lnTo>
                    <a:lnTo>
                      <a:pt x="3645" y="2926"/>
                    </a:lnTo>
                    <a:lnTo>
                      <a:pt x="3645" y="2950"/>
                    </a:lnTo>
                    <a:lnTo>
                      <a:pt x="3621" y="2950"/>
                    </a:lnTo>
                    <a:lnTo>
                      <a:pt x="3621" y="2950"/>
                    </a:lnTo>
                    <a:lnTo>
                      <a:pt x="3595" y="2950"/>
                    </a:lnTo>
                    <a:lnTo>
                      <a:pt x="3595" y="2950"/>
                    </a:lnTo>
                    <a:lnTo>
                      <a:pt x="3571" y="3000"/>
                    </a:lnTo>
                    <a:lnTo>
                      <a:pt x="3571" y="3000"/>
                    </a:lnTo>
                    <a:lnTo>
                      <a:pt x="3571" y="3000"/>
                    </a:lnTo>
                    <a:lnTo>
                      <a:pt x="3571" y="3000"/>
                    </a:lnTo>
                    <a:lnTo>
                      <a:pt x="3546" y="3025"/>
                    </a:lnTo>
                    <a:lnTo>
                      <a:pt x="3546" y="3025"/>
                    </a:lnTo>
                    <a:lnTo>
                      <a:pt x="3546" y="3025"/>
                    </a:lnTo>
                    <a:lnTo>
                      <a:pt x="3546" y="3025"/>
                    </a:lnTo>
                    <a:lnTo>
                      <a:pt x="3546" y="3050"/>
                    </a:lnTo>
                    <a:lnTo>
                      <a:pt x="3571" y="3050"/>
                    </a:lnTo>
                    <a:lnTo>
                      <a:pt x="3571" y="3050"/>
                    </a:lnTo>
                    <a:lnTo>
                      <a:pt x="3571" y="3050"/>
                    </a:lnTo>
                    <a:lnTo>
                      <a:pt x="3571" y="3050"/>
                    </a:lnTo>
                    <a:lnTo>
                      <a:pt x="3571" y="3074"/>
                    </a:lnTo>
                    <a:lnTo>
                      <a:pt x="3571" y="3050"/>
                    </a:lnTo>
                    <a:lnTo>
                      <a:pt x="3546" y="3050"/>
                    </a:lnTo>
                    <a:lnTo>
                      <a:pt x="3546" y="3050"/>
                    </a:lnTo>
                    <a:lnTo>
                      <a:pt x="3546" y="3050"/>
                    </a:lnTo>
                    <a:lnTo>
                      <a:pt x="3546" y="3050"/>
                    </a:lnTo>
                    <a:lnTo>
                      <a:pt x="3546" y="3050"/>
                    </a:lnTo>
                    <a:lnTo>
                      <a:pt x="3546" y="3050"/>
                    </a:lnTo>
                    <a:lnTo>
                      <a:pt x="3546" y="3050"/>
                    </a:lnTo>
                    <a:lnTo>
                      <a:pt x="3546" y="3050"/>
                    </a:lnTo>
                    <a:lnTo>
                      <a:pt x="3546"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46" y="3025"/>
                    </a:lnTo>
                    <a:lnTo>
                      <a:pt x="3546" y="3025"/>
                    </a:lnTo>
                    <a:lnTo>
                      <a:pt x="3546" y="3025"/>
                    </a:lnTo>
                    <a:lnTo>
                      <a:pt x="3521" y="3050"/>
                    </a:lnTo>
                    <a:lnTo>
                      <a:pt x="3521" y="3050"/>
                    </a:lnTo>
                    <a:lnTo>
                      <a:pt x="3521" y="3050"/>
                    </a:lnTo>
                    <a:lnTo>
                      <a:pt x="3521" y="3050"/>
                    </a:lnTo>
                    <a:lnTo>
                      <a:pt x="3496" y="3050"/>
                    </a:lnTo>
                    <a:lnTo>
                      <a:pt x="3496" y="3050"/>
                    </a:lnTo>
                    <a:lnTo>
                      <a:pt x="3496" y="3074"/>
                    </a:lnTo>
                    <a:lnTo>
                      <a:pt x="3496" y="3074"/>
                    </a:lnTo>
                    <a:lnTo>
                      <a:pt x="3496" y="3074"/>
                    </a:lnTo>
                    <a:lnTo>
                      <a:pt x="3496" y="3074"/>
                    </a:lnTo>
                    <a:lnTo>
                      <a:pt x="3496" y="3074"/>
                    </a:lnTo>
                    <a:lnTo>
                      <a:pt x="3496" y="3074"/>
                    </a:lnTo>
                    <a:lnTo>
                      <a:pt x="3496" y="3074"/>
                    </a:lnTo>
                    <a:lnTo>
                      <a:pt x="3471" y="3074"/>
                    </a:lnTo>
                    <a:lnTo>
                      <a:pt x="3471" y="3074"/>
                    </a:lnTo>
                    <a:lnTo>
                      <a:pt x="3471" y="3074"/>
                    </a:lnTo>
                    <a:lnTo>
                      <a:pt x="3471" y="3074"/>
                    </a:lnTo>
                    <a:lnTo>
                      <a:pt x="3447" y="3074"/>
                    </a:lnTo>
                    <a:lnTo>
                      <a:pt x="3447" y="3074"/>
                    </a:lnTo>
                    <a:lnTo>
                      <a:pt x="3447" y="3074"/>
                    </a:lnTo>
                    <a:lnTo>
                      <a:pt x="3471" y="3074"/>
                    </a:lnTo>
                    <a:lnTo>
                      <a:pt x="3422" y="3099"/>
                    </a:lnTo>
                    <a:lnTo>
                      <a:pt x="3422" y="3099"/>
                    </a:lnTo>
                    <a:lnTo>
                      <a:pt x="3397" y="3099"/>
                    </a:lnTo>
                    <a:lnTo>
                      <a:pt x="3397" y="3124"/>
                    </a:lnTo>
                    <a:lnTo>
                      <a:pt x="3372" y="3124"/>
                    </a:lnTo>
                    <a:lnTo>
                      <a:pt x="3372" y="3124"/>
                    </a:lnTo>
                    <a:lnTo>
                      <a:pt x="3348" y="3149"/>
                    </a:lnTo>
                    <a:lnTo>
                      <a:pt x="3348" y="3149"/>
                    </a:lnTo>
                    <a:lnTo>
                      <a:pt x="3348" y="3149"/>
                    </a:lnTo>
                    <a:lnTo>
                      <a:pt x="3348" y="3173"/>
                    </a:lnTo>
                    <a:lnTo>
                      <a:pt x="3348" y="3173"/>
                    </a:lnTo>
                    <a:lnTo>
                      <a:pt x="3348" y="3173"/>
                    </a:lnTo>
                    <a:lnTo>
                      <a:pt x="3348" y="3173"/>
                    </a:lnTo>
                    <a:lnTo>
                      <a:pt x="3348" y="3173"/>
                    </a:lnTo>
                    <a:lnTo>
                      <a:pt x="3348" y="3173"/>
                    </a:lnTo>
                    <a:lnTo>
                      <a:pt x="3323" y="3198"/>
                    </a:lnTo>
                    <a:lnTo>
                      <a:pt x="3323" y="3198"/>
                    </a:lnTo>
                    <a:lnTo>
                      <a:pt x="3323" y="3198"/>
                    </a:lnTo>
                    <a:lnTo>
                      <a:pt x="3323" y="3198"/>
                    </a:lnTo>
                    <a:lnTo>
                      <a:pt x="3323" y="3198"/>
                    </a:lnTo>
                    <a:lnTo>
                      <a:pt x="3323" y="3198"/>
                    </a:lnTo>
                    <a:lnTo>
                      <a:pt x="3323" y="3198"/>
                    </a:lnTo>
                    <a:lnTo>
                      <a:pt x="3323" y="3198"/>
                    </a:lnTo>
                    <a:lnTo>
                      <a:pt x="3323" y="3223"/>
                    </a:lnTo>
                    <a:lnTo>
                      <a:pt x="3323" y="3223"/>
                    </a:lnTo>
                    <a:lnTo>
                      <a:pt x="3323" y="3223"/>
                    </a:lnTo>
                    <a:lnTo>
                      <a:pt x="3323" y="3223"/>
                    </a:lnTo>
                    <a:lnTo>
                      <a:pt x="3323" y="3223"/>
                    </a:lnTo>
                    <a:lnTo>
                      <a:pt x="3323" y="3223"/>
                    </a:lnTo>
                    <a:lnTo>
                      <a:pt x="3348" y="3223"/>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23" y="3248"/>
                    </a:lnTo>
                    <a:lnTo>
                      <a:pt x="3323" y="3248"/>
                    </a:lnTo>
                    <a:lnTo>
                      <a:pt x="3323" y="3248"/>
                    </a:lnTo>
                    <a:lnTo>
                      <a:pt x="3323" y="3248"/>
                    </a:lnTo>
                    <a:lnTo>
                      <a:pt x="3323" y="3248"/>
                    </a:lnTo>
                    <a:lnTo>
                      <a:pt x="3323" y="3248"/>
                    </a:lnTo>
                    <a:lnTo>
                      <a:pt x="3323" y="3223"/>
                    </a:lnTo>
                    <a:lnTo>
                      <a:pt x="3323"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48"/>
                    </a:lnTo>
                    <a:lnTo>
                      <a:pt x="3298" y="3248"/>
                    </a:lnTo>
                    <a:lnTo>
                      <a:pt x="3298" y="3248"/>
                    </a:lnTo>
                    <a:lnTo>
                      <a:pt x="3298" y="3248"/>
                    </a:lnTo>
                    <a:lnTo>
                      <a:pt x="3298" y="3248"/>
                    </a:lnTo>
                    <a:lnTo>
                      <a:pt x="3298" y="3248"/>
                    </a:lnTo>
                    <a:lnTo>
                      <a:pt x="3298" y="3248"/>
                    </a:lnTo>
                    <a:lnTo>
                      <a:pt x="3298" y="3248"/>
                    </a:lnTo>
                    <a:lnTo>
                      <a:pt x="3298" y="3248"/>
                    </a:lnTo>
                    <a:lnTo>
                      <a:pt x="3298" y="3248"/>
                    </a:lnTo>
                    <a:lnTo>
                      <a:pt x="3298" y="3272"/>
                    </a:lnTo>
                    <a:lnTo>
                      <a:pt x="3298" y="3272"/>
                    </a:lnTo>
                    <a:lnTo>
                      <a:pt x="3298" y="3272"/>
                    </a:lnTo>
                    <a:lnTo>
                      <a:pt x="3298" y="3272"/>
                    </a:lnTo>
                    <a:lnTo>
                      <a:pt x="3298" y="3248"/>
                    </a:lnTo>
                    <a:lnTo>
                      <a:pt x="3298" y="3248"/>
                    </a:lnTo>
                    <a:lnTo>
                      <a:pt x="3298" y="3248"/>
                    </a:lnTo>
                    <a:lnTo>
                      <a:pt x="3298" y="3248"/>
                    </a:lnTo>
                    <a:lnTo>
                      <a:pt x="3298" y="3248"/>
                    </a:lnTo>
                    <a:lnTo>
                      <a:pt x="3298" y="3248"/>
                    </a:lnTo>
                    <a:lnTo>
                      <a:pt x="3273" y="3248"/>
                    </a:lnTo>
                    <a:lnTo>
                      <a:pt x="3273" y="3248"/>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98" y="3223"/>
                    </a:lnTo>
                    <a:lnTo>
                      <a:pt x="3298" y="3223"/>
                    </a:lnTo>
                    <a:lnTo>
                      <a:pt x="3298" y="3198"/>
                    </a:lnTo>
                    <a:lnTo>
                      <a:pt x="3298" y="3198"/>
                    </a:lnTo>
                    <a:lnTo>
                      <a:pt x="3273" y="3198"/>
                    </a:lnTo>
                    <a:lnTo>
                      <a:pt x="3273" y="3198"/>
                    </a:lnTo>
                    <a:lnTo>
                      <a:pt x="3273" y="3198"/>
                    </a:lnTo>
                    <a:lnTo>
                      <a:pt x="3273" y="3198"/>
                    </a:lnTo>
                    <a:lnTo>
                      <a:pt x="3273" y="3198"/>
                    </a:lnTo>
                    <a:lnTo>
                      <a:pt x="3273" y="3198"/>
                    </a:lnTo>
                    <a:lnTo>
                      <a:pt x="3273" y="3198"/>
                    </a:lnTo>
                    <a:lnTo>
                      <a:pt x="3248" y="3198"/>
                    </a:lnTo>
                    <a:lnTo>
                      <a:pt x="3248" y="3198"/>
                    </a:lnTo>
                    <a:lnTo>
                      <a:pt x="3248" y="3198"/>
                    </a:lnTo>
                    <a:lnTo>
                      <a:pt x="3248" y="3198"/>
                    </a:lnTo>
                    <a:lnTo>
                      <a:pt x="3248" y="3198"/>
                    </a:lnTo>
                    <a:lnTo>
                      <a:pt x="3224" y="3198"/>
                    </a:lnTo>
                    <a:lnTo>
                      <a:pt x="3248" y="3198"/>
                    </a:lnTo>
                    <a:lnTo>
                      <a:pt x="3248" y="3198"/>
                    </a:lnTo>
                    <a:lnTo>
                      <a:pt x="3248" y="3198"/>
                    </a:lnTo>
                    <a:lnTo>
                      <a:pt x="3248" y="3198"/>
                    </a:lnTo>
                    <a:lnTo>
                      <a:pt x="3224" y="3198"/>
                    </a:lnTo>
                    <a:lnTo>
                      <a:pt x="3224" y="3198"/>
                    </a:lnTo>
                    <a:lnTo>
                      <a:pt x="3224" y="3198"/>
                    </a:lnTo>
                    <a:lnTo>
                      <a:pt x="3224" y="3198"/>
                    </a:lnTo>
                    <a:lnTo>
                      <a:pt x="3198" y="3198"/>
                    </a:lnTo>
                    <a:lnTo>
                      <a:pt x="3198" y="3198"/>
                    </a:lnTo>
                    <a:lnTo>
                      <a:pt x="3198" y="3198"/>
                    </a:lnTo>
                    <a:lnTo>
                      <a:pt x="3174" y="3198"/>
                    </a:lnTo>
                    <a:lnTo>
                      <a:pt x="3174" y="3198"/>
                    </a:lnTo>
                    <a:lnTo>
                      <a:pt x="3174" y="3223"/>
                    </a:lnTo>
                    <a:lnTo>
                      <a:pt x="3174" y="3223"/>
                    </a:lnTo>
                    <a:lnTo>
                      <a:pt x="3174" y="3223"/>
                    </a:lnTo>
                    <a:lnTo>
                      <a:pt x="3149" y="3223"/>
                    </a:lnTo>
                    <a:lnTo>
                      <a:pt x="3149" y="3223"/>
                    </a:lnTo>
                    <a:lnTo>
                      <a:pt x="3149" y="3223"/>
                    </a:lnTo>
                    <a:lnTo>
                      <a:pt x="3125" y="3248"/>
                    </a:lnTo>
                    <a:lnTo>
                      <a:pt x="3125" y="3248"/>
                    </a:lnTo>
                    <a:lnTo>
                      <a:pt x="3125" y="3248"/>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322"/>
                    </a:lnTo>
                    <a:lnTo>
                      <a:pt x="3075" y="3322"/>
                    </a:lnTo>
                    <a:lnTo>
                      <a:pt x="3075" y="3322"/>
                    </a:lnTo>
                    <a:lnTo>
                      <a:pt x="3075" y="3322"/>
                    </a:lnTo>
                    <a:lnTo>
                      <a:pt x="3075" y="3322"/>
                    </a:lnTo>
                    <a:lnTo>
                      <a:pt x="3075" y="3297"/>
                    </a:lnTo>
                    <a:lnTo>
                      <a:pt x="3075" y="3297"/>
                    </a:lnTo>
                    <a:lnTo>
                      <a:pt x="3075" y="3297"/>
                    </a:lnTo>
                    <a:lnTo>
                      <a:pt x="3050" y="3322"/>
                    </a:lnTo>
                    <a:lnTo>
                      <a:pt x="3050" y="3322"/>
                    </a:lnTo>
                    <a:lnTo>
                      <a:pt x="3050" y="3322"/>
                    </a:lnTo>
                    <a:lnTo>
                      <a:pt x="3050" y="3322"/>
                    </a:lnTo>
                    <a:lnTo>
                      <a:pt x="3026" y="3322"/>
                    </a:lnTo>
                    <a:lnTo>
                      <a:pt x="3026" y="3322"/>
                    </a:lnTo>
                    <a:lnTo>
                      <a:pt x="3026" y="3322"/>
                    </a:lnTo>
                    <a:lnTo>
                      <a:pt x="3050" y="3322"/>
                    </a:lnTo>
                    <a:lnTo>
                      <a:pt x="3026" y="3347"/>
                    </a:lnTo>
                    <a:lnTo>
                      <a:pt x="3026" y="3347"/>
                    </a:lnTo>
                    <a:lnTo>
                      <a:pt x="3026" y="3347"/>
                    </a:lnTo>
                    <a:lnTo>
                      <a:pt x="3026" y="3347"/>
                    </a:lnTo>
                    <a:lnTo>
                      <a:pt x="3026" y="3347"/>
                    </a:lnTo>
                    <a:lnTo>
                      <a:pt x="3026" y="3347"/>
                    </a:lnTo>
                    <a:lnTo>
                      <a:pt x="3026" y="3347"/>
                    </a:lnTo>
                    <a:lnTo>
                      <a:pt x="3026" y="3347"/>
                    </a:lnTo>
                    <a:lnTo>
                      <a:pt x="3026" y="3347"/>
                    </a:lnTo>
                    <a:lnTo>
                      <a:pt x="3000" y="3347"/>
                    </a:lnTo>
                    <a:lnTo>
                      <a:pt x="3000" y="3347"/>
                    </a:lnTo>
                    <a:lnTo>
                      <a:pt x="3000" y="3347"/>
                    </a:lnTo>
                    <a:lnTo>
                      <a:pt x="3000" y="3322"/>
                    </a:lnTo>
                    <a:lnTo>
                      <a:pt x="3026" y="3322"/>
                    </a:lnTo>
                    <a:lnTo>
                      <a:pt x="3026" y="3322"/>
                    </a:lnTo>
                    <a:lnTo>
                      <a:pt x="3026" y="3322"/>
                    </a:lnTo>
                    <a:lnTo>
                      <a:pt x="3026" y="3322"/>
                    </a:lnTo>
                    <a:lnTo>
                      <a:pt x="3000" y="3347"/>
                    </a:lnTo>
                    <a:lnTo>
                      <a:pt x="2976" y="3347"/>
                    </a:lnTo>
                    <a:lnTo>
                      <a:pt x="2976" y="3347"/>
                    </a:lnTo>
                    <a:lnTo>
                      <a:pt x="2976" y="3347"/>
                    </a:lnTo>
                    <a:lnTo>
                      <a:pt x="2976" y="3347"/>
                    </a:lnTo>
                    <a:lnTo>
                      <a:pt x="2976" y="3347"/>
                    </a:lnTo>
                    <a:lnTo>
                      <a:pt x="2976" y="3347"/>
                    </a:lnTo>
                    <a:lnTo>
                      <a:pt x="2976" y="3347"/>
                    </a:lnTo>
                    <a:lnTo>
                      <a:pt x="2976" y="3347"/>
                    </a:lnTo>
                    <a:lnTo>
                      <a:pt x="2976" y="3347"/>
                    </a:lnTo>
                    <a:lnTo>
                      <a:pt x="2976" y="3372"/>
                    </a:lnTo>
                    <a:lnTo>
                      <a:pt x="2976" y="3372"/>
                    </a:lnTo>
                    <a:lnTo>
                      <a:pt x="2976" y="3372"/>
                    </a:lnTo>
                    <a:lnTo>
                      <a:pt x="2976" y="3372"/>
                    </a:lnTo>
                    <a:lnTo>
                      <a:pt x="2976" y="3372"/>
                    </a:lnTo>
                    <a:lnTo>
                      <a:pt x="2976" y="3396"/>
                    </a:lnTo>
                    <a:lnTo>
                      <a:pt x="2976" y="3372"/>
                    </a:lnTo>
                    <a:lnTo>
                      <a:pt x="2976" y="3372"/>
                    </a:lnTo>
                    <a:lnTo>
                      <a:pt x="2976" y="3372"/>
                    </a:lnTo>
                    <a:lnTo>
                      <a:pt x="2976" y="3396"/>
                    </a:lnTo>
                    <a:lnTo>
                      <a:pt x="2976" y="3396"/>
                    </a:lnTo>
                    <a:lnTo>
                      <a:pt x="2976" y="3396"/>
                    </a:lnTo>
                    <a:lnTo>
                      <a:pt x="2976" y="3396"/>
                    </a:lnTo>
                    <a:lnTo>
                      <a:pt x="2976" y="3396"/>
                    </a:lnTo>
                    <a:lnTo>
                      <a:pt x="2976" y="3396"/>
                    </a:lnTo>
                    <a:lnTo>
                      <a:pt x="2976" y="3396"/>
                    </a:lnTo>
                    <a:lnTo>
                      <a:pt x="2976" y="3396"/>
                    </a:lnTo>
                    <a:lnTo>
                      <a:pt x="2976" y="3396"/>
                    </a:lnTo>
                    <a:lnTo>
                      <a:pt x="2976" y="3396"/>
                    </a:lnTo>
                    <a:lnTo>
                      <a:pt x="2976" y="3396"/>
                    </a:lnTo>
                    <a:lnTo>
                      <a:pt x="2951" y="3396"/>
                    </a:lnTo>
                    <a:lnTo>
                      <a:pt x="2951" y="3396"/>
                    </a:lnTo>
                    <a:lnTo>
                      <a:pt x="2976" y="3396"/>
                    </a:lnTo>
                    <a:lnTo>
                      <a:pt x="2976" y="3422"/>
                    </a:lnTo>
                    <a:lnTo>
                      <a:pt x="2976" y="3422"/>
                    </a:lnTo>
                    <a:lnTo>
                      <a:pt x="2976" y="3422"/>
                    </a:lnTo>
                    <a:lnTo>
                      <a:pt x="2976" y="3396"/>
                    </a:lnTo>
                    <a:lnTo>
                      <a:pt x="2976" y="3396"/>
                    </a:lnTo>
                    <a:lnTo>
                      <a:pt x="2976" y="3396"/>
                    </a:lnTo>
                    <a:lnTo>
                      <a:pt x="2976" y="3396"/>
                    </a:lnTo>
                    <a:lnTo>
                      <a:pt x="3000" y="3396"/>
                    </a:lnTo>
                    <a:lnTo>
                      <a:pt x="3000" y="3396"/>
                    </a:lnTo>
                    <a:lnTo>
                      <a:pt x="3000" y="3396"/>
                    </a:lnTo>
                    <a:lnTo>
                      <a:pt x="3000" y="3396"/>
                    </a:lnTo>
                    <a:lnTo>
                      <a:pt x="3000" y="3396"/>
                    </a:lnTo>
                    <a:lnTo>
                      <a:pt x="3000" y="3372"/>
                    </a:lnTo>
                    <a:lnTo>
                      <a:pt x="3000" y="3372"/>
                    </a:lnTo>
                    <a:lnTo>
                      <a:pt x="3000" y="3372"/>
                    </a:lnTo>
                    <a:lnTo>
                      <a:pt x="3000" y="3372"/>
                    </a:lnTo>
                    <a:lnTo>
                      <a:pt x="3000" y="3372"/>
                    </a:lnTo>
                    <a:lnTo>
                      <a:pt x="2976" y="3372"/>
                    </a:lnTo>
                    <a:lnTo>
                      <a:pt x="3000" y="3347"/>
                    </a:lnTo>
                    <a:lnTo>
                      <a:pt x="3000" y="3347"/>
                    </a:lnTo>
                    <a:lnTo>
                      <a:pt x="2976" y="3347"/>
                    </a:lnTo>
                    <a:lnTo>
                      <a:pt x="2976" y="3347"/>
                    </a:lnTo>
                    <a:lnTo>
                      <a:pt x="2976"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72"/>
                    </a:lnTo>
                    <a:lnTo>
                      <a:pt x="3026" y="3372"/>
                    </a:lnTo>
                    <a:lnTo>
                      <a:pt x="3026" y="3372"/>
                    </a:lnTo>
                    <a:lnTo>
                      <a:pt x="3026" y="3372"/>
                    </a:lnTo>
                    <a:lnTo>
                      <a:pt x="3026" y="3372"/>
                    </a:lnTo>
                    <a:lnTo>
                      <a:pt x="3026" y="3372"/>
                    </a:lnTo>
                    <a:lnTo>
                      <a:pt x="3026" y="3372"/>
                    </a:lnTo>
                    <a:lnTo>
                      <a:pt x="3026" y="3372"/>
                    </a:lnTo>
                    <a:lnTo>
                      <a:pt x="3026" y="3372"/>
                    </a:lnTo>
                    <a:lnTo>
                      <a:pt x="3026" y="3372"/>
                    </a:lnTo>
                    <a:lnTo>
                      <a:pt x="3026" y="3396"/>
                    </a:lnTo>
                    <a:lnTo>
                      <a:pt x="3026" y="3396"/>
                    </a:lnTo>
                    <a:lnTo>
                      <a:pt x="3026" y="3396"/>
                    </a:lnTo>
                    <a:lnTo>
                      <a:pt x="3026" y="3396"/>
                    </a:lnTo>
                    <a:lnTo>
                      <a:pt x="3026" y="3396"/>
                    </a:lnTo>
                    <a:lnTo>
                      <a:pt x="3026" y="3396"/>
                    </a:lnTo>
                    <a:lnTo>
                      <a:pt x="3050" y="3396"/>
                    </a:lnTo>
                    <a:lnTo>
                      <a:pt x="3050" y="3396"/>
                    </a:lnTo>
                    <a:lnTo>
                      <a:pt x="3050" y="3396"/>
                    </a:lnTo>
                    <a:lnTo>
                      <a:pt x="3050" y="3396"/>
                    </a:lnTo>
                    <a:lnTo>
                      <a:pt x="3050" y="3396"/>
                    </a:lnTo>
                    <a:lnTo>
                      <a:pt x="3050" y="3396"/>
                    </a:lnTo>
                    <a:lnTo>
                      <a:pt x="3050" y="3396"/>
                    </a:lnTo>
                    <a:lnTo>
                      <a:pt x="3050" y="3372"/>
                    </a:lnTo>
                    <a:lnTo>
                      <a:pt x="3050" y="3372"/>
                    </a:lnTo>
                    <a:lnTo>
                      <a:pt x="3050" y="3372"/>
                    </a:lnTo>
                    <a:lnTo>
                      <a:pt x="3050" y="3372"/>
                    </a:lnTo>
                    <a:lnTo>
                      <a:pt x="3050" y="3372"/>
                    </a:lnTo>
                    <a:lnTo>
                      <a:pt x="3050" y="3372"/>
                    </a:lnTo>
                    <a:lnTo>
                      <a:pt x="3050" y="3372"/>
                    </a:lnTo>
                    <a:lnTo>
                      <a:pt x="3050" y="3372"/>
                    </a:lnTo>
                    <a:lnTo>
                      <a:pt x="3050" y="3372"/>
                    </a:lnTo>
                    <a:lnTo>
                      <a:pt x="3050" y="3372"/>
                    </a:lnTo>
                    <a:lnTo>
                      <a:pt x="3050" y="3372"/>
                    </a:lnTo>
                    <a:lnTo>
                      <a:pt x="3050" y="3396"/>
                    </a:lnTo>
                    <a:lnTo>
                      <a:pt x="3050" y="3396"/>
                    </a:lnTo>
                    <a:lnTo>
                      <a:pt x="3075" y="3396"/>
                    </a:lnTo>
                    <a:lnTo>
                      <a:pt x="3050" y="3372"/>
                    </a:lnTo>
                    <a:lnTo>
                      <a:pt x="3050" y="3372"/>
                    </a:lnTo>
                    <a:lnTo>
                      <a:pt x="3050" y="3372"/>
                    </a:lnTo>
                    <a:lnTo>
                      <a:pt x="3050" y="3372"/>
                    </a:lnTo>
                    <a:lnTo>
                      <a:pt x="3050" y="3372"/>
                    </a:lnTo>
                    <a:lnTo>
                      <a:pt x="3050" y="3372"/>
                    </a:lnTo>
                    <a:lnTo>
                      <a:pt x="3050" y="3347"/>
                    </a:lnTo>
                    <a:lnTo>
                      <a:pt x="3050" y="3347"/>
                    </a:lnTo>
                    <a:lnTo>
                      <a:pt x="3050" y="3347"/>
                    </a:lnTo>
                    <a:lnTo>
                      <a:pt x="3050" y="3347"/>
                    </a:lnTo>
                    <a:lnTo>
                      <a:pt x="3050" y="3347"/>
                    </a:lnTo>
                    <a:lnTo>
                      <a:pt x="3050" y="3347"/>
                    </a:lnTo>
                    <a:lnTo>
                      <a:pt x="3050" y="3347"/>
                    </a:lnTo>
                    <a:lnTo>
                      <a:pt x="3050" y="3347"/>
                    </a:lnTo>
                    <a:lnTo>
                      <a:pt x="3075" y="3347"/>
                    </a:lnTo>
                    <a:lnTo>
                      <a:pt x="3075" y="3347"/>
                    </a:lnTo>
                    <a:lnTo>
                      <a:pt x="3075" y="3347"/>
                    </a:lnTo>
                    <a:lnTo>
                      <a:pt x="3075" y="3347"/>
                    </a:lnTo>
                    <a:lnTo>
                      <a:pt x="3075" y="3347"/>
                    </a:lnTo>
                    <a:lnTo>
                      <a:pt x="3050" y="3347"/>
                    </a:lnTo>
                    <a:lnTo>
                      <a:pt x="3050" y="3347"/>
                    </a:lnTo>
                    <a:lnTo>
                      <a:pt x="3050" y="3347"/>
                    </a:lnTo>
                    <a:lnTo>
                      <a:pt x="3050" y="3347"/>
                    </a:lnTo>
                    <a:lnTo>
                      <a:pt x="3050" y="3322"/>
                    </a:lnTo>
                    <a:lnTo>
                      <a:pt x="3050" y="3322"/>
                    </a:lnTo>
                    <a:lnTo>
                      <a:pt x="3050" y="3322"/>
                    </a:lnTo>
                    <a:lnTo>
                      <a:pt x="3050" y="3322"/>
                    </a:lnTo>
                    <a:lnTo>
                      <a:pt x="3075" y="3322"/>
                    </a:lnTo>
                    <a:lnTo>
                      <a:pt x="3075" y="3322"/>
                    </a:lnTo>
                    <a:lnTo>
                      <a:pt x="3075" y="3322"/>
                    </a:lnTo>
                    <a:lnTo>
                      <a:pt x="3075" y="3322"/>
                    </a:lnTo>
                    <a:lnTo>
                      <a:pt x="3075" y="3322"/>
                    </a:lnTo>
                    <a:lnTo>
                      <a:pt x="3075" y="3322"/>
                    </a:lnTo>
                    <a:lnTo>
                      <a:pt x="3075" y="3322"/>
                    </a:lnTo>
                    <a:lnTo>
                      <a:pt x="3075" y="3322"/>
                    </a:lnTo>
                    <a:lnTo>
                      <a:pt x="3075" y="3347"/>
                    </a:lnTo>
                    <a:lnTo>
                      <a:pt x="3075" y="3347"/>
                    </a:lnTo>
                    <a:lnTo>
                      <a:pt x="3075" y="3347"/>
                    </a:lnTo>
                    <a:lnTo>
                      <a:pt x="3075" y="3372"/>
                    </a:lnTo>
                    <a:lnTo>
                      <a:pt x="3099" y="3372"/>
                    </a:lnTo>
                    <a:lnTo>
                      <a:pt x="3099" y="3372"/>
                    </a:lnTo>
                    <a:lnTo>
                      <a:pt x="3075" y="3372"/>
                    </a:lnTo>
                    <a:lnTo>
                      <a:pt x="3075" y="3372"/>
                    </a:lnTo>
                    <a:lnTo>
                      <a:pt x="3075" y="3372"/>
                    </a:lnTo>
                    <a:lnTo>
                      <a:pt x="3075" y="3372"/>
                    </a:lnTo>
                    <a:lnTo>
                      <a:pt x="3075" y="3372"/>
                    </a:lnTo>
                    <a:lnTo>
                      <a:pt x="3075" y="3372"/>
                    </a:lnTo>
                    <a:lnTo>
                      <a:pt x="3075" y="3372"/>
                    </a:lnTo>
                    <a:lnTo>
                      <a:pt x="3075" y="3372"/>
                    </a:lnTo>
                    <a:lnTo>
                      <a:pt x="3075" y="3372"/>
                    </a:lnTo>
                    <a:lnTo>
                      <a:pt x="3075" y="3372"/>
                    </a:lnTo>
                    <a:lnTo>
                      <a:pt x="3099" y="3372"/>
                    </a:lnTo>
                    <a:lnTo>
                      <a:pt x="3099" y="3372"/>
                    </a:lnTo>
                    <a:lnTo>
                      <a:pt x="3099" y="3372"/>
                    </a:lnTo>
                    <a:lnTo>
                      <a:pt x="3099" y="3372"/>
                    </a:lnTo>
                    <a:lnTo>
                      <a:pt x="3099" y="3372"/>
                    </a:lnTo>
                    <a:lnTo>
                      <a:pt x="3099" y="3372"/>
                    </a:lnTo>
                    <a:lnTo>
                      <a:pt x="3099" y="3372"/>
                    </a:lnTo>
                    <a:lnTo>
                      <a:pt x="3099" y="3372"/>
                    </a:lnTo>
                    <a:lnTo>
                      <a:pt x="3099" y="3396"/>
                    </a:lnTo>
                    <a:lnTo>
                      <a:pt x="3099" y="3396"/>
                    </a:lnTo>
                    <a:lnTo>
                      <a:pt x="3099" y="3372"/>
                    </a:lnTo>
                    <a:lnTo>
                      <a:pt x="3099" y="3372"/>
                    </a:lnTo>
                    <a:lnTo>
                      <a:pt x="3099" y="3372"/>
                    </a:lnTo>
                    <a:lnTo>
                      <a:pt x="3099" y="3372"/>
                    </a:lnTo>
                    <a:lnTo>
                      <a:pt x="3099" y="3372"/>
                    </a:lnTo>
                    <a:lnTo>
                      <a:pt x="3099" y="3372"/>
                    </a:lnTo>
                    <a:lnTo>
                      <a:pt x="3125" y="3372"/>
                    </a:lnTo>
                    <a:lnTo>
                      <a:pt x="3125" y="3347"/>
                    </a:lnTo>
                    <a:lnTo>
                      <a:pt x="3125" y="3347"/>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49" y="3372"/>
                    </a:lnTo>
                    <a:lnTo>
                      <a:pt x="3149" y="3372"/>
                    </a:lnTo>
                    <a:lnTo>
                      <a:pt x="3149" y="3372"/>
                    </a:lnTo>
                    <a:lnTo>
                      <a:pt x="3149" y="3372"/>
                    </a:lnTo>
                    <a:lnTo>
                      <a:pt x="3149" y="3372"/>
                    </a:lnTo>
                    <a:lnTo>
                      <a:pt x="3149" y="3372"/>
                    </a:lnTo>
                    <a:lnTo>
                      <a:pt x="3125" y="3347"/>
                    </a:lnTo>
                    <a:lnTo>
                      <a:pt x="3125" y="3347"/>
                    </a:lnTo>
                    <a:lnTo>
                      <a:pt x="3125" y="3347"/>
                    </a:lnTo>
                    <a:lnTo>
                      <a:pt x="3125" y="3347"/>
                    </a:lnTo>
                    <a:lnTo>
                      <a:pt x="3125" y="3347"/>
                    </a:lnTo>
                    <a:lnTo>
                      <a:pt x="3125"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22"/>
                    </a:lnTo>
                    <a:lnTo>
                      <a:pt x="3174" y="3322"/>
                    </a:lnTo>
                    <a:lnTo>
                      <a:pt x="3174" y="3322"/>
                    </a:lnTo>
                    <a:lnTo>
                      <a:pt x="3174" y="3322"/>
                    </a:lnTo>
                    <a:lnTo>
                      <a:pt x="3174" y="3322"/>
                    </a:lnTo>
                    <a:lnTo>
                      <a:pt x="3174" y="3297"/>
                    </a:lnTo>
                    <a:lnTo>
                      <a:pt x="3174" y="3297"/>
                    </a:lnTo>
                    <a:lnTo>
                      <a:pt x="3174" y="3297"/>
                    </a:lnTo>
                    <a:lnTo>
                      <a:pt x="3174" y="3297"/>
                    </a:lnTo>
                    <a:lnTo>
                      <a:pt x="3174" y="3297"/>
                    </a:lnTo>
                    <a:lnTo>
                      <a:pt x="3174" y="3297"/>
                    </a:lnTo>
                    <a:lnTo>
                      <a:pt x="3174" y="3297"/>
                    </a:lnTo>
                    <a:lnTo>
                      <a:pt x="3174" y="3297"/>
                    </a:lnTo>
                    <a:lnTo>
                      <a:pt x="3174" y="3297"/>
                    </a:lnTo>
                    <a:lnTo>
                      <a:pt x="3198" y="3272"/>
                    </a:lnTo>
                    <a:lnTo>
                      <a:pt x="3198" y="3272"/>
                    </a:lnTo>
                    <a:lnTo>
                      <a:pt x="3198" y="3272"/>
                    </a:lnTo>
                    <a:lnTo>
                      <a:pt x="3198" y="3272"/>
                    </a:lnTo>
                    <a:lnTo>
                      <a:pt x="3198" y="3272"/>
                    </a:lnTo>
                    <a:lnTo>
                      <a:pt x="3198" y="3272"/>
                    </a:lnTo>
                    <a:lnTo>
                      <a:pt x="3224" y="3272"/>
                    </a:lnTo>
                    <a:lnTo>
                      <a:pt x="3224" y="3272"/>
                    </a:lnTo>
                    <a:lnTo>
                      <a:pt x="3224" y="3272"/>
                    </a:lnTo>
                    <a:lnTo>
                      <a:pt x="3224" y="3272"/>
                    </a:lnTo>
                    <a:lnTo>
                      <a:pt x="3224" y="3272"/>
                    </a:lnTo>
                    <a:lnTo>
                      <a:pt x="3224" y="3272"/>
                    </a:lnTo>
                    <a:lnTo>
                      <a:pt x="3224" y="3272"/>
                    </a:lnTo>
                    <a:lnTo>
                      <a:pt x="3224" y="3297"/>
                    </a:lnTo>
                    <a:lnTo>
                      <a:pt x="3224" y="3297"/>
                    </a:lnTo>
                    <a:lnTo>
                      <a:pt x="3248" y="3297"/>
                    </a:lnTo>
                    <a:lnTo>
                      <a:pt x="3248" y="3297"/>
                    </a:lnTo>
                    <a:lnTo>
                      <a:pt x="3248" y="3297"/>
                    </a:lnTo>
                    <a:lnTo>
                      <a:pt x="3248" y="3297"/>
                    </a:lnTo>
                    <a:lnTo>
                      <a:pt x="3224" y="3297"/>
                    </a:lnTo>
                    <a:lnTo>
                      <a:pt x="3224" y="3297"/>
                    </a:lnTo>
                    <a:lnTo>
                      <a:pt x="3224" y="3272"/>
                    </a:lnTo>
                    <a:lnTo>
                      <a:pt x="3224" y="3272"/>
                    </a:lnTo>
                    <a:lnTo>
                      <a:pt x="3224" y="3272"/>
                    </a:lnTo>
                    <a:lnTo>
                      <a:pt x="3224" y="3297"/>
                    </a:lnTo>
                    <a:lnTo>
                      <a:pt x="3198" y="3297"/>
                    </a:lnTo>
                    <a:lnTo>
                      <a:pt x="3198" y="3297"/>
                    </a:lnTo>
                    <a:lnTo>
                      <a:pt x="3198" y="3297"/>
                    </a:lnTo>
                    <a:lnTo>
                      <a:pt x="3198" y="3297"/>
                    </a:lnTo>
                    <a:lnTo>
                      <a:pt x="3198" y="3297"/>
                    </a:lnTo>
                    <a:lnTo>
                      <a:pt x="3198" y="3322"/>
                    </a:lnTo>
                    <a:lnTo>
                      <a:pt x="3198" y="3322"/>
                    </a:lnTo>
                    <a:lnTo>
                      <a:pt x="3198" y="3322"/>
                    </a:lnTo>
                    <a:lnTo>
                      <a:pt x="3198" y="3322"/>
                    </a:lnTo>
                    <a:lnTo>
                      <a:pt x="3198" y="3322"/>
                    </a:lnTo>
                    <a:lnTo>
                      <a:pt x="3224" y="3322"/>
                    </a:lnTo>
                    <a:lnTo>
                      <a:pt x="3224" y="3322"/>
                    </a:lnTo>
                    <a:lnTo>
                      <a:pt x="3224" y="3322"/>
                    </a:lnTo>
                    <a:lnTo>
                      <a:pt x="3224" y="3322"/>
                    </a:lnTo>
                    <a:lnTo>
                      <a:pt x="3224" y="3322"/>
                    </a:lnTo>
                    <a:lnTo>
                      <a:pt x="3248" y="3322"/>
                    </a:lnTo>
                    <a:lnTo>
                      <a:pt x="3248" y="3322"/>
                    </a:lnTo>
                    <a:lnTo>
                      <a:pt x="3273" y="3322"/>
                    </a:lnTo>
                    <a:lnTo>
                      <a:pt x="3273" y="3297"/>
                    </a:lnTo>
                    <a:lnTo>
                      <a:pt x="3273" y="3297"/>
                    </a:lnTo>
                    <a:lnTo>
                      <a:pt x="3273" y="3297"/>
                    </a:lnTo>
                    <a:lnTo>
                      <a:pt x="3273" y="3297"/>
                    </a:lnTo>
                    <a:lnTo>
                      <a:pt x="3273" y="3297"/>
                    </a:lnTo>
                    <a:lnTo>
                      <a:pt x="3273" y="3297"/>
                    </a:lnTo>
                    <a:lnTo>
                      <a:pt x="3273" y="3297"/>
                    </a:lnTo>
                    <a:lnTo>
                      <a:pt x="3273" y="3322"/>
                    </a:lnTo>
                    <a:lnTo>
                      <a:pt x="3273" y="3322"/>
                    </a:lnTo>
                    <a:lnTo>
                      <a:pt x="3273" y="3322"/>
                    </a:lnTo>
                    <a:lnTo>
                      <a:pt x="3273" y="3322"/>
                    </a:lnTo>
                    <a:lnTo>
                      <a:pt x="3273" y="3322"/>
                    </a:lnTo>
                    <a:lnTo>
                      <a:pt x="3298" y="3322"/>
                    </a:lnTo>
                    <a:lnTo>
                      <a:pt x="3298" y="3322"/>
                    </a:lnTo>
                    <a:lnTo>
                      <a:pt x="3298" y="3322"/>
                    </a:lnTo>
                    <a:lnTo>
                      <a:pt x="3298" y="3297"/>
                    </a:lnTo>
                    <a:lnTo>
                      <a:pt x="3298" y="3297"/>
                    </a:lnTo>
                    <a:lnTo>
                      <a:pt x="3298" y="3297"/>
                    </a:lnTo>
                    <a:lnTo>
                      <a:pt x="3298" y="3297"/>
                    </a:lnTo>
                    <a:lnTo>
                      <a:pt x="3298" y="3297"/>
                    </a:lnTo>
                    <a:lnTo>
                      <a:pt x="3298" y="3297"/>
                    </a:lnTo>
                    <a:lnTo>
                      <a:pt x="3298" y="3297"/>
                    </a:lnTo>
                    <a:lnTo>
                      <a:pt x="3298" y="3297"/>
                    </a:lnTo>
                    <a:lnTo>
                      <a:pt x="3298" y="3297"/>
                    </a:lnTo>
                    <a:lnTo>
                      <a:pt x="3298" y="3297"/>
                    </a:lnTo>
                    <a:lnTo>
                      <a:pt x="3298" y="3297"/>
                    </a:lnTo>
                    <a:lnTo>
                      <a:pt x="3323" y="3272"/>
                    </a:lnTo>
                    <a:lnTo>
                      <a:pt x="3323" y="3272"/>
                    </a:lnTo>
                    <a:lnTo>
                      <a:pt x="3323" y="3297"/>
                    </a:lnTo>
                    <a:lnTo>
                      <a:pt x="3323" y="3297"/>
                    </a:lnTo>
                    <a:lnTo>
                      <a:pt x="3323" y="3297"/>
                    </a:lnTo>
                    <a:lnTo>
                      <a:pt x="3323" y="3322"/>
                    </a:lnTo>
                    <a:lnTo>
                      <a:pt x="3323" y="3322"/>
                    </a:lnTo>
                    <a:lnTo>
                      <a:pt x="3323" y="3322"/>
                    </a:lnTo>
                    <a:lnTo>
                      <a:pt x="3323" y="3297"/>
                    </a:lnTo>
                    <a:lnTo>
                      <a:pt x="3323" y="3297"/>
                    </a:lnTo>
                    <a:lnTo>
                      <a:pt x="3323" y="3297"/>
                    </a:lnTo>
                    <a:lnTo>
                      <a:pt x="3323" y="3297"/>
                    </a:lnTo>
                    <a:lnTo>
                      <a:pt x="3323" y="3297"/>
                    </a:lnTo>
                    <a:lnTo>
                      <a:pt x="3323" y="3297"/>
                    </a:lnTo>
                    <a:lnTo>
                      <a:pt x="3323" y="3297"/>
                    </a:lnTo>
                    <a:lnTo>
                      <a:pt x="3323" y="3297"/>
                    </a:lnTo>
                    <a:lnTo>
                      <a:pt x="3323" y="3297"/>
                    </a:lnTo>
                    <a:lnTo>
                      <a:pt x="3323" y="3297"/>
                    </a:lnTo>
                    <a:lnTo>
                      <a:pt x="3348" y="3297"/>
                    </a:lnTo>
                    <a:lnTo>
                      <a:pt x="3348" y="3297"/>
                    </a:lnTo>
                    <a:lnTo>
                      <a:pt x="3348" y="3297"/>
                    </a:lnTo>
                    <a:lnTo>
                      <a:pt x="3323" y="3272"/>
                    </a:lnTo>
                    <a:lnTo>
                      <a:pt x="3323" y="3272"/>
                    </a:lnTo>
                    <a:lnTo>
                      <a:pt x="3323" y="3272"/>
                    </a:lnTo>
                    <a:lnTo>
                      <a:pt x="3348" y="3272"/>
                    </a:lnTo>
                    <a:lnTo>
                      <a:pt x="3348" y="3272"/>
                    </a:lnTo>
                    <a:lnTo>
                      <a:pt x="3348" y="3272"/>
                    </a:lnTo>
                    <a:lnTo>
                      <a:pt x="3348" y="3272"/>
                    </a:lnTo>
                    <a:lnTo>
                      <a:pt x="3348"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48"/>
                    </a:lnTo>
                    <a:lnTo>
                      <a:pt x="3372" y="3248"/>
                    </a:lnTo>
                    <a:lnTo>
                      <a:pt x="3372" y="3248"/>
                    </a:lnTo>
                    <a:lnTo>
                      <a:pt x="3372" y="3248"/>
                    </a:lnTo>
                    <a:lnTo>
                      <a:pt x="3372" y="3248"/>
                    </a:lnTo>
                    <a:lnTo>
                      <a:pt x="3372"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422" y="3248"/>
                    </a:lnTo>
                    <a:lnTo>
                      <a:pt x="3422" y="3248"/>
                    </a:lnTo>
                    <a:lnTo>
                      <a:pt x="3422" y="3248"/>
                    </a:lnTo>
                    <a:lnTo>
                      <a:pt x="3422" y="3248"/>
                    </a:lnTo>
                    <a:lnTo>
                      <a:pt x="3422" y="3248"/>
                    </a:lnTo>
                    <a:lnTo>
                      <a:pt x="3422" y="3248"/>
                    </a:lnTo>
                    <a:lnTo>
                      <a:pt x="3422" y="3272"/>
                    </a:lnTo>
                    <a:lnTo>
                      <a:pt x="3422" y="3272"/>
                    </a:lnTo>
                    <a:lnTo>
                      <a:pt x="3422" y="3272"/>
                    </a:lnTo>
                    <a:lnTo>
                      <a:pt x="3422" y="3272"/>
                    </a:lnTo>
                    <a:lnTo>
                      <a:pt x="3422" y="3272"/>
                    </a:lnTo>
                    <a:lnTo>
                      <a:pt x="3422" y="3272"/>
                    </a:lnTo>
                    <a:lnTo>
                      <a:pt x="3422" y="3272"/>
                    </a:lnTo>
                    <a:lnTo>
                      <a:pt x="3422" y="3272"/>
                    </a:lnTo>
                    <a:lnTo>
                      <a:pt x="3422" y="3272"/>
                    </a:lnTo>
                    <a:lnTo>
                      <a:pt x="3422" y="3272"/>
                    </a:lnTo>
                    <a:lnTo>
                      <a:pt x="3422" y="3272"/>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47" y="3297"/>
                    </a:lnTo>
                    <a:lnTo>
                      <a:pt x="3447" y="3297"/>
                    </a:lnTo>
                    <a:lnTo>
                      <a:pt x="3447" y="3297"/>
                    </a:lnTo>
                    <a:lnTo>
                      <a:pt x="3447" y="3297"/>
                    </a:lnTo>
                    <a:lnTo>
                      <a:pt x="3447" y="3297"/>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71" y="3248"/>
                    </a:lnTo>
                    <a:lnTo>
                      <a:pt x="3471" y="3248"/>
                    </a:lnTo>
                    <a:lnTo>
                      <a:pt x="3471" y="3248"/>
                    </a:lnTo>
                    <a:lnTo>
                      <a:pt x="3471" y="3248"/>
                    </a:lnTo>
                    <a:lnTo>
                      <a:pt x="3471" y="3248"/>
                    </a:lnTo>
                    <a:lnTo>
                      <a:pt x="3471" y="3248"/>
                    </a:lnTo>
                    <a:lnTo>
                      <a:pt x="3471" y="3248"/>
                    </a:lnTo>
                    <a:lnTo>
                      <a:pt x="3496" y="3248"/>
                    </a:lnTo>
                    <a:lnTo>
                      <a:pt x="3496" y="3248"/>
                    </a:lnTo>
                    <a:lnTo>
                      <a:pt x="3496" y="3248"/>
                    </a:lnTo>
                    <a:lnTo>
                      <a:pt x="3496" y="3223"/>
                    </a:lnTo>
                    <a:lnTo>
                      <a:pt x="3496" y="3223"/>
                    </a:lnTo>
                    <a:lnTo>
                      <a:pt x="3496" y="3223"/>
                    </a:lnTo>
                    <a:lnTo>
                      <a:pt x="3496" y="3223"/>
                    </a:lnTo>
                    <a:lnTo>
                      <a:pt x="3496" y="3223"/>
                    </a:lnTo>
                    <a:lnTo>
                      <a:pt x="3496" y="3248"/>
                    </a:lnTo>
                    <a:lnTo>
                      <a:pt x="3496" y="3248"/>
                    </a:lnTo>
                    <a:lnTo>
                      <a:pt x="3496" y="3248"/>
                    </a:lnTo>
                    <a:lnTo>
                      <a:pt x="3496" y="3248"/>
                    </a:lnTo>
                    <a:lnTo>
                      <a:pt x="3496" y="3248"/>
                    </a:lnTo>
                    <a:lnTo>
                      <a:pt x="3496" y="3248"/>
                    </a:lnTo>
                    <a:lnTo>
                      <a:pt x="3496" y="3248"/>
                    </a:lnTo>
                    <a:lnTo>
                      <a:pt x="3496" y="3248"/>
                    </a:lnTo>
                    <a:lnTo>
                      <a:pt x="3496" y="3248"/>
                    </a:lnTo>
                    <a:lnTo>
                      <a:pt x="3496" y="3248"/>
                    </a:lnTo>
                    <a:lnTo>
                      <a:pt x="3496" y="3248"/>
                    </a:lnTo>
                    <a:lnTo>
                      <a:pt x="3496" y="3223"/>
                    </a:lnTo>
                    <a:lnTo>
                      <a:pt x="3496" y="3223"/>
                    </a:lnTo>
                    <a:lnTo>
                      <a:pt x="3496" y="3223"/>
                    </a:lnTo>
                    <a:lnTo>
                      <a:pt x="3521" y="3223"/>
                    </a:lnTo>
                    <a:lnTo>
                      <a:pt x="3521" y="3223"/>
                    </a:lnTo>
                    <a:lnTo>
                      <a:pt x="3521" y="3223"/>
                    </a:lnTo>
                    <a:lnTo>
                      <a:pt x="3521" y="3248"/>
                    </a:lnTo>
                    <a:lnTo>
                      <a:pt x="3521" y="3248"/>
                    </a:lnTo>
                    <a:lnTo>
                      <a:pt x="3521" y="3223"/>
                    </a:lnTo>
                    <a:lnTo>
                      <a:pt x="3521" y="3223"/>
                    </a:lnTo>
                    <a:lnTo>
                      <a:pt x="3521" y="3223"/>
                    </a:lnTo>
                    <a:lnTo>
                      <a:pt x="3521" y="3223"/>
                    </a:lnTo>
                    <a:lnTo>
                      <a:pt x="3521" y="3223"/>
                    </a:lnTo>
                    <a:lnTo>
                      <a:pt x="3521" y="3223"/>
                    </a:lnTo>
                    <a:lnTo>
                      <a:pt x="3521" y="3223"/>
                    </a:lnTo>
                    <a:lnTo>
                      <a:pt x="3521" y="3223"/>
                    </a:lnTo>
                    <a:lnTo>
                      <a:pt x="3521"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71" y="3198"/>
                    </a:lnTo>
                    <a:lnTo>
                      <a:pt x="3546" y="3173"/>
                    </a:lnTo>
                    <a:lnTo>
                      <a:pt x="3546" y="3173"/>
                    </a:lnTo>
                    <a:lnTo>
                      <a:pt x="3546" y="3173"/>
                    </a:lnTo>
                    <a:lnTo>
                      <a:pt x="3571" y="3173"/>
                    </a:lnTo>
                    <a:lnTo>
                      <a:pt x="3571" y="3173"/>
                    </a:lnTo>
                    <a:lnTo>
                      <a:pt x="3571" y="3173"/>
                    </a:lnTo>
                    <a:lnTo>
                      <a:pt x="3571" y="3173"/>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46" y="3198"/>
                    </a:lnTo>
                    <a:lnTo>
                      <a:pt x="3546" y="3198"/>
                    </a:lnTo>
                    <a:lnTo>
                      <a:pt x="3546" y="3198"/>
                    </a:lnTo>
                    <a:lnTo>
                      <a:pt x="3546" y="3198"/>
                    </a:lnTo>
                    <a:lnTo>
                      <a:pt x="3546" y="3198"/>
                    </a:lnTo>
                    <a:lnTo>
                      <a:pt x="3546" y="3198"/>
                    </a:lnTo>
                    <a:lnTo>
                      <a:pt x="3546" y="3223"/>
                    </a:lnTo>
                    <a:lnTo>
                      <a:pt x="3546" y="3223"/>
                    </a:lnTo>
                    <a:lnTo>
                      <a:pt x="3546" y="3223"/>
                    </a:lnTo>
                    <a:lnTo>
                      <a:pt x="3571" y="3223"/>
                    </a:lnTo>
                    <a:lnTo>
                      <a:pt x="3571" y="3223"/>
                    </a:lnTo>
                    <a:lnTo>
                      <a:pt x="3571" y="3223"/>
                    </a:lnTo>
                    <a:lnTo>
                      <a:pt x="3546"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73"/>
                    </a:lnTo>
                    <a:lnTo>
                      <a:pt x="3595" y="3173"/>
                    </a:lnTo>
                    <a:lnTo>
                      <a:pt x="3595" y="3173"/>
                    </a:lnTo>
                    <a:lnTo>
                      <a:pt x="3621" y="3173"/>
                    </a:lnTo>
                    <a:lnTo>
                      <a:pt x="3621" y="3173"/>
                    </a:lnTo>
                    <a:lnTo>
                      <a:pt x="3621" y="3173"/>
                    </a:lnTo>
                    <a:lnTo>
                      <a:pt x="3621" y="3173"/>
                    </a:lnTo>
                    <a:lnTo>
                      <a:pt x="3621" y="3173"/>
                    </a:lnTo>
                    <a:lnTo>
                      <a:pt x="3595" y="3173"/>
                    </a:lnTo>
                    <a:lnTo>
                      <a:pt x="3595" y="3173"/>
                    </a:lnTo>
                    <a:lnTo>
                      <a:pt x="3595" y="3173"/>
                    </a:lnTo>
                    <a:lnTo>
                      <a:pt x="3595" y="3198"/>
                    </a:lnTo>
                    <a:lnTo>
                      <a:pt x="3595" y="3198"/>
                    </a:lnTo>
                    <a:lnTo>
                      <a:pt x="3595" y="3198"/>
                    </a:lnTo>
                    <a:lnTo>
                      <a:pt x="3595" y="3173"/>
                    </a:lnTo>
                    <a:lnTo>
                      <a:pt x="3595" y="3173"/>
                    </a:lnTo>
                    <a:lnTo>
                      <a:pt x="3595" y="3173"/>
                    </a:lnTo>
                    <a:lnTo>
                      <a:pt x="3571" y="3173"/>
                    </a:lnTo>
                    <a:lnTo>
                      <a:pt x="3571" y="3173"/>
                    </a:lnTo>
                    <a:lnTo>
                      <a:pt x="3571" y="3173"/>
                    </a:lnTo>
                    <a:lnTo>
                      <a:pt x="3571" y="3173"/>
                    </a:lnTo>
                    <a:lnTo>
                      <a:pt x="3571" y="3173"/>
                    </a:lnTo>
                    <a:lnTo>
                      <a:pt x="3571" y="3173"/>
                    </a:lnTo>
                    <a:lnTo>
                      <a:pt x="3571" y="3173"/>
                    </a:lnTo>
                    <a:lnTo>
                      <a:pt x="3571" y="3173"/>
                    </a:lnTo>
                    <a:lnTo>
                      <a:pt x="3595" y="3173"/>
                    </a:lnTo>
                    <a:lnTo>
                      <a:pt x="3595" y="3173"/>
                    </a:lnTo>
                    <a:lnTo>
                      <a:pt x="3595" y="3173"/>
                    </a:lnTo>
                    <a:lnTo>
                      <a:pt x="3595" y="3173"/>
                    </a:lnTo>
                    <a:lnTo>
                      <a:pt x="3595" y="3173"/>
                    </a:lnTo>
                    <a:lnTo>
                      <a:pt x="3595" y="3173"/>
                    </a:lnTo>
                    <a:lnTo>
                      <a:pt x="3595" y="3173"/>
                    </a:lnTo>
                    <a:lnTo>
                      <a:pt x="3595" y="3173"/>
                    </a:lnTo>
                    <a:lnTo>
                      <a:pt x="3595" y="3173"/>
                    </a:lnTo>
                    <a:lnTo>
                      <a:pt x="3595" y="3173"/>
                    </a:lnTo>
                    <a:lnTo>
                      <a:pt x="3595" y="3149"/>
                    </a:lnTo>
                    <a:lnTo>
                      <a:pt x="3595" y="3149"/>
                    </a:lnTo>
                    <a:lnTo>
                      <a:pt x="3595" y="3149"/>
                    </a:lnTo>
                    <a:lnTo>
                      <a:pt x="3595" y="3149"/>
                    </a:lnTo>
                    <a:lnTo>
                      <a:pt x="3595" y="3149"/>
                    </a:lnTo>
                    <a:lnTo>
                      <a:pt x="3571" y="3173"/>
                    </a:lnTo>
                    <a:lnTo>
                      <a:pt x="3571" y="3149"/>
                    </a:lnTo>
                    <a:lnTo>
                      <a:pt x="3571" y="3149"/>
                    </a:lnTo>
                    <a:lnTo>
                      <a:pt x="3571" y="3149"/>
                    </a:lnTo>
                    <a:lnTo>
                      <a:pt x="3571" y="3149"/>
                    </a:lnTo>
                    <a:lnTo>
                      <a:pt x="3571" y="3149"/>
                    </a:lnTo>
                    <a:lnTo>
                      <a:pt x="3571" y="3149"/>
                    </a:lnTo>
                    <a:lnTo>
                      <a:pt x="3571" y="3149"/>
                    </a:lnTo>
                    <a:lnTo>
                      <a:pt x="3571" y="3149"/>
                    </a:lnTo>
                    <a:lnTo>
                      <a:pt x="3571" y="3149"/>
                    </a:lnTo>
                    <a:lnTo>
                      <a:pt x="3571" y="3149"/>
                    </a:lnTo>
                    <a:lnTo>
                      <a:pt x="3571" y="3173"/>
                    </a:lnTo>
                    <a:lnTo>
                      <a:pt x="3571" y="3173"/>
                    </a:lnTo>
                    <a:lnTo>
                      <a:pt x="3571" y="3173"/>
                    </a:lnTo>
                    <a:lnTo>
                      <a:pt x="3571" y="3173"/>
                    </a:lnTo>
                    <a:lnTo>
                      <a:pt x="3571" y="3173"/>
                    </a:lnTo>
                    <a:lnTo>
                      <a:pt x="3546" y="3173"/>
                    </a:lnTo>
                    <a:lnTo>
                      <a:pt x="3546" y="3173"/>
                    </a:lnTo>
                    <a:lnTo>
                      <a:pt x="3546" y="3149"/>
                    </a:lnTo>
                    <a:lnTo>
                      <a:pt x="3546" y="3149"/>
                    </a:lnTo>
                    <a:lnTo>
                      <a:pt x="3571" y="3149"/>
                    </a:lnTo>
                    <a:lnTo>
                      <a:pt x="3571" y="3149"/>
                    </a:lnTo>
                    <a:lnTo>
                      <a:pt x="3571" y="3149"/>
                    </a:lnTo>
                    <a:lnTo>
                      <a:pt x="3571" y="3149"/>
                    </a:lnTo>
                    <a:lnTo>
                      <a:pt x="3571" y="3149"/>
                    </a:lnTo>
                    <a:lnTo>
                      <a:pt x="3571" y="3149"/>
                    </a:lnTo>
                    <a:lnTo>
                      <a:pt x="3571" y="3149"/>
                    </a:lnTo>
                    <a:lnTo>
                      <a:pt x="3571" y="3149"/>
                    </a:lnTo>
                    <a:lnTo>
                      <a:pt x="3571" y="3124"/>
                    </a:lnTo>
                    <a:lnTo>
                      <a:pt x="3571" y="3124"/>
                    </a:lnTo>
                    <a:lnTo>
                      <a:pt x="3571" y="3124"/>
                    </a:lnTo>
                    <a:lnTo>
                      <a:pt x="3595" y="3124"/>
                    </a:lnTo>
                    <a:lnTo>
                      <a:pt x="3595" y="3124"/>
                    </a:lnTo>
                    <a:lnTo>
                      <a:pt x="3595" y="3124"/>
                    </a:lnTo>
                    <a:lnTo>
                      <a:pt x="3595" y="3124"/>
                    </a:lnTo>
                    <a:lnTo>
                      <a:pt x="3595" y="3124"/>
                    </a:lnTo>
                    <a:lnTo>
                      <a:pt x="3595" y="3124"/>
                    </a:lnTo>
                    <a:lnTo>
                      <a:pt x="3595" y="3124"/>
                    </a:lnTo>
                    <a:lnTo>
                      <a:pt x="3595" y="3124"/>
                    </a:lnTo>
                    <a:lnTo>
                      <a:pt x="3621" y="3124"/>
                    </a:lnTo>
                    <a:lnTo>
                      <a:pt x="3621" y="3124"/>
                    </a:lnTo>
                    <a:lnTo>
                      <a:pt x="3621" y="3124"/>
                    </a:lnTo>
                    <a:lnTo>
                      <a:pt x="3621" y="3124"/>
                    </a:lnTo>
                    <a:lnTo>
                      <a:pt x="3621" y="3124"/>
                    </a:lnTo>
                    <a:lnTo>
                      <a:pt x="3621" y="3124"/>
                    </a:lnTo>
                    <a:lnTo>
                      <a:pt x="3621" y="3124"/>
                    </a:lnTo>
                    <a:lnTo>
                      <a:pt x="3621" y="3124"/>
                    </a:lnTo>
                    <a:lnTo>
                      <a:pt x="3621" y="3124"/>
                    </a:lnTo>
                    <a:lnTo>
                      <a:pt x="3621"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099"/>
                    </a:lnTo>
                    <a:lnTo>
                      <a:pt x="3645" y="3099"/>
                    </a:lnTo>
                    <a:lnTo>
                      <a:pt x="3645" y="3099"/>
                    </a:lnTo>
                    <a:lnTo>
                      <a:pt x="3645" y="3099"/>
                    </a:lnTo>
                    <a:lnTo>
                      <a:pt x="3621" y="3124"/>
                    </a:lnTo>
                    <a:lnTo>
                      <a:pt x="3621" y="3124"/>
                    </a:lnTo>
                    <a:lnTo>
                      <a:pt x="3621" y="3099"/>
                    </a:lnTo>
                    <a:lnTo>
                      <a:pt x="3621" y="3099"/>
                    </a:lnTo>
                    <a:lnTo>
                      <a:pt x="3621" y="3099"/>
                    </a:lnTo>
                    <a:lnTo>
                      <a:pt x="3621" y="3099"/>
                    </a:lnTo>
                    <a:lnTo>
                      <a:pt x="3621" y="3099"/>
                    </a:lnTo>
                    <a:lnTo>
                      <a:pt x="3621" y="3099"/>
                    </a:lnTo>
                    <a:lnTo>
                      <a:pt x="3621" y="3099"/>
                    </a:lnTo>
                    <a:lnTo>
                      <a:pt x="3621" y="3099"/>
                    </a:lnTo>
                    <a:lnTo>
                      <a:pt x="3621" y="3099"/>
                    </a:lnTo>
                    <a:lnTo>
                      <a:pt x="3621" y="3099"/>
                    </a:lnTo>
                    <a:lnTo>
                      <a:pt x="3645" y="3099"/>
                    </a:lnTo>
                    <a:lnTo>
                      <a:pt x="3645" y="3099"/>
                    </a:lnTo>
                    <a:lnTo>
                      <a:pt x="3645" y="3099"/>
                    </a:lnTo>
                    <a:lnTo>
                      <a:pt x="3645" y="3099"/>
                    </a:lnTo>
                    <a:lnTo>
                      <a:pt x="3645" y="3099"/>
                    </a:lnTo>
                    <a:lnTo>
                      <a:pt x="3645" y="3099"/>
                    </a:lnTo>
                    <a:lnTo>
                      <a:pt x="3645" y="3099"/>
                    </a:lnTo>
                    <a:lnTo>
                      <a:pt x="3645" y="3099"/>
                    </a:lnTo>
                    <a:lnTo>
                      <a:pt x="3645" y="3074"/>
                    </a:lnTo>
                    <a:lnTo>
                      <a:pt x="3670" y="3074"/>
                    </a:lnTo>
                    <a:lnTo>
                      <a:pt x="3670" y="3099"/>
                    </a:lnTo>
                    <a:lnTo>
                      <a:pt x="3670" y="3099"/>
                    </a:lnTo>
                    <a:lnTo>
                      <a:pt x="3670" y="3099"/>
                    </a:lnTo>
                    <a:lnTo>
                      <a:pt x="3670" y="3099"/>
                    </a:lnTo>
                    <a:lnTo>
                      <a:pt x="3670" y="3099"/>
                    </a:lnTo>
                    <a:lnTo>
                      <a:pt x="3670" y="3099"/>
                    </a:lnTo>
                    <a:lnTo>
                      <a:pt x="3670" y="3099"/>
                    </a:lnTo>
                    <a:lnTo>
                      <a:pt x="3694" y="3099"/>
                    </a:lnTo>
                    <a:lnTo>
                      <a:pt x="3694" y="3099"/>
                    </a:lnTo>
                    <a:lnTo>
                      <a:pt x="3694" y="3099"/>
                    </a:lnTo>
                    <a:lnTo>
                      <a:pt x="3694" y="3099"/>
                    </a:lnTo>
                    <a:lnTo>
                      <a:pt x="3694" y="3099"/>
                    </a:lnTo>
                    <a:lnTo>
                      <a:pt x="3694" y="3099"/>
                    </a:lnTo>
                    <a:lnTo>
                      <a:pt x="3694" y="3099"/>
                    </a:lnTo>
                    <a:lnTo>
                      <a:pt x="3694" y="3099"/>
                    </a:lnTo>
                    <a:lnTo>
                      <a:pt x="3694" y="3099"/>
                    </a:lnTo>
                    <a:lnTo>
                      <a:pt x="3694" y="3099"/>
                    </a:lnTo>
                    <a:lnTo>
                      <a:pt x="3694" y="3074"/>
                    </a:lnTo>
                    <a:lnTo>
                      <a:pt x="3694" y="3074"/>
                    </a:lnTo>
                    <a:lnTo>
                      <a:pt x="3670" y="3074"/>
                    </a:lnTo>
                    <a:lnTo>
                      <a:pt x="3670" y="3074"/>
                    </a:lnTo>
                    <a:lnTo>
                      <a:pt x="3670" y="3074"/>
                    </a:lnTo>
                    <a:lnTo>
                      <a:pt x="3670" y="3074"/>
                    </a:lnTo>
                    <a:lnTo>
                      <a:pt x="3670" y="3074"/>
                    </a:lnTo>
                    <a:lnTo>
                      <a:pt x="3670"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50"/>
                    </a:lnTo>
                    <a:lnTo>
                      <a:pt x="3694" y="3050"/>
                    </a:lnTo>
                    <a:lnTo>
                      <a:pt x="3694" y="3050"/>
                    </a:lnTo>
                    <a:lnTo>
                      <a:pt x="3694" y="3050"/>
                    </a:lnTo>
                    <a:lnTo>
                      <a:pt x="3694" y="3050"/>
                    </a:lnTo>
                    <a:lnTo>
                      <a:pt x="3694" y="3050"/>
                    </a:lnTo>
                    <a:lnTo>
                      <a:pt x="3694" y="3050"/>
                    </a:lnTo>
                    <a:lnTo>
                      <a:pt x="3694" y="3050"/>
                    </a:lnTo>
                    <a:lnTo>
                      <a:pt x="3694" y="3050"/>
                    </a:lnTo>
                    <a:lnTo>
                      <a:pt x="3694" y="3050"/>
                    </a:lnTo>
                    <a:lnTo>
                      <a:pt x="3720" y="3050"/>
                    </a:lnTo>
                    <a:lnTo>
                      <a:pt x="3720" y="3050"/>
                    </a:lnTo>
                    <a:lnTo>
                      <a:pt x="3720" y="3074"/>
                    </a:lnTo>
                    <a:lnTo>
                      <a:pt x="3720" y="3074"/>
                    </a:lnTo>
                    <a:lnTo>
                      <a:pt x="3720" y="3074"/>
                    </a:lnTo>
                    <a:lnTo>
                      <a:pt x="3720" y="3074"/>
                    </a:lnTo>
                    <a:lnTo>
                      <a:pt x="3720" y="3074"/>
                    </a:lnTo>
                    <a:lnTo>
                      <a:pt x="3744" y="3050"/>
                    </a:lnTo>
                    <a:lnTo>
                      <a:pt x="3720" y="3050"/>
                    </a:lnTo>
                    <a:lnTo>
                      <a:pt x="3720" y="3050"/>
                    </a:lnTo>
                    <a:lnTo>
                      <a:pt x="3720" y="3050"/>
                    </a:lnTo>
                    <a:lnTo>
                      <a:pt x="3720" y="3050"/>
                    </a:lnTo>
                    <a:lnTo>
                      <a:pt x="3744" y="3050"/>
                    </a:lnTo>
                    <a:lnTo>
                      <a:pt x="3744" y="3050"/>
                    </a:lnTo>
                    <a:lnTo>
                      <a:pt x="3744" y="3050"/>
                    </a:lnTo>
                    <a:lnTo>
                      <a:pt x="3744" y="3050"/>
                    </a:lnTo>
                    <a:lnTo>
                      <a:pt x="3744" y="3050"/>
                    </a:lnTo>
                    <a:lnTo>
                      <a:pt x="3744" y="3050"/>
                    </a:lnTo>
                    <a:lnTo>
                      <a:pt x="3744" y="3050"/>
                    </a:lnTo>
                    <a:lnTo>
                      <a:pt x="3744" y="3050"/>
                    </a:lnTo>
                    <a:lnTo>
                      <a:pt x="3769" y="3050"/>
                    </a:lnTo>
                    <a:lnTo>
                      <a:pt x="3769" y="3050"/>
                    </a:lnTo>
                    <a:lnTo>
                      <a:pt x="3744" y="3050"/>
                    </a:lnTo>
                    <a:lnTo>
                      <a:pt x="3744" y="3050"/>
                    </a:lnTo>
                    <a:lnTo>
                      <a:pt x="3769" y="3025"/>
                    </a:lnTo>
                    <a:lnTo>
                      <a:pt x="3769" y="3025"/>
                    </a:lnTo>
                    <a:lnTo>
                      <a:pt x="3744" y="3025"/>
                    </a:lnTo>
                    <a:lnTo>
                      <a:pt x="3744" y="3025"/>
                    </a:lnTo>
                    <a:lnTo>
                      <a:pt x="3769" y="3025"/>
                    </a:lnTo>
                    <a:lnTo>
                      <a:pt x="3769" y="3025"/>
                    </a:lnTo>
                    <a:lnTo>
                      <a:pt x="3769" y="3025"/>
                    </a:lnTo>
                    <a:lnTo>
                      <a:pt x="3769" y="3025"/>
                    </a:lnTo>
                    <a:lnTo>
                      <a:pt x="3769" y="3050"/>
                    </a:lnTo>
                    <a:lnTo>
                      <a:pt x="3769" y="3050"/>
                    </a:lnTo>
                    <a:lnTo>
                      <a:pt x="3769" y="3050"/>
                    </a:lnTo>
                    <a:lnTo>
                      <a:pt x="3769" y="3050"/>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00"/>
                    </a:lnTo>
                    <a:lnTo>
                      <a:pt x="3794" y="3000"/>
                    </a:lnTo>
                    <a:lnTo>
                      <a:pt x="3794" y="3025"/>
                    </a:lnTo>
                    <a:lnTo>
                      <a:pt x="3794" y="3025"/>
                    </a:lnTo>
                    <a:lnTo>
                      <a:pt x="3794" y="3025"/>
                    </a:lnTo>
                    <a:lnTo>
                      <a:pt x="3794" y="3025"/>
                    </a:lnTo>
                    <a:lnTo>
                      <a:pt x="3794" y="3025"/>
                    </a:lnTo>
                    <a:lnTo>
                      <a:pt x="3819" y="3025"/>
                    </a:lnTo>
                    <a:lnTo>
                      <a:pt x="3819" y="3025"/>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50"/>
                    </a:lnTo>
                    <a:lnTo>
                      <a:pt x="3819" y="2950"/>
                    </a:lnTo>
                    <a:lnTo>
                      <a:pt x="3819" y="2950"/>
                    </a:lnTo>
                    <a:lnTo>
                      <a:pt x="3819" y="2975"/>
                    </a:lnTo>
                    <a:lnTo>
                      <a:pt x="3794" y="2975"/>
                    </a:lnTo>
                    <a:lnTo>
                      <a:pt x="3794" y="2950"/>
                    </a:lnTo>
                    <a:lnTo>
                      <a:pt x="3794" y="2950"/>
                    </a:lnTo>
                    <a:lnTo>
                      <a:pt x="3819" y="2950"/>
                    </a:lnTo>
                    <a:lnTo>
                      <a:pt x="3819" y="2950"/>
                    </a:lnTo>
                    <a:lnTo>
                      <a:pt x="3819" y="2950"/>
                    </a:lnTo>
                    <a:lnTo>
                      <a:pt x="3819" y="2950"/>
                    </a:lnTo>
                    <a:lnTo>
                      <a:pt x="3844" y="2926"/>
                    </a:lnTo>
                    <a:lnTo>
                      <a:pt x="3844" y="2926"/>
                    </a:lnTo>
                    <a:lnTo>
                      <a:pt x="3844" y="2926"/>
                    </a:lnTo>
                    <a:lnTo>
                      <a:pt x="3844" y="2926"/>
                    </a:lnTo>
                    <a:lnTo>
                      <a:pt x="3844" y="2926"/>
                    </a:lnTo>
                    <a:lnTo>
                      <a:pt x="3844" y="2926"/>
                    </a:lnTo>
                    <a:lnTo>
                      <a:pt x="3844" y="2926"/>
                    </a:lnTo>
                    <a:lnTo>
                      <a:pt x="3844" y="2926"/>
                    </a:lnTo>
                    <a:lnTo>
                      <a:pt x="3844"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00"/>
                    </a:lnTo>
                    <a:lnTo>
                      <a:pt x="3868" y="2900"/>
                    </a:lnTo>
                    <a:lnTo>
                      <a:pt x="3868" y="2900"/>
                    </a:lnTo>
                    <a:lnTo>
                      <a:pt x="3868" y="2900"/>
                    </a:lnTo>
                    <a:lnTo>
                      <a:pt x="3868" y="2926"/>
                    </a:lnTo>
                    <a:lnTo>
                      <a:pt x="3868" y="2926"/>
                    </a:lnTo>
                    <a:lnTo>
                      <a:pt x="3868" y="2900"/>
                    </a:lnTo>
                    <a:lnTo>
                      <a:pt x="3868" y="2900"/>
                    </a:lnTo>
                    <a:lnTo>
                      <a:pt x="3893" y="2900"/>
                    </a:lnTo>
                    <a:lnTo>
                      <a:pt x="3893" y="2900"/>
                    </a:lnTo>
                    <a:lnTo>
                      <a:pt x="3893" y="2900"/>
                    </a:lnTo>
                    <a:lnTo>
                      <a:pt x="3893" y="2900"/>
                    </a:lnTo>
                    <a:lnTo>
                      <a:pt x="3893" y="2900"/>
                    </a:lnTo>
                    <a:lnTo>
                      <a:pt x="3893" y="2900"/>
                    </a:lnTo>
                    <a:lnTo>
                      <a:pt x="3893" y="2900"/>
                    </a:lnTo>
                    <a:lnTo>
                      <a:pt x="3893" y="2926"/>
                    </a:lnTo>
                    <a:lnTo>
                      <a:pt x="3893" y="2926"/>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918" y="2900"/>
                    </a:lnTo>
                    <a:lnTo>
                      <a:pt x="3918" y="2876"/>
                    </a:lnTo>
                    <a:lnTo>
                      <a:pt x="3918" y="2876"/>
                    </a:lnTo>
                    <a:lnTo>
                      <a:pt x="3918" y="2876"/>
                    </a:lnTo>
                    <a:lnTo>
                      <a:pt x="3918" y="2876"/>
                    </a:lnTo>
                    <a:lnTo>
                      <a:pt x="3918" y="2876"/>
                    </a:lnTo>
                    <a:lnTo>
                      <a:pt x="3918" y="2876"/>
                    </a:lnTo>
                    <a:lnTo>
                      <a:pt x="3918" y="2876"/>
                    </a:lnTo>
                    <a:lnTo>
                      <a:pt x="3918" y="2851"/>
                    </a:lnTo>
                    <a:lnTo>
                      <a:pt x="3918" y="2851"/>
                    </a:lnTo>
                    <a:lnTo>
                      <a:pt x="3918" y="2851"/>
                    </a:lnTo>
                    <a:lnTo>
                      <a:pt x="3918" y="2876"/>
                    </a:lnTo>
                    <a:lnTo>
                      <a:pt x="3918" y="2876"/>
                    </a:lnTo>
                    <a:lnTo>
                      <a:pt x="3918" y="2876"/>
                    </a:lnTo>
                    <a:lnTo>
                      <a:pt x="3943" y="2876"/>
                    </a:lnTo>
                    <a:lnTo>
                      <a:pt x="3943" y="2876"/>
                    </a:lnTo>
                    <a:lnTo>
                      <a:pt x="3943" y="2876"/>
                    </a:lnTo>
                    <a:lnTo>
                      <a:pt x="3943" y="2876"/>
                    </a:lnTo>
                    <a:lnTo>
                      <a:pt x="3943" y="2876"/>
                    </a:lnTo>
                    <a:lnTo>
                      <a:pt x="3943" y="2876"/>
                    </a:lnTo>
                    <a:lnTo>
                      <a:pt x="3943" y="2876"/>
                    </a:lnTo>
                    <a:lnTo>
                      <a:pt x="3943" y="2876"/>
                    </a:lnTo>
                    <a:lnTo>
                      <a:pt x="3943" y="2876"/>
                    </a:lnTo>
                    <a:lnTo>
                      <a:pt x="3943" y="2876"/>
                    </a:lnTo>
                    <a:lnTo>
                      <a:pt x="3943" y="2851"/>
                    </a:lnTo>
                    <a:lnTo>
                      <a:pt x="3943" y="2851"/>
                    </a:lnTo>
                    <a:lnTo>
                      <a:pt x="3943" y="2851"/>
                    </a:lnTo>
                    <a:lnTo>
                      <a:pt x="3943" y="2851"/>
                    </a:lnTo>
                    <a:lnTo>
                      <a:pt x="3943" y="2851"/>
                    </a:lnTo>
                    <a:lnTo>
                      <a:pt x="3943" y="2851"/>
                    </a:lnTo>
                    <a:lnTo>
                      <a:pt x="3943" y="2851"/>
                    </a:lnTo>
                    <a:lnTo>
                      <a:pt x="3943" y="2851"/>
                    </a:lnTo>
                    <a:lnTo>
                      <a:pt x="3943" y="2851"/>
                    </a:lnTo>
                    <a:lnTo>
                      <a:pt x="3943" y="2851"/>
                    </a:lnTo>
                    <a:lnTo>
                      <a:pt x="3967" y="2851"/>
                    </a:lnTo>
                    <a:lnTo>
                      <a:pt x="3967" y="2851"/>
                    </a:lnTo>
                    <a:lnTo>
                      <a:pt x="3967" y="2851"/>
                    </a:lnTo>
                    <a:lnTo>
                      <a:pt x="3967" y="2851"/>
                    </a:lnTo>
                    <a:lnTo>
                      <a:pt x="3943" y="2851"/>
                    </a:lnTo>
                    <a:lnTo>
                      <a:pt x="3967" y="2851"/>
                    </a:lnTo>
                    <a:lnTo>
                      <a:pt x="3967" y="2851"/>
                    </a:lnTo>
                    <a:lnTo>
                      <a:pt x="3967" y="2851"/>
                    </a:lnTo>
                    <a:lnTo>
                      <a:pt x="3967" y="2827"/>
                    </a:lnTo>
                    <a:lnTo>
                      <a:pt x="3967" y="2827"/>
                    </a:lnTo>
                    <a:lnTo>
                      <a:pt x="3967" y="2827"/>
                    </a:lnTo>
                    <a:lnTo>
                      <a:pt x="3967" y="2827"/>
                    </a:lnTo>
                    <a:lnTo>
                      <a:pt x="3967" y="2827"/>
                    </a:lnTo>
                    <a:lnTo>
                      <a:pt x="3967" y="2827"/>
                    </a:lnTo>
                    <a:lnTo>
                      <a:pt x="3967" y="2827"/>
                    </a:lnTo>
                    <a:lnTo>
                      <a:pt x="3992" y="2827"/>
                    </a:lnTo>
                    <a:lnTo>
                      <a:pt x="3992" y="2801"/>
                    </a:lnTo>
                    <a:lnTo>
                      <a:pt x="3992" y="2801"/>
                    </a:lnTo>
                    <a:lnTo>
                      <a:pt x="3992" y="2827"/>
                    </a:lnTo>
                    <a:lnTo>
                      <a:pt x="3992" y="2827"/>
                    </a:lnTo>
                    <a:lnTo>
                      <a:pt x="4017" y="2827"/>
                    </a:lnTo>
                    <a:lnTo>
                      <a:pt x="4017" y="2827"/>
                    </a:lnTo>
                    <a:lnTo>
                      <a:pt x="4017" y="2827"/>
                    </a:lnTo>
                    <a:lnTo>
                      <a:pt x="4017" y="2827"/>
                    </a:lnTo>
                    <a:lnTo>
                      <a:pt x="4017" y="2827"/>
                    </a:lnTo>
                    <a:lnTo>
                      <a:pt x="4017" y="2827"/>
                    </a:lnTo>
                    <a:lnTo>
                      <a:pt x="4017" y="2801"/>
                    </a:lnTo>
                    <a:lnTo>
                      <a:pt x="4017" y="2801"/>
                    </a:lnTo>
                    <a:lnTo>
                      <a:pt x="4017" y="2801"/>
                    </a:lnTo>
                    <a:lnTo>
                      <a:pt x="4017" y="2801"/>
                    </a:lnTo>
                    <a:lnTo>
                      <a:pt x="4017" y="2801"/>
                    </a:lnTo>
                    <a:lnTo>
                      <a:pt x="4017" y="2801"/>
                    </a:lnTo>
                    <a:lnTo>
                      <a:pt x="4017" y="2801"/>
                    </a:lnTo>
                    <a:lnTo>
                      <a:pt x="4017" y="2801"/>
                    </a:lnTo>
                    <a:lnTo>
                      <a:pt x="4017" y="2801"/>
                    </a:lnTo>
                    <a:lnTo>
                      <a:pt x="4017" y="2801"/>
                    </a:lnTo>
                    <a:lnTo>
                      <a:pt x="4017" y="2827"/>
                    </a:lnTo>
                    <a:lnTo>
                      <a:pt x="4042" y="2801"/>
                    </a:lnTo>
                    <a:lnTo>
                      <a:pt x="4042" y="2801"/>
                    </a:lnTo>
                    <a:lnTo>
                      <a:pt x="4042" y="2801"/>
                    </a:lnTo>
                    <a:lnTo>
                      <a:pt x="4042" y="2801"/>
                    </a:lnTo>
                    <a:lnTo>
                      <a:pt x="4042" y="2801"/>
                    </a:lnTo>
                    <a:lnTo>
                      <a:pt x="4017" y="2801"/>
                    </a:lnTo>
                    <a:lnTo>
                      <a:pt x="4017" y="2801"/>
                    </a:lnTo>
                    <a:lnTo>
                      <a:pt x="4042" y="2801"/>
                    </a:lnTo>
                    <a:lnTo>
                      <a:pt x="4042" y="2801"/>
                    </a:lnTo>
                    <a:lnTo>
                      <a:pt x="4042" y="2801"/>
                    </a:lnTo>
                    <a:lnTo>
                      <a:pt x="4042" y="2801"/>
                    </a:lnTo>
                    <a:lnTo>
                      <a:pt x="4042" y="2801"/>
                    </a:lnTo>
                    <a:lnTo>
                      <a:pt x="4042" y="2777"/>
                    </a:lnTo>
                    <a:lnTo>
                      <a:pt x="4042" y="2777"/>
                    </a:lnTo>
                    <a:lnTo>
                      <a:pt x="4042" y="2777"/>
                    </a:lnTo>
                    <a:lnTo>
                      <a:pt x="4042" y="2777"/>
                    </a:lnTo>
                    <a:lnTo>
                      <a:pt x="4042" y="2777"/>
                    </a:lnTo>
                    <a:lnTo>
                      <a:pt x="4042" y="2777"/>
                    </a:lnTo>
                    <a:lnTo>
                      <a:pt x="4042" y="2777"/>
                    </a:lnTo>
                    <a:lnTo>
                      <a:pt x="4042" y="2801"/>
                    </a:lnTo>
                    <a:lnTo>
                      <a:pt x="4042" y="2801"/>
                    </a:lnTo>
                    <a:lnTo>
                      <a:pt x="4042" y="2801"/>
                    </a:lnTo>
                    <a:lnTo>
                      <a:pt x="4042" y="2801"/>
                    </a:lnTo>
                    <a:lnTo>
                      <a:pt x="4042" y="2801"/>
                    </a:lnTo>
                    <a:lnTo>
                      <a:pt x="4067" y="2801"/>
                    </a:lnTo>
                    <a:lnTo>
                      <a:pt x="4067" y="2801"/>
                    </a:lnTo>
                    <a:lnTo>
                      <a:pt x="4067" y="2801"/>
                    </a:lnTo>
                    <a:lnTo>
                      <a:pt x="4067" y="2801"/>
                    </a:lnTo>
                    <a:lnTo>
                      <a:pt x="4067" y="2801"/>
                    </a:lnTo>
                    <a:lnTo>
                      <a:pt x="4067" y="2801"/>
                    </a:lnTo>
                    <a:lnTo>
                      <a:pt x="4067" y="2777"/>
                    </a:lnTo>
                    <a:lnTo>
                      <a:pt x="4067" y="2801"/>
                    </a:lnTo>
                    <a:lnTo>
                      <a:pt x="4067" y="2801"/>
                    </a:lnTo>
                    <a:lnTo>
                      <a:pt x="4067" y="2801"/>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52"/>
                    </a:lnTo>
                    <a:lnTo>
                      <a:pt x="4091"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77"/>
                    </a:lnTo>
                    <a:lnTo>
                      <a:pt x="4067" y="2777"/>
                    </a:lnTo>
                    <a:lnTo>
                      <a:pt x="4067" y="2777"/>
                    </a:lnTo>
                    <a:lnTo>
                      <a:pt x="4042" y="2777"/>
                    </a:lnTo>
                    <a:lnTo>
                      <a:pt x="4067" y="2777"/>
                    </a:lnTo>
                    <a:lnTo>
                      <a:pt x="4067" y="2752"/>
                    </a:lnTo>
                    <a:lnTo>
                      <a:pt x="4067" y="2752"/>
                    </a:lnTo>
                    <a:lnTo>
                      <a:pt x="4042"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91" y="2752"/>
                    </a:lnTo>
                    <a:lnTo>
                      <a:pt x="4091" y="2752"/>
                    </a:lnTo>
                    <a:lnTo>
                      <a:pt x="4091" y="2752"/>
                    </a:lnTo>
                    <a:lnTo>
                      <a:pt x="4091" y="2752"/>
                    </a:lnTo>
                    <a:lnTo>
                      <a:pt x="4091" y="2752"/>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117" y="2702"/>
                    </a:lnTo>
                    <a:lnTo>
                      <a:pt x="4117" y="2702"/>
                    </a:lnTo>
                    <a:lnTo>
                      <a:pt x="4117" y="2702"/>
                    </a:lnTo>
                    <a:lnTo>
                      <a:pt x="4091" y="2702"/>
                    </a:lnTo>
                    <a:lnTo>
                      <a:pt x="4091" y="2702"/>
                    </a:lnTo>
                    <a:lnTo>
                      <a:pt x="4117" y="2702"/>
                    </a:lnTo>
                    <a:lnTo>
                      <a:pt x="4117" y="2702"/>
                    </a:lnTo>
                    <a:lnTo>
                      <a:pt x="4117" y="2702"/>
                    </a:lnTo>
                    <a:lnTo>
                      <a:pt x="4117" y="2677"/>
                    </a:lnTo>
                    <a:lnTo>
                      <a:pt x="4141" y="2677"/>
                    </a:lnTo>
                    <a:lnTo>
                      <a:pt x="4141" y="2677"/>
                    </a:lnTo>
                    <a:lnTo>
                      <a:pt x="4141" y="2677"/>
                    </a:lnTo>
                    <a:lnTo>
                      <a:pt x="4141" y="2677"/>
                    </a:lnTo>
                    <a:lnTo>
                      <a:pt x="4141" y="2677"/>
                    </a:lnTo>
                    <a:lnTo>
                      <a:pt x="4141" y="2677"/>
                    </a:lnTo>
                    <a:lnTo>
                      <a:pt x="4141" y="2677"/>
                    </a:lnTo>
                    <a:lnTo>
                      <a:pt x="4166" y="2677"/>
                    </a:lnTo>
                    <a:lnTo>
                      <a:pt x="4166" y="2653"/>
                    </a:lnTo>
                    <a:lnTo>
                      <a:pt x="4166" y="2653"/>
                    </a:lnTo>
                    <a:lnTo>
                      <a:pt x="4166" y="2653"/>
                    </a:lnTo>
                    <a:lnTo>
                      <a:pt x="4166" y="2653"/>
                    </a:lnTo>
                    <a:lnTo>
                      <a:pt x="4166" y="2653"/>
                    </a:lnTo>
                    <a:lnTo>
                      <a:pt x="4166" y="2653"/>
                    </a:lnTo>
                    <a:lnTo>
                      <a:pt x="4166" y="2653"/>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03"/>
                    </a:lnTo>
                    <a:lnTo>
                      <a:pt x="4166"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17" y="2603"/>
                    </a:lnTo>
                    <a:lnTo>
                      <a:pt x="4117" y="2603"/>
                    </a:lnTo>
                    <a:lnTo>
                      <a:pt x="4117" y="2603"/>
                    </a:lnTo>
                    <a:lnTo>
                      <a:pt x="4117" y="2603"/>
                    </a:lnTo>
                    <a:lnTo>
                      <a:pt x="4117" y="2603"/>
                    </a:lnTo>
                    <a:lnTo>
                      <a:pt x="4117" y="2603"/>
                    </a:lnTo>
                    <a:lnTo>
                      <a:pt x="4091" y="2603"/>
                    </a:lnTo>
                    <a:lnTo>
                      <a:pt x="4091" y="2603"/>
                    </a:lnTo>
                    <a:lnTo>
                      <a:pt x="4091" y="2603"/>
                    </a:lnTo>
                    <a:lnTo>
                      <a:pt x="4091" y="2603"/>
                    </a:lnTo>
                    <a:lnTo>
                      <a:pt x="4067" y="2603"/>
                    </a:lnTo>
                    <a:lnTo>
                      <a:pt x="4067" y="2603"/>
                    </a:lnTo>
                    <a:lnTo>
                      <a:pt x="4067" y="2603"/>
                    </a:lnTo>
                    <a:lnTo>
                      <a:pt x="4067" y="2603"/>
                    </a:lnTo>
                    <a:lnTo>
                      <a:pt x="4067" y="2603"/>
                    </a:lnTo>
                    <a:lnTo>
                      <a:pt x="4067" y="2603"/>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91" y="2578"/>
                    </a:lnTo>
                    <a:lnTo>
                      <a:pt x="4091" y="2554"/>
                    </a:lnTo>
                    <a:lnTo>
                      <a:pt x="4067" y="2554"/>
                    </a:lnTo>
                    <a:lnTo>
                      <a:pt x="4067" y="2554"/>
                    </a:lnTo>
                    <a:lnTo>
                      <a:pt x="4067" y="2554"/>
                    </a:lnTo>
                    <a:lnTo>
                      <a:pt x="4067" y="2554"/>
                    </a:lnTo>
                    <a:lnTo>
                      <a:pt x="4091" y="2554"/>
                    </a:lnTo>
                    <a:lnTo>
                      <a:pt x="4091" y="2554"/>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67"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117" y="2529"/>
                    </a:lnTo>
                    <a:lnTo>
                      <a:pt x="4117" y="2529"/>
                    </a:lnTo>
                    <a:lnTo>
                      <a:pt x="4117" y="2529"/>
                    </a:lnTo>
                    <a:lnTo>
                      <a:pt x="4117" y="2529"/>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41" y="2504"/>
                    </a:lnTo>
                    <a:lnTo>
                      <a:pt x="4141" y="2479"/>
                    </a:lnTo>
                    <a:lnTo>
                      <a:pt x="4141" y="2479"/>
                    </a:lnTo>
                    <a:lnTo>
                      <a:pt x="4141" y="2479"/>
                    </a:lnTo>
                    <a:lnTo>
                      <a:pt x="4141" y="2479"/>
                    </a:lnTo>
                    <a:lnTo>
                      <a:pt x="4141" y="2479"/>
                    </a:lnTo>
                    <a:lnTo>
                      <a:pt x="4141" y="2479"/>
                    </a:lnTo>
                    <a:lnTo>
                      <a:pt x="4117" y="2479"/>
                    </a:lnTo>
                    <a:lnTo>
                      <a:pt x="4117" y="2479"/>
                    </a:lnTo>
                    <a:lnTo>
                      <a:pt x="4141" y="2479"/>
                    </a:lnTo>
                    <a:lnTo>
                      <a:pt x="4141" y="2479"/>
                    </a:lnTo>
                    <a:lnTo>
                      <a:pt x="4141" y="2479"/>
                    </a:lnTo>
                    <a:lnTo>
                      <a:pt x="4141" y="2454"/>
                    </a:lnTo>
                    <a:lnTo>
                      <a:pt x="4141" y="2454"/>
                    </a:lnTo>
                    <a:lnTo>
                      <a:pt x="4141" y="2454"/>
                    </a:lnTo>
                    <a:lnTo>
                      <a:pt x="4141" y="2454"/>
                    </a:lnTo>
                    <a:lnTo>
                      <a:pt x="4141" y="2454"/>
                    </a:lnTo>
                    <a:lnTo>
                      <a:pt x="4141" y="2454"/>
                    </a:lnTo>
                    <a:lnTo>
                      <a:pt x="4141" y="2454"/>
                    </a:lnTo>
                    <a:lnTo>
                      <a:pt x="4141" y="2479"/>
                    </a:lnTo>
                    <a:lnTo>
                      <a:pt x="4141" y="2479"/>
                    </a:lnTo>
                    <a:lnTo>
                      <a:pt x="4141" y="2479"/>
                    </a:lnTo>
                    <a:lnTo>
                      <a:pt x="4141" y="2479"/>
                    </a:lnTo>
                    <a:lnTo>
                      <a:pt x="4141" y="2479"/>
                    </a:lnTo>
                    <a:lnTo>
                      <a:pt x="4141" y="2479"/>
                    </a:lnTo>
                    <a:lnTo>
                      <a:pt x="4141" y="2479"/>
                    </a:lnTo>
                    <a:lnTo>
                      <a:pt x="4141" y="2479"/>
                    </a:lnTo>
                    <a:lnTo>
                      <a:pt x="4141" y="2454"/>
                    </a:lnTo>
                    <a:lnTo>
                      <a:pt x="4141" y="2454"/>
                    </a:lnTo>
                    <a:lnTo>
                      <a:pt x="4141" y="2454"/>
                    </a:lnTo>
                    <a:lnTo>
                      <a:pt x="4141" y="2454"/>
                    </a:lnTo>
                    <a:lnTo>
                      <a:pt x="4141" y="2454"/>
                    </a:lnTo>
                    <a:lnTo>
                      <a:pt x="4141" y="2454"/>
                    </a:lnTo>
                    <a:lnTo>
                      <a:pt x="4166" y="2454"/>
                    </a:lnTo>
                    <a:lnTo>
                      <a:pt x="4166" y="2454"/>
                    </a:lnTo>
                    <a:lnTo>
                      <a:pt x="4166" y="2454"/>
                    </a:lnTo>
                    <a:lnTo>
                      <a:pt x="4166" y="2454"/>
                    </a:lnTo>
                    <a:lnTo>
                      <a:pt x="4166" y="2454"/>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54"/>
                    </a:lnTo>
                    <a:lnTo>
                      <a:pt x="4166" y="2454"/>
                    </a:lnTo>
                    <a:lnTo>
                      <a:pt x="4166" y="2479"/>
                    </a:lnTo>
                    <a:lnTo>
                      <a:pt x="4166" y="2479"/>
                    </a:lnTo>
                    <a:lnTo>
                      <a:pt x="4166" y="2479"/>
                    </a:lnTo>
                    <a:lnTo>
                      <a:pt x="4166" y="2479"/>
                    </a:lnTo>
                    <a:lnTo>
                      <a:pt x="4190" y="2479"/>
                    </a:lnTo>
                    <a:lnTo>
                      <a:pt x="4190" y="2479"/>
                    </a:lnTo>
                    <a:lnTo>
                      <a:pt x="4190" y="2479"/>
                    </a:lnTo>
                    <a:lnTo>
                      <a:pt x="4190" y="2454"/>
                    </a:lnTo>
                    <a:lnTo>
                      <a:pt x="4190" y="2454"/>
                    </a:lnTo>
                    <a:lnTo>
                      <a:pt x="4190" y="2454"/>
                    </a:lnTo>
                    <a:lnTo>
                      <a:pt x="4190" y="2454"/>
                    </a:lnTo>
                    <a:lnTo>
                      <a:pt x="4190" y="2454"/>
                    </a:lnTo>
                    <a:lnTo>
                      <a:pt x="4190" y="2454"/>
                    </a:lnTo>
                    <a:lnTo>
                      <a:pt x="4190" y="2454"/>
                    </a:lnTo>
                    <a:lnTo>
                      <a:pt x="4190" y="2430"/>
                    </a:lnTo>
                    <a:lnTo>
                      <a:pt x="4190" y="2430"/>
                    </a:lnTo>
                    <a:lnTo>
                      <a:pt x="4190" y="2430"/>
                    </a:lnTo>
                    <a:lnTo>
                      <a:pt x="4190" y="2430"/>
                    </a:lnTo>
                    <a:lnTo>
                      <a:pt x="4190" y="2430"/>
                    </a:lnTo>
                    <a:lnTo>
                      <a:pt x="4190" y="2430"/>
                    </a:lnTo>
                    <a:lnTo>
                      <a:pt x="4190" y="2430"/>
                    </a:lnTo>
                    <a:lnTo>
                      <a:pt x="4190" y="2430"/>
                    </a:lnTo>
                    <a:lnTo>
                      <a:pt x="4190" y="2430"/>
                    </a:lnTo>
                    <a:lnTo>
                      <a:pt x="4166" y="2430"/>
                    </a:lnTo>
                    <a:lnTo>
                      <a:pt x="4166" y="2430"/>
                    </a:lnTo>
                    <a:lnTo>
                      <a:pt x="4166" y="2430"/>
                    </a:lnTo>
                    <a:lnTo>
                      <a:pt x="4166" y="2430"/>
                    </a:lnTo>
                    <a:lnTo>
                      <a:pt x="4166" y="2430"/>
                    </a:lnTo>
                    <a:lnTo>
                      <a:pt x="4166" y="2430"/>
                    </a:lnTo>
                    <a:lnTo>
                      <a:pt x="4166" y="2430"/>
                    </a:lnTo>
                    <a:lnTo>
                      <a:pt x="4190" y="2430"/>
                    </a:lnTo>
                    <a:lnTo>
                      <a:pt x="4190" y="2430"/>
                    </a:lnTo>
                    <a:lnTo>
                      <a:pt x="4190" y="2430"/>
                    </a:lnTo>
                    <a:lnTo>
                      <a:pt x="4216" y="2430"/>
                    </a:lnTo>
                    <a:lnTo>
                      <a:pt x="4216" y="2430"/>
                    </a:lnTo>
                    <a:lnTo>
                      <a:pt x="4216" y="2430"/>
                    </a:lnTo>
                    <a:lnTo>
                      <a:pt x="4216" y="2430"/>
                    </a:lnTo>
                    <a:lnTo>
                      <a:pt x="4216" y="2430"/>
                    </a:lnTo>
                    <a:lnTo>
                      <a:pt x="4216" y="2430"/>
                    </a:lnTo>
                    <a:lnTo>
                      <a:pt x="4216" y="2430"/>
                    </a:lnTo>
                    <a:lnTo>
                      <a:pt x="4216" y="2430"/>
                    </a:lnTo>
                    <a:lnTo>
                      <a:pt x="4240" y="2404"/>
                    </a:lnTo>
                    <a:lnTo>
                      <a:pt x="4240" y="2404"/>
                    </a:lnTo>
                    <a:lnTo>
                      <a:pt x="4240" y="2404"/>
                    </a:lnTo>
                    <a:lnTo>
                      <a:pt x="4240" y="2404"/>
                    </a:lnTo>
                    <a:lnTo>
                      <a:pt x="4240" y="2404"/>
                    </a:lnTo>
                    <a:lnTo>
                      <a:pt x="4240" y="2404"/>
                    </a:lnTo>
                    <a:lnTo>
                      <a:pt x="4240" y="2404"/>
                    </a:lnTo>
                    <a:lnTo>
                      <a:pt x="4240" y="2404"/>
                    </a:lnTo>
                    <a:lnTo>
                      <a:pt x="4240" y="2380"/>
                    </a:lnTo>
                    <a:lnTo>
                      <a:pt x="4240" y="2380"/>
                    </a:lnTo>
                    <a:lnTo>
                      <a:pt x="4240" y="2380"/>
                    </a:lnTo>
                    <a:lnTo>
                      <a:pt x="4240" y="2380"/>
                    </a:lnTo>
                    <a:lnTo>
                      <a:pt x="4240" y="2380"/>
                    </a:lnTo>
                    <a:lnTo>
                      <a:pt x="4240" y="2380"/>
                    </a:lnTo>
                    <a:lnTo>
                      <a:pt x="4240" y="2380"/>
                    </a:lnTo>
                    <a:lnTo>
                      <a:pt x="4240" y="2380"/>
                    </a:lnTo>
                    <a:lnTo>
                      <a:pt x="4240" y="2380"/>
                    </a:lnTo>
                    <a:lnTo>
                      <a:pt x="4240" y="2380"/>
                    </a:lnTo>
                    <a:lnTo>
                      <a:pt x="4240" y="2355"/>
                    </a:lnTo>
                    <a:lnTo>
                      <a:pt x="4240" y="2355"/>
                    </a:lnTo>
                    <a:lnTo>
                      <a:pt x="4240" y="2355"/>
                    </a:lnTo>
                    <a:lnTo>
                      <a:pt x="4240" y="2355"/>
                    </a:lnTo>
                    <a:lnTo>
                      <a:pt x="4240" y="2355"/>
                    </a:lnTo>
                    <a:lnTo>
                      <a:pt x="4240" y="2355"/>
                    </a:lnTo>
                    <a:lnTo>
                      <a:pt x="4216" y="2355"/>
                    </a:lnTo>
                    <a:lnTo>
                      <a:pt x="4216" y="2355"/>
                    </a:lnTo>
                    <a:lnTo>
                      <a:pt x="4216" y="2355"/>
                    </a:lnTo>
                    <a:lnTo>
                      <a:pt x="4216" y="2355"/>
                    </a:lnTo>
                    <a:lnTo>
                      <a:pt x="4216" y="2355"/>
                    </a:lnTo>
                    <a:lnTo>
                      <a:pt x="4216" y="2355"/>
                    </a:lnTo>
                    <a:lnTo>
                      <a:pt x="4216" y="2355"/>
                    </a:lnTo>
                    <a:lnTo>
                      <a:pt x="4216" y="2355"/>
                    </a:lnTo>
                    <a:lnTo>
                      <a:pt x="4216" y="2355"/>
                    </a:lnTo>
                    <a:lnTo>
                      <a:pt x="4216" y="2331"/>
                    </a:lnTo>
                    <a:lnTo>
                      <a:pt x="4216" y="2331"/>
                    </a:lnTo>
                    <a:lnTo>
                      <a:pt x="4190" y="2331"/>
                    </a:lnTo>
                    <a:lnTo>
                      <a:pt x="4190" y="2331"/>
                    </a:lnTo>
                    <a:lnTo>
                      <a:pt x="4190" y="2331"/>
                    </a:lnTo>
                    <a:lnTo>
                      <a:pt x="4190" y="2331"/>
                    </a:lnTo>
                    <a:lnTo>
                      <a:pt x="4190" y="2331"/>
                    </a:lnTo>
                    <a:lnTo>
                      <a:pt x="4190" y="2331"/>
                    </a:lnTo>
                    <a:lnTo>
                      <a:pt x="4190" y="2331"/>
                    </a:lnTo>
                    <a:lnTo>
                      <a:pt x="4190" y="2331"/>
                    </a:lnTo>
                    <a:lnTo>
                      <a:pt x="4190" y="2331"/>
                    </a:lnTo>
                    <a:lnTo>
                      <a:pt x="4190" y="2331"/>
                    </a:lnTo>
                    <a:lnTo>
                      <a:pt x="4216" y="2331"/>
                    </a:lnTo>
                    <a:lnTo>
                      <a:pt x="4216" y="2331"/>
                    </a:lnTo>
                    <a:lnTo>
                      <a:pt x="4216" y="2331"/>
                    </a:lnTo>
                    <a:lnTo>
                      <a:pt x="4216" y="2331"/>
                    </a:lnTo>
                    <a:lnTo>
                      <a:pt x="4216" y="2355"/>
                    </a:lnTo>
                    <a:lnTo>
                      <a:pt x="4216" y="2331"/>
                    </a:lnTo>
                    <a:lnTo>
                      <a:pt x="4216" y="2331"/>
                    </a:lnTo>
                    <a:lnTo>
                      <a:pt x="4216" y="2355"/>
                    </a:lnTo>
                    <a:lnTo>
                      <a:pt x="4216" y="2355"/>
                    </a:lnTo>
                    <a:lnTo>
                      <a:pt x="4216" y="2355"/>
                    </a:lnTo>
                    <a:lnTo>
                      <a:pt x="4216" y="2355"/>
                    </a:lnTo>
                    <a:lnTo>
                      <a:pt x="4216" y="2355"/>
                    </a:lnTo>
                    <a:lnTo>
                      <a:pt x="4216" y="2355"/>
                    </a:lnTo>
                    <a:lnTo>
                      <a:pt x="4216" y="2355"/>
                    </a:lnTo>
                    <a:lnTo>
                      <a:pt x="4240" y="2355"/>
                    </a:lnTo>
                    <a:lnTo>
                      <a:pt x="4240" y="2355"/>
                    </a:lnTo>
                    <a:lnTo>
                      <a:pt x="4240" y="2355"/>
                    </a:lnTo>
                    <a:lnTo>
                      <a:pt x="4240" y="2355"/>
                    </a:lnTo>
                    <a:lnTo>
                      <a:pt x="4240" y="2355"/>
                    </a:lnTo>
                    <a:lnTo>
                      <a:pt x="4240" y="2331"/>
                    </a:lnTo>
                    <a:lnTo>
                      <a:pt x="4240" y="2331"/>
                    </a:lnTo>
                    <a:lnTo>
                      <a:pt x="4265" y="2331"/>
                    </a:lnTo>
                    <a:lnTo>
                      <a:pt x="4265" y="2331"/>
                    </a:lnTo>
                    <a:lnTo>
                      <a:pt x="4265" y="2331"/>
                    </a:lnTo>
                    <a:lnTo>
                      <a:pt x="4265" y="2331"/>
                    </a:lnTo>
                    <a:lnTo>
                      <a:pt x="4265" y="2331"/>
                    </a:lnTo>
                    <a:lnTo>
                      <a:pt x="4265" y="2331"/>
                    </a:lnTo>
                    <a:lnTo>
                      <a:pt x="4265" y="2331"/>
                    </a:lnTo>
                    <a:lnTo>
                      <a:pt x="4265" y="2305"/>
                    </a:lnTo>
                    <a:lnTo>
                      <a:pt x="4265" y="2305"/>
                    </a:lnTo>
                    <a:lnTo>
                      <a:pt x="4265" y="2305"/>
                    </a:lnTo>
                    <a:lnTo>
                      <a:pt x="4265" y="2305"/>
                    </a:lnTo>
                    <a:lnTo>
                      <a:pt x="4265" y="2305"/>
                    </a:lnTo>
                    <a:lnTo>
                      <a:pt x="4265" y="2305"/>
                    </a:lnTo>
                    <a:lnTo>
                      <a:pt x="4265" y="2305"/>
                    </a:lnTo>
                    <a:lnTo>
                      <a:pt x="4265" y="2305"/>
                    </a:lnTo>
                    <a:lnTo>
                      <a:pt x="4265" y="2281"/>
                    </a:lnTo>
                    <a:lnTo>
                      <a:pt x="4265" y="2281"/>
                    </a:lnTo>
                    <a:lnTo>
                      <a:pt x="4290" y="2281"/>
                    </a:lnTo>
                    <a:lnTo>
                      <a:pt x="4290" y="2281"/>
                    </a:lnTo>
                    <a:lnTo>
                      <a:pt x="4290" y="2281"/>
                    </a:lnTo>
                    <a:lnTo>
                      <a:pt x="4290" y="2281"/>
                    </a:lnTo>
                    <a:lnTo>
                      <a:pt x="4290" y="2256"/>
                    </a:lnTo>
                    <a:lnTo>
                      <a:pt x="4290" y="2256"/>
                    </a:lnTo>
                    <a:lnTo>
                      <a:pt x="4290" y="2256"/>
                    </a:lnTo>
                    <a:lnTo>
                      <a:pt x="4290" y="2256"/>
                    </a:lnTo>
                    <a:lnTo>
                      <a:pt x="4290" y="2256"/>
                    </a:lnTo>
                    <a:lnTo>
                      <a:pt x="4290" y="2256"/>
                    </a:lnTo>
                    <a:lnTo>
                      <a:pt x="4290" y="2256"/>
                    </a:lnTo>
                    <a:lnTo>
                      <a:pt x="4315" y="2256"/>
                    </a:lnTo>
                    <a:lnTo>
                      <a:pt x="4315" y="2231"/>
                    </a:lnTo>
                    <a:lnTo>
                      <a:pt x="4315" y="2231"/>
                    </a:lnTo>
                    <a:lnTo>
                      <a:pt x="4315" y="2231"/>
                    </a:lnTo>
                    <a:lnTo>
                      <a:pt x="4315" y="2231"/>
                    </a:lnTo>
                    <a:lnTo>
                      <a:pt x="4315" y="2231"/>
                    </a:lnTo>
                    <a:lnTo>
                      <a:pt x="4315" y="2231"/>
                    </a:lnTo>
                    <a:lnTo>
                      <a:pt x="4315" y="2231"/>
                    </a:lnTo>
                    <a:lnTo>
                      <a:pt x="4315" y="2231"/>
                    </a:lnTo>
                    <a:lnTo>
                      <a:pt x="4315" y="2256"/>
                    </a:lnTo>
                    <a:lnTo>
                      <a:pt x="4339" y="2231"/>
                    </a:lnTo>
                    <a:lnTo>
                      <a:pt x="4339" y="2231"/>
                    </a:lnTo>
                    <a:lnTo>
                      <a:pt x="4315" y="2231"/>
                    </a:lnTo>
                    <a:lnTo>
                      <a:pt x="4315" y="2231"/>
                    </a:lnTo>
                    <a:lnTo>
                      <a:pt x="4315" y="2206"/>
                    </a:lnTo>
                    <a:lnTo>
                      <a:pt x="4315" y="2206"/>
                    </a:lnTo>
                    <a:lnTo>
                      <a:pt x="4315" y="2206"/>
                    </a:lnTo>
                    <a:lnTo>
                      <a:pt x="4315" y="2206"/>
                    </a:lnTo>
                    <a:lnTo>
                      <a:pt x="4315" y="2206"/>
                    </a:lnTo>
                    <a:lnTo>
                      <a:pt x="4339" y="2206"/>
                    </a:lnTo>
                    <a:lnTo>
                      <a:pt x="4339" y="2206"/>
                    </a:lnTo>
                    <a:lnTo>
                      <a:pt x="4339" y="2181"/>
                    </a:lnTo>
                    <a:lnTo>
                      <a:pt x="4339" y="2181"/>
                    </a:lnTo>
                    <a:lnTo>
                      <a:pt x="4339" y="2181"/>
                    </a:lnTo>
                    <a:lnTo>
                      <a:pt x="4339" y="2181"/>
                    </a:lnTo>
                    <a:lnTo>
                      <a:pt x="4364" y="2181"/>
                    </a:lnTo>
                    <a:lnTo>
                      <a:pt x="4364" y="2181"/>
                    </a:lnTo>
                    <a:lnTo>
                      <a:pt x="4364" y="2181"/>
                    </a:lnTo>
                    <a:lnTo>
                      <a:pt x="4364" y="2181"/>
                    </a:lnTo>
                    <a:lnTo>
                      <a:pt x="4364" y="2181"/>
                    </a:lnTo>
                    <a:lnTo>
                      <a:pt x="4364" y="2181"/>
                    </a:lnTo>
                    <a:lnTo>
                      <a:pt x="4389" y="2181"/>
                    </a:lnTo>
                    <a:lnTo>
                      <a:pt x="4389" y="2157"/>
                    </a:lnTo>
                    <a:lnTo>
                      <a:pt x="4389" y="2157"/>
                    </a:lnTo>
                    <a:lnTo>
                      <a:pt x="4389" y="2157"/>
                    </a:lnTo>
                    <a:lnTo>
                      <a:pt x="4389" y="2157"/>
                    </a:lnTo>
                    <a:lnTo>
                      <a:pt x="4389" y="2157"/>
                    </a:lnTo>
                    <a:lnTo>
                      <a:pt x="4389" y="2132"/>
                    </a:lnTo>
                    <a:lnTo>
                      <a:pt x="4389" y="2132"/>
                    </a:lnTo>
                    <a:lnTo>
                      <a:pt x="4389" y="2132"/>
                    </a:lnTo>
                    <a:lnTo>
                      <a:pt x="4389" y="2132"/>
                    </a:lnTo>
                    <a:lnTo>
                      <a:pt x="4389" y="2132"/>
                    </a:lnTo>
                    <a:lnTo>
                      <a:pt x="4413" y="2132"/>
                    </a:lnTo>
                    <a:lnTo>
                      <a:pt x="4413" y="2132"/>
                    </a:lnTo>
                    <a:lnTo>
                      <a:pt x="4413" y="2132"/>
                    </a:lnTo>
                    <a:lnTo>
                      <a:pt x="4439" y="2132"/>
                    </a:lnTo>
                    <a:lnTo>
                      <a:pt x="4439" y="2107"/>
                    </a:lnTo>
                    <a:lnTo>
                      <a:pt x="4439" y="2107"/>
                    </a:lnTo>
                    <a:lnTo>
                      <a:pt x="4439" y="2107"/>
                    </a:lnTo>
                    <a:lnTo>
                      <a:pt x="4439" y="2107"/>
                    </a:lnTo>
                    <a:lnTo>
                      <a:pt x="4439" y="2107"/>
                    </a:lnTo>
                    <a:lnTo>
                      <a:pt x="4439" y="2107"/>
                    </a:lnTo>
                    <a:lnTo>
                      <a:pt x="4439" y="2107"/>
                    </a:lnTo>
                    <a:lnTo>
                      <a:pt x="4439" y="2107"/>
                    </a:lnTo>
                    <a:lnTo>
                      <a:pt x="4439" y="2107"/>
                    </a:lnTo>
                    <a:lnTo>
                      <a:pt x="4439" y="2107"/>
                    </a:lnTo>
                    <a:lnTo>
                      <a:pt x="4439" y="2132"/>
                    </a:lnTo>
                    <a:lnTo>
                      <a:pt x="4463" y="2132"/>
                    </a:lnTo>
                    <a:lnTo>
                      <a:pt x="4463" y="2132"/>
                    </a:lnTo>
                    <a:lnTo>
                      <a:pt x="4463" y="2132"/>
                    </a:lnTo>
                    <a:lnTo>
                      <a:pt x="4463" y="2132"/>
                    </a:lnTo>
                    <a:lnTo>
                      <a:pt x="4463" y="2132"/>
                    </a:lnTo>
                    <a:lnTo>
                      <a:pt x="4463" y="2132"/>
                    </a:lnTo>
                    <a:lnTo>
                      <a:pt x="4463" y="2132"/>
                    </a:lnTo>
                    <a:lnTo>
                      <a:pt x="4463" y="2107"/>
                    </a:lnTo>
                    <a:lnTo>
                      <a:pt x="4463" y="2107"/>
                    </a:lnTo>
                    <a:lnTo>
                      <a:pt x="4463" y="2132"/>
                    </a:lnTo>
                    <a:lnTo>
                      <a:pt x="4463" y="2132"/>
                    </a:lnTo>
                    <a:lnTo>
                      <a:pt x="4463" y="2132"/>
                    </a:lnTo>
                    <a:lnTo>
                      <a:pt x="4488" y="2132"/>
                    </a:lnTo>
                    <a:lnTo>
                      <a:pt x="4513" y="2132"/>
                    </a:lnTo>
                    <a:lnTo>
                      <a:pt x="4513" y="2107"/>
                    </a:lnTo>
                    <a:lnTo>
                      <a:pt x="4513" y="2107"/>
                    </a:lnTo>
                    <a:lnTo>
                      <a:pt x="4513" y="2107"/>
                    </a:lnTo>
                    <a:lnTo>
                      <a:pt x="4513" y="2107"/>
                    </a:lnTo>
                    <a:lnTo>
                      <a:pt x="4513" y="2107"/>
                    </a:lnTo>
                    <a:lnTo>
                      <a:pt x="4513" y="2082"/>
                    </a:lnTo>
                    <a:lnTo>
                      <a:pt x="4513" y="2082"/>
                    </a:lnTo>
                    <a:lnTo>
                      <a:pt x="4513" y="2082"/>
                    </a:lnTo>
                    <a:lnTo>
                      <a:pt x="4513" y="2082"/>
                    </a:lnTo>
                    <a:lnTo>
                      <a:pt x="4513" y="2082"/>
                    </a:lnTo>
                    <a:lnTo>
                      <a:pt x="4538" y="2082"/>
                    </a:lnTo>
                    <a:lnTo>
                      <a:pt x="4562" y="2058"/>
                    </a:lnTo>
                    <a:lnTo>
                      <a:pt x="4562" y="2058"/>
                    </a:lnTo>
                    <a:lnTo>
                      <a:pt x="4562" y="2058"/>
                    </a:lnTo>
                    <a:lnTo>
                      <a:pt x="4562" y="2058"/>
                    </a:lnTo>
                    <a:lnTo>
                      <a:pt x="4562" y="2058"/>
                    </a:lnTo>
                    <a:lnTo>
                      <a:pt x="4562" y="2058"/>
                    </a:lnTo>
                    <a:lnTo>
                      <a:pt x="4562" y="2082"/>
                    </a:lnTo>
                    <a:lnTo>
                      <a:pt x="4562" y="2082"/>
                    </a:lnTo>
                    <a:lnTo>
                      <a:pt x="4538" y="2082"/>
                    </a:lnTo>
                    <a:lnTo>
                      <a:pt x="4538" y="2082"/>
                    </a:lnTo>
                    <a:lnTo>
                      <a:pt x="4513" y="2082"/>
                    </a:lnTo>
                    <a:lnTo>
                      <a:pt x="4513" y="2107"/>
                    </a:lnTo>
                    <a:lnTo>
                      <a:pt x="4513" y="2107"/>
                    </a:lnTo>
                    <a:lnTo>
                      <a:pt x="4513" y="2107"/>
                    </a:lnTo>
                    <a:lnTo>
                      <a:pt x="4513" y="2107"/>
                    </a:lnTo>
                    <a:lnTo>
                      <a:pt x="4513" y="2107"/>
                    </a:lnTo>
                    <a:lnTo>
                      <a:pt x="4513" y="2107"/>
                    </a:lnTo>
                    <a:lnTo>
                      <a:pt x="4513" y="2107"/>
                    </a:lnTo>
                    <a:lnTo>
                      <a:pt x="4513" y="2107"/>
                    </a:lnTo>
                    <a:lnTo>
                      <a:pt x="4513" y="2132"/>
                    </a:lnTo>
                    <a:lnTo>
                      <a:pt x="4513" y="2132"/>
                    </a:lnTo>
                    <a:lnTo>
                      <a:pt x="4513" y="2132"/>
                    </a:lnTo>
                    <a:lnTo>
                      <a:pt x="4513" y="2132"/>
                    </a:lnTo>
                    <a:lnTo>
                      <a:pt x="4488" y="2132"/>
                    </a:lnTo>
                    <a:lnTo>
                      <a:pt x="4488" y="2132"/>
                    </a:lnTo>
                    <a:lnTo>
                      <a:pt x="4488" y="2132"/>
                    </a:lnTo>
                    <a:lnTo>
                      <a:pt x="4488" y="2132"/>
                    </a:lnTo>
                    <a:lnTo>
                      <a:pt x="4488" y="2132"/>
                    </a:lnTo>
                    <a:lnTo>
                      <a:pt x="4488" y="2132"/>
                    </a:lnTo>
                    <a:lnTo>
                      <a:pt x="4513" y="2157"/>
                    </a:lnTo>
                    <a:lnTo>
                      <a:pt x="4513" y="2157"/>
                    </a:lnTo>
                    <a:lnTo>
                      <a:pt x="4513" y="2157"/>
                    </a:lnTo>
                    <a:lnTo>
                      <a:pt x="4538" y="2181"/>
                    </a:lnTo>
                    <a:lnTo>
                      <a:pt x="4538" y="2181"/>
                    </a:lnTo>
                    <a:lnTo>
                      <a:pt x="4562" y="2181"/>
                    </a:lnTo>
                    <a:lnTo>
                      <a:pt x="4562" y="2181"/>
                    </a:lnTo>
                    <a:lnTo>
                      <a:pt x="4562" y="2181"/>
                    </a:lnTo>
                    <a:lnTo>
                      <a:pt x="4562" y="2181"/>
                    </a:lnTo>
                    <a:lnTo>
                      <a:pt x="4587" y="2181"/>
                    </a:lnTo>
                    <a:lnTo>
                      <a:pt x="4587" y="2181"/>
                    </a:lnTo>
                    <a:lnTo>
                      <a:pt x="4587" y="2181"/>
                    </a:lnTo>
                    <a:lnTo>
                      <a:pt x="4587" y="2181"/>
                    </a:lnTo>
                    <a:lnTo>
                      <a:pt x="4612" y="2206"/>
                    </a:lnTo>
                    <a:lnTo>
                      <a:pt x="4587" y="2206"/>
                    </a:lnTo>
                    <a:lnTo>
                      <a:pt x="4587" y="2206"/>
                    </a:lnTo>
                    <a:lnTo>
                      <a:pt x="4587" y="2206"/>
                    </a:lnTo>
                    <a:lnTo>
                      <a:pt x="4587" y="2206"/>
                    </a:lnTo>
                    <a:lnTo>
                      <a:pt x="4587" y="2206"/>
                    </a:lnTo>
                    <a:lnTo>
                      <a:pt x="4587" y="2206"/>
                    </a:lnTo>
                    <a:lnTo>
                      <a:pt x="4562" y="2181"/>
                    </a:lnTo>
                    <a:lnTo>
                      <a:pt x="4562" y="2181"/>
                    </a:lnTo>
                    <a:lnTo>
                      <a:pt x="4538" y="2181"/>
                    </a:lnTo>
                    <a:lnTo>
                      <a:pt x="4538" y="2181"/>
                    </a:lnTo>
                    <a:lnTo>
                      <a:pt x="4538" y="2181"/>
                    </a:lnTo>
                    <a:lnTo>
                      <a:pt x="4538" y="2181"/>
                    </a:lnTo>
                    <a:lnTo>
                      <a:pt x="4538" y="2181"/>
                    </a:lnTo>
                    <a:lnTo>
                      <a:pt x="4513" y="2181"/>
                    </a:lnTo>
                    <a:lnTo>
                      <a:pt x="4513" y="2181"/>
                    </a:lnTo>
                    <a:lnTo>
                      <a:pt x="4513" y="2181"/>
                    </a:lnTo>
                    <a:lnTo>
                      <a:pt x="4513" y="2181"/>
                    </a:lnTo>
                    <a:lnTo>
                      <a:pt x="4513" y="2181"/>
                    </a:lnTo>
                    <a:lnTo>
                      <a:pt x="4488" y="2206"/>
                    </a:lnTo>
                    <a:lnTo>
                      <a:pt x="4488" y="2181"/>
                    </a:lnTo>
                    <a:lnTo>
                      <a:pt x="4488" y="2181"/>
                    </a:lnTo>
                    <a:lnTo>
                      <a:pt x="4463" y="2181"/>
                    </a:lnTo>
                    <a:lnTo>
                      <a:pt x="4463" y="2181"/>
                    </a:lnTo>
                    <a:lnTo>
                      <a:pt x="4463" y="2181"/>
                    </a:lnTo>
                    <a:lnTo>
                      <a:pt x="4463" y="2181"/>
                    </a:lnTo>
                    <a:lnTo>
                      <a:pt x="4463" y="2181"/>
                    </a:lnTo>
                    <a:lnTo>
                      <a:pt x="4463" y="2157"/>
                    </a:lnTo>
                    <a:lnTo>
                      <a:pt x="4463" y="2181"/>
                    </a:lnTo>
                    <a:lnTo>
                      <a:pt x="4439" y="2181"/>
                    </a:lnTo>
                    <a:lnTo>
                      <a:pt x="4413" y="2206"/>
                    </a:lnTo>
                    <a:lnTo>
                      <a:pt x="4389" y="2231"/>
                    </a:lnTo>
                    <a:lnTo>
                      <a:pt x="4389" y="2231"/>
                    </a:lnTo>
                    <a:lnTo>
                      <a:pt x="4389" y="2231"/>
                    </a:lnTo>
                    <a:lnTo>
                      <a:pt x="4364" y="2231"/>
                    </a:lnTo>
                    <a:lnTo>
                      <a:pt x="4364" y="2231"/>
                    </a:lnTo>
                    <a:lnTo>
                      <a:pt x="4364" y="2231"/>
                    </a:lnTo>
                    <a:lnTo>
                      <a:pt x="4364" y="2231"/>
                    </a:lnTo>
                    <a:lnTo>
                      <a:pt x="4364" y="2231"/>
                    </a:lnTo>
                    <a:lnTo>
                      <a:pt x="4364" y="2231"/>
                    </a:lnTo>
                    <a:lnTo>
                      <a:pt x="4364" y="2256"/>
                    </a:lnTo>
                    <a:lnTo>
                      <a:pt x="4364" y="2256"/>
                    </a:lnTo>
                    <a:lnTo>
                      <a:pt x="4364" y="2256"/>
                    </a:lnTo>
                    <a:lnTo>
                      <a:pt x="4364" y="2256"/>
                    </a:lnTo>
                    <a:lnTo>
                      <a:pt x="4364" y="2281"/>
                    </a:lnTo>
                    <a:lnTo>
                      <a:pt x="4364" y="2281"/>
                    </a:lnTo>
                    <a:lnTo>
                      <a:pt x="4364" y="2281"/>
                    </a:lnTo>
                    <a:lnTo>
                      <a:pt x="4364" y="2281"/>
                    </a:lnTo>
                    <a:lnTo>
                      <a:pt x="4364" y="2281"/>
                    </a:lnTo>
                    <a:lnTo>
                      <a:pt x="4364" y="2281"/>
                    </a:lnTo>
                    <a:lnTo>
                      <a:pt x="4364" y="2305"/>
                    </a:lnTo>
                    <a:lnTo>
                      <a:pt x="4364" y="2305"/>
                    </a:lnTo>
                    <a:lnTo>
                      <a:pt x="4364" y="2305"/>
                    </a:lnTo>
                    <a:lnTo>
                      <a:pt x="4364" y="2305"/>
                    </a:lnTo>
                    <a:lnTo>
                      <a:pt x="4364" y="2305"/>
                    </a:lnTo>
                    <a:lnTo>
                      <a:pt x="4364" y="2305"/>
                    </a:lnTo>
                    <a:lnTo>
                      <a:pt x="4364" y="2305"/>
                    </a:lnTo>
                    <a:lnTo>
                      <a:pt x="4364" y="2331"/>
                    </a:lnTo>
                    <a:lnTo>
                      <a:pt x="4364" y="2331"/>
                    </a:lnTo>
                    <a:lnTo>
                      <a:pt x="4364" y="2331"/>
                    </a:lnTo>
                    <a:lnTo>
                      <a:pt x="4364" y="2331"/>
                    </a:lnTo>
                    <a:lnTo>
                      <a:pt x="4364" y="2355"/>
                    </a:lnTo>
                    <a:lnTo>
                      <a:pt x="4364" y="2355"/>
                    </a:lnTo>
                    <a:lnTo>
                      <a:pt x="4339" y="2380"/>
                    </a:lnTo>
                    <a:lnTo>
                      <a:pt x="4339" y="2380"/>
                    </a:lnTo>
                    <a:lnTo>
                      <a:pt x="4339" y="2404"/>
                    </a:lnTo>
                    <a:lnTo>
                      <a:pt x="4339" y="2404"/>
                    </a:lnTo>
                    <a:lnTo>
                      <a:pt x="4315" y="2430"/>
                    </a:lnTo>
                    <a:lnTo>
                      <a:pt x="4315" y="2430"/>
                    </a:lnTo>
                    <a:lnTo>
                      <a:pt x="4315" y="2430"/>
                    </a:lnTo>
                    <a:lnTo>
                      <a:pt x="4315" y="2430"/>
                    </a:lnTo>
                    <a:lnTo>
                      <a:pt x="4315" y="2430"/>
                    </a:lnTo>
                    <a:lnTo>
                      <a:pt x="4315" y="2454"/>
                    </a:lnTo>
                    <a:lnTo>
                      <a:pt x="4315" y="2454"/>
                    </a:lnTo>
                    <a:lnTo>
                      <a:pt x="4339" y="2454"/>
                    </a:lnTo>
                    <a:lnTo>
                      <a:pt x="4339" y="2454"/>
                    </a:lnTo>
                    <a:lnTo>
                      <a:pt x="4364" y="2479"/>
                    </a:lnTo>
                    <a:lnTo>
                      <a:pt x="4364" y="2479"/>
                    </a:lnTo>
                    <a:lnTo>
                      <a:pt x="4364" y="2479"/>
                    </a:lnTo>
                    <a:lnTo>
                      <a:pt x="4364" y="2479"/>
                    </a:lnTo>
                    <a:lnTo>
                      <a:pt x="4364" y="2479"/>
                    </a:lnTo>
                    <a:lnTo>
                      <a:pt x="4364" y="2454"/>
                    </a:lnTo>
                    <a:lnTo>
                      <a:pt x="4364" y="2454"/>
                    </a:lnTo>
                    <a:lnTo>
                      <a:pt x="4364" y="2454"/>
                    </a:lnTo>
                    <a:lnTo>
                      <a:pt x="4364" y="2454"/>
                    </a:lnTo>
                    <a:lnTo>
                      <a:pt x="4389" y="2454"/>
                    </a:lnTo>
                    <a:lnTo>
                      <a:pt x="4389" y="2454"/>
                    </a:lnTo>
                    <a:lnTo>
                      <a:pt x="4389" y="2430"/>
                    </a:lnTo>
                    <a:lnTo>
                      <a:pt x="4413" y="2430"/>
                    </a:lnTo>
                    <a:lnTo>
                      <a:pt x="4413" y="2430"/>
                    </a:lnTo>
                    <a:lnTo>
                      <a:pt x="4413" y="2430"/>
                    </a:lnTo>
                    <a:lnTo>
                      <a:pt x="4413" y="2454"/>
                    </a:lnTo>
                    <a:lnTo>
                      <a:pt x="4389" y="2454"/>
                    </a:lnTo>
                    <a:lnTo>
                      <a:pt x="4389" y="2454"/>
                    </a:lnTo>
                    <a:lnTo>
                      <a:pt x="4389" y="2454"/>
                    </a:lnTo>
                    <a:lnTo>
                      <a:pt x="4389" y="2454"/>
                    </a:lnTo>
                    <a:lnTo>
                      <a:pt x="4389" y="2454"/>
                    </a:lnTo>
                    <a:lnTo>
                      <a:pt x="4389" y="2454"/>
                    </a:lnTo>
                    <a:lnTo>
                      <a:pt x="4389" y="2454"/>
                    </a:lnTo>
                    <a:lnTo>
                      <a:pt x="4389" y="2479"/>
                    </a:lnTo>
                    <a:lnTo>
                      <a:pt x="4389" y="2479"/>
                    </a:lnTo>
                    <a:lnTo>
                      <a:pt x="4389" y="2479"/>
                    </a:lnTo>
                    <a:lnTo>
                      <a:pt x="4389" y="2479"/>
                    </a:lnTo>
                    <a:lnTo>
                      <a:pt x="4389" y="2479"/>
                    </a:lnTo>
                    <a:lnTo>
                      <a:pt x="4389" y="2479"/>
                    </a:lnTo>
                    <a:lnTo>
                      <a:pt x="4389" y="2479"/>
                    </a:lnTo>
                    <a:lnTo>
                      <a:pt x="4389" y="2479"/>
                    </a:lnTo>
                    <a:lnTo>
                      <a:pt x="4389" y="2479"/>
                    </a:lnTo>
                    <a:lnTo>
                      <a:pt x="4389" y="2479"/>
                    </a:lnTo>
                    <a:lnTo>
                      <a:pt x="4389" y="2479"/>
                    </a:lnTo>
                    <a:lnTo>
                      <a:pt x="4364" y="2479"/>
                    </a:lnTo>
                    <a:lnTo>
                      <a:pt x="4364" y="2479"/>
                    </a:lnTo>
                    <a:lnTo>
                      <a:pt x="4364" y="2479"/>
                    </a:lnTo>
                    <a:lnTo>
                      <a:pt x="4364" y="2504"/>
                    </a:lnTo>
                    <a:lnTo>
                      <a:pt x="4364" y="2504"/>
                    </a:lnTo>
                    <a:lnTo>
                      <a:pt x="4364" y="2504"/>
                    </a:lnTo>
                    <a:lnTo>
                      <a:pt x="4364" y="2504"/>
                    </a:lnTo>
                    <a:lnTo>
                      <a:pt x="4364" y="2504"/>
                    </a:lnTo>
                    <a:lnTo>
                      <a:pt x="4364" y="2504"/>
                    </a:lnTo>
                    <a:lnTo>
                      <a:pt x="4364" y="2504"/>
                    </a:lnTo>
                    <a:lnTo>
                      <a:pt x="4364" y="2504"/>
                    </a:lnTo>
                    <a:lnTo>
                      <a:pt x="4364" y="2504"/>
                    </a:lnTo>
                    <a:lnTo>
                      <a:pt x="4364" y="2504"/>
                    </a:lnTo>
                    <a:lnTo>
                      <a:pt x="4339" y="2504"/>
                    </a:lnTo>
                    <a:lnTo>
                      <a:pt x="4339" y="2504"/>
                    </a:lnTo>
                    <a:lnTo>
                      <a:pt x="4339" y="2504"/>
                    </a:lnTo>
                    <a:lnTo>
                      <a:pt x="4339" y="2504"/>
                    </a:lnTo>
                    <a:lnTo>
                      <a:pt x="4339" y="2504"/>
                    </a:lnTo>
                    <a:lnTo>
                      <a:pt x="4339" y="2504"/>
                    </a:lnTo>
                    <a:lnTo>
                      <a:pt x="4315" y="2529"/>
                    </a:lnTo>
                    <a:lnTo>
                      <a:pt x="4315" y="2529"/>
                    </a:lnTo>
                    <a:lnTo>
                      <a:pt x="4315" y="2529"/>
                    </a:lnTo>
                    <a:lnTo>
                      <a:pt x="4315" y="2529"/>
                    </a:lnTo>
                    <a:lnTo>
                      <a:pt x="4315" y="2529"/>
                    </a:lnTo>
                    <a:lnTo>
                      <a:pt x="4339" y="2529"/>
                    </a:lnTo>
                    <a:lnTo>
                      <a:pt x="4315" y="2529"/>
                    </a:lnTo>
                    <a:lnTo>
                      <a:pt x="4315" y="2529"/>
                    </a:lnTo>
                    <a:lnTo>
                      <a:pt x="4315" y="2529"/>
                    </a:lnTo>
                    <a:lnTo>
                      <a:pt x="4315" y="2529"/>
                    </a:lnTo>
                    <a:lnTo>
                      <a:pt x="4315" y="2529"/>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39" y="2554"/>
                    </a:lnTo>
                    <a:lnTo>
                      <a:pt x="4339" y="2554"/>
                    </a:lnTo>
                    <a:lnTo>
                      <a:pt x="4339" y="2554"/>
                    </a:lnTo>
                    <a:lnTo>
                      <a:pt x="4339" y="2554"/>
                    </a:lnTo>
                    <a:lnTo>
                      <a:pt x="4339" y="2578"/>
                    </a:lnTo>
                    <a:lnTo>
                      <a:pt x="4339" y="2578"/>
                    </a:lnTo>
                    <a:lnTo>
                      <a:pt x="4364" y="2578"/>
                    </a:lnTo>
                    <a:lnTo>
                      <a:pt x="4364" y="2554"/>
                    </a:lnTo>
                    <a:lnTo>
                      <a:pt x="4339" y="2578"/>
                    </a:lnTo>
                    <a:lnTo>
                      <a:pt x="4339" y="2554"/>
                    </a:lnTo>
                    <a:lnTo>
                      <a:pt x="4339" y="2554"/>
                    </a:lnTo>
                    <a:lnTo>
                      <a:pt x="4339"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89" y="2554"/>
                    </a:lnTo>
                    <a:lnTo>
                      <a:pt x="4389" y="2554"/>
                    </a:lnTo>
                    <a:lnTo>
                      <a:pt x="4389" y="2554"/>
                    </a:lnTo>
                    <a:lnTo>
                      <a:pt x="4389" y="2554"/>
                    </a:lnTo>
                    <a:lnTo>
                      <a:pt x="4389" y="2554"/>
                    </a:lnTo>
                    <a:lnTo>
                      <a:pt x="4389" y="2554"/>
                    </a:lnTo>
                    <a:lnTo>
                      <a:pt x="4389" y="2554"/>
                    </a:lnTo>
                    <a:lnTo>
                      <a:pt x="4389" y="2554"/>
                    </a:lnTo>
                    <a:lnTo>
                      <a:pt x="4413" y="2554"/>
                    </a:lnTo>
                    <a:lnTo>
                      <a:pt x="4413" y="2554"/>
                    </a:lnTo>
                    <a:lnTo>
                      <a:pt x="4413" y="2554"/>
                    </a:lnTo>
                    <a:lnTo>
                      <a:pt x="4413" y="2554"/>
                    </a:lnTo>
                    <a:lnTo>
                      <a:pt x="4413" y="2554"/>
                    </a:lnTo>
                    <a:lnTo>
                      <a:pt x="4413" y="2554"/>
                    </a:lnTo>
                    <a:lnTo>
                      <a:pt x="4389" y="2554"/>
                    </a:lnTo>
                    <a:lnTo>
                      <a:pt x="4389" y="2554"/>
                    </a:lnTo>
                    <a:lnTo>
                      <a:pt x="4389" y="2554"/>
                    </a:lnTo>
                    <a:lnTo>
                      <a:pt x="4389" y="2554"/>
                    </a:lnTo>
                    <a:lnTo>
                      <a:pt x="4389" y="2554"/>
                    </a:lnTo>
                    <a:lnTo>
                      <a:pt x="4389" y="2554"/>
                    </a:lnTo>
                    <a:lnTo>
                      <a:pt x="4389" y="2529"/>
                    </a:lnTo>
                    <a:lnTo>
                      <a:pt x="4389" y="2529"/>
                    </a:lnTo>
                    <a:lnTo>
                      <a:pt x="4389" y="2529"/>
                    </a:lnTo>
                    <a:lnTo>
                      <a:pt x="4389" y="2529"/>
                    </a:lnTo>
                    <a:lnTo>
                      <a:pt x="4389" y="2529"/>
                    </a:lnTo>
                    <a:lnTo>
                      <a:pt x="4413" y="2554"/>
                    </a:lnTo>
                    <a:lnTo>
                      <a:pt x="4413" y="2554"/>
                    </a:lnTo>
                    <a:lnTo>
                      <a:pt x="4413" y="2554"/>
                    </a:lnTo>
                    <a:lnTo>
                      <a:pt x="4413" y="2529"/>
                    </a:lnTo>
                    <a:lnTo>
                      <a:pt x="4413" y="2529"/>
                    </a:lnTo>
                    <a:lnTo>
                      <a:pt x="4413" y="2529"/>
                    </a:lnTo>
                    <a:lnTo>
                      <a:pt x="4413" y="2554"/>
                    </a:lnTo>
                    <a:lnTo>
                      <a:pt x="4413" y="2554"/>
                    </a:lnTo>
                    <a:lnTo>
                      <a:pt x="4413" y="2554"/>
                    </a:lnTo>
                    <a:lnTo>
                      <a:pt x="4413" y="2554"/>
                    </a:lnTo>
                    <a:lnTo>
                      <a:pt x="4413" y="2554"/>
                    </a:lnTo>
                    <a:lnTo>
                      <a:pt x="4413" y="2554"/>
                    </a:lnTo>
                    <a:lnTo>
                      <a:pt x="4413" y="2554"/>
                    </a:lnTo>
                    <a:lnTo>
                      <a:pt x="4413" y="2554"/>
                    </a:lnTo>
                    <a:lnTo>
                      <a:pt x="4413" y="2554"/>
                    </a:lnTo>
                    <a:lnTo>
                      <a:pt x="4413" y="2554"/>
                    </a:lnTo>
                    <a:lnTo>
                      <a:pt x="4413" y="2554"/>
                    </a:lnTo>
                    <a:lnTo>
                      <a:pt x="4439" y="2554"/>
                    </a:lnTo>
                    <a:lnTo>
                      <a:pt x="4439" y="2554"/>
                    </a:lnTo>
                    <a:lnTo>
                      <a:pt x="4413" y="2529"/>
                    </a:lnTo>
                    <a:lnTo>
                      <a:pt x="4413" y="2529"/>
                    </a:lnTo>
                    <a:lnTo>
                      <a:pt x="4413" y="2529"/>
                    </a:lnTo>
                    <a:lnTo>
                      <a:pt x="4439" y="2529"/>
                    </a:lnTo>
                    <a:lnTo>
                      <a:pt x="4439" y="2529"/>
                    </a:lnTo>
                    <a:lnTo>
                      <a:pt x="4439" y="2529"/>
                    </a:lnTo>
                    <a:lnTo>
                      <a:pt x="4439" y="2529"/>
                    </a:lnTo>
                    <a:lnTo>
                      <a:pt x="4439" y="2529"/>
                    </a:lnTo>
                    <a:lnTo>
                      <a:pt x="4439" y="2529"/>
                    </a:lnTo>
                    <a:lnTo>
                      <a:pt x="4439" y="2529"/>
                    </a:lnTo>
                    <a:lnTo>
                      <a:pt x="4439" y="2504"/>
                    </a:lnTo>
                    <a:lnTo>
                      <a:pt x="4439" y="2504"/>
                    </a:lnTo>
                    <a:lnTo>
                      <a:pt x="4439" y="2504"/>
                    </a:lnTo>
                    <a:lnTo>
                      <a:pt x="4463" y="2504"/>
                    </a:lnTo>
                    <a:lnTo>
                      <a:pt x="4463" y="2504"/>
                    </a:lnTo>
                    <a:lnTo>
                      <a:pt x="4463" y="2504"/>
                    </a:lnTo>
                    <a:lnTo>
                      <a:pt x="4463" y="2504"/>
                    </a:lnTo>
                    <a:lnTo>
                      <a:pt x="4463" y="2504"/>
                    </a:lnTo>
                    <a:lnTo>
                      <a:pt x="4463" y="2504"/>
                    </a:lnTo>
                    <a:lnTo>
                      <a:pt x="4463" y="2504"/>
                    </a:lnTo>
                    <a:lnTo>
                      <a:pt x="4463" y="2504"/>
                    </a:lnTo>
                    <a:lnTo>
                      <a:pt x="4463" y="2504"/>
                    </a:lnTo>
                    <a:lnTo>
                      <a:pt x="4463" y="2504"/>
                    </a:lnTo>
                    <a:lnTo>
                      <a:pt x="4463" y="2479"/>
                    </a:lnTo>
                    <a:lnTo>
                      <a:pt x="4439" y="2479"/>
                    </a:lnTo>
                    <a:lnTo>
                      <a:pt x="4439" y="2479"/>
                    </a:lnTo>
                    <a:lnTo>
                      <a:pt x="4439" y="2479"/>
                    </a:lnTo>
                    <a:lnTo>
                      <a:pt x="4463" y="2479"/>
                    </a:lnTo>
                    <a:lnTo>
                      <a:pt x="4463" y="2479"/>
                    </a:lnTo>
                    <a:lnTo>
                      <a:pt x="4463" y="2479"/>
                    </a:lnTo>
                    <a:lnTo>
                      <a:pt x="4463" y="2479"/>
                    </a:lnTo>
                    <a:lnTo>
                      <a:pt x="4463" y="2479"/>
                    </a:lnTo>
                    <a:lnTo>
                      <a:pt x="4463" y="2479"/>
                    </a:lnTo>
                    <a:lnTo>
                      <a:pt x="4463" y="2504"/>
                    </a:lnTo>
                    <a:lnTo>
                      <a:pt x="4463" y="2504"/>
                    </a:lnTo>
                    <a:lnTo>
                      <a:pt x="4463" y="2504"/>
                    </a:lnTo>
                    <a:lnTo>
                      <a:pt x="4463" y="2504"/>
                    </a:lnTo>
                    <a:lnTo>
                      <a:pt x="4463" y="2504"/>
                    </a:lnTo>
                    <a:lnTo>
                      <a:pt x="4463" y="2504"/>
                    </a:lnTo>
                    <a:lnTo>
                      <a:pt x="4463" y="2504"/>
                    </a:lnTo>
                    <a:lnTo>
                      <a:pt x="4463" y="2479"/>
                    </a:lnTo>
                    <a:lnTo>
                      <a:pt x="4488" y="2479"/>
                    </a:lnTo>
                    <a:lnTo>
                      <a:pt x="4488" y="2479"/>
                    </a:lnTo>
                    <a:lnTo>
                      <a:pt x="4488" y="2479"/>
                    </a:lnTo>
                    <a:lnTo>
                      <a:pt x="4488" y="2454"/>
                    </a:lnTo>
                    <a:lnTo>
                      <a:pt x="4488" y="2454"/>
                    </a:lnTo>
                    <a:lnTo>
                      <a:pt x="4488" y="2454"/>
                    </a:lnTo>
                    <a:lnTo>
                      <a:pt x="4488" y="2454"/>
                    </a:lnTo>
                    <a:lnTo>
                      <a:pt x="4488" y="2454"/>
                    </a:lnTo>
                    <a:lnTo>
                      <a:pt x="4488" y="2454"/>
                    </a:lnTo>
                    <a:lnTo>
                      <a:pt x="4488" y="2454"/>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479"/>
                    </a:lnTo>
                    <a:lnTo>
                      <a:pt x="4488" y="2479"/>
                    </a:lnTo>
                    <a:lnTo>
                      <a:pt x="4488" y="2479"/>
                    </a:lnTo>
                    <a:lnTo>
                      <a:pt x="4488" y="2479"/>
                    </a:lnTo>
                    <a:lnTo>
                      <a:pt x="4488" y="2479"/>
                    </a:lnTo>
                    <a:lnTo>
                      <a:pt x="4488" y="2479"/>
                    </a:lnTo>
                    <a:lnTo>
                      <a:pt x="4488" y="2479"/>
                    </a:lnTo>
                    <a:lnTo>
                      <a:pt x="4488" y="2479"/>
                    </a:lnTo>
                    <a:lnTo>
                      <a:pt x="4513" y="2479"/>
                    </a:lnTo>
                    <a:lnTo>
                      <a:pt x="4513" y="2479"/>
                    </a:lnTo>
                    <a:lnTo>
                      <a:pt x="4513" y="2479"/>
                    </a:lnTo>
                    <a:lnTo>
                      <a:pt x="4513" y="2479"/>
                    </a:lnTo>
                    <a:lnTo>
                      <a:pt x="4513" y="2479"/>
                    </a:lnTo>
                    <a:lnTo>
                      <a:pt x="4513" y="2479"/>
                    </a:lnTo>
                    <a:lnTo>
                      <a:pt x="4513" y="2479"/>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30"/>
                    </a:lnTo>
                    <a:lnTo>
                      <a:pt x="4513" y="2430"/>
                    </a:lnTo>
                    <a:lnTo>
                      <a:pt x="4513" y="2430"/>
                    </a:lnTo>
                    <a:lnTo>
                      <a:pt x="4513" y="2430"/>
                    </a:lnTo>
                    <a:lnTo>
                      <a:pt x="4513" y="2430"/>
                    </a:lnTo>
                    <a:lnTo>
                      <a:pt x="4513" y="2430"/>
                    </a:lnTo>
                    <a:lnTo>
                      <a:pt x="4513" y="2430"/>
                    </a:lnTo>
                    <a:lnTo>
                      <a:pt x="4513" y="2430"/>
                    </a:lnTo>
                    <a:lnTo>
                      <a:pt x="4513" y="2430"/>
                    </a:lnTo>
                    <a:lnTo>
                      <a:pt x="4538" y="2430"/>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30"/>
                    </a:lnTo>
                    <a:lnTo>
                      <a:pt x="4538" y="2430"/>
                    </a:lnTo>
                    <a:lnTo>
                      <a:pt x="4538" y="2430"/>
                    </a:lnTo>
                    <a:lnTo>
                      <a:pt x="4538" y="2430"/>
                    </a:lnTo>
                    <a:lnTo>
                      <a:pt x="4538" y="2430"/>
                    </a:lnTo>
                    <a:lnTo>
                      <a:pt x="4538" y="2404"/>
                    </a:lnTo>
                    <a:lnTo>
                      <a:pt x="4538" y="2404"/>
                    </a:lnTo>
                    <a:lnTo>
                      <a:pt x="4538" y="2430"/>
                    </a:lnTo>
                    <a:lnTo>
                      <a:pt x="4538" y="2430"/>
                    </a:lnTo>
                    <a:lnTo>
                      <a:pt x="4538" y="2430"/>
                    </a:lnTo>
                    <a:lnTo>
                      <a:pt x="4538" y="2404"/>
                    </a:lnTo>
                    <a:lnTo>
                      <a:pt x="4538" y="2404"/>
                    </a:lnTo>
                    <a:lnTo>
                      <a:pt x="4538" y="2404"/>
                    </a:lnTo>
                    <a:lnTo>
                      <a:pt x="4538" y="2404"/>
                    </a:lnTo>
                    <a:lnTo>
                      <a:pt x="4538" y="2404"/>
                    </a:lnTo>
                    <a:lnTo>
                      <a:pt x="4538" y="2404"/>
                    </a:lnTo>
                    <a:lnTo>
                      <a:pt x="4562" y="2404"/>
                    </a:lnTo>
                    <a:lnTo>
                      <a:pt x="4562" y="2404"/>
                    </a:lnTo>
                    <a:lnTo>
                      <a:pt x="4562" y="2404"/>
                    </a:lnTo>
                    <a:lnTo>
                      <a:pt x="4562" y="2430"/>
                    </a:lnTo>
                    <a:lnTo>
                      <a:pt x="4538" y="2430"/>
                    </a:lnTo>
                    <a:lnTo>
                      <a:pt x="4538"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54"/>
                    </a:lnTo>
                    <a:lnTo>
                      <a:pt x="4562" y="2454"/>
                    </a:lnTo>
                    <a:lnTo>
                      <a:pt x="4562" y="2454"/>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04"/>
                    </a:lnTo>
                    <a:lnTo>
                      <a:pt x="4562" y="2404"/>
                    </a:lnTo>
                    <a:lnTo>
                      <a:pt x="4562" y="2404"/>
                    </a:lnTo>
                    <a:lnTo>
                      <a:pt x="4562" y="2404"/>
                    </a:lnTo>
                    <a:lnTo>
                      <a:pt x="4562" y="2404"/>
                    </a:lnTo>
                    <a:lnTo>
                      <a:pt x="4562" y="2404"/>
                    </a:lnTo>
                    <a:lnTo>
                      <a:pt x="4562" y="2404"/>
                    </a:lnTo>
                    <a:lnTo>
                      <a:pt x="4562" y="2404"/>
                    </a:lnTo>
                    <a:lnTo>
                      <a:pt x="4562" y="2404"/>
                    </a:lnTo>
                    <a:lnTo>
                      <a:pt x="4562" y="2404"/>
                    </a:lnTo>
                    <a:lnTo>
                      <a:pt x="4562" y="2404"/>
                    </a:lnTo>
                    <a:lnTo>
                      <a:pt x="4562" y="2380"/>
                    </a:lnTo>
                    <a:lnTo>
                      <a:pt x="4562" y="2380"/>
                    </a:lnTo>
                    <a:lnTo>
                      <a:pt x="4562" y="2380"/>
                    </a:lnTo>
                    <a:lnTo>
                      <a:pt x="4562" y="2380"/>
                    </a:lnTo>
                    <a:lnTo>
                      <a:pt x="4587" y="2380"/>
                    </a:lnTo>
                    <a:lnTo>
                      <a:pt x="4562" y="2380"/>
                    </a:lnTo>
                    <a:lnTo>
                      <a:pt x="4562" y="2380"/>
                    </a:lnTo>
                    <a:lnTo>
                      <a:pt x="4562" y="2380"/>
                    </a:lnTo>
                    <a:lnTo>
                      <a:pt x="4562" y="2380"/>
                    </a:lnTo>
                    <a:lnTo>
                      <a:pt x="4562" y="2355"/>
                    </a:lnTo>
                    <a:lnTo>
                      <a:pt x="4562" y="2355"/>
                    </a:lnTo>
                    <a:lnTo>
                      <a:pt x="4562" y="2355"/>
                    </a:lnTo>
                    <a:lnTo>
                      <a:pt x="4562" y="2355"/>
                    </a:lnTo>
                    <a:lnTo>
                      <a:pt x="4587" y="2355"/>
                    </a:lnTo>
                    <a:lnTo>
                      <a:pt x="4587" y="2355"/>
                    </a:lnTo>
                    <a:lnTo>
                      <a:pt x="4587" y="2355"/>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404"/>
                    </a:lnTo>
                    <a:lnTo>
                      <a:pt x="4587" y="2404"/>
                    </a:lnTo>
                    <a:lnTo>
                      <a:pt x="4587" y="2404"/>
                    </a:lnTo>
                    <a:lnTo>
                      <a:pt x="4587" y="2404"/>
                    </a:lnTo>
                    <a:lnTo>
                      <a:pt x="4587" y="2404"/>
                    </a:lnTo>
                    <a:lnTo>
                      <a:pt x="4587" y="2404"/>
                    </a:lnTo>
                    <a:lnTo>
                      <a:pt x="4587" y="2404"/>
                    </a:lnTo>
                    <a:lnTo>
                      <a:pt x="4587" y="2404"/>
                    </a:lnTo>
                    <a:lnTo>
                      <a:pt x="4587" y="2404"/>
                    </a:lnTo>
                    <a:lnTo>
                      <a:pt x="4587" y="2404"/>
                    </a:lnTo>
                    <a:lnTo>
                      <a:pt x="4587" y="2380"/>
                    </a:lnTo>
                    <a:lnTo>
                      <a:pt x="4587" y="2380"/>
                    </a:lnTo>
                    <a:lnTo>
                      <a:pt x="4587" y="2380"/>
                    </a:lnTo>
                    <a:lnTo>
                      <a:pt x="4587" y="2380"/>
                    </a:lnTo>
                    <a:lnTo>
                      <a:pt x="4587" y="2380"/>
                    </a:lnTo>
                    <a:lnTo>
                      <a:pt x="4587" y="2380"/>
                    </a:lnTo>
                    <a:lnTo>
                      <a:pt x="4587"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37" y="2380"/>
                    </a:lnTo>
                    <a:lnTo>
                      <a:pt x="4637" y="2380"/>
                    </a:lnTo>
                    <a:lnTo>
                      <a:pt x="4637" y="2380"/>
                    </a:lnTo>
                    <a:lnTo>
                      <a:pt x="4637" y="2380"/>
                    </a:lnTo>
                    <a:lnTo>
                      <a:pt x="4637" y="2380"/>
                    </a:lnTo>
                    <a:lnTo>
                      <a:pt x="4637" y="2380"/>
                    </a:lnTo>
                    <a:lnTo>
                      <a:pt x="4637" y="2380"/>
                    </a:lnTo>
                    <a:lnTo>
                      <a:pt x="4637" y="2380"/>
                    </a:lnTo>
                    <a:lnTo>
                      <a:pt x="4637" y="2380"/>
                    </a:lnTo>
                    <a:lnTo>
                      <a:pt x="4662" y="2380"/>
                    </a:lnTo>
                    <a:lnTo>
                      <a:pt x="4662" y="2380"/>
                    </a:lnTo>
                    <a:lnTo>
                      <a:pt x="4662" y="2380"/>
                    </a:lnTo>
                    <a:lnTo>
                      <a:pt x="4662" y="2380"/>
                    </a:lnTo>
                    <a:lnTo>
                      <a:pt x="4662" y="2380"/>
                    </a:lnTo>
                    <a:lnTo>
                      <a:pt x="4662" y="2380"/>
                    </a:lnTo>
                    <a:lnTo>
                      <a:pt x="4662" y="2380"/>
                    </a:lnTo>
                    <a:lnTo>
                      <a:pt x="4662" y="2404"/>
                    </a:lnTo>
                    <a:lnTo>
                      <a:pt x="4662" y="2404"/>
                    </a:lnTo>
                    <a:lnTo>
                      <a:pt x="4662" y="2380"/>
                    </a:lnTo>
                    <a:lnTo>
                      <a:pt x="4662" y="2380"/>
                    </a:lnTo>
                    <a:lnTo>
                      <a:pt x="4662" y="2380"/>
                    </a:lnTo>
                    <a:lnTo>
                      <a:pt x="4662" y="2380"/>
                    </a:lnTo>
                    <a:lnTo>
                      <a:pt x="4662" y="2380"/>
                    </a:lnTo>
                    <a:lnTo>
                      <a:pt x="4662" y="2380"/>
                    </a:lnTo>
                    <a:lnTo>
                      <a:pt x="4662" y="2380"/>
                    </a:lnTo>
                    <a:lnTo>
                      <a:pt x="4662" y="2380"/>
                    </a:lnTo>
                    <a:lnTo>
                      <a:pt x="4662" y="2380"/>
                    </a:lnTo>
                    <a:lnTo>
                      <a:pt x="4662" y="2380"/>
                    </a:lnTo>
                    <a:lnTo>
                      <a:pt x="4686" y="2380"/>
                    </a:lnTo>
                    <a:lnTo>
                      <a:pt x="4686" y="2380"/>
                    </a:lnTo>
                    <a:lnTo>
                      <a:pt x="4686" y="2380"/>
                    </a:lnTo>
                    <a:lnTo>
                      <a:pt x="4686" y="2380"/>
                    </a:lnTo>
                    <a:lnTo>
                      <a:pt x="4686" y="2380"/>
                    </a:lnTo>
                    <a:lnTo>
                      <a:pt x="4686" y="2380"/>
                    </a:lnTo>
                    <a:lnTo>
                      <a:pt x="4686" y="2380"/>
                    </a:lnTo>
                    <a:lnTo>
                      <a:pt x="4686" y="2380"/>
                    </a:lnTo>
                    <a:lnTo>
                      <a:pt x="4686" y="2380"/>
                    </a:lnTo>
                    <a:lnTo>
                      <a:pt x="4686" y="2380"/>
                    </a:lnTo>
                    <a:lnTo>
                      <a:pt x="4686" y="2355"/>
                    </a:lnTo>
                    <a:lnTo>
                      <a:pt x="4686" y="2355"/>
                    </a:lnTo>
                    <a:lnTo>
                      <a:pt x="4686" y="2355"/>
                    </a:lnTo>
                    <a:lnTo>
                      <a:pt x="4686" y="2355"/>
                    </a:lnTo>
                    <a:lnTo>
                      <a:pt x="4686" y="2331"/>
                    </a:lnTo>
                    <a:lnTo>
                      <a:pt x="4686" y="2331"/>
                    </a:lnTo>
                    <a:lnTo>
                      <a:pt x="4686" y="2331"/>
                    </a:lnTo>
                    <a:lnTo>
                      <a:pt x="4686" y="2331"/>
                    </a:lnTo>
                    <a:lnTo>
                      <a:pt x="4686" y="2355"/>
                    </a:lnTo>
                    <a:lnTo>
                      <a:pt x="4686" y="2355"/>
                    </a:lnTo>
                    <a:lnTo>
                      <a:pt x="4686" y="2355"/>
                    </a:lnTo>
                    <a:lnTo>
                      <a:pt x="4712" y="2355"/>
                    </a:lnTo>
                    <a:lnTo>
                      <a:pt x="4712" y="2331"/>
                    </a:lnTo>
                    <a:lnTo>
                      <a:pt x="4712" y="2331"/>
                    </a:lnTo>
                    <a:lnTo>
                      <a:pt x="4712" y="2331"/>
                    </a:lnTo>
                    <a:lnTo>
                      <a:pt x="4712" y="2331"/>
                    </a:lnTo>
                    <a:lnTo>
                      <a:pt x="4712" y="2331"/>
                    </a:lnTo>
                    <a:lnTo>
                      <a:pt x="4712" y="2331"/>
                    </a:lnTo>
                    <a:lnTo>
                      <a:pt x="4712" y="2331"/>
                    </a:lnTo>
                    <a:lnTo>
                      <a:pt x="4712" y="2331"/>
                    </a:lnTo>
                    <a:lnTo>
                      <a:pt x="4712"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62" y="2331"/>
                    </a:lnTo>
                    <a:lnTo>
                      <a:pt x="4662" y="2331"/>
                    </a:lnTo>
                    <a:lnTo>
                      <a:pt x="4686" y="2331"/>
                    </a:lnTo>
                    <a:lnTo>
                      <a:pt x="4686" y="2331"/>
                    </a:lnTo>
                    <a:lnTo>
                      <a:pt x="4686" y="2331"/>
                    </a:lnTo>
                    <a:lnTo>
                      <a:pt x="4686" y="2331"/>
                    </a:lnTo>
                    <a:lnTo>
                      <a:pt x="4686" y="2331"/>
                    </a:lnTo>
                    <a:lnTo>
                      <a:pt x="4686" y="2331"/>
                    </a:lnTo>
                    <a:lnTo>
                      <a:pt x="4686" y="2331"/>
                    </a:lnTo>
                    <a:lnTo>
                      <a:pt x="4686" y="2331"/>
                    </a:lnTo>
                    <a:lnTo>
                      <a:pt x="4686" y="2305"/>
                    </a:lnTo>
                    <a:lnTo>
                      <a:pt x="4686" y="2305"/>
                    </a:lnTo>
                    <a:lnTo>
                      <a:pt x="4686" y="2305"/>
                    </a:lnTo>
                    <a:lnTo>
                      <a:pt x="4686" y="2305"/>
                    </a:lnTo>
                    <a:lnTo>
                      <a:pt x="4686" y="2331"/>
                    </a:lnTo>
                    <a:lnTo>
                      <a:pt x="4686" y="2331"/>
                    </a:lnTo>
                    <a:lnTo>
                      <a:pt x="4686" y="2331"/>
                    </a:lnTo>
                    <a:lnTo>
                      <a:pt x="4686" y="2305"/>
                    </a:lnTo>
                    <a:lnTo>
                      <a:pt x="4686" y="2305"/>
                    </a:lnTo>
                    <a:lnTo>
                      <a:pt x="4686" y="2305"/>
                    </a:lnTo>
                    <a:lnTo>
                      <a:pt x="4686" y="2305"/>
                    </a:lnTo>
                    <a:lnTo>
                      <a:pt x="4686" y="2305"/>
                    </a:lnTo>
                    <a:lnTo>
                      <a:pt x="4686" y="2305"/>
                    </a:lnTo>
                    <a:lnTo>
                      <a:pt x="4686" y="2305"/>
                    </a:lnTo>
                    <a:lnTo>
                      <a:pt x="4686" y="2305"/>
                    </a:lnTo>
                    <a:lnTo>
                      <a:pt x="4686" y="2305"/>
                    </a:lnTo>
                    <a:lnTo>
                      <a:pt x="4686" y="2305"/>
                    </a:lnTo>
                    <a:lnTo>
                      <a:pt x="4686" y="2281"/>
                    </a:lnTo>
                    <a:lnTo>
                      <a:pt x="4686" y="2305"/>
                    </a:lnTo>
                    <a:lnTo>
                      <a:pt x="4686" y="2305"/>
                    </a:lnTo>
                    <a:lnTo>
                      <a:pt x="4686" y="2305"/>
                    </a:lnTo>
                    <a:lnTo>
                      <a:pt x="4686" y="2305"/>
                    </a:lnTo>
                    <a:lnTo>
                      <a:pt x="4712" y="2305"/>
                    </a:lnTo>
                    <a:lnTo>
                      <a:pt x="4712" y="2305"/>
                    </a:lnTo>
                    <a:lnTo>
                      <a:pt x="4712" y="2281"/>
                    </a:lnTo>
                    <a:lnTo>
                      <a:pt x="4686" y="2281"/>
                    </a:lnTo>
                    <a:lnTo>
                      <a:pt x="4686" y="2281"/>
                    </a:lnTo>
                    <a:lnTo>
                      <a:pt x="4686"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56"/>
                    </a:lnTo>
                    <a:lnTo>
                      <a:pt x="4686" y="2256"/>
                    </a:lnTo>
                    <a:lnTo>
                      <a:pt x="4662" y="2281"/>
                    </a:lnTo>
                    <a:lnTo>
                      <a:pt x="4662" y="2256"/>
                    </a:lnTo>
                    <a:lnTo>
                      <a:pt x="4662" y="2256"/>
                    </a:lnTo>
                    <a:lnTo>
                      <a:pt x="4662" y="2256"/>
                    </a:lnTo>
                    <a:lnTo>
                      <a:pt x="4662" y="2256"/>
                    </a:lnTo>
                    <a:lnTo>
                      <a:pt x="4662" y="2256"/>
                    </a:lnTo>
                    <a:lnTo>
                      <a:pt x="4662" y="2256"/>
                    </a:lnTo>
                    <a:lnTo>
                      <a:pt x="4662" y="2256"/>
                    </a:lnTo>
                    <a:lnTo>
                      <a:pt x="4662" y="2281"/>
                    </a:lnTo>
                    <a:lnTo>
                      <a:pt x="4637" y="2281"/>
                    </a:lnTo>
                    <a:lnTo>
                      <a:pt x="4637" y="2281"/>
                    </a:lnTo>
                    <a:lnTo>
                      <a:pt x="4637" y="2281"/>
                    </a:lnTo>
                    <a:lnTo>
                      <a:pt x="4637" y="2281"/>
                    </a:lnTo>
                    <a:lnTo>
                      <a:pt x="4637" y="2281"/>
                    </a:lnTo>
                    <a:lnTo>
                      <a:pt x="4637" y="2281"/>
                    </a:lnTo>
                    <a:lnTo>
                      <a:pt x="4637" y="2281"/>
                    </a:lnTo>
                    <a:lnTo>
                      <a:pt x="4662" y="2256"/>
                    </a:lnTo>
                    <a:lnTo>
                      <a:pt x="4662" y="2256"/>
                    </a:lnTo>
                    <a:lnTo>
                      <a:pt x="4662" y="2256"/>
                    </a:lnTo>
                    <a:lnTo>
                      <a:pt x="4662" y="2256"/>
                    </a:lnTo>
                    <a:lnTo>
                      <a:pt x="4662" y="2256"/>
                    </a:lnTo>
                    <a:lnTo>
                      <a:pt x="4662" y="2256"/>
                    </a:lnTo>
                    <a:lnTo>
                      <a:pt x="4662" y="2256"/>
                    </a:lnTo>
                    <a:lnTo>
                      <a:pt x="4662" y="2256"/>
                    </a:lnTo>
                    <a:lnTo>
                      <a:pt x="4662" y="2256"/>
                    </a:lnTo>
                    <a:lnTo>
                      <a:pt x="4662" y="2256"/>
                    </a:lnTo>
                    <a:lnTo>
                      <a:pt x="4686" y="2256"/>
                    </a:lnTo>
                    <a:lnTo>
                      <a:pt x="4686" y="2256"/>
                    </a:lnTo>
                    <a:lnTo>
                      <a:pt x="4686" y="2256"/>
                    </a:lnTo>
                    <a:lnTo>
                      <a:pt x="4686" y="2256"/>
                    </a:lnTo>
                    <a:lnTo>
                      <a:pt x="4686" y="2256"/>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06"/>
                    </a:lnTo>
                    <a:lnTo>
                      <a:pt x="4686" y="2206"/>
                    </a:lnTo>
                    <a:lnTo>
                      <a:pt x="4686" y="2206"/>
                    </a:lnTo>
                    <a:lnTo>
                      <a:pt x="4686" y="2206"/>
                    </a:lnTo>
                    <a:lnTo>
                      <a:pt x="4686" y="2206"/>
                    </a:lnTo>
                    <a:lnTo>
                      <a:pt x="4686"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31"/>
                    </a:lnTo>
                    <a:lnTo>
                      <a:pt x="4662"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06"/>
                    </a:lnTo>
                    <a:lnTo>
                      <a:pt x="4637" y="2206"/>
                    </a:lnTo>
                    <a:lnTo>
                      <a:pt x="4662" y="2206"/>
                    </a:lnTo>
                    <a:lnTo>
                      <a:pt x="4662" y="2206"/>
                    </a:lnTo>
                    <a:lnTo>
                      <a:pt x="4662" y="2206"/>
                    </a:lnTo>
                    <a:lnTo>
                      <a:pt x="4662" y="2206"/>
                    </a:lnTo>
                    <a:lnTo>
                      <a:pt x="4662" y="2206"/>
                    </a:lnTo>
                    <a:lnTo>
                      <a:pt x="4662" y="2206"/>
                    </a:lnTo>
                    <a:lnTo>
                      <a:pt x="4662" y="2206"/>
                    </a:lnTo>
                    <a:lnTo>
                      <a:pt x="4637" y="2206"/>
                    </a:lnTo>
                    <a:lnTo>
                      <a:pt x="4637" y="2206"/>
                    </a:lnTo>
                    <a:lnTo>
                      <a:pt x="4637" y="2206"/>
                    </a:lnTo>
                    <a:lnTo>
                      <a:pt x="4637" y="2206"/>
                    </a:lnTo>
                    <a:lnTo>
                      <a:pt x="4637" y="2206"/>
                    </a:lnTo>
                    <a:lnTo>
                      <a:pt x="4637" y="2206"/>
                    </a:lnTo>
                    <a:lnTo>
                      <a:pt x="4637"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181"/>
                    </a:lnTo>
                    <a:lnTo>
                      <a:pt x="4662" y="2181"/>
                    </a:lnTo>
                    <a:lnTo>
                      <a:pt x="4662" y="2181"/>
                    </a:lnTo>
                    <a:lnTo>
                      <a:pt x="4662" y="2181"/>
                    </a:lnTo>
                    <a:lnTo>
                      <a:pt x="4686" y="2181"/>
                    </a:lnTo>
                    <a:lnTo>
                      <a:pt x="4686" y="2181"/>
                    </a:lnTo>
                    <a:lnTo>
                      <a:pt x="4686" y="2181"/>
                    </a:lnTo>
                    <a:lnTo>
                      <a:pt x="4662" y="2181"/>
                    </a:lnTo>
                    <a:lnTo>
                      <a:pt x="4662" y="2181"/>
                    </a:lnTo>
                    <a:lnTo>
                      <a:pt x="4662" y="2181"/>
                    </a:lnTo>
                    <a:lnTo>
                      <a:pt x="4686" y="2181"/>
                    </a:lnTo>
                    <a:lnTo>
                      <a:pt x="4686" y="2181"/>
                    </a:lnTo>
                    <a:lnTo>
                      <a:pt x="4686" y="2181"/>
                    </a:lnTo>
                    <a:lnTo>
                      <a:pt x="4686" y="2157"/>
                    </a:lnTo>
                    <a:lnTo>
                      <a:pt x="4686" y="2157"/>
                    </a:lnTo>
                    <a:lnTo>
                      <a:pt x="4686" y="2157"/>
                    </a:lnTo>
                    <a:lnTo>
                      <a:pt x="4686" y="2157"/>
                    </a:lnTo>
                    <a:lnTo>
                      <a:pt x="4686" y="2157"/>
                    </a:lnTo>
                    <a:lnTo>
                      <a:pt x="4686" y="2157"/>
                    </a:lnTo>
                    <a:lnTo>
                      <a:pt x="4686" y="2157"/>
                    </a:lnTo>
                    <a:lnTo>
                      <a:pt x="4686" y="2157"/>
                    </a:lnTo>
                    <a:lnTo>
                      <a:pt x="4686"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86" y="2132"/>
                    </a:lnTo>
                    <a:lnTo>
                      <a:pt x="4686" y="2132"/>
                    </a:lnTo>
                    <a:lnTo>
                      <a:pt x="4686" y="2132"/>
                    </a:lnTo>
                    <a:lnTo>
                      <a:pt x="4686" y="2132"/>
                    </a:lnTo>
                    <a:lnTo>
                      <a:pt x="4686" y="2132"/>
                    </a:lnTo>
                    <a:lnTo>
                      <a:pt x="4686" y="2132"/>
                    </a:lnTo>
                    <a:lnTo>
                      <a:pt x="4686" y="2132"/>
                    </a:lnTo>
                    <a:lnTo>
                      <a:pt x="4686" y="2157"/>
                    </a:lnTo>
                    <a:lnTo>
                      <a:pt x="4686" y="2157"/>
                    </a:lnTo>
                    <a:lnTo>
                      <a:pt x="4686" y="2157"/>
                    </a:lnTo>
                    <a:lnTo>
                      <a:pt x="4686" y="2157"/>
                    </a:lnTo>
                    <a:lnTo>
                      <a:pt x="4686" y="2157"/>
                    </a:lnTo>
                    <a:lnTo>
                      <a:pt x="4686" y="2157"/>
                    </a:lnTo>
                    <a:lnTo>
                      <a:pt x="4686" y="2157"/>
                    </a:lnTo>
                    <a:lnTo>
                      <a:pt x="4712" y="2157"/>
                    </a:lnTo>
                    <a:lnTo>
                      <a:pt x="4712" y="2157"/>
                    </a:lnTo>
                    <a:lnTo>
                      <a:pt x="4712" y="2132"/>
                    </a:lnTo>
                    <a:lnTo>
                      <a:pt x="4712" y="2132"/>
                    </a:lnTo>
                    <a:lnTo>
                      <a:pt x="4712" y="2132"/>
                    </a:lnTo>
                    <a:lnTo>
                      <a:pt x="4712" y="2132"/>
                    </a:lnTo>
                    <a:lnTo>
                      <a:pt x="4712" y="2107"/>
                    </a:lnTo>
                    <a:lnTo>
                      <a:pt x="4712" y="2107"/>
                    </a:lnTo>
                    <a:lnTo>
                      <a:pt x="4712" y="2107"/>
                    </a:lnTo>
                    <a:lnTo>
                      <a:pt x="4712" y="2107"/>
                    </a:lnTo>
                    <a:lnTo>
                      <a:pt x="4736" y="2107"/>
                    </a:lnTo>
                    <a:lnTo>
                      <a:pt x="4736" y="2107"/>
                    </a:lnTo>
                    <a:lnTo>
                      <a:pt x="4736" y="2107"/>
                    </a:lnTo>
                    <a:lnTo>
                      <a:pt x="4712" y="2107"/>
                    </a:lnTo>
                    <a:lnTo>
                      <a:pt x="4712" y="2107"/>
                    </a:lnTo>
                    <a:lnTo>
                      <a:pt x="4736" y="2107"/>
                    </a:lnTo>
                    <a:lnTo>
                      <a:pt x="4736" y="2107"/>
                    </a:lnTo>
                    <a:lnTo>
                      <a:pt x="4736" y="2107"/>
                    </a:lnTo>
                    <a:lnTo>
                      <a:pt x="4736" y="2107"/>
                    </a:lnTo>
                    <a:lnTo>
                      <a:pt x="4712" y="2107"/>
                    </a:lnTo>
                    <a:lnTo>
                      <a:pt x="4712" y="2132"/>
                    </a:lnTo>
                    <a:lnTo>
                      <a:pt x="4712" y="2132"/>
                    </a:lnTo>
                    <a:lnTo>
                      <a:pt x="4712" y="2132"/>
                    </a:lnTo>
                    <a:lnTo>
                      <a:pt x="4712" y="2132"/>
                    </a:lnTo>
                    <a:lnTo>
                      <a:pt x="4712" y="2132"/>
                    </a:lnTo>
                    <a:lnTo>
                      <a:pt x="4712" y="2132"/>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81"/>
                    </a:lnTo>
                    <a:lnTo>
                      <a:pt x="4686" y="2181"/>
                    </a:lnTo>
                    <a:lnTo>
                      <a:pt x="4712" y="2181"/>
                    </a:lnTo>
                    <a:lnTo>
                      <a:pt x="4712" y="2181"/>
                    </a:lnTo>
                    <a:lnTo>
                      <a:pt x="4712" y="2181"/>
                    </a:lnTo>
                    <a:lnTo>
                      <a:pt x="4712" y="2181"/>
                    </a:lnTo>
                    <a:lnTo>
                      <a:pt x="4712" y="2181"/>
                    </a:lnTo>
                    <a:lnTo>
                      <a:pt x="4712" y="2181"/>
                    </a:lnTo>
                    <a:lnTo>
                      <a:pt x="4712" y="2181"/>
                    </a:lnTo>
                    <a:lnTo>
                      <a:pt x="4712" y="2181"/>
                    </a:lnTo>
                    <a:lnTo>
                      <a:pt x="4712" y="2181"/>
                    </a:lnTo>
                    <a:lnTo>
                      <a:pt x="4712" y="2206"/>
                    </a:lnTo>
                    <a:lnTo>
                      <a:pt x="4736" y="2206"/>
                    </a:lnTo>
                    <a:lnTo>
                      <a:pt x="4736" y="2206"/>
                    </a:lnTo>
                    <a:lnTo>
                      <a:pt x="4736" y="2181"/>
                    </a:lnTo>
                    <a:lnTo>
                      <a:pt x="4736" y="2181"/>
                    </a:lnTo>
                    <a:lnTo>
                      <a:pt x="4736" y="2181"/>
                    </a:lnTo>
                    <a:lnTo>
                      <a:pt x="4736" y="2181"/>
                    </a:lnTo>
                    <a:lnTo>
                      <a:pt x="4736" y="2181"/>
                    </a:lnTo>
                    <a:lnTo>
                      <a:pt x="4736" y="2181"/>
                    </a:lnTo>
                    <a:lnTo>
                      <a:pt x="4736" y="2181"/>
                    </a:lnTo>
                    <a:lnTo>
                      <a:pt x="4712" y="2181"/>
                    </a:lnTo>
                    <a:lnTo>
                      <a:pt x="4736" y="2181"/>
                    </a:lnTo>
                    <a:lnTo>
                      <a:pt x="4736" y="2181"/>
                    </a:lnTo>
                    <a:lnTo>
                      <a:pt x="4736" y="2181"/>
                    </a:lnTo>
                    <a:lnTo>
                      <a:pt x="4736" y="2181"/>
                    </a:lnTo>
                    <a:lnTo>
                      <a:pt x="4736" y="2181"/>
                    </a:lnTo>
                    <a:lnTo>
                      <a:pt x="4736" y="2181"/>
                    </a:lnTo>
                    <a:lnTo>
                      <a:pt x="4736" y="2181"/>
                    </a:lnTo>
                    <a:lnTo>
                      <a:pt x="4736" y="2181"/>
                    </a:lnTo>
                    <a:lnTo>
                      <a:pt x="4736" y="2157"/>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32"/>
                    </a:lnTo>
                    <a:lnTo>
                      <a:pt x="4736" y="2132"/>
                    </a:lnTo>
                    <a:lnTo>
                      <a:pt x="4736" y="2132"/>
                    </a:lnTo>
                    <a:lnTo>
                      <a:pt x="4736" y="2132"/>
                    </a:lnTo>
                    <a:lnTo>
                      <a:pt x="4736" y="2132"/>
                    </a:lnTo>
                    <a:lnTo>
                      <a:pt x="4736" y="2132"/>
                    </a:lnTo>
                    <a:lnTo>
                      <a:pt x="4736" y="2132"/>
                    </a:lnTo>
                    <a:lnTo>
                      <a:pt x="4736" y="2132"/>
                    </a:lnTo>
                    <a:lnTo>
                      <a:pt x="4736" y="2132"/>
                    </a:lnTo>
                    <a:lnTo>
                      <a:pt x="4761" y="2132"/>
                    </a:lnTo>
                    <a:lnTo>
                      <a:pt x="4736" y="2132"/>
                    </a:lnTo>
                    <a:lnTo>
                      <a:pt x="4736" y="2132"/>
                    </a:lnTo>
                    <a:lnTo>
                      <a:pt x="4736" y="2132"/>
                    </a:lnTo>
                    <a:lnTo>
                      <a:pt x="4761" y="2132"/>
                    </a:lnTo>
                    <a:lnTo>
                      <a:pt x="4761" y="2132"/>
                    </a:lnTo>
                    <a:lnTo>
                      <a:pt x="4761" y="2132"/>
                    </a:lnTo>
                    <a:lnTo>
                      <a:pt x="4761" y="2132"/>
                    </a:lnTo>
                    <a:lnTo>
                      <a:pt x="4761" y="2132"/>
                    </a:lnTo>
                    <a:lnTo>
                      <a:pt x="4761" y="2132"/>
                    </a:lnTo>
                    <a:lnTo>
                      <a:pt x="4761" y="2132"/>
                    </a:lnTo>
                    <a:lnTo>
                      <a:pt x="4736" y="2157"/>
                    </a:lnTo>
                    <a:lnTo>
                      <a:pt x="4761" y="2157"/>
                    </a:lnTo>
                    <a:lnTo>
                      <a:pt x="4761" y="2157"/>
                    </a:lnTo>
                    <a:lnTo>
                      <a:pt x="4761" y="2157"/>
                    </a:lnTo>
                    <a:lnTo>
                      <a:pt x="4761" y="2157"/>
                    </a:lnTo>
                    <a:lnTo>
                      <a:pt x="4761" y="2181"/>
                    </a:lnTo>
                    <a:lnTo>
                      <a:pt x="4761" y="2181"/>
                    </a:lnTo>
                    <a:lnTo>
                      <a:pt x="4761" y="2181"/>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81"/>
                    </a:lnTo>
                    <a:lnTo>
                      <a:pt x="4761" y="2181"/>
                    </a:lnTo>
                    <a:lnTo>
                      <a:pt x="4761" y="2181"/>
                    </a:lnTo>
                    <a:lnTo>
                      <a:pt x="4761" y="2181"/>
                    </a:lnTo>
                    <a:lnTo>
                      <a:pt x="4761" y="2181"/>
                    </a:lnTo>
                    <a:lnTo>
                      <a:pt x="4761" y="2181"/>
                    </a:lnTo>
                    <a:lnTo>
                      <a:pt x="4761" y="2181"/>
                    </a:lnTo>
                    <a:lnTo>
                      <a:pt x="4761" y="2181"/>
                    </a:lnTo>
                    <a:lnTo>
                      <a:pt x="4785" y="2181"/>
                    </a:lnTo>
                    <a:lnTo>
                      <a:pt x="4761" y="2181"/>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810" y="2157"/>
                    </a:lnTo>
                    <a:lnTo>
                      <a:pt x="4810" y="2157"/>
                    </a:lnTo>
                    <a:lnTo>
                      <a:pt x="4810" y="2157"/>
                    </a:lnTo>
                    <a:lnTo>
                      <a:pt x="4785"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32"/>
                    </a:lnTo>
                    <a:lnTo>
                      <a:pt x="4835" y="2132"/>
                    </a:lnTo>
                    <a:lnTo>
                      <a:pt x="4835" y="2132"/>
                    </a:lnTo>
                    <a:lnTo>
                      <a:pt x="4835" y="2132"/>
                    </a:lnTo>
                    <a:lnTo>
                      <a:pt x="4835" y="2132"/>
                    </a:lnTo>
                    <a:lnTo>
                      <a:pt x="4835" y="2107"/>
                    </a:lnTo>
                    <a:lnTo>
                      <a:pt x="4860" y="2107"/>
                    </a:lnTo>
                    <a:lnTo>
                      <a:pt x="4860" y="2107"/>
                    </a:lnTo>
                    <a:lnTo>
                      <a:pt x="4860" y="2107"/>
                    </a:lnTo>
                    <a:lnTo>
                      <a:pt x="4860" y="2107"/>
                    </a:lnTo>
                    <a:lnTo>
                      <a:pt x="4860" y="2107"/>
                    </a:lnTo>
                    <a:lnTo>
                      <a:pt x="4885" y="2107"/>
                    </a:lnTo>
                    <a:lnTo>
                      <a:pt x="4885" y="2132"/>
                    </a:lnTo>
                    <a:lnTo>
                      <a:pt x="488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60" y="2181"/>
                    </a:lnTo>
                    <a:lnTo>
                      <a:pt x="4860" y="2181"/>
                    </a:lnTo>
                    <a:lnTo>
                      <a:pt x="4860" y="2181"/>
                    </a:lnTo>
                    <a:lnTo>
                      <a:pt x="4860" y="2181"/>
                    </a:lnTo>
                    <a:lnTo>
                      <a:pt x="4860" y="2181"/>
                    </a:lnTo>
                    <a:lnTo>
                      <a:pt x="4860" y="2181"/>
                    </a:lnTo>
                    <a:lnTo>
                      <a:pt x="4860" y="2181"/>
                    </a:lnTo>
                    <a:lnTo>
                      <a:pt x="4860" y="2181"/>
                    </a:lnTo>
                    <a:lnTo>
                      <a:pt x="4860" y="2181"/>
                    </a:lnTo>
                    <a:lnTo>
                      <a:pt x="4860" y="2181"/>
                    </a:lnTo>
                    <a:lnTo>
                      <a:pt x="4860" y="2181"/>
                    </a:lnTo>
                    <a:lnTo>
                      <a:pt x="4885" y="2181"/>
                    </a:lnTo>
                    <a:lnTo>
                      <a:pt x="4885" y="2181"/>
                    </a:lnTo>
                    <a:lnTo>
                      <a:pt x="4885" y="2157"/>
                    </a:lnTo>
                    <a:lnTo>
                      <a:pt x="4885" y="2157"/>
                    </a:lnTo>
                    <a:lnTo>
                      <a:pt x="4910" y="2181"/>
                    </a:lnTo>
                    <a:lnTo>
                      <a:pt x="4885" y="2181"/>
                    </a:lnTo>
                    <a:lnTo>
                      <a:pt x="4885" y="2181"/>
                    </a:lnTo>
                    <a:lnTo>
                      <a:pt x="4885" y="2181"/>
                    </a:lnTo>
                    <a:lnTo>
                      <a:pt x="4885" y="2181"/>
                    </a:lnTo>
                    <a:lnTo>
                      <a:pt x="4885" y="2181"/>
                    </a:lnTo>
                    <a:lnTo>
                      <a:pt x="4885" y="2181"/>
                    </a:lnTo>
                    <a:lnTo>
                      <a:pt x="4885" y="2181"/>
                    </a:lnTo>
                    <a:lnTo>
                      <a:pt x="4885" y="2181"/>
                    </a:lnTo>
                    <a:lnTo>
                      <a:pt x="4860" y="2181"/>
                    </a:lnTo>
                    <a:lnTo>
                      <a:pt x="4860" y="2181"/>
                    </a:lnTo>
                    <a:lnTo>
                      <a:pt x="4860" y="2181"/>
                    </a:lnTo>
                    <a:lnTo>
                      <a:pt x="4860" y="2181"/>
                    </a:lnTo>
                    <a:lnTo>
                      <a:pt x="4860" y="2181"/>
                    </a:lnTo>
                    <a:lnTo>
                      <a:pt x="4860" y="2206"/>
                    </a:lnTo>
                    <a:lnTo>
                      <a:pt x="4860" y="2181"/>
                    </a:lnTo>
                    <a:lnTo>
                      <a:pt x="4860" y="2206"/>
                    </a:lnTo>
                    <a:lnTo>
                      <a:pt x="4860" y="2206"/>
                    </a:lnTo>
                    <a:lnTo>
                      <a:pt x="4860" y="2206"/>
                    </a:lnTo>
                    <a:lnTo>
                      <a:pt x="4860" y="2206"/>
                    </a:lnTo>
                    <a:lnTo>
                      <a:pt x="4860" y="2206"/>
                    </a:lnTo>
                    <a:lnTo>
                      <a:pt x="4860" y="2206"/>
                    </a:lnTo>
                    <a:lnTo>
                      <a:pt x="4860" y="2206"/>
                    </a:lnTo>
                    <a:lnTo>
                      <a:pt x="4860" y="2206"/>
                    </a:lnTo>
                    <a:lnTo>
                      <a:pt x="4860"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60" y="2206"/>
                    </a:lnTo>
                    <a:lnTo>
                      <a:pt x="4860" y="2206"/>
                    </a:lnTo>
                    <a:lnTo>
                      <a:pt x="4860" y="2206"/>
                    </a:lnTo>
                    <a:lnTo>
                      <a:pt x="4860" y="2206"/>
                    </a:lnTo>
                    <a:lnTo>
                      <a:pt x="4860" y="2206"/>
                    </a:lnTo>
                    <a:lnTo>
                      <a:pt x="4860" y="2206"/>
                    </a:lnTo>
                    <a:lnTo>
                      <a:pt x="4860" y="2206"/>
                    </a:lnTo>
                    <a:lnTo>
                      <a:pt x="4860" y="2206"/>
                    </a:lnTo>
                    <a:lnTo>
                      <a:pt x="4885" y="2206"/>
                    </a:lnTo>
                    <a:lnTo>
                      <a:pt x="4885" y="2181"/>
                    </a:lnTo>
                    <a:lnTo>
                      <a:pt x="4885" y="2181"/>
                    </a:lnTo>
                    <a:lnTo>
                      <a:pt x="4885" y="2181"/>
                    </a:lnTo>
                    <a:lnTo>
                      <a:pt x="4885" y="2181"/>
                    </a:lnTo>
                    <a:lnTo>
                      <a:pt x="4885" y="2206"/>
                    </a:lnTo>
                    <a:lnTo>
                      <a:pt x="4885" y="2206"/>
                    </a:lnTo>
                    <a:lnTo>
                      <a:pt x="4885" y="2206"/>
                    </a:lnTo>
                    <a:lnTo>
                      <a:pt x="4885" y="2206"/>
                    </a:lnTo>
                    <a:lnTo>
                      <a:pt x="4885" y="2206"/>
                    </a:lnTo>
                    <a:lnTo>
                      <a:pt x="4885" y="2206"/>
                    </a:lnTo>
                    <a:lnTo>
                      <a:pt x="4885" y="2206"/>
                    </a:lnTo>
                    <a:lnTo>
                      <a:pt x="4885" y="2206"/>
                    </a:lnTo>
                    <a:lnTo>
                      <a:pt x="4885" y="2181"/>
                    </a:lnTo>
                    <a:lnTo>
                      <a:pt x="4885" y="2181"/>
                    </a:lnTo>
                    <a:lnTo>
                      <a:pt x="4885" y="2181"/>
                    </a:lnTo>
                    <a:lnTo>
                      <a:pt x="4885" y="2181"/>
                    </a:lnTo>
                    <a:lnTo>
                      <a:pt x="4885" y="2206"/>
                    </a:lnTo>
                    <a:lnTo>
                      <a:pt x="4885" y="2206"/>
                    </a:lnTo>
                    <a:lnTo>
                      <a:pt x="4885" y="2206"/>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206"/>
                    </a:lnTo>
                    <a:lnTo>
                      <a:pt x="4910" y="2206"/>
                    </a:lnTo>
                    <a:lnTo>
                      <a:pt x="4910" y="2206"/>
                    </a:lnTo>
                    <a:lnTo>
                      <a:pt x="4910" y="2206"/>
                    </a:lnTo>
                    <a:lnTo>
                      <a:pt x="4885" y="2206"/>
                    </a:lnTo>
                    <a:lnTo>
                      <a:pt x="4885" y="2206"/>
                    </a:lnTo>
                    <a:lnTo>
                      <a:pt x="4885" y="2206"/>
                    </a:lnTo>
                    <a:lnTo>
                      <a:pt x="4885" y="2206"/>
                    </a:lnTo>
                    <a:lnTo>
                      <a:pt x="4885" y="2206"/>
                    </a:lnTo>
                    <a:lnTo>
                      <a:pt x="4885" y="2206"/>
                    </a:lnTo>
                    <a:lnTo>
                      <a:pt x="4885" y="2206"/>
                    </a:lnTo>
                    <a:lnTo>
                      <a:pt x="4885" y="2206"/>
                    </a:lnTo>
                    <a:lnTo>
                      <a:pt x="4885" y="2206"/>
                    </a:lnTo>
                    <a:lnTo>
                      <a:pt x="4885" y="2231"/>
                    </a:lnTo>
                    <a:lnTo>
                      <a:pt x="4885"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59" y="2206"/>
                    </a:lnTo>
                    <a:lnTo>
                      <a:pt x="4959" y="2206"/>
                    </a:lnTo>
                    <a:lnTo>
                      <a:pt x="4959" y="2206"/>
                    </a:lnTo>
                    <a:lnTo>
                      <a:pt x="4959" y="2206"/>
                    </a:lnTo>
                    <a:lnTo>
                      <a:pt x="4959" y="2206"/>
                    </a:lnTo>
                    <a:lnTo>
                      <a:pt x="4959" y="2206"/>
                    </a:lnTo>
                    <a:lnTo>
                      <a:pt x="4959" y="2206"/>
                    </a:lnTo>
                    <a:lnTo>
                      <a:pt x="4935" y="2206"/>
                    </a:lnTo>
                    <a:lnTo>
                      <a:pt x="4935" y="2231"/>
                    </a:lnTo>
                    <a:lnTo>
                      <a:pt x="4935" y="2231"/>
                    </a:lnTo>
                    <a:lnTo>
                      <a:pt x="4935" y="2256"/>
                    </a:lnTo>
                    <a:lnTo>
                      <a:pt x="4935" y="2256"/>
                    </a:lnTo>
                    <a:lnTo>
                      <a:pt x="4935" y="2256"/>
                    </a:lnTo>
                    <a:lnTo>
                      <a:pt x="4935" y="2256"/>
                    </a:lnTo>
                    <a:lnTo>
                      <a:pt x="4935" y="2256"/>
                    </a:lnTo>
                    <a:lnTo>
                      <a:pt x="4935" y="2256"/>
                    </a:lnTo>
                    <a:lnTo>
                      <a:pt x="4959" y="2256"/>
                    </a:lnTo>
                    <a:lnTo>
                      <a:pt x="4959" y="2256"/>
                    </a:lnTo>
                    <a:lnTo>
                      <a:pt x="4959" y="2256"/>
                    </a:lnTo>
                    <a:lnTo>
                      <a:pt x="4959" y="2256"/>
                    </a:lnTo>
                    <a:lnTo>
                      <a:pt x="4959" y="2256"/>
                    </a:lnTo>
                    <a:lnTo>
                      <a:pt x="4959" y="2256"/>
                    </a:lnTo>
                    <a:lnTo>
                      <a:pt x="4959" y="2256"/>
                    </a:lnTo>
                    <a:lnTo>
                      <a:pt x="4984" y="2256"/>
                    </a:lnTo>
                    <a:lnTo>
                      <a:pt x="4984" y="2256"/>
                    </a:lnTo>
                    <a:lnTo>
                      <a:pt x="4984" y="2256"/>
                    </a:lnTo>
                    <a:lnTo>
                      <a:pt x="4984" y="2256"/>
                    </a:lnTo>
                    <a:lnTo>
                      <a:pt x="4984" y="2256"/>
                    </a:lnTo>
                    <a:lnTo>
                      <a:pt x="4984" y="2256"/>
                    </a:lnTo>
                    <a:lnTo>
                      <a:pt x="4984" y="2256"/>
                    </a:lnTo>
                    <a:lnTo>
                      <a:pt x="4984" y="2256"/>
                    </a:lnTo>
                    <a:lnTo>
                      <a:pt x="4984" y="2256"/>
                    </a:lnTo>
                    <a:lnTo>
                      <a:pt x="5009" y="2256"/>
                    </a:lnTo>
                    <a:lnTo>
                      <a:pt x="5009" y="2256"/>
                    </a:lnTo>
                    <a:lnTo>
                      <a:pt x="5009" y="2256"/>
                    </a:lnTo>
                    <a:lnTo>
                      <a:pt x="5009" y="2256"/>
                    </a:lnTo>
                    <a:lnTo>
                      <a:pt x="5009" y="2231"/>
                    </a:lnTo>
                    <a:lnTo>
                      <a:pt x="5009" y="2231"/>
                    </a:lnTo>
                    <a:lnTo>
                      <a:pt x="5009" y="2231"/>
                    </a:lnTo>
                    <a:lnTo>
                      <a:pt x="5009" y="2231"/>
                    </a:lnTo>
                    <a:lnTo>
                      <a:pt x="5009" y="2231"/>
                    </a:lnTo>
                    <a:lnTo>
                      <a:pt x="5034" y="2206"/>
                    </a:lnTo>
                    <a:lnTo>
                      <a:pt x="5034" y="2206"/>
                    </a:lnTo>
                    <a:lnTo>
                      <a:pt x="5034" y="2206"/>
                    </a:lnTo>
                    <a:lnTo>
                      <a:pt x="5034" y="2206"/>
                    </a:lnTo>
                    <a:lnTo>
                      <a:pt x="5034" y="2206"/>
                    </a:lnTo>
                    <a:lnTo>
                      <a:pt x="5034" y="2206"/>
                    </a:lnTo>
                    <a:lnTo>
                      <a:pt x="5034" y="2206"/>
                    </a:lnTo>
                    <a:lnTo>
                      <a:pt x="5034" y="2181"/>
                    </a:lnTo>
                    <a:lnTo>
                      <a:pt x="5034" y="2181"/>
                    </a:lnTo>
                    <a:lnTo>
                      <a:pt x="5034" y="2181"/>
                    </a:lnTo>
                    <a:lnTo>
                      <a:pt x="5034" y="2181"/>
                    </a:lnTo>
                    <a:lnTo>
                      <a:pt x="5058" y="2181"/>
                    </a:lnTo>
                    <a:lnTo>
                      <a:pt x="5058" y="2181"/>
                    </a:lnTo>
                    <a:lnTo>
                      <a:pt x="5058" y="2181"/>
                    </a:lnTo>
                    <a:lnTo>
                      <a:pt x="5058" y="2181"/>
                    </a:lnTo>
                    <a:lnTo>
                      <a:pt x="5058" y="2181"/>
                    </a:lnTo>
                    <a:lnTo>
                      <a:pt x="5058" y="2181"/>
                    </a:lnTo>
                    <a:lnTo>
                      <a:pt x="5058" y="2181"/>
                    </a:lnTo>
                    <a:lnTo>
                      <a:pt x="5058" y="2181"/>
                    </a:lnTo>
                    <a:lnTo>
                      <a:pt x="5058" y="2181"/>
                    </a:lnTo>
                    <a:lnTo>
                      <a:pt x="5034" y="2181"/>
                    </a:lnTo>
                    <a:lnTo>
                      <a:pt x="5034" y="2181"/>
                    </a:lnTo>
                    <a:lnTo>
                      <a:pt x="5034" y="2181"/>
                    </a:lnTo>
                    <a:lnTo>
                      <a:pt x="5034" y="2206"/>
                    </a:lnTo>
                    <a:lnTo>
                      <a:pt x="5034" y="2206"/>
                    </a:lnTo>
                    <a:lnTo>
                      <a:pt x="5034" y="2206"/>
                    </a:lnTo>
                    <a:lnTo>
                      <a:pt x="5034" y="2206"/>
                    </a:lnTo>
                    <a:lnTo>
                      <a:pt x="5034" y="2206"/>
                    </a:lnTo>
                    <a:lnTo>
                      <a:pt x="5034" y="2206"/>
                    </a:lnTo>
                    <a:lnTo>
                      <a:pt x="5034" y="2206"/>
                    </a:lnTo>
                    <a:lnTo>
                      <a:pt x="5034" y="2206"/>
                    </a:lnTo>
                    <a:lnTo>
                      <a:pt x="5034" y="2206"/>
                    </a:lnTo>
                    <a:lnTo>
                      <a:pt x="5034" y="2206"/>
                    </a:lnTo>
                    <a:lnTo>
                      <a:pt x="5034" y="2206"/>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305"/>
                    </a:lnTo>
                    <a:lnTo>
                      <a:pt x="5108" y="2305"/>
                    </a:lnTo>
                    <a:lnTo>
                      <a:pt x="5108" y="2305"/>
                    </a:lnTo>
                    <a:lnTo>
                      <a:pt x="5133" y="2305"/>
                    </a:lnTo>
                    <a:lnTo>
                      <a:pt x="5133" y="2305"/>
                    </a:lnTo>
                    <a:lnTo>
                      <a:pt x="5133" y="2305"/>
                    </a:lnTo>
                    <a:lnTo>
                      <a:pt x="5133" y="2305"/>
                    </a:lnTo>
                    <a:lnTo>
                      <a:pt x="5133" y="2305"/>
                    </a:lnTo>
                    <a:lnTo>
                      <a:pt x="5108" y="2331"/>
                    </a:lnTo>
                    <a:lnTo>
                      <a:pt x="5133" y="2305"/>
                    </a:lnTo>
                    <a:lnTo>
                      <a:pt x="5133" y="2305"/>
                    </a:lnTo>
                    <a:lnTo>
                      <a:pt x="5158" y="2331"/>
                    </a:lnTo>
                    <a:lnTo>
                      <a:pt x="5158" y="2331"/>
                    </a:lnTo>
                    <a:lnTo>
                      <a:pt x="5158" y="2305"/>
                    </a:lnTo>
                    <a:lnTo>
                      <a:pt x="5182" y="2305"/>
                    </a:lnTo>
                    <a:lnTo>
                      <a:pt x="5182" y="2305"/>
                    </a:lnTo>
                    <a:lnTo>
                      <a:pt x="5207" y="2305"/>
                    </a:lnTo>
                    <a:lnTo>
                      <a:pt x="5232" y="2281"/>
                    </a:lnTo>
                    <a:lnTo>
                      <a:pt x="5257" y="2281"/>
                    </a:lnTo>
                    <a:lnTo>
                      <a:pt x="5281" y="2281"/>
                    </a:lnTo>
                    <a:lnTo>
                      <a:pt x="5281" y="2281"/>
                    </a:lnTo>
                    <a:lnTo>
                      <a:pt x="5307" y="2281"/>
                    </a:lnTo>
                    <a:lnTo>
                      <a:pt x="5331" y="2281"/>
                    </a:lnTo>
                    <a:lnTo>
                      <a:pt x="5331" y="2281"/>
                    </a:lnTo>
                    <a:lnTo>
                      <a:pt x="5356" y="2281"/>
                    </a:lnTo>
                    <a:lnTo>
                      <a:pt x="5356" y="2281"/>
                    </a:lnTo>
                    <a:lnTo>
                      <a:pt x="5381" y="2281"/>
                    </a:lnTo>
                    <a:lnTo>
                      <a:pt x="5381" y="2281"/>
                    </a:lnTo>
                    <a:lnTo>
                      <a:pt x="5381" y="2281"/>
                    </a:lnTo>
                    <a:lnTo>
                      <a:pt x="5406" y="2281"/>
                    </a:lnTo>
                    <a:lnTo>
                      <a:pt x="5406" y="2281"/>
                    </a:lnTo>
                    <a:lnTo>
                      <a:pt x="5406" y="2281"/>
                    </a:lnTo>
                    <a:lnTo>
                      <a:pt x="5406" y="2256"/>
                    </a:lnTo>
                    <a:lnTo>
                      <a:pt x="5406" y="2256"/>
                    </a:lnTo>
                    <a:lnTo>
                      <a:pt x="5406" y="2256"/>
                    </a:lnTo>
                    <a:lnTo>
                      <a:pt x="5406" y="2256"/>
                    </a:lnTo>
                    <a:lnTo>
                      <a:pt x="5406" y="2256"/>
                    </a:lnTo>
                    <a:lnTo>
                      <a:pt x="5406" y="2256"/>
                    </a:lnTo>
                    <a:lnTo>
                      <a:pt x="5381" y="2256"/>
                    </a:lnTo>
                    <a:lnTo>
                      <a:pt x="5381" y="2256"/>
                    </a:lnTo>
                    <a:lnTo>
                      <a:pt x="5406" y="2256"/>
                    </a:lnTo>
                    <a:lnTo>
                      <a:pt x="5406" y="2256"/>
                    </a:lnTo>
                    <a:lnTo>
                      <a:pt x="5406" y="2256"/>
                    </a:lnTo>
                    <a:lnTo>
                      <a:pt x="5406" y="2256"/>
                    </a:lnTo>
                    <a:lnTo>
                      <a:pt x="5406" y="2256"/>
                    </a:lnTo>
                    <a:lnTo>
                      <a:pt x="5406" y="2256"/>
                    </a:lnTo>
                    <a:lnTo>
                      <a:pt x="5406" y="2256"/>
                    </a:lnTo>
                    <a:lnTo>
                      <a:pt x="5406" y="2256"/>
                    </a:lnTo>
                    <a:lnTo>
                      <a:pt x="5406" y="2256"/>
                    </a:lnTo>
                    <a:lnTo>
                      <a:pt x="5406" y="2256"/>
                    </a:lnTo>
                    <a:lnTo>
                      <a:pt x="5406" y="2256"/>
                    </a:lnTo>
                    <a:lnTo>
                      <a:pt x="5431" y="2281"/>
                    </a:lnTo>
                    <a:lnTo>
                      <a:pt x="5431" y="2281"/>
                    </a:lnTo>
                    <a:lnTo>
                      <a:pt x="5431" y="2281"/>
                    </a:lnTo>
                    <a:lnTo>
                      <a:pt x="5431" y="2281"/>
                    </a:lnTo>
                    <a:lnTo>
                      <a:pt x="5431" y="2281"/>
                    </a:lnTo>
                    <a:lnTo>
                      <a:pt x="5431" y="2281"/>
                    </a:lnTo>
                    <a:lnTo>
                      <a:pt x="5406" y="2281"/>
                    </a:lnTo>
                    <a:lnTo>
                      <a:pt x="5406" y="2281"/>
                    </a:lnTo>
                    <a:lnTo>
                      <a:pt x="5406" y="2281"/>
                    </a:lnTo>
                    <a:lnTo>
                      <a:pt x="5406" y="2281"/>
                    </a:lnTo>
                    <a:lnTo>
                      <a:pt x="5406" y="2305"/>
                    </a:lnTo>
                    <a:lnTo>
                      <a:pt x="5406" y="2305"/>
                    </a:lnTo>
                    <a:lnTo>
                      <a:pt x="5406" y="2305"/>
                    </a:lnTo>
                    <a:lnTo>
                      <a:pt x="5406" y="2305"/>
                    </a:lnTo>
                    <a:lnTo>
                      <a:pt x="5406" y="2281"/>
                    </a:lnTo>
                    <a:lnTo>
                      <a:pt x="5406" y="2281"/>
                    </a:lnTo>
                    <a:lnTo>
                      <a:pt x="5406" y="2281"/>
                    </a:lnTo>
                    <a:lnTo>
                      <a:pt x="5406" y="2305"/>
                    </a:lnTo>
                    <a:lnTo>
                      <a:pt x="5406" y="2305"/>
                    </a:lnTo>
                    <a:lnTo>
                      <a:pt x="5406" y="2305"/>
                    </a:lnTo>
                    <a:lnTo>
                      <a:pt x="5406" y="2305"/>
                    </a:lnTo>
                    <a:lnTo>
                      <a:pt x="5406" y="2305"/>
                    </a:lnTo>
                    <a:lnTo>
                      <a:pt x="5431" y="2305"/>
                    </a:lnTo>
                    <a:lnTo>
                      <a:pt x="5431" y="2305"/>
                    </a:lnTo>
                    <a:lnTo>
                      <a:pt x="5455" y="2305"/>
                    </a:lnTo>
                    <a:lnTo>
                      <a:pt x="5480" y="2305"/>
                    </a:lnTo>
                    <a:lnTo>
                      <a:pt x="5480" y="2331"/>
                    </a:lnTo>
                    <a:lnTo>
                      <a:pt x="5480" y="2331"/>
                    </a:lnTo>
                    <a:lnTo>
                      <a:pt x="5505" y="2331"/>
                    </a:lnTo>
                    <a:lnTo>
                      <a:pt x="5505" y="2305"/>
                    </a:lnTo>
                    <a:lnTo>
                      <a:pt x="5530" y="2305"/>
                    </a:lnTo>
                    <a:lnTo>
                      <a:pt x="5530" y="2305"/>
                    </a:lnTo>
                    <a:lnTo>
                      <a:pt x="5554" y="2305"/>
                    </a:lnTo>
                    <a:lnTo>
                      <a:pt x="5554" y="2305"/>
                    </a:lnTo>
                    <a:lnTo>
                      <a:pt x="5554" y="2281"/>
                    </a:lnTo>
                    <a:lnTo>
                      <a:pt x="5579" y="2281"/>
                    </a:lnTo>
                    <a:lnTo>
                      <a:pt x="5579" y="2281"/>
                    </a:lnTo>
                    <a:lnTo>
                      <a:pt x="5579" y="2256"/>
                    </a:lnTo>
                    <a:lnTo>
                      <a:pt x="5579" y="2256"/>
                    </a:lnTo>
                    <a:lnTo>
                      <a:pt x="5579" y="2256"/>
                    </a:lnTo>
                    <a:lnTo>
                      <a:pt x="5579" y="2256"/>
                    </a:lnTo>
                    <a:lnTo>
                      <a:pt x="5603" y="2256"/>
                    </a:lnTo>
                    <a:lnTo>
                      <a:pt x="5603" y="2256"/>
                    </a:lnTo>
                    <a:lnTo>
                      <a:pt x="5603" y="2256"/>
                    </a:lnTo>
                    <a:lnTo>
                      <a:pt x="5579" y="2231"/>
                    </a:lnTo>
                    <a:lnTo>
                      <a:pt x="5603" y="2231"/>
                    </a:lnTo>
                    <a:lnTo>
                      <a:pt x="5603" y="2231"/>
                    </a:lnTo>
                    <a:lnTo>
                      <a:pt x="5603" y="2231"/>
                    </a:lnTo>
                    <a:lnTo>
                      <a:pt x="5603" y="2231"/>
                    </a:lnTo>
                    <a:lnTo>
                      <a:pt x="5603" y="2231"/>
                    </a:lnTo>
                    <a:lnTo>
                      <a:pt x="5603" y="2231"/>
                    </a:lnTo>
                    <a:lnTo>
                      <a:pt x="5603" y="2231"/>
                    </a:lnTo>
                    <a:lnTo>
                      <a:pt x="5603" y="2231"/>
                    </a:lnTo>
                    <a:lnTo>
                      <a:pt x="5603" y="2231"/>
                    </a:lnTo>
                    <a:lnTo>
                      <a:pt x="5603" y="2231"/>
                    </a:lnTo>
                    <a:lnTo>
                      <a:pt x="5603" y="2231"/>
                    </a:lnTo>
                    <a:lnTo>
                      <a:pt x="5629" y="2231"/>
                    </a:lnTo>
                    <a:lnTo>
                      <a:pt x="5629" y="2231"/>
                    </a:lnTo>
                    <a:lnTo>
                      <a:pt x="5629" y="2256"/>
                    </a:lnTo>
                    <a:lnTo>
                      <a:pt x="5629" y="2256"/>
                    </a:lnTo>
                    <a:lnTo>
                      <a:pt x="5653" y="2256"/>
                    </a:lnTo>
                    <a:lnTo>
                      <a:pt x="5653" y="2256"/>
                    </a:lnTo>
                    <a:lnTo>
                      <a:pt x="5653" y="2256"/>
                    </a:lnTo>
                    <a:lnTo>
                      <a:pt x="5678" y="2256"/>
                    </a:lnTo>
                    <a:lnTo>
                      <a:pt x="5678" y="2256"/>
                    </a:lnTo>
                    <a:lnTo>
                      <a:pt x="5678" y="2256"/>
                    </a:lnTo>
                    <a:lnTo>
                      <a:pt x="5678" y="2256"/>
                    </a:lnTo>
                    <a:lnTo>
                      <a:pt x="5678" y="2256"/>
                    </a:lnTo>
                    <a:lnTo>
                      <a:pt x="5653" y="2256"/>
                    </a:lnTo>
                    <a:lnTo>
                      <a:pt x="5653" y="2256"/>
                    </a:lnTo>
                    <a:lnTo>
                      <a:pt x="5653" y="2256"/>
                    </a:lnTo>
                    <a:lnTo>
                      <a:pt x="5629" y="2256"/>
                    </a:lnTo>
                    <a:lnTo>
                      <a:pt x="5629" y="2256"/>
                    </a:lnTo>
                    <a:lnTo>
                      <a:pt x="5629" y="2256"/>
                    </a:lnTo>
                    <a:lnTo>
                      <a:pt x="5629" y="2256"/>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305"/>
                    </a:lnTo>
                    <a:lnTo>
                      <a:pt x="5629" y="2305"/>
                    </a:lnTo>
                    <a:lnTo>
                      <a:pt x="5653" y="2305"/>
                    </a:lnTo>
                    <a:lnTo>
                      <a:pt x="5653" y="2305"/>
                    </a:lnTo>
                    <a:lnTo>
                      <a:pt x="5653" y="2305"/>
                    </a:lnTo>
                    <a:lnTo>
                      <a:pt x="5653" y="2305"/>
                    </a:lnTo>
                    <a:lnTo>
                      <a:pt x="5653" y="2305"/>
                    </a:lnTo>
                    <a:lnTo>
                      <a:pt x="5629" y="2305"/>
                    </a:lnTo>
                    <a:lnTo>
                      <a:pt x="5629" y="2305"/>
                    </a:lnTo>
                    <a:lnTo>
                      <a:pt x="5629" y="2305"/>
                    </a:lnTo>
                    <a:lnTo>
                      <a:pt x="5629" y="2305"/>
                    </a:lnTo>
                    <a:lnTo>
                      <a:pt x="5653" y="2305"/>
                    </a:lnTo>
                    <a:lnTo>
                      <a:pt x="5629" y="2305"/>
                    </a:lnTo>
                    <a:lnTo>
                      <a:pt x="5629" y="2305"/>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256"/>
                    </a:lnTo>
                    <a:lnTo>
                      <a:pt x="5629" y="2256"/>
                    </a:lnTo>
                    <a:lnTo>
                      <a:pt x="5629" y="2256"/>
                    </a:lnTo>
                    <a:lnTo>
                      <a:pt x="5603" y="2231"/>
                    </a:lnTo>
                    <a:lnTo>
                      <a:pt x="5603" y="2231"/>
                    </a:lnTo>
                    <a:lnTo>
                      <a:pt x="5603" y="2231"/>
                    </a:lnTo>
                    <a:lnTo>
                      <a:pt x="5603" y="2231"/>
                    </a:lnTo>
                    <a:lnTo>
                      <a:pt x="5603" y="2256"/>
                    </a:lnTo>
                    <a:lnTo>
                      <a:pt x="5603" y="2256"/>
                    </a:lnTo>
                    <a:lnTo>
                      <a:pt x="5603" y="2256"/>
                    </a:lnTo>
                    <a:lnTo>
                      <a:pt x="5603" y="2256"/>
                    </a:lnTo>
                    <a:lnTo>
                      <a:pt x="5603" y="2256"/>
                    </a:lnTo>
                    <a:lnTo>
                      <a:pt x="5603" y="2256"/>
                    </a:lnTo>
                    <a:lnTo>
                      <a:pt x="5603" y="2256"/>
                    </a:lnTo>
                    <a:lnTo>
                      <a:pt x="5603" y="2256"/>
                    </a:lnTo>
                    <a:lnTo>
                      <a:pt x="5603" y="2256"/>
                    </a:lnTo>
                    <a:lnTo>
                      <a:pt x="5603" y="2281"/>
                    </a:lnTo>
                    <a:lnTo>
                      <a:pt x="5603" y="2281"/>
                    </a:lnTo>
                    <a:lnTo>
                      <a:pt x="5603" y="2281"/>
                    </a:lnTo>
                    <a:lnTo>
                      <a:pt x="5603" y="2281"/>
                    </a:lnTo>
                    <a:lnTo>
                      <a:pt x="5603" y="2281"/>
                    </a:lnTo>
                    <a:lnTo>
                      <a:pt x="5603" y="2281"/>
                    </a:lnTo>
                    <a:lnTo>
                      <a:pt x="5603" y="2305"/>
                    </a:lnTo>
                    <a:lnTo>
                      <a:pt x="5603" y="2305"/>
                    </a:lnTo>
                    <a:lnTo>
                      <a:pt x="5603" y="2305"/>
                    </a:lnTo>
                    <a:lnTo>
                      <a:pt x="5603" y="2305"/>
                    </a:lnTo>
                    <a:lnTo>
                      <a:pt x="5603" y="2305"/>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579" y="2331"/>
                    </a:lnTo>
                    <a:lnTo>
                      <a:pt x="5579" y="2331"/>
                    </a:lnTo>
                    <a:lnTo>
                      <a:pt x="5603" y="2355"/>
                    </a:lnTo>
                    <a:lnTo>
                      <a:pt x="5629" y="2355"/>
                    </a:lnTo>
                    <a:lnTo>
                      <a:pt x="5629" y="2355"/>
                    </a:lnTo>
                    <a:lnTo>
                      <a:pt x="5629" y="2355"/>
                    </a:lnTo>
                    <a:lnTo>
                      <a:pt x="5629" y="2355"/>
                    </a:lnTo>
                    <a:lnTo>
                      <a:pt x="5629" y="2355"/>
                    </a:lnTo>
                    <a:lnTo>
                      <a:pt x="5629" y="2355"/>
                    </a:lnTo>
                    <a:lnTo>
                      <a:pt x="5629" y="2355"/>
                    </a:lnTo>
                    <a:lnTo>
                      <a:pt x="5629" y="2355"/>
                    </a:lnTo>
                    <a:lnTo>
                      <a:pt x="5653" y="2355"/>
                    </a:lnTo>
                    <a:lnTo>
                      <a:pt x="5653" y="2355"/>
                    </a:lnTo>
                    <a:lnTo>
                      <a:pt x="5653" y="2355"/>
                    </a:lnTo>
                    <a:lnTo>
                      <a:pt x="5653" y="2355"/>
                    </a:lnTo>
                    <a:lnTo>
                      <a:pt x="5629" y="2355"/>
                    </a:lnTo>
                    <a:lnTo>
                      <a:pt x="5629" y="2355"/>
                    </a:lnTo>
                    <a:lnTo>
                      <a:pt x="5629" y="2355"/>
                    </a:lnTo>
                    <a:lnTo>
                      <a:pt x="5629" y="2355"/>
                    </a:lnTo>
                    <a:lnTo>
                      <a:pt x="5629" y="2355"/>
                    </a:lnTo>
                    <a:lnTo>
                      <a:pt x="5629"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78" y="2355"/>
                    </a:lnTo>
                    <a:lnTo>
                      <a:pt x="5678" y="2355"/>
                    </a:lnTo>
                    <a:lnTo>
                      <a:pt x="5678" y="2380"/>
                    </a:lnTo>
                    <a:lnTo>
                      <a:pt x="5653" y="2355"/>
                    </a:lnTo>
                    <a:lnTo>
                      <a:pt x="5653" y="2355"/>
                    </a:lnTo>
                    <a:lnTo>
                      <a:pt x="5678" y="2380"/>
                    </a:lnTo>
                    <a:lnTo>
                      <a:pt x="5703" y="2380"/>
                    </a:lnTo>
                    <a:lnTo>
                      <a:pt x="5703" y="2380"/>
                    </a:lnTo>
                    <a:lnTo>
                      <a:pt x="5703" y="2380"/>
                    </a:lnTo>
                    <a:lnTo>
                      <a:pt x="5728" y="2380"/>
                    </a:lnTo>
                    <a:lnTo>
                      <a:pt x="5728" y="2380"/>
                    </a:lnTo>
                    <a:lnTo>
                      <a:pt x="5728" y="2380"/>
                    </a:lnTo>
                    <a:lnTo>
                      <a:pt x="5728" y="2380"/>
                    </a:lnTo>
                    <a:lnTo>
                      <a:pt x="5728" y="2380"/>
                    </a:lnTo>
                    <a:lnTo>
                      <a:pt x="5728" y="2380"/>
                    </a:lnTo>
                    <a:lnTo>
                      <a:pt x="5728" y="2380"/>
                    </a:lnTo>
                    <a:lnTo>
                      <a:pt x="5728" y="2380"/>
                    </a:lnTo>
                    <a:lnTo>
                      <a:pt x="5728" y="2380"/>
                    </a:lnTo>
                    <a:lnTo>
                      <a:pt x="5728" y="2380"/>
                    </a:lnTo>
                    <a:lnTo>
                      <a:pt x="5728" y="2380"/>
                    </a:lnTo>
                    <a:lnTo>
                      <a:pt x="5753" y="2380"/>
                    </a:lnTo>
                    <a:lnTo>
                      <a:pt x="5753" y="2380"/>
                    </a:lnTo>
                    <a:lnTo>
                      <a:pt x="5753" y="2380"/>
                    </a:lnTo>
                    <a:lnTo>
                      <a:pt x="5753" y="2380"/>
                    </a:lnTo>
                    <a:lnTo>
                      <a:pt x="5753" y="2380"/>
                    </a:lnTo>
                    <a:lnTo>
                      <a:pt x="5753" y="2380"/>
                    </a:lnTo>
                    <a:lnTo>
                      <a:pt x="5753" y="2380"/>
                    </a:lnTo>
                    <a:lnTo>
                      <a:pt x="5753" y="2380"/>
                    </a:lnTo>
                    <a:lnTo>
                      <a:pt x="5753" y="2380"/>
                    </a:lnTo>
                    <a:lnTo>
                      <a:pt x="5753" y="2380"/>
                    </a:lnTo>
                    <a:lnTo>
                      <a:pt x="5728" y="2404"/>
                    </a:lnTo>
                    <a:lnTo>
                      <a:pt x="5728" y="2404"/>
                    </a:lnTo>
                    <a:lnTo>
                      <a:pt x="5753" y="2380"/>
                    </a:lnTo>
                    <a:lnTo>
                      <a:pt x="5753" y="2380"/>
                    </a:lnTo>
                    <a:lnTo>
                      <a:pt x="5753" y="2404"/>
                    </a:lnTo>
                    <a:lnTo>
                      <a:pt x="5753" y="2404"/>
                    </a:lnTo>
                    <a:lnTo>
                      <a:pt x="5753" y="2404"/>
                    </a:lnTo>
                    <a:lnTo>
                      <a:pt x="5753" y="2404"/>
                    </a:lnTo>
                    <a:lnTo>
                      <a:pt x="5753" y="2404"/>
                    </a:lnTo>
                    <a:lnTo>
                      <a:pt x="5777" y="2404"/>
                    </a:lnTo>
                    <a:lnTo>
                      <a:pt x="5777" y="2404"/>
                    </a:lnTo>
                    <a:lnTo>
                      <a:pt x="5777" y="2404"/>
                    </a:lnTo>
                    <a:lnTo>
                      <a:pt x="5777" y="2404"/>
                    </a:lnTo>
                    <a:lnTo>
                      <a:pt x="5803" y="2430"/>
                    </a:lnTo>
                    <a:lnTo>
                      <a:pt x="5827" y="2430"/>
                    </a:lnTo>
                    <a:lnTo>
                      <a:pt x="5827" y="2430"/>
                    </a:lnTo>
                    <a:lnTo>
                      <a:pt x="5827" y="2430"/>
                    </a:lnTo>
                    <a:lnTo>
                      <a:pt x="5827" y="2430"/>
                    </a:lnTo>
                    <a:lnTo>
                      <a:pt x="5827" y="2430"/>
                    </a:lnTo>
                    <a:lnTo>
                      <a:pt x="5827" y="2454"/>
                    </a:lnTo>
                    <a:lnTo>
                      <a:pt x="5827" y="2454"/>
                    </a:lnTo>
                    <a:lnTo>
                      <a:pt x="5827" y="2454"/>
                    </a:lnTo>
                    <a:lnTo>
                      <a:pt x="5827" y="2454"/>
                    </a:lnTo>
                    <a:lnTo>
                      <a:pt x="5827" y="2454"/>
                    </a:lnTo>
                    <a:lnTo>
                      <a:pt x="5852" y="2454"/>
                    </a:lnTo>
                    <a:lnTo>
                      <a:pt x="5852" y="2454"/>
                    </a:lnTo>
                    <a:lnTo>
                      <a:pt x="5852" y="2479"/>
                    </a:lnTo>
                    <a:lnTo>
                      <a:pt x="5852" y="2479"/>
                    </a:lnTo>
                    <a:lnTo>
                      <a:pt x="5852" y="2479"/>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79"/>
                    </a:lnTo>
                    <a:lnTo>
                      <a:pt x="5876" y="2479"/>
                    </a:lnTo>
                    <a:lnTo>
                      <a:pt x="5852" y="2479"/>
                    </a:lnTo>
                    <a:lnTo>
                      <a:pt x="5852" y="2479"/>
                    </a:lnTo>
                    <a:lnTo>
                      <a:pt x="5852" y="2479"/>
                    </a:lnTo>
                    <a:lnTo>
                      <a:pt x="5852" y="2479"/>
                    </a:lnTo>
                    <a:lnTo>
                      <a:pt x="5876" y="2479"/>
                    </a:lnTo>
                    <a:lnTo>
                      <a:pt x="5876" y="2479"/>
                    </a:lnTo>
                    <a:lnTo>
                      <a:pt x="5876" y="2479"/>
                    </a:lnTo>
                    <a:lnTo>
                      <a:pt x="5876" y="2479"/>
                    </a:lnTo>
                    <a:lnTo>
                      <a:pt x="5902" y="2479"/>
                    </a:lnTo>
                    <a:lnTo>
                      <a:pt x="5902" y="2479"/>
                    </a:lnTo>
                    <a:lnTo>
                      <a:pt x="5902" y="2479"/>
                    </a:lnTo>
                    <a:lnTo>
                      <a:pt x="5902" y="2479"/>
                    </a:lnTo>
                    <a:lnTo>
                      <a:pt x="5902" y="2504"/>
                    </a:lnTo>
                    <a:lnTo>
                      <a:pt x="5902" y="2504"/>
                    </a:lnTo>
                    <a:lnTo>
                      <a:pt x="5926" y="2504"/>
                    </a:lnTo>
                    <a:lnTo>
                      <a:pt x="5926" y="2504"/>
                    </a:lnTo>
                    <a:lnTo>
                      <a:pt x="5926" y="2504"/>
                    </a:lnTo>
                    <a:lnTo>
                      <a:pt x="5926" y="2504"/>
                    </a:lnTo>
                    <a:lnTo>
                      <a:pt x="5926" y="2504"/>
                    </a:lnTo>
                    <a:lnTo>
                      <a:pt x="5926"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29"/>
                    </a:lnTo>
                    <a:lnTo>
                      <a:pt x="5976" y="2529"/>
                    </a:lnTo>
                    <a:lnTo>
                      <a:pt x="5976" y="2529"/>
                    </a:lnTo>
                    <a:lnTo>
                      <a:pt x="5976" y="2529"/>
                    </a:lnTo>
                    <a:lnTo>
                      <a:pt x="5976" y="2529"/>
                    </a:lnTo>
                    <a:lnTo>
                      <a:pt x="5976" y="2529"/>
                    </a:lnTo>
                    <a:lnTo>
                      <a:pt x="5976" y="2529"/>
                    </a:lnTo>
                    <a:lnTo>
                      <a:pt x="5976" y="2529"/>
                    </a:lnTo>
                    <a:lnTo>
                      <a:pt x="6000" y="2529"/>
                    </a:lnTo>
                    <a:lnTo>
                      <a:pt x="6000" y="2529"/>
                    </a:lnTo>
                    <a:lnTo>
                      <a:pt x="6000" y="2529"/>
                    </a:lnTo>
                    <a:lnTo>
                      <a:pt x="6000" y="2504"/>
                    </a:lnTo>
                    <a:lnTo>
                      <a:pt x="6000" y="2504"/>
                    </a:lnTo>
                    <a:lnTo>
                      <a:pt x="6000" y="2504"/>
                    </a:lnTo>
                    <a:lnTo>
                      <a:pt x="6000" y="2504"/>
                    </a:lnTo>
                    <a:lnTo>
                      <a:pt x="5976" y="2504"/>
                    </a:lnTo>
                    <a:lnTo>
                      <a:pt x="5976" y="2504"/>
                    </a:lnTo>
                    <a:lnTo>
                      <a:pt x="5976" y="2504"/>
                    </a:lnTo>
                    <a:lnTo>
                      <a:pt x="5976" y="2504"/>
                    </a:lnTo>
                    <a:lnTo>
                      <a:pt x="5976"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5976" y="2504"/>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26" y="2479"/>
                    </a:lnTo>
                    <a:lnTo>
                      <a:pt x="6026" y="2479"/>
                    </a:lnTo>
                    <a:lnTo>
                      <a:pt x="6026" y="2479"/>
                    </a:lnTo>
                    <a:lnTo>
                      <a:pt x="6026" y="2504"/>
                    </a:lnTo>
                    <a:lnTo>
                      <a:pt x="6026" y="2504"/>
                    </a:lnTo>
                    <a:lnTo>
                      <a:pt x="6026" y="2504"/>
                    </a:lnTo>
                    <a:lnTo>
                      <a:pt x="6026" y="2504"/>
                    </a:lnTo>
                    <a:lnTo>
                      <a:pt x="6026" y="2479"/>
                    </a:lnTo>
                    <a:lnTo>
                      <a:pt x="6050" y="2479"/>
                    </a:lnTo>
                    <a:lnTo>
                      <a:pt x="6050" y="2479"/>
                    </a:lnTo>
                    <a:lnTo>
                      <a:pt x="6050" y="2479"/>
                    </a:lnTo>
                    <a:lnTo>
                      <a:pt x="6050" y="2479"/>
                    </a:lnTo>
                    <a:lnTo>
                      <a:pt x="6050" y="2479"/>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30"/>
                    </a:lnTo>
                    <a:lnTo>
                      <a:pt x="6026" y="2430"/>
                    </a:lnTo>
                    <a:lnTo>
                      <a:pt x="6026" y="2430"/>
                    </a:lnTo>
                    <a:lnTo>
                      <a:pt x="6026" y="2430"/>
                    </a:lnTo>
                    <a:lnTo>
                      <a:pt x="6026" y="2430"/>
                    </a:lnTo>
                    <a:lnTo>
                      <a:pt x="6000" y="2430"/>
                    </a:lnTo>
                    <a:lnTo>
                      <a:pt x="6026" y="2430"/>
                    </a:lnTo>
                    <a:lnTo>
                      <a:pt x="6026" y="2430"/>
                    </a:lnTo>
                    <a:lnTo>
                      <a:pt x="6026" y="2430"/>
                    </a:lnTo>
                    <a:lnTo>
                      <a:pt x="6026"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5976" y="2430"/>
                    </a:lnTo>
                    <a:lnTo>
                      <a:pt x="5976" y="2454"/>
                    </a:lnTo>
                    <a:lnTo>
                      <a:pt x="5976" y="2454"/>
                    </a:lnTo>
                    <a:lnTo>
                      <a:pt x="5976" y="2454"/>
                    </a:lnTo>
                    <a:lnTo>
                      <a:pt x="5976" y="2454"/>
                    </a:lnTo>
                    <a:lnTo>
                      <a:pt x="5976" y="2430"/>
                    </a:lnTo>
                    <a:lnTo>
                      <a:pt x="5976" y="2430"/>
                    </a:lnTo>
                    <a:lnTo>
                      <a:pt x="5976" y="2430"/>
                    </a:lnTo>
                    <a:lnTo>
                      <a:pt x="6000" y="2430"/>
                    </a:lnTo>
                    <a:lnTo>
                      <a:pt x="6000" y="2430"/>
                    </a:lnTo>
                    <a:lnTo>
                      <a:pt x="6000" y="2430"/>
                    </a:lnTo>
                    <a:lnTo>
                      <a:pt x="6000" y="2430"/>
                    </a:lnTo>
                    <a:lnTo>
                      <a:pt x="6000" y="2430"/>
                    </a:lnTo>
                    <a:lnTo>
                      <a:pt x="6000" y="2430"/>
                    </a:lnTo>
                    <a:lnTo>
                      <a:pt x="6000" y="2404"/>
                    </a:lnTo>
                    <a:lnTo>
                      <a:pt x="5976" y="2404"/>
                    </a:lnTo>
                    <a:lnTo>
                      <a:pt x="5976" y="2404"/>
                    </a:lnTo>
                    <a:lnTo>
                      <a:pt x="5976" y="2404"/>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04"/>
                    </a:lnTo>
                    <a:lnTo>
                      <a:pt x="5976" y="2404"/>
                    </a:lnTo>
                    <a:lnTo>
                      <a:pt x="5976" y="2404"/>
                    </a:lnTo>
                    <a:lnTo>
                      <a:pt x="5976" y="2404"/>
                    </a:lnTo>
                    <a:lnTo>
                      <a:pt x="5976" y="2404"/>
                    </a:lnTo>
                    <a:lnTo>
                      <a:pt x="5951" y="2404"/>
                    </a:lnTo>
                    <a:lnTo>
                      <a:pt x="5951" y="2404"/>
                    </a:lnTo>
                    <a:lnTo>
                      <a:pt x="5951" y="2404"/>
                    </a:lnTo>
                    <a:lnTo>
                      <a:pt x="5976" y="2404"/>
                    </a:lnTo>
                    <a:lnTo>
                      <a:pt x="5976" y="2404"/>
                    </a:lnTo>
                    <a:lnTo>
                      <a:pt x="5951" y="2404"/>
                    </a:lnTo>
                    <a:lnTo>
                      <a:pt x="5951" y="2404"/>
                    </a:lnTo>
                    <a:lnTo>
                      <a:pt x="5951" y="2404"/>
                    </a:lnTo>
                    <a:lnTo>
                      <a:pt x="5951" y="2404"/>
                    </a:lnTo>
                    <a:lnTo>
                      <a:pt x="5951" y="2404"/>
                    </a:lnTo>
                    <a:lnTo>
                      <a:pt x="5976" y="2404"/>
                    </a:lnTo>
                    <a:lnTo>
                      <a:pt x="5976" y="2404"/>
                    </a:lnTo>
                    <a:lnTo>
                      <a:pt x="5976" y="2404"/>
                    </a:lnTo>
                    <a:lnTo>
                      <a:pt x="5976" y="2404"/>
                    </a:lnTo>
                    <a:lnTo>
                      <a:pt x="5976" y="2404"/>
                    </a:lnTo>
                    <a:lnTo>
                      <a:pt x="5976" y="2404"/>
                    </a:lnTo>
                    <a:lnTo>
                      <a:pt x="5976" y="2404"/>
                    </a:lnTo>
                    <a:lnTo>
                      <a:pt x="5976"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26" y="2404"/>
                    </a:lnTo>
                    <a:lnTo>
                      <a:pt x="5926" y="2404"/>
                    </a:lnTo>
                    <a:lnTo>
                      <a:pt x="5926" y="2404"/>
                    </a:lnTo>
                    <a:lnTo>
                      <a:pt x="5926" y="2404"/>
                    </a:lnTo>
                    <a:lnTo>
                      <a:pt x="5926" y="2404"/>
                    </a:lnTo>
                    <a:lnTo>
                      <a:pt x="5926" y="2404"/>
                    </a:lnTo>
                    <a:lnTo>
                      <a:pt x="5926" y="2404"/>
                    </a:lnTo>
                    <a:lnTo>
                      <a:pt x="5926" y="2404"/>
                    </a:lnTo>
                    <a:lnTo>
                      <a:pt x="5926" y="2404"/>
                    </a:lnTo>
                    <a:lnTo>
                      <a:pt x="5926" y="2404"/>
                    </a:lnTo>
                    <a:lnTo>
                      <a:pt x="5926"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26" y="2380"/>
                    </a:lnTo>
                    <a:lnTo>
                      <a:pt x="5926" y="2380"/>
                    </a:lnTo>
                    <a:lnTo>
                      <a:pt x="5926" y="2380"/>
                    </a:lnTo>
                    <a:lnTo>
                      <a:pt x="5926" y="2380"/>
                    </a:lnTo>
                    <a:lnTo>
                      <a:pt x="5902" y="2380"/>
                    </a:lnTo>
                    <a:lnTo>
                      <a:pt x="5902" y="2380"/>
                    </a:lnTo>
                    <a:lnTo>
                      <a:pt x="5902" y="2380"/>
                    </a:lnTo>
                    <a:lnTo>
                      <a:pt x="5902" y="2380"/>
                    </a:lnTo>
                    <a:lnTo>
                      <a:pt x="5902" y="2380"/>
                    </a:lnTo>
                    <a:lnTo>
                      <a:pt x="5902" y="2355"/>
                    </a:lnTo>
                    <a:lnTo>
                      <a:pt x="5902" y="2355"/>
                    </a:lnTo>
                    <a:lnTo>
                      <a:pt x="5902" y="2355"/>
                    </a:lnTo>
                    <a:lnTo>
                      <a:pt x="5902" y="2355"/>
                    </a:lnTo>
                    <a:lnTo>
                      <a:pt x="5902" y="2355"/>
                    </a:lnTo>
                    <a:lnTo>
                      <a:pt x="5902" y="2380"/>
                    </a:lnTo>
                    <a:lnTo>
                      <a:pt x="5926" y="2380"/>
                    </a:lnTo>
                    <a:lnTo>
                      <a:pt x="5926" y="2380"/>
                    </a:lnTo>
                    <a:lnTo>
                      <a:pt x="5926" y="2380"/>
                    </a:lnTo>
                    <a:lnTo>
                      <a:pt x="5926" y="2380"/>
                    </a:lnTo>
                    <a:lnTo>
                      <a:pt x="5926" y="2380"/>
                    </a:lnTo>
                    <a:lnTo>
                      <a:pt x="5926" y="2380"/>
                    </a:lnTo>
                    <a:lnTo>
                      <a:pt x="5951" y="2380"/>
                    </a:lnTo>
                    <a:lnTo>
                      <a:pt x="5951" y="2380"/>
                    </a:lnTo>
                    <a:lnTo>
                      <a:pt x="5951" y="2380"/>
                    </a:lnTo>
                    <a:lnTo>
                      <a:pt x="5951" y="2380"/>
                    </a:lnTo>
                    <a:lnTo>
                      <a:pt x="5951" y="2380"/>
                    </a:lnTo>
                    <a:lnTo>
                      <a:pt x="5951" y="2380"/>
                    </a:lnTo>
                    <a:lnTo>
                      <a:pt x="5951" y="2380"/>
                    </a:lnTo>
                    <a:lnTo>
                      <a:pt x="5926" y="2355"/>
                    </a:lnTo>
                    <a:lnTo>
                      <a:pt x="5951" y="2355"/>
                    </a:lnTo>
                    <a:lnTo>
                      <a:pt x="5951" y="2355"/>
                    </a:lnTo>
                    <a:lnTo>
                      <a:pt x="5951" y="2380"/>
                    </a:lnTo>
                    <a:lnTo>
                      <a:pt x="5951" y="2380"/>
                    </a:lnTo>
                    <a:lnTo>
                      <a:pt x="5951" y="2380"/>
                    </a:lnTo>
                    <a:lnTo>
                      <a:pt x="5951" y="2380"/>
                    </a:lnTo>
                    <a:lnTo>
                      <a:pt x="5951" y="2380"/>
                    </a:lnTo>
                    <a:lnTo>
                      <a:pt x="5951" y="2380"/>
                    </a:lnTo>
                    <a:lnTo>
                      <a:pt x="5951" y="2380"/>
                    </a:lnTo>
                    <a:lnTo>
                      <a:pt x="5976" y="2380"/>
                    </a:lnTo>
                    <a:lnTo>
                      <a:pt x="5976" y="2380"/>
                    </a:lnTo>
                    <a:lnTo>
                      <a:pt x="5976" y="2404"/>
                    </a:lnTo>
                    <a:lnTo>
                      <a:pt x="5976" y="2404"/>
                    </a:lnTo>
                    <a:lnTo>
                      <a:pt x="5976" y="2404"/>
                    </a:lnTo>
                    <a:lnTo>
                      <a:pt x="5976" y="2404"/>
                    </a:lnTo>
                    <a:lnTo>
                      <a:pt x="6000" y="2380"/>
                    </a:lnTo>
                    <a:lnTo>
                      <a:pt x="6000" y="2380"/>
                    </a:lnTo>
                    <a:lnTo>
                      <a:pt x="6000" y="2404"/>
                    </a:lnTo>
                    <a:lnTo>
                      <a:pt x="6000" y="2404"/>
                    </a:lnTo>
                    <a:lnTo>
                      <a:pt x="5976" y="2404"/>
                    </a:lnTo>
                    <a:lnTo>
                      <a:pt x="5976" y="2404"/>
                    </a:lnTo>
                    <a:lnTo>
                      <a:pt x="6000" y="2404"/>
                    </a:lnTo>
                    <a:lnTo>
                      <a:pt x="6000" y="2404"/>
                    </a:lnTo>
                    <a:lnTo>
                      <a:pt x="6000" y="2404"/>
                    </a:lnTo>
                    <a:lnTo>
                      <a:pt x="6000" y="2404"/>
                    </a:lnTo>
                    <a:lnTo>
                      <a:pt x="6000" y="2404"/>
                    </a:lnTo>
                    <a:lnTo>
                      <a:pt x="6000" y="2404"/>
                    </a:lnTo>
                    <a:lnTo>
                      <a:pt x="6000" y="2404"/>
                    </a:lnTo>
                    <a:lnTo>
                      <a:pt x="6000" y="2380"/>
                    </a:lnTo>
                    <a:lnTo>
                      <a:pt x="6000" y="2380"/>
                    </a:lnTo>
                    <a:lnTo>
                      <a:pt x="6000" y="2380"/>
                    </a:lnTo>
                    <a:lnTo>
                      <a:pt x="6000" y="2380"/>
                    </a:lnTo>
                    <a:lnTo>
                      <a:pt x="6000" y="2380"/>
                    </a:lnTo>
                    <a:lnTo>
                      <a:pt x="6000" y="2380"/>
                    </a:lnTo>
                    <a:lnTo>
                      <a:pt x="6000" y="2380"/>
                    </a:lnTo>
                    <a:lnTo>
                      <a:pt x="6000" y="2380"/>
                    </a:lnTo>
                    <a:lnTo>
                      <a:pt x="6000" y="2380"/>
                    </a:lnTo>
                    <a:lnTo>
                      <a:pt x="6000" y="2355"/>
                    </a:lnTo>
                    <a:lnTo>
                      <a:pt x="6000" y="2355"/>
                    </a:lnTo>
                    <a:lnTo>
                      <a:pt x="6000" y="2380"/>
                    </a:lnTo>
                    <a:lnTo>
                      <a:pt x="6000" y="2380"/>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80"/>
                    </a:lnTo>
                    <a:lnTo>
                      <a:pt x="6000" y="2380"/>
                    </a:lnTo>
                    <a:lnTo>
                      <a:pt x="6026" y="2380"/>
                    </a:lnTo>
                    <a:lnTo>
                      <a:pt x="6026" y="2380"/>
                    </a:lnTo>
                    <a:lnTo>
                      <a:pt x="6026" y="2380"/>
                    </a:lnTo>
                    <a:lnTo>
                      <a:pt x="6026" y="2380"/>
                    </a:lnTo>
                    <a:lnTo>
                      <a:pt x="6026" y="2380"/>
                    </a:lnTo>
                    <a:lnTo>
                      <a:pt x="6026" y="2380"/>
                    </a:lnTo>
                    <a:lnTo>
                      <a:pt x="6026" y="2380"/>
                    </a:lnTo>
                    <a:lnTo>
                      <a:pt x="6026" y="2355"/>
                    </a:lnTo>
                    <a:lnTo>
                      <a:pt x="6026" y="2355"/>
                    </a:lnTo>
                    <a:lnTo>
                      <a:pt x="6026" y="2355"/>
                    </a:lnTo>
                    <a:lnTo>
                      <a:pt x="6026" y="2355"/>
                    </a:lnTo>
                    <a:lnTo>
                      <a:pt x="6026" y="2355"/>
                    </a:lnTo>
                    <a:lnTo>
                      <a:pt x="6050" y="2355"/>
                    </a:lnTo>
                    <a:lnTo>
                      <a:pt x="6050" y="2355"/>
                    </a:lnTo>
                    <a:lnTo>
                      <a:pt x="6050" y="2355"/>
                    </a:lnTo>
                    <a:lnTo>
                      <a:pt x="6026" y="2380"/>
                    </a:lnTo>
                    <a:lnTo>
                      <a:pt x="6026" y="2380"/>
                    </a:lnTo>
                    <a:lnTo>
                      <a:pt x="6026" y="2380"/>
                    </a:lnTo>
                    <a:lnTo>
                      <a:pt x="6026" y="2380"/>
                    </a:lnTo>
                    <a:lnTo>
                      <a:pt x="6026" y="2380"/>
                    </a:lnTo>
                    <a:lnTo>
                      <a:pt x="6026" y="2380"/>
                    </a:lnTo>
                    <a:lnTo>
                      <a:pt x="6026" y="2380"/>
                    </a:lnTo>
                    <a:lnTo>
                      <a:pt x="6026" y="2380"/>
                    </a:lnTo>
                    <a:lnTo>
                      <a:pt x="6026" y="2404"/>
                    </a:lnTo>
                    <a:lnTo>
                      <a:pt x="6026" y="2404"/>
                    </a:lnTo>
                    <a:lnTo>
                      <a:pt x="6026" y="2404"/>
                    </a:lnTo>
                    <a:lnTo>
                      <a:pt x="6026" y="2404"/>
                    </a:lnTo>
                    <a:lnTo>
                      <a:pt x="6026" y="2404"/>
                    </a:lnTo>
                    <a:lnTo>
                      <a:pt x="6026" y="2404"/>
                    </a:lnTo>
                    <a:lnTo>
                      <a:pt x="6026" y="2404"/>
                    </a:lnTo>
                    <a:lnTo>
                      <a:pt x="6026" y="2404"/>
                    </a:lnTo>
                    <a:lnTo>
                      <a:pt x="6026" y="2404"/>
                    </a:lnTo>
                    <a:lnTo>
                      <a:pt x="6026" y="2404"/>
                    </a:lnTo>
                    <a:lnTo>
                      <a:pt x="6026" y="2404"/>
                    </a:lnTo>
                    <a:lnTo>
                      <a:pt x="6050" y="2430"/>
                    </a:lnTo>
                    <a:lnTo>
                      <a:pt x="6050" y="2430"/>
                    </a:lnTo>
                    <a:lnTo>
                      <a:pt x="6050" y="2430"/>
                    </a:lnTo>
                    <a:lnTo>
                      <a:pt x="6050" y="2430"/>
                    </a:lnTo>
                    <a:lnTo>
                      <a:pt x="6050" y="2430"/>
                    </a:lnTo>
                    <a:lnTo>
                      <a:pt x="6050" y="2430"/>
                    </a:lnTo>
                    <a:lnTo>
                      <a:pt x="6050" y="2430"/>
                    </a:lnTo>
                    <a:lnTo>
                      <a:pt x="6050" y="2430"/>
                    </a:lnTo>
                    <a:lnTo>
                      <a:pt x="6050" y="2430"/>
                    </a:lnTo>
                    <a:lnTo>
                      <a:pt x="6050" y="2430"/>
                    </a:lnTo>
                    <a:lnTo>
                      <a:pt x="6050" y="2430"/>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79"/>
                    </a:lnTo>
                    <a:lnTo>
                      <a:pt x="6050" y="2479"/>
                    </a:lnTo>
                    <a:lnTo>
                      <a:pt x="6050" y="2479"/>
                    </a:lnTo>
                    <a:lnTo>
                      <a:pt x="6075" y="2454"/>
                    </a:lnTo>
                    <a:lnTo>
                      <a:pt x="6075" y="2454"/>
                    </a:lnTo>
                    <a:lnTo>
                      <a:pt x="6075"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30"/>
                    </a:lnTo>
                    <a:lnTo>
                      <a:pt x="6100" y="2430"/>
                    </a:lnTo>
                    <a:lnTo>
                      <a:pt x="6100" y="2430"/>
                    </a:lnTo>
                    <a:lnTo>
                      <a:pt x="6100" y="2454"/>
                    </a:lnTo>
                    <a:lnTo>
                      <a:pt x="6100" y="2454"/>
                    </a:lnTo>
                    <a:lnTo>
                      <a:pt x="6100" y="2454"/>
                    </a:lnTo>
                    <a:lnTo>
                      <a:pt x="6100" y="2454"/>
                    </a:lnTo>
                    <a:lnTo>
                      <a:pt x="6100" y="2454"/>
                    </a:lnTo>
                    <a:lnTo>
                      <a:pt x="6125" y="2479"/>
                    </a:lnTo>
                    <a:lnTo>
                      <a:pt x="6125" y="2479"/>
                    </a:lnTo>
                    <a:lnTo>
                      <a:pt x="6125" y="2479"/>
                    </a:lnTo>
                    <a:lnTo>
                      <a:pt x="6149" y="2479"/>
                    </a:lnTo>
                    <a:lnTo>
                      <a:pt x="6149" y="2479"/>
                    </a:lnTo>
                    <a:lnTo>
                      <a:pt x="6149" y="2479"/>
                    </a:lnTo>
                    <a:lnTo>
                      <a:pt x="6149" y="2479"/>
                    </a:lnTo>
                    <a:lnTo>
                      <a:pt x="6149" y="2479"/>
                    </a:lnTo>
                    <a:lnTo>
                      <a:pt x="6149" y="2479"/>
                    </a:lnTo>
                    <a:lnTo>
                      <a:pt x="6149" y="2479"/>
                    </a:lnTo>
                    <a:lnTo>
                      <a:pt x="6149" y="2479"/>
                    </a:lnTo>
                    <a:lnTo>
                      <a:pt x="6149" y="2479"/>
                    </a:lnTo>
                    <a:lnTo>
                      <a:pt x="6149" y="2454"/>
                    </a:lnTo>
                    <a:lnTo>
                      <a:pt x="6149" y="2454"/>
                    </a:lnTo>
                    <a:lnTo>
                      <a:pt x="6149" y="2454"/>
                    </a:lnTo>
                    <a:lnTo>
                      <a:pt x="6149" y="2454"/>
                    </a:lnTo>
                    <a:lnTo>
                      <a:pt x="6149" y="2454"/>
                    </a:lnTo>
                    <a:lnTo>
                      <a:pt x="6149" y="2454"/>
                    </a:lnTo>
                    <a:lnTo>
                      <a:pt x="6149" y="2454"/>
                    </a:lnTo>
                    <a:lnTo>
                      <a:pt x="6149" y="2454"/>
                    </a:lnTo>
                    <a:lnTo>
                      <a:pt x="6149" y="2430"/>
                    </a:lnTo>
                    <a:lnTo>
                      <a:pt x="6125" y="2430"/>
                    </a:lnTo>
                    <a:lnTo>
                      <a:pt x="6125" y="2430"/>
                    </a:lnTo>
                    <a:lnTo>
                      <a:pt x="6125" y="2430"/>
                    </a:lnTo>
                    <a:lnTo>
                      <a:pt x="6125" y="2430"/>
                    </a:lnTo>
                    <a:lnTo>
                      <a:pt x="6125" y="2430"/>
                    </a:lnTo>
                    <a:lnTo>
                      <a:pt x="6125" y="2430"/>
                    </a:lnTo>
                    <a:lnTo>
                      <a:pt x="6125" y="2430"/>
                    </a:lnTo>
                    <a:lnTo>
                      <a:pt x="6125" y="2430"/>
                    </a:lnTo>
                    <a:lnTo>
                      <a:pt x="6125" y="2404"/>
                    </a:lnTo>
                    <a:lnTo>
                      <a:pt x="6125" y="2404"/>
                    </a:lnTo>
                    <a:lnTo>
                      <a:pt x="6125" y="2404"/>
                    </a:lnTo>
                    <a:lnTo>
                      <a:pt x="6125" y="2404"/>
                    </a:lnTo>
                    <a:lnTo>
                      <a:pt x="6125" y="2404"/>
                    </a:lnTo>
                    <a:lnTo>
                      <a:pt x="6125" y="2404"/>
                    </a:lnTo>
                    <a:lnTo>
                      <a:pt x="6125" y="2404"/>
                    </a:lnTo>
                    <a:lnTo>
                      <a:pt x="6100" y="2380"/>
                    </a:lnTo>
                    <a:lnTo>
                      <a:pt x="6100" y="2380"/>
                    </a:lnTo>
                    <a:lnTo>
                      <a:pt x="6100" y="2380"/>
                    </a:lnTo>
                    <a:lnTo>
                      <a:pt x="6100" y="2380"/>
                    </a:lnTo>
                    <a:lnTo>
                      <a:pt x="6100" y="2355"/>
                    </a:lnTo>
                    <a:lnTo>
                      <a:pt x="6100" y="2355"/>
                    </a:lnTo>
                    <a:lnTo>
                      <a:pt x="6100" y="2355"/>
                    </a:lnTo>
                    <a:lnTo>
                      <a:pt x="6100" y="2355"/>
                    </a:lnTo>
                    <a:lnTo>
                      <a:pt x="6100" y="2355"/>
                    </a:lnTo>
                    <a:lnTo>
                      <a:pt x="6075" y="2355"/>
                    </a:lnTo>
                    <a:lnTo>
                      <a:pt x="6075" y="2355"/>
                    </a:lnTo>
                    <a:lnTo>
                      <a:pt x="6075" y="2355"/>
                    </a:lnTo>
                    <a:lnTo>
                      <a:pt x="6075" y="2331"/>
                    </a:lnTo>
                    <a:lnTo>
                      <a:pt x="6075" y="2331"/>
                    </a:lnTo>
                    <a:lnTo>
                      <a:pt x="6075" y="2331"/>
                    </a:lnTo>
                    <a:lnTo>
                      <a:pt x="6075" y="2331"/>
                    </a:lnTo>
                    <a:lnTo>
                      <a:pt x="6075" y="2331"/>
                    </a:lnTo>
                    <a:lnTo>
                      <a:pt x="6075" y="2331"/>
                    </a:lnTo>
                    <a:lnTo>
                      <a:pt x="6075" y="2331"/>
                    </a:lnTo>
                    <a:lnTo>
                      <a:pt x="6075" y="2331"/>
                    </a:lnTo>
                    <a:lnTo>
                      <a:pt x="6075" y="2331"/>
                    </a:lnTo>
                    <a:lnTo>
                      <a:pt x="6075" y="2305"/>
                    </a:lnTo>
                    <a:lnTo>
                      <a:pt x="6075" y="2305"/>
                    </a:lnTo>
                    <a:lnTo>
                      <a:pt x="6075" y="2305"/>
                    </a:lnTo>
                    <a:lnTo>
                      <a:pt x="6075" y="2305"/>
                    </a:lnTo>
                    <a:lnTo>
                      <a:pt x="6075" y="2305"/>
                    </a:lnTo>
                    <a:lnTo>
                      <a:pt x="6050" y="2305"/>
                    </a:lnTo>
                    <a:lnTo>
                      <a:pt x="6050" y="2305"/>
                    </a:lnTo>
                    <a:lnTo>
                      <a:pt x="6050" y="2305"/>
                    </a:lnTo>
                    <a:lnTo>
                      <a:pt x="6050" y="2281"/>
                    </a:lnTo>
                    <a:lnTo>
                      <a:pt x="6050" y="2281"/>
                    </a:lnTo>
                    <a:lnTo>
                      <a:pt x="6050" y="2281"/>
                    </a:lnTo>
                    <a:lnTo>
                      <a:pt x="6050" y="2281"/>
                    </a:lnTo>
                    <a:lnTo>
                      <a:pt x="6050" y="2281"/>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281"/>
                    </a:lnTo>
                    <a:lnTo>
                      <a:pt x="6075" y="2281"/>
                    </a:lnTo>
                    <a:lnTo>
                      <a:pt x="6075" y="2281"/>
                    </a:lnTo>
                    <a:lnTo>
                      <a:pt x="6075"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56"/>
                    </a:lnTo>
                    <a:lnTo>
                      <a:pt x="6050" y="2256"/>
                    </a:lnTo>
                    <a:lnTo>
                      <a:pt x="6050" y="2231"/>
                    </a:lnTo>
                    <a:lnTo>
                      <a:pt x="6050" y="2231"/>
                    </a:lnTo>
                    <a:lnTo>
                      <a:pt x="6050" y="2231"/>
                    </a:lnTo>
                    <a:lnTo>
                      <a:pt x="6050" y="2256"/>
                    </a:lnTo>
                    <a:lnTo>
                      <a:pt x="6050" y="2256"/>
                    </a:lnTo>
                    <a:lnTo>
                      <a:pt x="6050" y="2281"/>
                    </a:lnTo>
                    <a:lnTo>
                      <a:pt x="6075" y="2281"/>
                    </a:lnTo>
                    <a:lnTo>
                      <a:pt x="6075" y="2281"/>
                    </a:lnTo>
                    <a:lnTo>
                      <a:pt x="6075" y="2281"/>
                    </a:lnTo>
                    <a:lnTo>
                      <a:pt x="6075" y="2305"/>
                    </a:lnTo>
                    <a:lnTo>
                      <a:pt x="6075" y="2305"/>
                    </a:lnTo>
                    <a:lnTo>
                      <a:pt x="6075" y="2305"/>
                    </a:lnTo>
                    <a:lnTo>
                      <a:pt x="6100" y="2305"/>
                    </a:lnTo>
                    <a:lnTo>
                      <a:pt x="6100" y="2305"/>
                    </a:lnTo>
                    <a:lnTo>
                      <a:pt x="6100" y="2331"/>
                    </a:lnTo>
                    <a:lnTo>
                      <a:pt x="6100" y="2331"/>
                    </a:lnTo>
                    <a:lnTo>
                      <a:pt x="6100" y="2331"/>
                    </a:lnTo>
                    <a:lnTo>
                      <a:pt x="6100" y="2331"/>
                    </a:lnTo>
                    <a:lnTo>
                      <a:pt x="6100" y="2331"/>
                    </a:lnTo>
                    <a:lnTo>
                      <a:pt x="6100" y="2331"/>
                    </a:lnTo>
                    <a:lnTo>
                      <a:pt x="6100" y="2331"/>
                    </a:lnTo>
                    <a:lnTo>
                      <a:pt x="6100" y="2331"/>
                    </a:lnTo>
                    <a:lnTo>
                      <a:pt x="6100" y="2355"/>
                    </a:lnTo>
                    <a:lnTo>
                      <a:pt x="6100" y="2355"/>
                    </a:lnTo>
                    <a:lnTo>
                      <a:pt x="6100" y="2355"/>
                    </a:lnTo>
                    <a:lnTo>
                      <a:pt x="6100" y="2355"/>
                    </a:lnTo>
                    <a:lnTo>
                      <a:pt x="6125" y="2355"/>
                    </a:lnTo>
                    <a:lnTo>
                      <a:pt x="6125" y="2380"/>
                    </a:lnTo>
                    <a:lnTo>
                      <a:pt x="6125" y="2380"/>
                    </a:lnTo>
                    <a:lnTo>
                      <a:pt x="6125" y="2380"/>
                    </a:lnTo>
                    <a:lnTo>
                      <a:pt x="6125" y="2380"/>
                    </a:lnTo>
                    <a:lnTo>
                      <a:pt x="6125" y="2380"/>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49" y="2355"/>
                    </a:lnTo>
                    <a:lnTo>
                      <a:pt x="6149" y="2380"/>
                    </a:lnTo>
                    <a:lnTo>
                      <a:pt x="6149" y="2380"/>
                    </a:lnTo>
                    <a:lnTo>
                      <a:pt x="6149" y="2380"/>
                    </a:lnTo>
                    <a:lnTo>
                      <a:pt x="6149" y="2380"/>
                    </a:lnTo>
                    <a:lnTo>
                      <a:pt x="6149" y="2380"/>
                    </a:lnTo>
                    <a:lnTo>
                      <a:pt x="6149" y="2380"/>
                    </a:lnTo>
                    <a:lnTo>
                      <a:pt x="6149" y="2380"/>
                    </a:lnTo>
                    <a:lnTo>
                      <a:pt x="6149" y="2380"/>
                    </a:lnTo>
                    <a:lnTo>
                      <a:pt x="6149" y="2380"/>
                    </a:lnTo>
                    <a:lnTo>
                      <a:pt x="6125" y="2380"/>
                    </a:lnTo>
                    <a:lnTo>
                      <a:pt x="6149" y="2380"/>
                    </a:lnTo>
                    <a:lnTo>
                      <a:pt x="6149" y="2404"/>
                    </a:lnTo>
                    <a:lnTo>
                      <a:pt x="6149" y="2404"/>
                    </a:lnTo>
                    <a:lnTo>
                      <a:pt x="6149" y="2404"/>
                    </a:lnTo>
                    <a:lnTo>
                      <a:pt x="6149" y="2404"/>
                    </a:lnTo>
                    <a:lnTo>
                      <a:pt x="6174" y="2404"/>
                    </a:lnTo>
                    <a:lnTo>
                      <a:pt x="6174" y="2404"/>
                    </a:lnTo>
                    <a:lnTo>
                      <a:pt x="6174" y="2404"/>
                    </a:lnTo>
                    <a:lnTo>
                      <a:pt x="6174" y="2404"/>
                    </a:lnTo>
                    <a:lnTo>
                      <a:pt x="6174" y="2404"/>
                    </a:lnTo>
                    <a:lnTo>
                      <a:pt x="6174" y="2404"/>
                    </a:lnTo>
                    <a:lnTo>
                      <a:pt x="6174" y="2404"/>
                    </a:lnTo>
                    <a:lnTo>
                      <a:pt x="6174" y="2404"/>
                    </a:lnTo>
                    <a:lnTo>
                      <a:pt x="6174" y="2430"/>
                    </a:lnTo>
                    <a:lnTo>
                      <a:pt x="6174" y="2430"/>
                    </a:lnTo>
                    <a:lnTo>
                      <a:pt x="6174" y="2430"/>
                    </a:lnTo>
                    <a:lnTo>
                      <a:pt x="6174" y="2430"/>
                    </a:lnTo>
                    <a:lnTo>
                      <a:pt x="6174" y="2430"/>
                    </a:lnTo>
                    <a:lnTo>
                      <a:pt x="6174" y="2430"/>
                    </a:lnTo>
                    <a:lnTo>
                      <a:pt x="6174"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224" y="2430"/>
                    </a:lnTo>
                    <a:lnTo>
                      <a:pt x="6224" y="2430"/>
                    </a:lnTo>
                    <a:lnTo>
                      <a:pt x="6249" y="2454"/>
                    </a:lnTo>
                    <a:lnTo>
                      <a:pt x="6249" y="2454"/>
                    </a:lnTo>
                    <a:lnTo>
                      <a:pt x="6249" y="2454"/>
                    </a:lnTo>
                    <a:lnTo>
                      <a:pt x="6249" y="2454"/>
                    </a:lnTo>
                    <a:lnTo>
                      <a:pt x="6249" y="2454"/>
                    </a:lnTo>
                    <a:lnTo>
                      <a:pt x="6249" y="2454"/>
                    </a:lnTo>
                    <a:lnTo>
                      <a:pt x="6249" y="2454"/>
                    </a:lnTo>
                    <a:lnTo>
                      <a:pt x="6249" y="2454"/>
                    </a:lnTo>
                    <a:lnTo>
                      <a:pt x="6249" y="2430"/>
                    </a:lnTo>
                    <a:lnTo>
                      <a:pt x="6249" y="2430"/>
                    </a:lnTo>
                    <a:lnTo>
                      <a:pt x="6249" y="2430"/>
                    </a:lnTo>
                    <a:lnTo>
                      <a:pt x="6249" y="2430"/>
                    </a:lnTo>
                    <a:lnTo>
                      <a:pt x="6249" y="2430"/>
                    </a:lnTo>
                    <a:lnTo>
                      <a:pt x="6249" y="2430"/>
                    </a:lnTo>
                    <a:lnTo>
                      <a:pt x="6249" y="2430"/>
                    </a:lnTo>
                    <a:lnTo>
                      <a:pt x="6249" y="2404"/>
                    </a:lnTo>
                    <a:lnTo>
                      <a:pt x="6249" y="2404"/>
                    </a:lnTo>
                    <a:lnTo>
                      <a:pt x="6249" y="2404"/>
                    </a:lnTo>
                    <a:lnTo>
                      <a:pt x="6249" y="2404"/>
                    </a:lnTo>
                    <a:lnTo>
                      <a:pt x="6249" y="2404"/>
                    </a:lnTo>
                    <a:lnTo>
                      <a:pt x="6249" y="2404"/>
                    </a:lnTo>
                    <a:lnTo>
                      <a:pt x="6249" y="2404"/>
                    </a:lnTo>
                    <a:lnTo>
                      <a:pt x="6249" y="2404"/>
                    </a:lnTo>
                    <a:lnTo>
                      <a:pt x="6249" y="2404"/>
                    </a:lnTo>
                    <a:lnTo>
                      <a:pt x="6249" y="2380"/>
                    </a:lnTo>
                    <a:lnTo>
                      <a:pt x="6249" y="2380"/>
                    </a:lnTo>
                    <a:lnTo>
                      <a:pt x="6249" y="2380"/>
                    </a:lnTo>
                    <a:lnTo>
                      <a:pt x="6249" y="2380"/>
                    </a:lnTo>
                    <a:lnTo>
                      <a:pt x="6249" y="2380"/>
                    </a:lnTo>
                    <a:lnTo>
                      <a:pt x="6273" y="2380"/>
                    </a:lnTo>
                    <a:lnTo>
                      <a:pt x="6273" y="2380"/>
                    </a:lnTo>
                    <a:lnTo>
                      <a:pt x="6273" y="2380"/>
                    </a:lnTo>
                    <a:lnTo>
                      <a:pt x="6249" y="2380"/>
                    </a:lnTo>
                    <a:lnTo>
                      <a:pt x="6249" y="2404"/>
                    </a:lnTo>
                    <a:lnTo>
                      <a:pt x="6249" y="2404"/>
                    </a:lnTo>
                    <a:lnTo>
                      <a:pt x="6249" y="2404"/>
                    </a:lnTo>
                    <a:lnTo>
                      <a:pt x="6249" y="2404"/>
                    </a:lnTo>
                    <a:lnTo>
                      <a:pt x="6249" y="2404"/>
                    </a:lnTo>
                    <a:lnTo>
                      <a:pt x="6249" y="2404"/>
                    </a:lnTo>
                    <a:lnTo>
                      <a:pt x="6249" y="2404"/>
                    </a:lnTo>
                    <a:lnTo>
                      <a:pt x="6249" y="2404"/>
                    </a:lnTo>
                    <a:lnTo>
                      <a:pt x="6249" y="2404"/>
                    </a:lnTo>
                    <a:lnTo>
                      <a:pt x="6249" y="2404"/>
                    </a:lnTo>
                    <a:lnTo>
                      <a:pt x="6273" y="2430"/>
                    </a:lnTo>
                    <a:lnTo>
                      <a:pt x="6273" y="2430"/>
                    </a:lnTo>
                    <a:lnTo>
                      <a:pt x="6273" y="2430"/>
                    </a:lnTo>
                    <a:lnTo>
                      <a:pt x="6273" y="2430"/>
                    </a:lnTo>
                    <a:lnTo>
                      <a:pt x="6273" y="2430"/>
                    </a:lnTo>
                    <a:lnTo>
                      <a:pt x="6273" y="2430"/>
                    </a:lnTo>
                    <a:lnTo>
                      <a:pt x="6249" y="2430"/>
                    </a:lnTo>
                    <a:lnTo>
                      <a:pt x="6249" y="2430"/>
                    </a:lnTo>
                    <a:lnTo>
                      <a:pt x="6249" y="2430"/>
                    </a:lnTo>
                    <a:lnTo>
                      <a:pt x="6249" y="2430"/>
                    </a:lnTo>
                    <a:lnTo>
                      <a:pt x="6249" y="2430"/>
                    </a:lnTo>
                    <a:lnTo>
                      <a:pt x="6249" y="2430"/>
                    </a:lnTo>
                    <a:lnTo>
                      <a:pt x="6249" y="2430"/>
                    </a:lnTo>
                    <a:lnTo>
                      <a:pt x="6249" y="2430"/>
                    </a:lnTo>
                    <a:lnTo>
                      <a:pt x="6249" y="2430"/>
                    </a:lnTo>
                    <a:lnTo>
                      <a:pt x="6249" y="2454"/>
                    </a:lnTo>
                    <a:lnTo>
                      <a:pt x="6249" y="2454"/>
                    </a:lnTo>
                    <a:lnTo>
                      <a:pt x="6249" y="2454"/>
                    </a:lnTo>
                    <a:lnTo>
                      <a:pt x="6249" y="2454"/>
                    </a:lnTo>
                    <a:lnTo>
                      <a:pt x="6249" y="2454"/>
                    </a:lnTo>
                    <a:lnTo>
                      <a:pt x="6249" y="2454"/>
                    </a:lnTo>
                    <a:lnTo>
                      <a:pt x="6249" y="2454"/>
                    </a:lnTo>
                    <a:lnTo>
                      <a:pt x="6273" y="2454"/>
                    </a:lnTo>
                    <a:lnTo>
                      <a:pt x="6273" y="2454"/>
                    </a:lnTo>
                    <a:lnTo>
                      <a:pt x="6273" y="2454"/>
                    </a:lnTo>
                    <a:lnTo>
                      <a:pt x="6273" y="2454"/>
                    </a:lnTo>
                    <a:lnTo>
                      <a:pt x="6273" y="2454"/>
                    </a:lnTo>
                    <a:lnTo>
                      <a:pt x="6273" y="2454"/>
                    </a:lnTo>
                    <a:lnTo>
                      <a:pt x="6273" y="2454"/>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79"/>
                    </a:lnTo>
                    <a:lnTo>
                      <a:pt x="6299" y="2479"/>
                    </a:lnTo>
                    <a:lnTo>
                      <a:pt x="6299" y="2479"/>
                    </a:lnTo>
                    <a:lnTo>
                      <a:pt x="6323" y="2479"/>
                    </a:lnTo>
                    <a:lnTo>
                      <a:pt x="6323" y="2479"/>
                    </a:lnTo>
                    <a:lnTo>
                      <a:pt x="6323" y="2479"/>
                    </a:lnTo>
                    <a:lnTo>
                      <a:pt x="6323" y="2479"/>
                    </a:lnTo>
                    <a:lnTo>
                      <a:pt x="6323" y="2479"/>
                    </a:lnTo>
                    <a:lnTo>
                      <a:pt x="6323" y="2479"/>
                    </a:lnTo>
                    <a:lnTo>
                      <a:pt x="6323" y="2479"/>
                    </a:lnTo>
                    <a:lnTo>
                      <a:pt x="6323" y="2479"/>
                    </a:lnTo>
                    <a:lnTo>
                      <a:pt x="6323" y="2479"/>
                    </a:lnTo>
                    <a:lnTo>
                      <a:pt x="6299" y="2479"/>
                    </a:lnTo>
                    <a:lnTo>
                      <a:pt x="6299" y="2479"/>
                    </a:lnTo>
                    <a:lnTo>
                      <a:pt x="6299" y="2479"/>
                    </a:lnTo>
                    <a:lnTo>
                      <a:pt x="6299" y="2479"/>
                    </a:lnTo>
                    <a:lnTo>
                      <a:pt x="6299" y="2479"/>
                    </a:lnTo>
                    <a:lnTo>
                      <a:pt x="6299" y="2504"/>
                    </a:lnTo>
                    <a:lnTo>
                      <a:pt x="6299" y="2504"/>
                    </a:lnTo>
                    <a:lnTo>
                      <a:pt x="6299" y="2504"/>
                    </a:lnTo>
                    <a:lnTo>
                      <a:pt x="6299" y="2504"/>
                    </a:lnTo>
                    <a:lnTo>
                      <a:pt x="6299" y="2504"/>
                    </a:lnTo>
                    <a:lnTo>
                      <a:pt x="6299" y="2504"/>
                    </a:lnTo>
                    <a:lnTo>
                      <a:pt x="6323" y="2504"/>
                    </a:lnTo>
                    <a:lnTo>
                      <a:pt x="6323" y="2529"/>
                    </a:lnTo>
                    <a:lnTo>
                      <a:pt x="6323" y="2529"/>
                    </a:lnTo>
                    <a:lnTo>
                      <a:pt x="6323" y="2529"/>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479"/>
                    </a:lnTo>
                    <a:lnTo>
                      <a:pt x="6323" y="2479"/>
                    </a:lnTo>
                    <a:lnTo>
                      <a:pt x="6372" y="2479"/>
                    </a:lnTo>
                    <a:lnTo>
                      <a:pt x="6372" y="2479"/>
                    </a:lnTo>
                    <a:lnTo>
                      <a:pt x="6372" y="2479"/>
                    </a:lnTo>
                    <a:lnTo>
                      <a:pt x="6372" y="2479"/>
                    </a:lnTo>
                    <a:lnTo>
                      <a:pt x="6372" y="2479"/>
                    </a:lnTo>
                    <a:lnTo>
                      <a:pt x="6372" y="2479"/>
                    </a:lnTo>
                    <a:lnTo>
                      <a:pt x="6372" y="2479"/>
                    </a:lnTo>
                    <a:lnTo>
                      <a:pt x="6372" y="2479"/>
                    </a:lnTo>
                    <a:lnTo>
                      <a:pt x="6372" y="2479"/>
                    </a:lnTo>
                    <a:lnTo>
                      <a:pt x="6372" y="2479"/>
                    </a:lnTo>
                    <a:lnTo>
                      <a:pt x="6372" y="2479"/>
                    </a:lnTo>
                    <a:lnTo>
                      <a:pt x="6348" y="2479"/>
                    </a:lnTo>
                    <a:lnTo>
                      <a:pt x="6348" y="2479"/>
                    </a:lnTo>
                    <a:lnTo>
                      <a:pt x="6348" y="2479"/>
                    </a:lnTo>
                    <a:lnTo>
                      <a:pt x="6348" y="2479"/>
                    </a:lnTo>
                    <a:lnTo>
                      <a:pt x="6348" y="2479"/>
                    </a:lnTo>
                    <a:lnTo>
                      <a:pt x="6323" y="2479"/>
                    </a:lnTo>
                    <a:lnTo>
                      <a:pt x="6323" y="2504"/>
                    </a:lnTo>
                    <a:lnTo>
                      <a:pt x="6348" y="2504"/>
                    </a:lnTo>
                    <a:lnTo>
                      <a:pt x="6348" y="2529"/>
                    </a:lnTo>
                    <a:lnTo>
                      <a:pt x="6348" y="2529"/>
                    </a:lnTo>
                    <a:lnTo>
                      <a:pt x="6348" y="2529"/>
                    </a:lnTo>
                    <a:lnTo>
                      <a:pt x="6348" y="2529"/>
                    </a:lnTo>
                    <a:lnTo>
                      <a:pt x="6372" y="2529"/>
                    </a:lnTo>
                    <a:lnTo>
                      <a:pt x="6372" y="2529"/>
                    </a:lnTo>
                    <a:lnTo>
                      <a:pt x="6372" y="2529"/>
                    </a:lnTo>
                    <a:lnTo>
                      <a:pt x="6372" y="2529"/>
                    </a:lnTo>
                    <a:lnTo>
                      <a:pt x="6397" y="2529"/>
                    </a:lnTo>
                    <a:lnTo>
                      <a:pt x="6397" y="2529"/>
                    </a:lnTo>
                    <a:lnTo>
                      <a:pt x="6397" y="2529"/>
                    </a:lnTo>
                    <a:lnTo>
                      <a:pt x="6397" y="2529"/>
                    </a:lnTo>
                    <a:lnTo>
                      <a:pt x="6397" y="2529"/>
                    </a:lnTo>
                    <a:lnTo>
                      <a:pt x="6397" y="2529"/>
                    </a:lnTo>
                    <a:lnTo>
                      <a:pt x="6397" y="2554"/>
                    </a:lnTo>
                    <a:lnTo>
                      <a:pt x="6397" y="2554"/>
                    </a:lnTo>
                    <a:lnTo>
                      <a:pt x="6397" y="2554"/>
                    </a:lnTo>
                    <a:lnTo>
                      <a:pt x="6422" y="2554"/>
                    </a:lnTo>
                    <a:lnTo>
                      <a:pt x="6422" y="2554"/>
                    </a:lnTo>
                    <a:lnTo>
                      <a:pt x="6422" y="2554"/>
                    </a:lnTo>
                    <a:lnTo>
                      <a:pt x="6422" y="2554"/>
                    </a:lnTo>
                    <a:lnTo>
                      <a:pt x="6422" y="2554"/>
                    </a:lnTo>
                    <a:lnTo>
                      <a:pt x="6422" y="2554"/>
                    </a:lnTo>
                    <a:lnTo>
                      <a:pt x="6422" y="2554"/>
                    </a:lnTo>
                    <a:lnTo>
                      <a:pt x="6397" y="2554"/>
                    </a:lnTo>
                    <a:lnTo>
                      <a:pt x="6397" y="2554"/>
                    </a:lnTo>
                    <a:lnTo>
                      <a:pt x="6397" y="2554"/>
                    </a:lnTo>
                    <a:lnTo>
                      <a:pt x="6397" y="2554"/>
                    </a:lnTo>
                    <a:lnTo>
                      <a:pt x="6397" y="2554"/>
                    </a:lnTo>
                    <a:lnTo>
                      <a:pt x="6397" y="2554"/>
                    </a:lnTo>
                    <a:lnTo>
                      <a:pt x="6372"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54"/>
                    </a:lnTo>
                    <a:lnTo>
                      <a:pt x="6348" y="2554"/>
                    </a:lnTo>
                    <a:lnTo>
                      <a:pt x="6348" y="2554"/>
                    </a:lnTo>
                    <a:lnTo>
                      <a:pt x="6348" y="2554"/>
                    </a:lnTo>
                    <a:lnTo>
                      <a:pt x="6348" y="2554"/>
                    </a:lnTo>
                    <a:lnTo>
                      <a:pt x="6348" y="2554"/>
                    </a:lnTo>
                    <a:lnTo>
                      <a:pt x="6372" y="2554"/>
                    </a:lnTo>
                    <a:lnTo>
                      <a:pt x="6372" y="2554"/>
                    </a:lnTo>
                    <a:lnTo>
                      <a:pt x="6372" y="2554"/>
                    </a:lnTo>
                    <a:lnTo>
                      <a:pt x="6372" y="2554"/>
                    </a:lnTo>
                    <a:lnTo>
                      <a:pt x="6372" y="2554"/>
                    </a:lnTo>
                    <a:lnTo>
                      <a:pt x="6372" y="2554"/>
                    </a:lnTo>
                    <a:lnTo>
                      <a:pt x="6372" y="2554"/>
                    </a:lnTo>
                    <a:lnTo>
                      <a:pt x="6372" y="2554"/>
                    </a:lnTo>
                    <a:lnTo>
                      <a:pt x="6372" y="2554"/>
                    </a:lnTo>
                    <a:lnTo>
                      <a:pt x="6372" y="2578"/>
                    </a:lnTo>
                    <a:lnTo>
                      <a:pt x="6372" y="2578"/>
                    </a:lnTo>
                    <a:lnTo>
                      <a:pt x="6372" y="2578"/>
                    </a:lnTo>
                    <a:lnTo>
                      <a:pt x="6372" y="2578"/>
                    </a:lnTo>
                    <a:lnTo>
                      <a:pt x="6372" y="2578"/>
                    </a:lnTo>
                    <a:lnTo>
                      <a:pt x="6372" y="2578"/>
                    </a:lnTo>
                    <a:lnTo>
                      <a:pt x="6372" y="2578"/>
                    </a:lnTo>
                    <a:lnTo>
                      <a:pt x="6372" y="2578"/>
                    </a:lnTo>
                    <a:lnTo>
                      <a:pt x="6372" y="2578"/>
                    </a:lnTo>
                    <a:lnTo>
                      <a:pt x="6372" y="2578"/>
                    </a:lnTo>
                    <a:lnTo>
                      <a:pt x="6372" y="2578"/>
                    </a:lnTo>
                    <a:lnTo>
                      <a:pt x="6397" y="2578"/>
                    </a:lnTo>
                    <a:lnTo>
                      <a:pt x="6397" y="2578"/>
                    </a:lnTo>
                    <a:lnTo>
                      <a:pt x="6397" y="2578"/>
                    </a:lnTo>
                    <a:lnTo>
                      <a:pt x="6397" y="2578"/>
                    </a:lnTo>
                    <a:lnTo>
                      <a:pt x="6397" y="2578"/>
                    </a:lnTo>
                    <a:lnTo>
                      <a:pt x="6397" y="2578"/>
                    </a:lnTo>
                    <a:lnTo>
                      <a:pt x="6397" y="2578"/>
                    </a:lnTo>
                    <a:lnTo>
                      <a:pt x="6397" y="2578"/>
                    </a:lnTo>
                    <a:lnTo>
                      <a:pt x="6372" y="2578"/>
                    </a:lnTo>
                    <a:lnTo>
                      <a:pt x="6372" y="2603"/>
                    </a:lnTo>
                    <a:lnTo>
                      <a:pt x="6372" y="2603"/>
                    </a:lnTo>
                    <a:lnTo>
                      <a:pt x="6372" y="2603"/>
                    </a:lnTo>
                    <a:lnTo>
                      <a:pt x="6397" y="2603"/>
                    </a:lnTo>
                    <a:lnTo>
                      <a:pt x="6397" y="2603"/>
                    </a:lnTo>
                    <a:lnTo>
                      <a:pt x="6397" y="2603"/>
                    </a:lnTo>
                    <a:lnTo>
                      <a:pt x="6397" y="2603"/>
                    </a:lnTo>
                    <a:lnTo>
                      <a:pt x="6397" y="2603"/>
                    </a:lnTo>
                    <a:lnTo>
                      <a:pt x="6397" y="2603"/>
                    </a:lnTo>
                    <a:lnTo>
                      <a:pt x="6397" y="2603"/>
                    </a:lnTo>
                    <a:lnTo>
                      <a:pt x="6422" y="2603"/>
                    </a:lnTo>
                    <a:lnTo>
                      <a:pt x="6422" y="2603"/>
                    </a:lnTo>
                    <a:lnTo>
                      <a:pt x="6422" y="2603"/>
                    </a:lnTo>
                    <a:lnTo>
                      <a:pt x="6422" y="2578"/>
                    </a:lnTo>
                    <a:lnTo>
                      <a:pt x="6422" y="2578"/>
                    </a:lnTo>
                    <a:lnTo>
                      <a:pt x="6422" y="2578"/>
                    </a:lnTo>
                    <a:lnTo>
                      <a:pt x="6422" y="2578"/>
                    </a:lnTo>
                    <a:lnTo>
                      <a:pt x="6422" y="2603"/>
                    </a:lnTo>
                    <a:lnTo>
                      <a:pt x="6422" y="2603"/>
                    </a:lnTo>
                    <a:lnTo>
                      <a:pt x="6422" y="2603"/>
                    </a:lnTo>
                    <a:lnTo>
                      <a:pt x="6422" y="2603"/>
                    </a:lnTo>
                    <a:lnTo>
                      <a:pt x="6422" y="2603"/>
                    </a:lnTo>
                    <a:lnTo>
                      <a:pt x="6422" y="2603"/>
                    </a:lnTo>
                    <a:lnTo>
                      <a:pt x="6422" y="2603"/>
                    </a:lnTo>
                    <a:lnTo>
                      <a:pt x="6397" y="2603"/>
                    </a:lnTo>
                    <a:lnTo>
                      <a:pt x="6397" y="2603"/>
                    </a:lnTo>
                    <a:lnTo>
                      <a:pt x="6372" y="2603"/>
                    </a:lnTo>
                    <a:lnTo>
                      <a:pt x="6372" y="2628"/>
                    </a:lnTo>
                    <a:lnTo>
                      <a:pt x="6372" y="2628"/>
                    </a:lnTo>
                    <a:lnTo>
                      <a:pt x="6372" y="2628"/>
                    </a:lnTo>
                    <a:lnTo>
                      <a:pt x="6372" y="2628"/>
                    </a:lnTo>
                    <a:lnTo>
                      <a:pt x="6372" y="2628"/>
                    </a:lnTo>
                    <a:lnTo>
                      <a:pt x="6372" y="2628"/>
                    </a:lnTo>
                    <a:lnTo>
                      <a:pt x="6397" y="2628"/>
                    </a:lnTo>
                    <a:lnTo>
                      <a:pt x="6372" y="2628"/>
                    </a:lnTo>
                    <a:lnTo>
                      <a:pt x="6372" y="2628"/>
                    </a:lnTo>
                    <a:lnTo>
                      <a:pt x="6372" y="2628"/>
                    </a:lnTo>
                    <a:lnTo>
                      <a:pt x="6372" y="2628"/>
                    </a:lnTo>
                    <a:lnTo>
                      <a:pt x="6372" y="2628"/>
                    </a:lnTo>
                    <a:lnTo>
                      <a:pt x="6397" y="2628"/>
                    </a:lnTo>
                    <a:lnTo>
                      <a:pt x="6397" y="2628"/>
                    </a:lnTo>
                    <a:lnTo>
                      <a:pt x="6397" y="2628"/>
                    </a:lnTo>
                    <a:lnTo>
                      <a:pt x="6397" y="2653"/>
                    </a:lnTo>
                    <a:lnTo>
                      <a:pt x="6397" y="2653"/>
                    </a:lnTo>
                    <a:lnTo>
                      <a:pt x="6397" y="2653"/>
                    </a:lnTo>
                    <a:lnTo>
                      <a:pt x="6397" y="2653"/>
                    </a:lnTo>
                    <a:lnTo>
                      <a:pt x="6422" y="2653"/>
                    </a:lnTo>
                    <a:lnTo>
                      <a:pt x="6422" y="2653"/>
                    </a:lnTo>
                    <a:lnTo>
                      <a:pt x="6422" y="2653"/>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53"/>
                    </a:lnTo>
                    <a:lnTo>
                      <a:pt x="6422" y="2653"/>
                    </a:lnTo>
                    <a:lnTo>
                      <a:pt x="6422" y="2653"/>
                    </a:lnTo>
                    <a:lnTo>
                      <a:pt x="6422" y="2653"/>
                    </a:lnTo>
                    <a:lnTo>
                      <a:pt x="6422" y="2653"/>
                    </a:lnTo>
                    <a:lnTo>
                      <a:pt x="6422" y="2653"/>
                    </a:lnTo>
                    <a:lnTo>
                      <a:pt x="6422" y="2653"/>
                    </a:lnTo>
                    <a:lnTo>
                      <a:pt x="6422" y="2653"/>
                    </a:lnTo>
                    <a:lnTo>
                      <a:pt x="6447" y="2653"/>
                    </a:lnTo>
                    <a:lnTo>
                      <a:pt x="6447" y="2653"/>
                    </a:lnTo>
                    <a:lnTo>
                      <a:pt x="6447" y="2653"/>
                    </a:lnTo>
                    <a:lnTo>
                      <a:pt x="6447" y="2653"/>
                    </a:lnTo>
                    <a:lnTo>
                      <a:pt x="6447" y="2653"/>
                    </a:lnTo>
                    <a:lnTo>
                      <a:pt x="6447" y="2653"/>
                    </a:lnTo>
                    <a:lnTo>
                      <a:pt x="6447" y="2653"/>
                    </a:lnTo>
                    <a:lnTo>
                      <a:pt x="6447" y="2653"/>
                    </a:lnTo>
                    <a:lnTo>
                      <a:pt x="6447" y="2653"/>
                    </a:lnTo>
                    <a:lnTo>
                      <a:pt x="6472" y="2653"/>
                    </a:lnTo>
                    <a:lnTo>
                      <a:pt x="6472" y="2653"/>
                    </a:lnTo>
                    <a:lnTo>
                      <a:pt x="6472" y="2653"/>
                    </a:lnTo>
                    <a:lnTo>
                      <a:pt x="6472" y="2628"/>
                    </a:lnTo>
                    <a:lnTo>
                      <a:pt x="6472" y="2628"/>
                    </a:lnTo>
                    <a:lnTo>
                      <a:pt x="6472" y="2628"/>
                    </a:lnTo>
                    <a:lnTo>
                      <a:pt x="6472" y="2628"/>
                    </a:lnTo>
                    <a:lnTo>
                      <a:pt x="6472" y="2628"/>
                    </a:lnTo>
                    <a:lnTo>
                      <a:pt x="6472" y="2628"/>
                    </a:lnTo>
                    <a:lnTo>
                      <a:pt x="6472" y="2628"/>
                    </a:lnTo>
                    <a:lnTo>
                      <a:pt x="6472" y="2628"/>
                    </a:lnTo>
                    <a:lnTo>
                      <a:pt x="6472" y="2628"/>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77"/>
                    </a:lnTo>
                    <a:lnTo>
                      <a:pt x="6472" y="2677"/>
                    </a:lnTo>
                    <a:lnTo>
                      <a:pt x="6472" y="2677"/>
                    </a:lnTo>
                    <a:lnTo>
                      <a:pt x="6472" y="2677"/>
                    </a:lnTo>
                    <a:lnTo>
                      <a:pt x="6472" y="2677"/>
                    </a:lnTo>
                    <a:lnTo>
                      <a:pt x="6497" y="2677"/>
                    </a:lnTo>
                    <a:lnTo>
                      <a:pt x="6497" y="2677"/>
                    </a:lnTo>
                    <a:lnTo>
                      <a:pt x="6497" y="2677"/>
                    </a:lnTo>
                    <a:lnTo>
                      <a:pt x="6497" y="2677"/>
                    </a:lnTo>
                    <a:lnTo>
                      <a:pt x="6497"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46"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702"/>
                    </a:lnTo>
                    <a:lnTo>
                      <a:pt x="6522" y="2702"/>
                    </a:lnTo>
                    <a:lnTo>
                      <a:pt x="6522" y="2702"/>
                    </a:lnTo>
                    <a:lnTo>
                      <a:pt x="6522" y="2702"/>
                    </a:lnTo>
                    <a:lnTo>
                      <a:pt x="6522" y="2702"/>
                    </a:lnTo>
                    <a:lnTo>
                      <a:pt x="6522" y="2702"/>
                    </a:lnTo>
                    <a:lnTo>
                      <a:pt x="6522" y="2702"/>
                    </a:lnTo>
                    <a:lnTo>
                      <a:pt x="6522" y="2702"/>
                    </a:lnTo>
                    <a:lnTo>
                      <a:pt x="6522" y="2702"/>
                    </a:lnTo>
                    <a:lnTo>
                      <a:pt x="6522" y="2702"/>
                    </a:lnTo>
                    <a:lnTo>
                      <a:pt x="6522" y="2702"/>
                    </a:lnTo>
                    <a:lnTo>
                      <a:pt x="6546" y="2727"/>
                    </a:lnTo>
                    <a:lnTo>
                      <a:pt x="6546" y="2702"/>
                    </a:lnTo>
                    <a:lnTo>
                      <a:pt x="6546" y="2702"/>
                    </a:lnTo>
                    <a:lnTo>
                      <a:pt x="6546" y="2702"/>
                    </a:lnTo>
                    <a:lnTo>
                      <a:pt x="6546" y="2702"/>
                    </a:lnTo>
                    <a:lnTo>
                      <a:pt x="6546" y="2702"/>
                    </a:lnTo>
                    <a:lnTo>
                      <a:pt x="6546" y="2727"/>
                    </a:lnTo>
                    <a:lnTo>
                      <a:pt x="6546" y="2727"/>
                    </a:lnTo>
                    <a:lnTo>
                      <a:pt x="6546" y="2727"/>
                    </a:lnTo>
                    <a:lnTo>
                      <a:pt x="6546" y="2727"/>
                    </a:lnTo>
                    <a:lnTo>
                      <a:pt x="6546" y="2727"/>
                    </a:lnTo>
                    <a:lnTo>
                      <a:pt x="6571" y="2727"/>
                    </a:lnTo>
                    <a:lnTo>
                      <a:pt x="6571" y="2727"/>
                    </a:lnTo>
                    <a:lnTo>
                      <a:pt x="6571" y="2727"/>
                    </a:lnTo>
                    <a:lnTo>
                      <a:pt x="6571" y="2727"/>
                    </a:lnTo>
                    <a:lnTo>
                      <a:pt x="6571" y="2727"/>
                    </a:lnTo>
                    <a:lnTo>
                      <a:pt x="6571" y="2727"/>
                    </a:lnTo>
                    <a:lnTo>
                      <a:pt x="6596" y="2752"/>
                    </a:lnTo>
                    <a:lnTo>
                      <a:pt x="6596" y="2752"/>
                    </a:lnTo>
                    <a:lnTo>
                      <a:pt x="6596" y="2752"/>
                    </a:lnTo>
                    <a:lnTo>
                      <a:pt x="6596" y="2752"/>
                    </a:lnTo>
                    <a:lnTo>
                      <a:pt x="6596" y="2752"/>
                    </a:lnTo>
                    <a:lnTo>
                      <a:pt x="6596" y="2752"/>
                    </a:lnTo>
                    <a:lnTo>
                      <a:pt x="6596" y="2752"/>
                    </a:lnTo>
                    <a:lnTo>
                      <a:pt x="6596" y="2752"/>
                    </a:lnTo>
                    <a:lnTo>
                      <a:pt x="6596" y="2752"/>
                    </a:lnTo>
                    <a:lnTo>
                      <a:pt x="6596" y="2752"/>
                    </a:lnTo>
                    <a:lnTo>
                      <a:pt x="6621" y="2752"/>
                    </a:lnTo>
                    <a:lnTo>
                      <a:pt x="6621" y="2752"/>
                    </a:lnTo>
                    <a:lnTo>
                      <a:pt x="6621" y="2777"/>
                    </a:lnTo>
                    <a:lnTo>
                      <a:pt x="6621" y="2777"/>
                    </a:lnTo>
                    <a:lnTo>
                      <a:pt x="6645" y="2752"/>
                    </a:lnTo>
                    <a:lnTo>
                      <a:pt x="6645" y="2752"/>
                    </a:lnTo>
                    <a:lnTo>
                      <a:pt x="6670" y="2752"/>
                    </a:lnTo>
                    <a:lnTo>
                      <a:pt x="6670" y="2752"/>
                    </a:lnTo>
                    <a:lnTo>
                      <a:pt x="6670" y="2752"/>
                    </a:lnTo>
                    <a:lnTo>
                      <a:pt x="6670" y="2752"/>
                    </a:lnTo>
                    <a:lnTo>
                      <a:pt x="6670" y="2752"/>
                    </a:lnTo>
                    <a:lnTo>
                      <a:pt x="6670" y="2752"/>
                    </a:lnTo>
                    <a:lnTo>
                      <a:pt x="6670" y="2752"/>
                    </a:lnTo>
                    <a:lnTo>
                      <a:pt x="6670" y="2752"/>
                    </a:lnTo>
                    <a:lnTo>
                      <a:pt x="6670" y="2777"/>
                    </a:lnTo>
                    <a:lnTo>
                      <a:pt x="6670" y="2777"/>
                    </a:lnTo>
                    <a:lnTo>
                      <a:pt x="6645" y="2777"/>
                    </a:lnTo>
                    <a:lnTo>
                      <a:pt x="6645" y="2777"/>
                    </a:lnTo>
                    <a:lnTo>
                      <a:pt x="6621" y="2777"/>
                    </a:lnTo>
                    <a:lnTo>
                      <a:pt x="6621" y="2777"/>
                    </a:lnTo>
                    <a:lnTo>
                      <a:pt x="6621" y="2777"/>
                    </a:lnTo>
                    <a:lnTo>
                      <a:pt x="6621" y="2801"/>
                    </a:lnTo>
                    <a:lnTo>
                      <a:pt x="6645" y="2801"/>
                    </a:lnTo>
                    <a:lnTo>
                      <a:pt x="6645" y="2827"/>
                    </a:lnTo>
                    <a:lnTo>
                      <a:pt x="6645" y="2827"/>
                    </a:lnTo>
                    <a:lnTo>
                      <a:pt x="6645" y="2827"/>
                    </a:lnTo>
                    <a:lnTo>
                      <a:pt x="6645" y="2827"/>
                    </a:lnTo>
                    <a:lnTo>
                      <a:pt x="6645" y="2827"/>
                    </a:lnTo>
                    <a:lnTo>
                      <a:pt x="6621" y="2827"/>
                    </a:lnTo>
                    <a:lnTo>
                      <a:pt x="6621" y="2827"/>
                    </a:lnTo>
                    <a:lnTo>
                      <a:pt x="6621" y="2827"/>
                    </a:lnTo>
                    <a:lnTo>
                      <a:pt x="6621" y="2827"/>
                    </a:lnTo>
                    <a:lnTo>
                      <a:pt x="6621" y="2827"/>
                    </a:lnTo>
                    <a:lnTo>
                      <a:pt x="6621" y="2851"/>
                    </a:lnTo>
                    <a:lnTo>
                      <a:pt x="6621" y="2851"/>
                    </a:lnTo>
                    <a:lnTo>
                      <a:pt x="6621" y="2851"/>
                    </a:lnTo>
                    <a:lnTo>
                      <a:pt x="6621" y="2851"/>
                    </a:lnTo>
                    <a:lnTo>
                      <a:pt x="6645" y="2851"/>
                    </a:lnTo>
                    <a:lnTo>
                      <a:pt x="6645" y="2851"/>
                    </a:lnTo>
                    <a:lnTo>
                      <a:pt x="6645" y="2851"/>
                    </a:lnTo>
                    <a:lnTo>
                      <a:pt x="6645" y="2851"/>
                    </a:lnTo>
                    <a:lnTo>
                      <a:pt x="6621" y="2851"/>
                    </a:lnTo>
                    <a:lnTo>
                      <a:pt x="6621" y="2851"/>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45" y="2900"/>
                    </a:lnTo>
                    <a:lnTo>
                      <a:pt x="6645" y="2900"/>
                    </a:lnTo>
                    <a:lnTo>
                      <a:pt x="6645" y="2900"/>
                    </a:lnTo>
                    <a:lnTo>
                      <a:pt x="6670" y="2926"/>
                    </a:lnTo>
                    <a:lnTo>
                      <a:pt x="6670" y="2926"/>
                    </a:lnTo>
                    <a:lnTo>
                      <a:pt x="6670" y="2926"/>
                    </a:lnTo>
                    <a:lnTo>
                      <a:pt x="6670" y="2926"/>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45" y="2876"/>
                    </a:lnTo>
                    <a:lnTo>
                      <a:pt x="6645" y="2876"/>
                    </a:lnTo>
                    <a:lnTo>
                      <a:pt x="6670" y="2900"/>
                    </a:lnTo>
                    <a:lnTo>
                      <a:pt x="6670" y="2900"/>
                    </a:lnTo>
                    <a:lnTo>
                      <a:pt x="6670" y="2900"/>
                    </a:lnTo>
                    <a:lnTo>
                      <a:pt x="6670" y="2900"/>
                    </a:lnTo>
                    <a:lnTo>
                      <a:pt x="6670" y="2876"/>
                    </a:lnTo>
                    <a:lnTo>
                      <a:pt x="6670" y="2876"/>
                    </a:lnTo>
                    <a:lnTo>
                      <a:pt x="6670" y="2876"/>
                    </a:lnTo>
                    <a:lnTo>
                      <a:pt x="6670" y="2876"/>
                    </a:lnTo>
                    <a:lnTo>
                      <a:pt x="6670" y="2876"/>
                    </a:lnTo>
                    <a:lnTo>
                      <a:pt x="6670" y="2876"/>
                    </a:lnTo>
                    <a:lnTo>
                      <a:pt x="6670" y="2851"/>
                    </a:lnTo>
                    <a:lnTo>
                      <a:pt x="6670" y="2851"/>
                    </a:lnTo>
                    <a:lnTo>
                      <a:pt x="6670" y="2851"/>
                    </a:lnTo>
                    <a:lnTo>
                      <a:pt x="6670" y="2851"/>
                    </a:lnTo>
                    <a:lnTo>
                      <a:pt x="6670" y="2851"/>
                    </a:lnTo>
                    <a:lnTo>
                      <a:pt x="6670" y="2851"/>
                    </a:lnTo>
                    <a:lnTo>
                      <a:pt x="6670" y="2851"/>
                    </a:lnTo>
                    <a:lnTo>
                      <a:pt x="6645" y="2851"/>
                    </a:lnTo>
                    <a:lnTo>
                      <a:pt x="6645" y="2851"/>
                    </a:lnTo>
                    <a:lnTo>
                      <a:pt x="6645" y="2851"/>
                    </a:lnTo>
                    <a:lnTo>
                      <a:pt x="6645" y="2851"/>
                    </a:lnTo>
                    <a:lnTo>
                      <a:pt x="6645" y="2851"/>
                    </a:lnTo>
                    <a:lnTo>
                      <a:pt x="6645" y="2827"/>
                    </a:lnTo>
                    <a:lnTo>
                      <a:pt x="6645" y="2827"/>
                    </a:lnTo>
                    <a:lnTo>
                      <a:pt x="6645"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01"/>
                    </a:lnTo>
                    <a:lnTo>
                      <a:pt x="6670" y="2801"/>
                    </a:lnTo>
                    <a:lnTo>
                      <a:pt x="6695" y="2801"/>
                    </a:lnTo>
                    <a:lnTo>
                      <a:pt x="6695" y="2801"/>
                    </a:lnTo>
                    <a:lnTo>
                      <a:pt x="6695" y="2801"/>
                    </a:lnTo>
                    <a:lnTo>
                      <a:pt x="6695" y="2801"/>
                    </a:lnTo>
                    <a:lnTo>
                      <a:pt x="6695" y="2801"/>
                    </a:lnTo>
                    <a:lnTo>
                      <a:pt x="6695" y="2801"/>
                    </a:lnTo>
                    <a:lnTo>
                      <a:pt x="6695" y="2801"/>
                    </a:lnTo>
                    <a:lnTo>
                      <a:pt x="6695" y="2801"/>
                    </a:lnTo>
                    <a:lnTo>
                      <a:pt x="6695" y="2801"/>
                    </a:lnTo>
                    <a:lnTo>
                      <a:pt x="6720" y="2801"/>
                    </a:lnTo>
                    <a:lnTo>
                      <a:pt x="6720" y="2801"/>
                    </a:lnTo>
                    <a:lnTo>
                      <a:pt x="6720" y="2777"/>
                    </a:lnTo>
                    <a:lnTo>
                      <a:pt x="6720" y="2777"/>
                    </a:lnTo>
                    <a:lnTo>
                      <a:pt x="6720" y="2777"/>
                    </a:lnTo>
                    <a:lnTo>
                      <a:pt x="6720" y="2777"/>
                    </a:lnTo>
                    <a:lnTo>
                      <a:pt x="6720" y="2777"/>
                    </a:lnTo>
                    <a:lnTo>
                      <a:pt x="6720" y="2777"/>
                    </a:lnTo>
                    <a:lnTo>
                      <a:pt x="6720" y="2752"/>
                    </a:lnTo>
                    <a:lnTo>
                      <a:pt x="6720" y="2752"/>
                    </a:lnTo>
                    <a:lnTo>
                      <a:pt x="6720" y="2777"/>
                    </a:lnTo>
                    <a:lnTo>
                      <a:pt x="6720" y="2777"/>
                    </a:lnTo>
                    <a:lnTo>
                      <a:pt x="6720" y="2777"/>
                    </a:lnTo>
                    <a:lnTo>
                      <a:pt x="6720" y="2777"/>
                    </a:lnTo>
                    <a:lnTo>
                      <a:pt x="6720" y="2777"/>
                    </a:lnTo>
                    <a:lnTo>
                      <a:pt x="6720" y="2777"/>
                    </a:lnTo>
                    <a:lnTo>
                      <a:pt x="6720" y="2801"/>
                    </a:lnTo>
                    <a:lnTo>
                      <a:pt x="6720" y="2801"/>
                    </a:lnTo>
                    <a:lnTo>
                      <a:pt x="6720" y="2801"/>
                    </a:lnTo>
                    <a:lnTo>
                      <a:pt x="6720" y="2801"/>
                    </a:lnTo>
                    <a:lnTo>
                      <a:pt x="6720" y="2801"/>
                    </a:lnTo>
                    <a:lnTo>
                      <a:pt x="6720" y="2801"/>
                    </a:lnTo>
                    <a:lnTo>
                      <a:pt x="6720" y="2801"/>
                    </a:lnTo>
                    <a:lnTo>
                      <a:pt x="6720" y="2801"/>
                    </a:lnTo>
                    <a:lnTo>
                      <a:pt x="6745" y="2801"/>
                    </a:lnTo>
                    <a:lnTo>
                      <a:pt x="6745" y="2801"/>
                    </a:lnTo>
                    <a:lnTo>
                      <a:pt x="6745" y="2801"/>
                    </a:lnTo>
                    <a:lnTo>
                      <a:pt x="6745" y="2827"/>
                    </a:lnTo>
                    <a:lnTo>
                      <a:pt x="6745" y="2827"/>
                    </a:lnTo>
                    <a:lnTo>
                      <a:pt x="6745" y="2827"/>
                    </a:lnTo>
                    <a:lnTo>
                      <a:pt x="6745" y="2827"/>
                    </a:lnTo>
                    <a:lnTo>
                      <a:pt x="6769" y="2827"/>
                    </a:lnTo>
                    <a:lnTo>
                      <a:pt x="6769" y="2801"/>
                    </a:lnTo>
                    <a:lnTo>
                      <a:pt x="6769" y="2801"/>
                    </a:lnTo>
                    <a:lnTo>
                      <a:pt x="6769" y="2801"/>
                    </a:lnTo>
                    <a:lnTo>
                      <a:pt x="6769" y="2827"/>
                    </a:lnTo>
                    <a:lnTo>
                      <a:pt x="6769" y="2827"/>
                    </a:lnTo>
                    <a:lnTo>
                      <a:pt x="6769" y="2827"/>
                    </a:lnTo>
                    <a:lnTo>
                      <a:pt x="6769" y="2827"/>
                    </a:lnTo>
                    <a:lnTo>
                      <a:pt x="6769" y="2827"/>
                    </a:lnTo>
                    <a:lnTo>
                      <a:pt x="6769" y="2827"/>
                    </a:lnTo>
                    <a:lnTo>
                      <a:pt x="6769" y="2827"/>
                    </a:lnTo>
                    <a:lnTo>
                      <a:pt x="6769" y="2827"/>
                    </a:lnTo>
                    <a:lnTo>
                      <a:pt x="6769" y="2827"/>
                    </a:lnTo>
                    <a:lnTo>
                      <a:pt x="6769" y="2827"/>
                    </a:lnTo>
                    <a:lnTo>
                      <a:pt x="6769" y="2851"/>
                    </a:lnTo>
                    <a:lnTo>
                      <a:pt x="6769" y="2851"/>
                    </a:lnTo>
                    <a:lnTo>
                      <a:pt x="6769" y="2851"/>
                    </a:lnTo>
                    <a:lnTo>
                      <a:pt x="6794" y="2851"/>
                    </a:lnTo>
                    <a:lnTo>
                      <a:pt x="6794" y="2876"/>
                    </a:lnTo>
                    <a:lnTo>
                      <a:pt x="6794" y="2876"/>
                    </a:lnTo>
                    <a:lnTo>
                      <a:pt x="6794" y="2900"/>
                    </a:lnTo>
                    <a:lnTo>
                      <a:pt x="6794" y="2900"/>
                    </a:lnTo>
                    <a:lnTo>
                      <a:pt x="6819" y="2900"/>
                    </a:lnTo>
                    <a:lnTo>
                      <a:pt x="6819" y="2900"/>
                    </a:lnTo>
                    <a:lnTo>
                      <a:pt x="6819" y="2900"/>
                    </a:lnTo>
                    <a:lnTo>
                      <a:pt x="6819" y="2900"/>
                    </a:lnTo>
                    <a:lnTo>
                      <a:pt x="6819" y="2900"/>
                    </a:lnTo>
                    <a:lnTo>
                      <a:pt x="6819" y="2900"/>
                    </a:lnTo>
                    <a:lnTo>
                      <a:pt x="6819" y="2900"/>
                    </a:lnTo>
                    <a:lnTo>
                      <a:pt x="6819" y="2900"/>
                    </a:lnTo>
                    <a:lnTo>
                      <a:pt x="6844" y="2900"/>
                    </a:lnTo>
                    <a:lnTo>
                      <a:pt x="6844" y="2900"/>
                    </a:lnTo>
                    <a:lnTo>
                      <a:pt x="6844" y="2900"/>
                    </a:lnTo>
                    <a:lnTo>
                      <a:pt x="6794" y="2926"/>
                    </a:lnTo>
                    <a:lnTo>
                      <a:pt x="6794" y="2926"/>
                    </a:lnTo>
                    <a:lnTo>
                      <a:pt x="6794" y="2926"/>
                    </a:lnTo>
                    <a:lnTo>
                      <a:pt x="6794" y="2926"/>
                    </a:lnTo>
                    <a:lnTo>
                      <a:pt x="6794" y="2926"/>
                    </a:lnTo>
                    <a:lnTo>
                      <a:pt x="6794" y="2926"/>
                    </a:lnTo>
                    <a:lnTo>
                      <a:pt x="6794" y="2926"/>
                    </a:lnTo>
                    <a:lnTo>
                      <a:pt x="6794" y="2926"/>
                    </a:lnTo>
                    <a:lnTo>
                      <a:pt x="6794" y="2950"/>
                    </a:lnTo>
                    <a:lnTo>
                      <a:pt x="6794" y="2950"/>
                    </a:lnTo>
                    <a:lnTo>
                      <a:pt x="6794" y="2950"/>
                    </a:lnTo>
                    <a:lnTo>
                      <a:pt x="6794" y="2950"/>
                    </a:lnTo>
                    <a:lnTo>
                      <a:pt x="6794" y="2950"/>
                    </a:lnTo>
                    <a:lnTo>
                      <a:pt x="6794" y="2950"/>
                    </a:lnTo>
                    <a:lnTo>
                      <a:pt x="6794"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50"/>
                    </a:lnTo>
                    <a:lnTo>
                      <a:pt x="6844" y="2950"/>
                    </a:lnTo>
                    <a:lnTo>
                      <a:pt x="6844" y="2926"/>
                    </a:lnTo>
                    <a:lnTo>
                      <a:pt x="6844" y="2926"/>
                    </a:lnTo>
                    <a:lnTo>
                      <a:pt x="6844" y="2926"/>
                    </a:lnTo>
                    <a:lnTo>
                      <a:pt x="6844" y="2926"/>
                    </a:lnTo>
                    <a:lnTo>
                      <a:pt x="6844" y="2900"/>
                    </a:lnTo>
                    <a:lnTo>
                      <a:pt x="6844" y="2900"/>
                    </a:lnTo>
                    <a:lnTo>
                      <a:pt x="6844" y="2900"/>
                    </a:lnTo>
                    <a:lnTo>
                      <a:pt x="6844" y="2900"/>
                    </a:lnTo>
                    <a:lnTo>
                      <a:pt x="6844" y="2900"/>
                    </a:lnTo>
                    <a:lnTo>
                      <a:pt x="6844" y="2900"/>
                    </a:lnTo>
                    <a:lnTo>
                      <a:pt x="6844" y="2876"/>
                    </a:lnTo>
                    <a:lnTo>
                      <a:pt x="6844" y="2900"/>
                    </a:lnTo>
                    <a:lnTo>
                      <a:pt x="6844" y="2926"/>
                    </a:lnTo>
                    <a:lnTo>
                      <a:pt x="6844" y="2926"/>
                    </a:lnTo>
                    <a:lnTo>
                      <a:pt x="6844" y="2926"/>
                    </a:lnTo>
                    <a:lnTo>
                      <a:pt x="6844" y="2950"/>
                    </a:lnTo>
                    <a:lnTo>
                      <a:pt x="6844" y="2950"/>
                    </a:lnTo>
                    <a:lnTo>
                      <a:pt x="6844" y="2950"/>
                    </a:lnTo>
                    <a:lnTo>
                      <a:pt x="6844" y="2950"/>
                    </a:lnTo>
                    <a:lnTo>
                      <a:pt x="6844" y="2950"/>
                    </a:lnTo>
                    <a:lnTo>
                      <a:pt x="6844" y="2950"/>
                    </a:lnTo>
                    <a:lnTo>
                      <a:pt x="6844"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75"/>
                    </a:lnTo>
                    <a:lnTo>
                      <a:pt x="6819" y="2975"/>
                    </a:lnTo>
                    <a:lnTo>
                      <a:pt x="6819" y="2975"/>
                    </a:lnTo>
                    <a:lnTo>
                      <a:pt x="6819" y="2975"/>
                    </a:lnTo>
                    <a:lnTo>
                      <a:pt x="6819" y="2975"/>
                    </a:lnTo>
                    <a:lnTo>
                      <a:pt x="6819" y="2975"/>
                    </a:lnTo>
                    <a:lnTo>
                      <a:pt x="6819" y="2975"/>
                    </a:lnTo>
                    <a:lnTo>
                      <a:pt x="6819" y="2975"/>
                    </a:lnTo>
                    <a:lnTo>
                      <a:pt x="6819" y="2975"/>
                    </a:lnTo>
                    <a:lnTo>
                      <a:pt x="6819" y="2975"/>
                    </a:lnTo>
                    <a:lnTo>
                      <a:pt x="6819" y="3000"/>
                    </a:lnTo>
                    <a:lnTo>
                      <a:pt x="6819" y="3000"/>
                    </a:lnTo>
                    <a:lnTo>
                      <a:pt x="6819" y="3000"/>
                    </a:lnTo>
                    <a:lnTo>
                      <a:pt x="6819" y="3000"/>
                    </a:lnTo>
                    <a:lnTo>
                      <a:pt x="6819" y="3000"/>
                    </a:lnTo>
                    <a:lnTo>
                      <a:pt x="6819" y="3000"/>
                    </a:lnTo>
                    <a:lnTo>
                      <a:pt x="6819" y="3000"/>
                    </a:lnTo>
                    <a:lnTo>
                      <a:pt x="6819" y="3000"/>
                    </a:lnTo>
                    <a:lnTo>
                      <a:pt x="6819" y="3000"/>
                    </a:lnTo>
                    <a:lnTo>
                      <a:pt x="6844" y="3000"/>
                    </a:lnTo>
                    <a:lnTo>
                      <a:pt x="6844" y="3025"/>
                    </a:lnTo>
                    <a:lnTo>
                      <a:pt x="6844" y="3025"/>
                    </a:lnTo>
                    <a:lnTo>
                      <a:pt x="6844" y="3000"/>
                    </a:lnTo>
                    <a:lnTo>
                      <a:pt x="6844" y="3000"/>
                    </a:lnTo>
                    <a:lnTo>
                      <a:pt x="6844" y="3000"/>
                    </a:lnTo>
                    <a:lnTo>
                      <a:pt x="6844" y="3000"/>
                    </a:lnTo>
                    <a:lnTo>
                      <a:pt x="6844" y="3000"/>
                    </a:lnTo>
                    <a:lnTo>
                      <a:pt x="6844" y="3000"/>
                    </a:lnTo>
                    <a:lnTo>
                      <a:pt x="6844" y="3000"/>
                    </a:lnTo>
                    <a:lnTo>
                      <a:pt x="6844" y="3000"/>
                    </a:lnTo>
                    <a:lnTo>
                      <a:pt x="6844" y="3000"/>
                    </a:lnTo>
                    <a:lnTo>
                      <a:pt x="6844" y="3000"/>
                    </a:lnTo>
                    <a:lnTo>
                      <a:pt x="6844" y="2975"/>
                    </a:lnTo>
                    <a:lnTo>
                      <a:pt x="6844" y="2975"/>
                    </a:lnTo>
                    <a:lnTo>
                      <a:pt x="6844" y="2975"/>
                    </a:lnTo>
                    <a:lnTo>
                      <a:pt x="6844" y="2975"/>
                    </a:lnTo>
                    <a:lnTo>
                      <a:pt x="6844" y="2975"/>
                    </a:lnTo>
                    <a:lnTo>
                      <a:pt x="6844" y="2975"/>
                    </a:lnTo>
                    <a:lnTo>
                      <a:pt x="6844" y="2975"/>
                    </a:lnTo>
                    <a:lnTo>
                      <a:pt x="6844" y="2975"/>
                    </a:lnTo>
                    <a:lnTo>
                      <a:pt x="6844" y="2975"/>
                    </a:lnTo>
                    <a:lnTo>
                      <a:pt x="6844" y="2975"/>
                    </a:lnTo>
                    <a:lnTo>
                      <a:pt x="6844" y="3000"/>
                    </a:lnTo>
                    <a:lnTo>
                      <a:pt x="6844"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2975"/>
                    </a:lnTo>
                    <a:lnTo>
                      <a:pt x="6868" y="2975"/>
                    </a:lnTo>
                    <a:lnTo>
                      <a:pt x="6868" y="2975"/>
                    </a:lnTo>
                    <a:lnTo>
                      <a:pt x="6868" y="3000"/>
                    </a:lnTo>
                    <a:lnTo>
                      <a:pt x="6868" y="3000"/>
                    </a:lnTo>
                    <a:lnTo>
                      <a:pt x="6868" y="3000"/>
                    </a:lnTo>
                    <a:lnTo>
                      <a:pt x="6868" y="3000"/>
                    </a:lnTo>
                    <a:lnTo>
                      <a:pt x="6868" y="2975"/>
                    </a:lnTo>
                    <a:lnTo>
                      <a:pt x="6894" y="2975"/>
                    </a:lnTo>
                    <a:lnTo>
                      <a:pt x="6894" y="2975"/>
                    </a:lnTo>
                    <a:lnTo>
                      <a:pt x="6894" y="2975"/>
                    </a:lnTo>
                    <a:lnTo>
                      <a:pt x="6894" y="2950"/>
                    </a:lnTo>
                    <a:lnTo>
                      <a:pt x="6894" y="2950"/>
                    </a:lnTo>
                    <a:lnTo>
                      <a:pt x="6894" y="2950"/>
                    </a:lnTo>
                    <a:lnTo>
                      <a:pt x="6894" y="2950"/>
                    </a:lnTo>
                    <a:lnTo>
                      <a:pt x="6894" y="2950"/>
                    </a:lnTo>
                    <a:lnTo>
                      <a:pt x="6894" y="2950"/>
                    </a:lnTo>
                    <a:lnTo>
                      <a:pt x="6894" y="2950"/>
                    </a:lnTo>
                    <a:lnTo>
                      <a:pt x="6894" y="2926"/>
                    </a:lnTo>
                    <a:lnTo>
                      <a:pt x="6894" y="2926"/>
                    </a:lnTo>
                    <a:lnTo>
                      <a:pt x="6894" y="2926"/>
                    </a:lnTo>
                    <a:lnTo>
                      <a:pt x="6894" y="2926"/>
                    </a:lnTo>
                    <a:lnTo>
                      <a:pt x="6894" y="2926"/>
                    </a:lnTo>
                    <a:lnTo>
                      <a:pt x="6894" y="2926"/>
                    </a:lnTo>
                    <a:lnTo>
                      <a:pt x="6894" y="2900"/>
                    </a:lnTo>
                    <a:lnTo>
                      <a:pt x="6894" y="2900"/>
                    </a:lnTo>
                    <a:lnTo>
                      <a:pt x="6894" y="2900"/>
                    </a:lnTo>
                    <a:lnTo>
                      <a:pt x="6894" y="2900"/>
                    </a:lnTo>
                    <a:lnTo>
                      <a:pt x="6894" y="2900"/>
                    </a:lnTo>
                    <a:lnTo>
                      <a:pt x="6894" y="2900"/>
                    </a:lnTo>
                    <a:lnTo>
                      <a:pt x="6894" y="2900"/>
                    </a:lnTo>
                    <a:lnTo>
                      <a:pt x="6894" y="2900"/>
                    </a:lnTo>
                    <a:lnTo>
                      <a:pt x="6894" y="2900"/>
                    </a:lnTo>
                    <a:lnTo>
                      <a:pt x="6894" y="2900"/>
                    </a:lnTo>
                    <a:lnTo>
                      <a:pt x="6894" y="2876"/>
                    </a:lnTo>
                    <a:close/>
                    <a:moveTo>
                      <a:pt x="6794" y="3000"/>
                    </a:moveTo>
                    <a:lnTo>
                      <a:pt x="6794" y="3000"/>
                    </a:lnTo>
                    <a:lnTo>
                      <a:pt x="6794" y="3000"/>
                    </a:lnTo>
                    <a:lnTo>
                      <a:pt x="6794" y="3000"/>
                    </a:lnTo>
                    <a:lnTo>
                      <a:pt x="6794" y="3000"/>
                    </a:lnTo>
                    <a:lnTo>
                      <a:pt x="6794" y="3000"/>
                    </a:lnTo>
                    <a:lnTo>
                      <a:pt x="6794" y="3000"/>
                    </a:lnTo>
                    <a:lnTo>
                      <a:pt x="6794" y="2975"/>
                    </a:lnTo>
                    <a:lnTo>
                      <a:pt x="6769" y="2975"/>
                    </a:lnTo>
                    <a:lnTo>
                      <a:pt x="6769" y="3000"/>
                    </a:lnTo>
                    <a:lnTo>
                      <a:pt x="6769" y="3000"/>
                    </a:lnTo>
                    <a:lnTo>
                      <a:pt x="6769" y="3000"/>
                    </a:lnTo>
                    <a:lnTo>
                      <a:pt x="6769" y="3000"/>
                    </a:lnTo>
                    <a:lnTo>
                      <a:pt x="6769" y="3000"/>
                    </a:lnTo>
                    <a:lnTo>
                      <a:pt x="6769" y="3000"/>
                    </a:lnTo>
                    <a:lnTo>
                      <a:pt x="6769" y="3000"/>
                    </a:lnTo>
                    <a:lnTo>
                      <a:pt x="6769" y="3000"/>
                    </a:lnTo>
                    <a:lnTo>
                      <a:pt x="6769" y="3000"/>
                    </a:lnTo>
                    <a:lnTo>
                      <a:pt x="6769" y="3000"/>
                    </a:lnTo>
                    <a:lnTo>
                      <a:pt x="6769" y="3025"/>
                    </a:lnTo>
                    <a:lnTo>
                      <a:pt x="6769" y="3025"/>
                    </a:lnTo>
                    <a:lnTo>
                      <a:pt x="6769" y="3025"/>
                    </a:lnTo>
                    <a:lnTo>
                      <a:pt x="6769" y="3025"/>
                    </a:lnTo>
                    <a:lnTo>
                      <a:pt x="6794" y="3025"/>
                    </a:lnTo>
                    <a:lnTo>
                      <a:pt x="6794" y="3025"/>
                    </a:lnTo>
                    <a:lnTo>
                      <a:pt x="6794" y="3000"/>
                    </a:lnTo>
                    <a:close/>
                    <a:moveTo>
                      <a:pt x="6769" y="3000"/>
                    </a:moveTo>
                    <a:lnTo>
                      <a:pt x="6769" y="2975"/>
                    </a:lnTo>
                    <a:lnTo>
                      <a:pt x="6769" y="2975"/>
                    </a:lnTo>
                    <a:lnTo>
                      <a:pt x="6769" y="2975"/>
                    </a:lnTo>
                    <a:lnTo>
                      <a:pt x="6769" y="2975"/>
                    </a:lnTo>
                    <a:lnTo>
                      <a:pt x="6769" y="2975"/>
                    </a:lnTo>
                    <a:lnTo>
                      <a:pt x="6769" y="2975"/>
                    </a:lnTo>
                    <a:lnTo>
                      <a:pt x="6769" y="2975"/>
                    </a:lnTo>
                    <a:lnTo>
                      <a:pt x="6769" y="2975"/>
                    </a:lnTo>
                    <a:lnTo>
                      <a:pt x="6769" y="2975"/>
                    </a:lnTo>
                    <a:lnTo>
                      <a:pt x="6769" y="2950"/>
                    </a:lnTo>
                    <a:lnTo>
                      <a:pt x="6769" y="2950"/>
                    </a:lnTo>
                    <a:lnTo>
                      <a:pt x="6745" y="2950"/>
                    </a:lnTo>
                    <a:lnTo>
                      <a:pt x="6745" y="2950"/>
                    </a:lnTo>
                    <a:lnTo>
                      <a:pt x="6745" y="2950"/>
                    </a:lnTo>
                    <a:lnTo>
                      <a:pt x="6745" y="2950"/>
                    </a:lnTo>
                    <a:lnTo>
                      <a:pt x="6745" y="2950"/>
                    </a:lnTo>
                    <a:lnTo>
                      <a:pt x="6745" y="2950"/>
                    </a:lnTo>
                    <a:lnTo>
                      <a:pt x="6720" y="2950"/>
                    </a:lnTo>
                    <a:lnTo>
                      <a:pt x="6720" y="2950"/>
                    </a:lnTo>
                    <a:lnTo>
                      <a:pt x="6720" y="2950"/>
                    </a:lnTo>
                    <a:lnTo>
                      <a:pt x="6720" y="2950"/>
                    </a:lnTo>
                    <a:lnTo>
                      <a:pt x="6720" y="2950"/>
                    </a:lnTo>
                    <a:lnTo>
                      <a:pt x="6720" y="2950"/>
                    </a:lnTo>
                    <a:lnTo>
                      <a:pt x="6720" y="2950"/>
                    </a:lnTo>
                    <a:lnTo>
                      <a:pt x="6720" y="2950"/>
                    </a:lnTo>
                    <a:lnTo>
                      <a:pt x="6720" y="2950"/>
                    </a:lnTo>
                    <a:lnTo>
                      <a:pt x="6745" y="2950"/>
                    </a:lnTo>
                    <a:lnTo>
                      <a:pt x="6745" y="2950"/>
                    </a:lnTo>
                    <a:lnTo>
                      <a:pt x="6745" y="2950"/>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2975"/>
                    </a:lnTo>
                    <a:lnTo>
                      <a:pt x="6745" y="2975"/>
                    </a:lnTo>
                    <a:lnTo>
                      <a:pt x="6745" y="2975"/>
                    </a:lnTo>
                    <a:lnTo>
                      <a:pt x="6745" y="2975"/>
                    </a:lnTo>
                    <a:lnTo>
                      <a:pt x="6745" y="2975"/>
                    </a:lnTo>
                    <a:lnTo>
                      <a:pt x="6745" y="2975"/>
                    </a:lnTo>
                    <a:lnTo>
                      <a:pt x="6745" y="2975"/>
                    </a:lnTo>
                    <a:lnTo>
                      <a:pt x="6745" y="2975"/>
                    </a:lnTo>
                    <a:lnTo>
                      <a:pt x="6745" y="3000"/>
                    </a:lnTo>
                    <a:lnTo>
                      <a:pt x="6745" y="3000"/>
                    </a:lnTo>
                    <a:lnTo>
                      <a:pt x="6745" y="3000"/>
                    </a:lnTo>
                    <a:lnTo>
                      <a:pt x="6745" y="3000"/>
                    </a:lnTo>
                    <a:lnTo>
                      <a:pt x="6769" y="3000"/>
                    </a:lnTo>
                    <a:close/>
                    <a:moveTo>
                      <a:pt x="4364" y="2479"/>
                    </a:moveTo>
                    <a:lnTo>
                      <a:pt x="4364" y="2479"/>
                    </a:lnTo>
                    <a:close/>
                    <a:moveTo>
                      <a:pt x="3000" y="3297"/>
                    </a:moveTo>
                    <a:lnTo>
                      <a:pt x="3000" y="3297"/>
                    </a:lnTo>
                    <a:lnTo>
                      <a:pt x="3000" y="3297"/>
                    </a:lnTo>
                    <a:lnTo>
                      <a:pt x="3000" y="3297"/>
                    </a:lnTo>
                    <a:lnTo>
                      <a:pt x="3000" y="3297"/>
                    </a:lnTo>
                    <a:lnTo>
                      <a:pt x="3000" y="3272"/>
                    </a:lnTo>
                    <a:lnTo>
                      <a:pt x="3000" y="3272"/>
                    </a:lnTo>
                    <a:lnTo>
                      <a:pt x="3000" y="3297"/>
                    </a:lnTo>
                    <a:close/>
                    <a:moveTo>
                      <a:pt x="3273" y="3198"/>
                    </a:moveTo>
                    <a:lnTo>
                      <a:pt x="3273" y="3198"/>
                    </a:lnTo>
                    <a:lnTo>
                      <a:pt x="3273" y="3198"/>
                    </a:lnTo>
                    <a:lnTo>
                      <a:pt x="3298" y="3198"/>
                    </a:lnTo>
                    <a:lnTo>
                      <a:pt x="3298" y="3198"/>
                    </a:lnTo>
                    <a:lnTo>
                      <a:pt x="3273" y="3198"/>
                    </a:lnTo>
                    <a:close/>
                    <a:moveTo>
                      <a:pt x="3298" y="3198"/>
                    </a:moveTo>
                    <a:lnTo>
                      <a:pt x="3298" y="3198"/>
                    </a:lnTo>
                    <a:close/>
                    <a:moveTo>
                      <a:pt x="3323" y="2653"/>
                    </a:moveTo>
                    <a:lnTo>
                      <a:pt x="3323" y="2653"/>
                    </a:lnTo>
                    <a:lnTo>
                      <a:pt x="3323" y="2653"/>
                    </a:lnTo>
                    <a:lnTo>
                      <a:pt x="3348" y="2653"/>
                    </a:lnTo>
                    <a:lnTo>
                      <a:pt x="3348" y="2653"/>
                    </a:lnTo>
                    <a:lnTo>
                      <a:pt x="3348" y="2653"/>
                    </a:lnTo>
                    <a:lnTo>
                      <a:pt x="3348" y="2653"/>
                    </a:lnTo>
                    <a:lnTo>
                      <a:pt x="3348" y="2653"/>
                    </a:lnTo>
                    <a:lnTo>
                      <a:pt x="3348" y="2653"/>
                    </a:lnTo>
                    <a:lnTo>
                      <a:pt x="3348" y="2653"/>
                    </a:lnTo>
                    <a:lnTo>
                      <a:pt x="3348" y="2628"/>
                    </a:lnTo>
                    <a:lnTo>
                      <a:pt x="3372" y="2628"/>
                    </a:lnTo>
                    <a:lnTo>
                      <a:pt x="3372" y="2628"/>
                    </a:lnTo>
                    <a:lnTo>
                      <a:pt x="3372" y="2603"/>
                    </a:lnTo>
                    <a:lnTo>
                      <a:pt x="3372" y="2603"/>
                    </a:lnTo>
                    <a:lnTo>
                      <a:pt x="3372" y="2603"/>
                    </a:lnTo>
                    <a:lnTo>
                      <a:pt x="3372" y="2603"/>
                    </a:lnTo>
                    <a:lnTo>
                      <a:pt x="3348" y="2628"/>
                    </a:lnTo>
                    <a:lnTo>
                      <a:pt x="3348" y="2628"/>
                    </a:lnTo>
                    <a:lnTo>
                      <a:pt x="3348" y="2628"/>
                    </a:lnTo>
                    <a:lnTo>
                      <a:pt x="3323" y="2628"/>
                    </a:lnTo>
                    <a:lnTo>
                      <a:pt x="3323" y="2628"/>
                    </a:lnTo>
                    <a:lnTo>
                      <a:pt x="3323" y="2628"/>
                    </a:lnTo>
                    <a:lnTo>
                      <a:pt x="3323" y="2653"/>
                    </a:lnTo>
                    <a:lnTo>
                      <a:pt x="3323" y="2653"/>
                    </a:lnTo>
                    <a:lnTo>
                      <a:pt x="3323" y="2653"/>
                    </a:lnTo>
                    <a:lnTo>
                      <a:pt x="3323" y="2628"/>
                    </a:lnTo>
                    <a:lnTo>
                      <a:pt x="3323" y="2653"/>
                    </a:lnTo>
                    <a:close/>
                    <a:moveTo>
                      <a:pt x="3397" y="2653"/>
                    </a:moveTo>
                    <a:lnTo>
                      <a:pt x="3397" y="2653"/>
                    </a:lnTo>
                    <a:lnTo>
                      <a:pt x="3397" y="2628"/>
                    </a:lnTo>
                    <a:lnTo>
                      <a:pt x="3397" y="2628"/>
                    </a:lnTo>
                    <a:lnTo>
                      <a:pt x="3397" y="2628"/>
                    </a:lnTo>
                    <a:lnTo>
                      <a:pt x="3397" y="2628"/>
                    </a:lnTo>
                    <a:lnTo>
                      <a:pt x="3397" y="2628"/>
                    </a:lnTo>
                    <a:lnTo>
                      <a:pt x="3397" y="2628"/>
                    </a:lnTo>
                    <a:lnTo>
                      <a:pt x="3397" y="2628"/>
                    </a:lnTo>
                    <a:lnTo>
                      <a:pt x="3397" y="2628"/>
                    </a:lnTo>
                    <a:lnTo>
                      <a:pt x="3397" y="2628"/>
                    </a:lnTo>
                    <a:lnTo>
                      <a:pt x="3397" y="2653"/>
                    </a:lnTo>
                    <a:close/>
                    <a:moveTo>
                      <a:pt x="3422" y="2653"/>
                    </a:moveTo>
                    <a:lnTo>
                      <a:pt x="3422" y="2653"/>
                    </a:lnTo>
                    <a:lnTo>
                      <a:pt x="3422" y="2653"/>
                    </a:lnTo>
                    <a:lnTo>
                      <a:pt x="3422" y="2653"/>
                    </a:lnTo>
                    <a:lnTo>
                      <a:pt x="3422" y="2653"/>
                    </a:lnTo>
                    <a:lnTo>
                      <a:pt x="3422" y="2653"/>
                    </a:lnTo>
                    <a:lnTo>
                      <a:pt x="3422" y="2653"/>
                    </a:lnTo>
                    <a:lnTo>
                      <a:pt x="3422" y="2653"/>
                    </a:lnTo>
                    <a:lnTo>
                      <a:pt x="3422" y="2653"/>
                    </a:lnTo>
                    <a:lnTo>
                      <a:pt x="3422" y="2653"/>
                    </a:lnTo>
                    <a:lnTo>
                      <a:pt x="3422" y="2628"/>
                    </a:lnTo>
                    <a:lnTo>
                      <a:pt x="3422" y="2628"/>
                    </a:lnTo>
                    <a:lnTo>
                      <a:pt x="3397" y="2628"/>
                    </a:lnTo>
                    <a:lnTo>
                      <a:pt x="3397" y="2628"/>
                    </a:lnTo>
                    <a:lnTo>
                      <a:pt x="3397" y="2653"/>
                    </a:lnTo>
                    <a:lnTo>
                      <a:pt x="3397" y="2653"/>
                    </a:lnTo>
                    <a:lnTo>
                      <a:pt x="3397" y="2653"/>
                    </a:lnTo>
                    <a:lnTo>
                      <a:pt x="3422" y="2653"/>
                    </a:lnTo>
                    <a:close/>
                    <a:moveTo>
                      <a:pt x="3026" y="3322"/>
                    </a:moveTo>
                    <a:lnTo>
                      <a:pt x="3026" y="3322"/>
                    </a:lnTo>
                    <a:close/>
                    <a:moveTo>
                      <a:pt x="3298" y="3223"/>
                    </a:moveTo>
                    <a:lnTo>
                      <a:pt x="3273" y="3223"/>
                    </a:lnTo>
                    <a:lnTo>
                      <a:pt x="3273" y="3223"/>
                    </a:lnTo>
                    <a:lnTo>
                      <a:pt x="3273" y="3223"/>
                    </a:lnTo>
                    <a:lnTo>
                      <a:pt x="3273" y="3223"/>
                    </a:lnTo>
                    <a:lnTo>
                      <a:pt x="3298" y="3223"/>
                    </a:lnTo>
                    <a:close/>
                    <a:moveTo>
                      <a:pt x="6720" y="2926"/>
                    </a:moveTo>
                    <a:lnTo>
                      <a:pt x="6720" y="2926"/>
                    </a:lnTo>
                    <a:lnTo>
                      <a:pt x="6745" y="2926"/>
                    </a:lnTo>
                    <a:lnTo>
                      <a:pt x="6745" y="2926"/>
                    </a:lnTo>
                    <a:lnTo>
                      <a:pt x="6720" y="2926"/>
                    </a:lnTo>
                    <a:lnTo>
                      <a:pt x="6720" y="2900"/>
                    </a:lnTo>
                    <a:lnTo>
                      <a:pt x="6720" y="2900"/>
                    </a:lnTo>
                    <a:lnTo>
                      <a:pt x="6720" y="2900"/>
                    </a:lnTo>
                    <a:lnTo>
                      <a:pt x="6720" y="2900"/>
                    </a:lnTo>
                    <a:lnTo>
                      <a:pt x="6720" y="2900"/>
                    </a:lnTo>
                    <a:lnTo>
                      <a:pt x="6720" y="2900"/>
                    </a:lnTo>
                    <a:lnTo>
                      <a:pt x="6720" y="2900"/>
                    </a:lnTo>
                    <a:lnTo>
                      <a:pt x="6720" y="2900"/>
                    </a:lnTo>
                    <a:lnTo>
                      <a:pt x="6720" y="2876"/>
                    </a:lnTo>
                    <a:lnTo>
                      <a:pt x="6720" y="2900"/>
                    </a:lnTo>
                    <a:lnTo>
                      <a:pt x="6720" y="2900"/>
                    </a:lnTo>
                    <a:lnTo>
                      <a:pt x="6720" y="2900"/>
                    </a:lnTo>
                    <a:lnTo>
                      <a:pt x="6720" y="2900"/>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00"/>
                    </a:lnTo>
                    <a:lnTo>
                      <a:pt x="6745" y="2900"/>
                    </a:lnTo>
                    <a:lnTo>
                      <a:pt x="6745" y="2900"/>
                    </a:lnTo>
                    <a:lnTo>
                      <a:pt x="6745" y="2900"/>
                    </a:lnTo>
                    <a:lnTo>
                      <a:pt x="6745" y="2900"/>
                    </a:lnTo>
                    <a:lnTo>
                      <a:pt x="6720" y="2876"/>
                    </a:lnTo>
                    <a:lnTo>
                      <a:pt x="6720" y="2876"/>
                    </a:lnTo>
                    <a:lnTo>
                      <a:pt x="6720" y="2851"/>
                    </a:lnTo>
                    <a:lnTo>
                      <a:pt x="6720" y="2851"/>
                    </a:lnTo>
                    <a:lnTo>
                      <a:pt x="6720" y="2876"/>
                    </a:lnTo>
                    <a:lnTo>
                      <a:pt x="6745" y="2876"/>
                    </a:lnTo>
                    <a:lnTo>
                      <a:pt x="6745" y="2876"/>
                    </a:lnTo>
                    <a:lnTo>
                      <a:pt x="6745" y="2876"/>
                    </a:lnTo>
                    <a:lnTo>
                      <a:pt x="6745" y="2876"/>
                    </a:lnTo>
                    <a:lnTo>
                      <a:pt x="6745" y="2900"/>
                    </a:lnTo>
                    <a:lnTo>
                      <a:pt x="6745" y="2900"/>
                    </a:lnTo>
                    <a:lnTo>
                      <a:pt x="6745" y="2900"/>
                    </a:lnTo>
                    <a:lnTo>
                      <a:pt x="6745" y="2900"/>
                    </a:lnTo>
                    <a:lnTo>
                      <a:pt x="6745" y="2900"/>
                    </a:lnTo>
                    <a:lnTo>
                      <a:pt x="6745" y="2900"/>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50"/>
                    </a:lnTo>
                    <a:lnTo>
                      <a:pt x="6745" y="2950"/>
                    </a:lnTo>
                    <a:lnTo>
                      <a:pt x="6745" y="2950"/>
                    </a:lnTo>
                    <a:lnTo>
                      <a:pt x="6745" y="2950"/>
                    </a:lnTo>
                    <a:lnTo>
                      <a:pt x="6745" y="2926"/>
                    </a:lnTo>
                    <a:lnTo>
                      <a:pt x="6769" y="2926"/>
                    </a:lnTo>
                    <a:lnTo>
                      <a:pt x="6769" y="2926"/>
                    </a:lnTo>
                    <a:lnTo>
                      <a:pt x="6769" y="2926"/>
                    </a:lnTo>
                    <a:lnTo>
                      <a:pt x="6769" y="2926"/>
                    </a:lnTo>
                    <a:lnTo>
                      <a:pt x="6745" y="2926"/>
                    </a:lnTo>
                    <a:lnTo>
                      <a:pt x="6745" y="2926"/>
                    </a:lnTo>
                    <a:lnTo>
                      <a:pt x="6745" y="2900"/>
                    </a:lnTo>
                    <a:lnTo>
                      <a:pt x="6745" y="2900"/>
                    </a:lnTo>
                    <a:lnTo>
                      <a:pt x="6769" y="2900"/>
                    </a:lnTo>
                    <a:lnTo>
                      <a:pt x="6745" y="2900"/>
                    </a:lnTo>
                    <a:lnTo>
                      <a:pt x="6769" y="2900"/>
                    </a:lnTo>
                    <a:lnTo>
                      <a:pt x="6769" y="2900"/>
                    </a:lnTo>
                    <a:lnTo>
                      <a:pt x="6769" y="2900"/>
                    </a:lnTo>
                    <a:lnTo>
                      <a:pt x="6769" y="2900"/>
                    </a:lnTo>
                    <a:lnTo>
                      <a:pt x="6769" y="2900"/>
                    </a:lnTo>
                    <a:lnTo>
                      <a:pt x="6769" y="2926"/>
                    </a:lnTo>
                    <a:lnTo>
                      <a:pt x="6769" y="2926"/>
                    </a:lnTo>
                    <a:lnTo>
                      <a:pt x="6769" y="2926"/>
                    </a:lnTo>
                    <a:lnTo>
                      <a:pt x="6769" y="2926"/>
                    </a:lnTo>
                    <a:lnTo>
                      <a:pt x="6769" y="2926"/>
                    </a:lnTo>
                    <a:lnTo>
                      <a:pt x="6769" y="2926"/>
                    </a:lnTo>
                    <a:lnTo>
                      <a:pt x="6769" y="2926"/>
                    </a:lnTo>
                    <a:lnTo>
                      <a:pt x="6769" y="2950"/>
                    </a:lnTo>
                    <a:lnTo>
                      <a:pt x="6769" y="2950"/>
                    </a:lnTo>
                    <a:lnTo>
                      <a:pt x="6769" y="2950"/>
                    </a:lnTo>
                    <a:lnTo>
                      <a:pt x="6769" y="2950"/>
                    </a:lnTo>
                    <a:lnTo>
                      <a:pt x="6769" y="2950"/>
                    </a:lnTo>
                    <a:lnTo>
                      <a:pt x="6769" y="2950"/>
                    </a:lnTo>
                    <a:lnTo>
                      <a:pt x="6769" y="2926"/>
                    </a:lnTo>
                    <a:lnTo>
                      <a:pt x="6769" y="2926"/>
                    </a:lnTo>
                    <a:lnTo>
                      <a:pt x="6769" y="2926"/>
                    </a:lnTo>
                    <a:lnTo>
                      <a:pt x="6769" y="2926"/>
                    </a:lnTo>
                    <a:lnTo>
                      <a:pt x="6794" y="2926"/>
                    </a:lnTo>
                    <a:lnTo>
                      <a:pt x="6794" y="2926"/>
                    </a:lnTo>
                    <a:lnTo>
                      <a:pt x="6794" y="2926"/>
                    </a:lnTo>
                    <a:lnTo>
                      <a:pt x="6794" y="2926"/>
                    </a:lnTo>
                    <a:lnTo>
                      <a:pt x="6794" y="2926"/>
                    </a:lnTo>
                    <a:lnTo>
                      <a:pt x="6794" y="2900"/>
                    </a:lnTo>
                    <a:lnTo>
                      <a:pt x="6794" y="2900"/>
                    </a:lnTo>
                    <a:lnTo>
                      <a:pt x="6794" y="2900"/>
                    </a:lnTo>
                    <a:lnTo>
                      <a:pt x="6794" y="2900"/>
                    </a:lnTo>
                    <a:lnTo>
                      <a:pt x="6769" y="2900"/>
                    </a:lnTo>
                    <a:lnTo>
                      <a:pt x="6769" y="2900"/>
                    </a:lnTo>
                    <a:lnTo>
                      <a:pt x="6769" y="2900"/>
                    </a:lnTo>
                    <a:lnTo>
                      <a:pt x="6769" y="2900"/>
                    </a:lnTo>
                    <a:lnTo>
                      <a:pt x="6769" y="2900"/>
                    </a:lnTo>
                    <a:lnTo>
                      <a:pt x="6769" y="2900"/>
                    </a:lnTo>
                    <a:lnTo>
                      <a:pt x="6794" y="2900"/>
                    </a:lnTo>
                    <a:lnTo>
                      <a:pt x="6794" y="2900"/>
                    </a:lnTo>
                    <a:lnTo>
                      <a:pt x="6794" y="2900"/>
                    </a:lnTo>
                    <a:lnTo>
                      <a:pt x="6794" y="2900"/>
                    </a:lnTo>
                    <a:lnTo>
                      <a:pt x="6794" y="2900"/>
                    </a:lnTo>
                    <a:lnTo>
                      <a:pt x="6794" y="2900"/>
                    </a:lnTo>
                    <a:lnTo>
                      <a:pt x="6794" y="2876"/>
                    </a:lnTo>
                    <a:lnTo>
                      <a:pt x="6769" y="2876"/>
                    </a:lnTo>
                    <a:lnTo>
                      <a:pt x="6769" y="2876"/>
                    </a:lnTo>
                    <a:lnTo>
                      <a:pt x="6769" y="2876"/>
                    </a:lnTo>
                    <a:lnTo>
                      <a:pt x="6769" y="2876"/>
                    </a:lnTo>
                    <a:lnTo>
                      <a:pt x="6769" y="2876"/>
                    </a:lnTo>
                    <a:lnTo>
                      <a:pt x="6769" y="2876"/>
                    </a:lnTo>
                    <a:lnTo>
                      <a:pt x="6769" y="2876"/>
                    </a:lnTo>
                    <a:lnTo>
                      <a:pt x="6769" y="2851"/>
                    </a:lnTo>
                    <a:lnTo>
                      <a:pt x="6769" y="2851"/>
                    </a:lnTo>
                    <a:lnTo>
                      <a:pt x="6769" y="2851"/>
                    </a:lnTo>
                    <a:lnTo>
                      <a:pt x="6769" y="2851"/>
                    </a:lnTo>
                    <a:lnTo>
                      <a:pt x="6769" y="2851"/>
                    </a:lnTo>
                    <a:lnTo>
                      <a:pt x="6769" y="2851"/>
                    </a:lnTo>
                    <a:lnTo>
                      <a:pt x="6769" y="2851"/>
                    </a:lnTo>
                    <a:lnTo>
                      <a:pt x="6769" y="2851"/>
                    </a:lnTo>
                    <a:lnTo>
                      <a:pt x="6769" y="2851"/>
                    </a:lnTo>
                    <a:lnTo>
                      <a:pt x="6769" y="2851"/>
                    </a:lnTo>
                    <a:lnTo>
                      <a:pt x="6769" y="2851"/>
                    </a:lnTo>
                    <a:lnTo>
                      <a:pt x="6769" y="2827"/>
                    </a:lnTo>
                    <a:lnTo>
                      <a:pt x="6769" y="2827"/>
                    </a:lnTo>
                    <a:lnTo>
                      <a:pt x="6745" y="2827"/>
                    </a:lnTo>
                    <a:lnTo>
                      <a:pt x="6745" y="2827"/>
                    </a:lnTo>
                    <a:lnTo>
                      <a:pt x="6745" y="2827"/>
                    </a:lnTo>
                    <a:lnTo>
                      <a:pt x="6720" y="2801"/>
                    </a:lnTo>
                    <a:lnTo>
                      <a:pt x="6720" y="2801"/>
                    </a:lnTo>
                    <a:lnTo>
                      <a:pt x="6720" y="2801"/>
                    </a:lnTo>
                    <a:lnTo>
                      <a:pt x="6720" y="2801"/>
                    </a:lnTo>
                    <a:lnTo>
                      <a:pt x="6720" y="2801"/>
                    </a:lnTo>
                    <a:lnTo>
                      <a:pt x="6695" y="2801"/>
                    </a:lnTo>
                    <a:lnTo>
                      <a:pt x="6695" y="2801"/>
                    </a:lnTo>
                    <a:lnTo>
                      <a:pt x="6695" y="2801"/>
                    </a:lnTo>
                    <a:lnTo>
                      <a:pt x="6695" y="2801"/>
                    </a:lnTo>
                    <a:lnTo>
                      <a:pt x="6695" y="2801"/>
                    </a:lnTo>
                    <a:lnTo>
                      <a:pt x="6695" y="2801"/>
                    </a:lnTo>
                    <a:lnTo>
                      <a:pt x="6695" y="2827"/>
                    </a:lnTo>
                    <a:lnTo>
                      <a:pt x="6695" y="2827"/>
                    </a:lnTo>
                    <a:lnTo>
                      <a:pt x="6670" y="2827"/>
                    </a:lnTo>
                    <a:lnTo>
                      <a:pt x="6695" y="2827"/>
                    </a:lnTo>
                    <a:lnTo>
                      <a:pt x="6695" y="2827"/>
                    </a:lnTo>
                    <a:lnTo>
                      <a:pt x="6695" y="2827"/>
                    </a:lnTo>
                    <a:lnTo>
                      <a:pt x="6695" y="2827"/>
                    </a:lnTo>
                    <a:lnTo>
                      <a:pt x="6695" y="2827"/>
                    </a:lnTo>
                    <a:lnTo>
                      <a:pt x="6695" y="2827"/>
                    </a:lnTo>
                    <a:lnTo>
                      <a:pt x="6695" y="2827"/>
                    </a:lnTo>
                    <a:lnTo>
                      <a:pt x="6670" y="2827"/>
                    </a:lnTo>
                    <a:lnTo>
                      <a:pt x="6670" y="2827"/>
                    </a:lnTo>
                    <a:lnTo>
                      <a:pt x="6670" y="2851"/>
                    </a:lnTo>
                    <a:lnTo>
                      <a:pt x="6670" y="2851"/>
                    </a:lnTo>
                    <a:lnTo>
                      <a:pt x="6695" y="2851"/>
                    </a:lnTo>
                    <a:lnTo>
                      <a:pt x="6695" y="2851"/>
                    </a:lnTo>
                    <a:lnTo>
                      <a:pt x="6695" y="2851"/>
                    </a:lnTo>
                    <a:lnTo>
                      <a:pt x="6695" y="2851"/>
                    </a:lnTo>
                    <a:lnTo>
                      <a:pt x="6695" y="2851"/>
                    </a:lnTo>
                    <a:lnTo>
                      <a:pt x="6695" y="2827"/>
                    </a:lnTo>
                    <a:lnTo>
                      <a:pt x="6695" y="2827"/>
                    </a:lnTo>
                    <a:lnTo>
                      <a:pt x="6695" y="2827"/>
                    </a:lnTo>
                    <a:lnTo>
                      <a:pt x="6695" y="2827"/>
                    </a:lnTo>
                    <a:lnTo>
                      <a:pt x="6695" y="2827"/>
                    </a:lnTo>
                    <a:lnTo>
                      <a:pt x="6695" y="2827"/>
                    </a:lnTo>
                    <a:lnTo>
                      <a:pt x="6695" y="2851"/>
                    </a:lnTo>
                    <a:lnTo>
                      <a:pt x="6695" y="2851"/>
                    </a:lnTo>
                    <a:lnTo>
                      <a:pt x="6695" y="2851"/>
                    </a:lnTo>
                    <a:lnTo>
                      <a:pt x="6695" y="2851"/>
                    </a:lnTo>
                    <a:lnTo>
                      <a:pt x="6695" y="2851"/>
                    </a:lnTo>
                    <a:lnTo>
                      <a:pt x="6670" y="2851"/>
                    </a:lnTo>
                    <a:lnTo>
                      <a:pt x="6670" y="2851"/>
                    </a:lnTo>
                    <a:lnTo>
                      <a:pt x="6670" y="2876"/>
                    </a:lnTo>
                    <a:lnTo>
                      <a:pt x="6695" y="2876"/>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900"/>
                    </a:lnTo>
                    <a:lnTo>
                      <a:pt x="6695" y="2900"/>
                    </a:lnTo>
                    <a:lnTo>
                      <a:pt x="6695" y="2900"/>
                    </a:lnTo>
                    <a:lnTo>
                      <a:pt x="6695" y="2900"/>
                    </a:lnTo>
                    <a:lnTo>
                      <a:pt x="6695" y="2900"/>
                    </a:lnTo>
                    <a:lnTo>
                      <a:pt x="6695" y="2900"/>
                    </a:lnTo>
                    <a:lnTo>
                      <a:pt x="6695" y="2900"/>
                    </a:lnTo>
                    <a:lnTo>
                      <a:pt x="6695" y="2926"/>
                    </a:lnTo>
                    <a:lnTo>
                      <a:pt x="6695" y="2926"/>
                    </a:lnTo>
                    <a:lnTo>
                      <a:pt x="6695" y="2926"/>
                    </a:lnTo>
                    <a:lnTo>
                      <a:pt x="6695" y="2926"/>
                    </a:lnTo>
                    <a:lnTo>
                      <a:pt x="6695" y="2926"/>
                    </a:lnTo>
                    <a:lnTo>
                      <a:pt x="6695" y="2926"/>
                    </a:lnTo>
                    <a:lnTo>
                      <a:pt x="6695" y="2926"/>
                    </a:lnTo>
                    <a:lnTo>
                      <a:pt x="6695" y="2926"/>
                    </a:lnTo>
                    <a:lnTo>
                      <a:pt x="6720" y="2926"/>
                    </a:lnTo>
                    <a:lnTo>
                      <a:pt x="6720" y="2926"/>
                    </a:lnTo>
                    <a:lnTo>
                      <a:pt x="6720" y="2926"/>
                    </a:lnTo>
                    <a:lnTo>
                      <a:pt x="6720" y="2950"/>
                    </a:lnTo>
                    <a:lnTo>
                      <a:pt x="6720" y="2950"/>
                    </a:lnTo>
                    <a:lnTo>
                      <a:pt x="6720" y="2926"/>
                    </a:lnTo>
                    <a:close/>
                    <a:moveTo>
                      <a:pt x="3050" y="3297"/>
                    </a:moveTo>
                    <a:lnTo>
                      <a:pt x="3050" y="3297"/>
                    </a:lnTo>
                    <a:lnTo>
                      <a:pt x="3050" y="3297"/>
                    </a:lnTo>
                    <a:lnTo>
                      <a:pt x="3050" y="3297"/>
                    </a:lnTo>
                    <a:lnTo>
                      <a:pt x="3050" y="3297"/>
                    </a:lnTo>
                    <a:lnTo>
                      <a:pt x="3026" y="3297"/>
                    </a:lnTo>
                    <a:lnTo>
                      <a:pt x="3026" y="3322"/>
                    </a:lnTo>
                    <a:lnTo>
                      <a:pt x="3026" y="3297"/>
                    </a:lnTo>
                    <a:lnTo>
                      <a:pt x="3050" y="3297"/>
                    </a:lnTo>
                    <a:close/>
                    <a:moveTo>
                      <a:pt x="6472" y="2926"/>
                    </a:moveTo>
                    <a:lnTo>
                      <a:pt x="6472" y="2926"/>
                    </a:lnTo>
                    <a:lnTo>
                      <a:pt x="6472" y="2926"/>
                    </a:lnTo>
                    <a:lnTo>
                      <a:pt x="6472" y="2926"/>
                    </a:lnTo>
                    <a:lnTo>
                      <a:pt x="6472" y="2926"/>
                    </a:lnTo>
                    <a:lnTo>
                      <a:pt x="6472" y="2926"/>
                    </a:lnTo>
                    <a:lnTo>
                      <a:pt x="6472" y="2926"/>
                    </a:lnTo>
                    <a:lnTo>
                      <a:pt x="6472" y="2926"/>
                    </a:lnTo>
                    <a:lnTo>
                      <a:pt x="6497" y="2926"/>
                    </a:lnTo>
                    <a:lnTo>
                      <a:pt x="6497" y="2926"/>
                    </a:lnTo>
                    <a:lnTo>
                      <a:pt x="6497" y="2926"/>
                    </a:lnTo>
                    <a:lnTo>
                      <a:pt x="6497" y="2900"/>
                    </a:lnTo>
                    <a:lnTo>
                      <a:pt x="6497" y="2900"/>
                    </a:lnTo>
                    <a:lnTo>
                      <a:pt x="6497" y="2900"/>
                    </a:lnTo>
                    <a:lnTo>
                      <a:pt x="6497" y="2900"/>
                    </a:lnTo>
                    <a:lnTo>
                      <a:pt x="6497" y="2900"/>
                    </a:lnTo>
                    <a:lnTo>
                      <a:pt x="6497" y="2900"/>
                    </a:lnTo>
                    <a:lnTo>
                      <a:pt x="6497" y="2900"/>
                    </a:lnTo>
                    <a:lnTo>
                      <a:pt x="6472" y="2926"/>
                    </a:lnTo>
                    <a:lnTo>
                      <a:pt x="6472" y="2926"/>
                    </a:lnTo>
                    <a:lnTo>
                      <a:pt x="6472" y="2900"/>
                    </a:lnTo>
                    <a:lnTo>
                      <a:pt x="6472" y="2900"/>
                    </a:lnTo>
                    <a:lnTo>
                      <a:pt x="6472" y="2900"/>
                    </a:lnTo>
                    <a:lnTo>
                      <a:pt x="6472" y="2900"/>
                    </a:lnTo>
                    <a:lnTo>
                      <a:pt x="6472" y="2900"/>
                    </a:lnTo>
                    <a:lnTo>
                      <a:pt x="6472" y="2900"/>
                    </a:lnTo>
                    <a:lnTo>
                      <a:pt x="6472" y="2900"/>
                    </a:lnTo>
                    <a:lnTo>
                      <a:pt x="6472" y="2926"/>
                    </a:lnTo>
                    <a:lnTo>
                      <a:pt x="6472" y="2926"/>
                    </a:lnTo>
                    <a:lnTo>
                      <a:pt x="6472" y="2900"/>
                    </a:lnTo>
                    <a:lnTo>
                      <a:pt x="6472" y="2900"/>
                    </a:lnTo>
                    <a:lnTo>
                      <a:pt x="6447" y="2900"/>
                    </a:lnTo>
                    <a:lnTo>
                      <a:pt x="6447" y="2926"/>
                    </a:lnTo>
                    <a:lnTo>
                      <a:pt x="6472" y="2926"/>
                    </a:lnTo>
                    <a:lnTo>
                      <a:pt x="6472" y="2926"/>
                    </a:lnTo>
                    <a:lnTo>
                      <a:pt x="6447" y="2926"/>
                    </a:lnTo>
                    <a:lnTo>
                      <a:pt x="6447" y="2926"/>
                    </a:lnTo>
                    <a:lnTo>
                      <a:pt x="6447" y="2926"/>
                    </a:lnTo>
                    <a:lnTo>
                      <a:pt x="6472" y="2926"/>
                    </a:lnTo>
                    <a:close/>
                    <a:moveTo>
                      <a:pt x="6497" y="2900"/>
                    </a:move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876"/>
                    </a:lnTo>
                    <a:lnTo>
                      <a:pt x="6497" y="2876"/>
                    </a:lnTo>
                    <a:lnTo>
                      <a:pt x="6497" y="2876"/>
                    </a:lnTo>
                    <a:lnTo>
                      <a:pt x="6497" y="2876"/>
                    </a:lnTo>
                    <a:lnTo>
                      <a:pt x="6497" y="2900"/>
                    </a:lnTo>
                    <a:close/>
                    <a:moveTo>
                      <a:pt x="6497" y="2975"/>
                    </a:moveTo>
                    <a:lnTo>
                      <a:pt x="6497" y="2975"/>
                    </a:lnTo>
                    <a:lnTo>
                      <a:pt x="6497" y="2975"/>
                    </a:lnTo>
                    <a:lnTo>
                      <a:pt x="6497" y="2975"/>
                    </a:lnTo>
                    <a:lnTo>
                      <a:pt x="6497" y="3000"/>
                    </a:lnTo>
                    <a:lnTo>
                      <a:pt x="6497" y="3000"/>
                    </a:lnTo>
                    <a:lnTo>
                      <a:pt x="6497" y="2975"/>
                    </a:lnTo>
                    <a:close/>
                    <a:moveTo>
                      <a:pt x="6447" y="2876"/>
                    </a:moveTo>
                    <a:lnTo>
                      <a:pt x="6447" y="2876"/>
                    </a:lnTo>
                    <a:lnTo>
                      <a:pt x="6472" y="2876"/>
                    </a:lnTo>
                    <a:lnTo>
                      <a:pt x="6472" y="2876"/>
                    </a:lnTo>
                    <a:lnTo>
                      <a:pt x="6472" y="2876"/>
                    </a:lnTo>
                    <a:lnTo>
                      <a:pt x="6472" y="2876"/>
                    </a:lnTo>
                    <a:lnTo>
                      <a:pt x="6472" y="2876"/>
                    </a:lnTo>
                    <a:lnTo>
                      <a:pt x="6472" y="2876"/>
                    </a:lnTo>
                    <a:lnTo>
                      <a:pt x="6472" y="2876"/>
                    </a:lnTo>
                    <a:lnTo>
                      <a:pt x="6472" y="2876"/>
                    </a:lnTo>
                    <a:lnTo>
                      <a:pt x="6472" y="2876"/>
                    </a:lnTo>
                    <a:lnTo>
                      <a:pt x="6472" y="2876"/>
                    </a:lnTo>
                    <a:lnTo>
                      <a:pt x="6472" y="2851"/>
                    </a:lnTo>
                    <a:lnTo>
                      <a:pt x="6472" y="2851"/>
                    </a:lnTo>
                    <a:lnTo>
                      <a:pt x="6472" y="2851"/>
                    </a:lnTo>
                    <a:lnTo>
                      <a:pt x="6472" y="2851"/>
                    </a:lnTo>
                    <a:lnTo>
                      <a:pt x="6472" y="2851"/>
                    </a:lnTo>
                    <a:lnTo>
                      <a:pt x="6472" y="2851"/>
                    </a:lnTo>
                    <a:lnTo>
                      <a:pt x="6472" y="2851"/>
                    </a:lnTo>
                    <a:lnTo>
                      <a:pt x="6472" y="2827"/>
                    </a:lnTo>
                    <a:lnTo>
                      <a:pt x="6472" y="2827"/>
                    </a:lnTo>
                    <a:lnTo>
                      <a:pt x="6472" y="2827"/>
                    </a:lnTo>
                    <a:lnTo>
                      <a:pt x="6472" y="2827"/>
                    </a:lnTo>
                    <a:lnTo>
                      <a:pt x="6472" y="2827"/>
                    </a:lnTo>
                    <a:lnTo>
                      <a:pt x="6472" y="2827"/>
                    </a:lnTo>
                    <a:lnTo>
                      <a:pt x="6472" y="2851"/>
                    </a:lnTo>
                    <a:lnTo>
                      <a:pt x="6472"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76"/>
                    </a:lnTo>
                    <a:lnTo>
                      <a:pt x="6447" y="2876"/>
                    </a:lnTo>
                    <a:lnTo>
                      <a:pt x="6447" y="2876"/>
                    </a:lnTo>
                    <a:lnTo>
                      <a:pt x="6447" y="2876"/>
                    </a:lnTo>
                    <a:lnTo>
                      <a:pt x="6422" y="2876"/>
                    </a:lnTo>
                    <a:lnTo>
                      <a:pt x="6422"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876"/>
                    </a:lnTo>
                    <a:close/>
                    <a:moveTo>
                      <a:pt x="6497" y="2975"/>
                    </a:moveTo>
                    <a:lnTo>
                      <a:pt x="6497"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3000"/>
                    </a:lnTo>
                    <a:lnTo>
                      <a:pt x="6472" y="3000"/>
                    </a:lnTo>
                    <a:lnTo>
                      <a:pt x="6472" y="3000"/>
                    </a:lnTo>
                    <a:lnTo>
                      <a:pt x="6472" y="3000"/>
                    </a:lnTo>
                    <a:lnTo>
                      <a:pt x="6472" y="3000"/>
                    </a:lnTo>
                    <a:lnTo>
                      <a:pt x="6472" y="2975"/>
                    </a:lnTo>
                    <a:lnTo>
                      <a:pt x="6472" y="2975"/>
                    </a:lnTo>
                    <a:lnTo>
                      <a:pt x="6472" y="3000"/>
                    </a:lnTo>
                    <a:lnTo>
                      <a:pt x="6472" y="3000"/>
                    </a:lnTo>
                    <a:lnTo>
                      <a:pt x="6472" y="2975"/>
                    </a:lnTo>
                    <a:lnTo>
                      <a:pt x="6472" y="2975"/>
                    </a:lnTo>
                    <a:lnTo>
                      <a:pt x="6472" y="2975"/>
                    </a:lnTo>
                    <a:lnTo>
                      <a:pt x="6497" y="2975"/>
                    </a:lnTo>
                    <a:close/>
                    <a:moveTo>
                      <a:pt x="6522" y="2727"/>
                    </a:moveTo>
                    <a:lnTo>
                      <a:pt x="6522" y="2727"/>
                    </a:lnTo>
                    <a:lnTo>
                      <a:pt x="6522" y="2727"/>
                    </a:lnTo>
                    <a:lnTo>
                      <a:pt x="6522" y="2727"/>
                    </a:lnTo>
                    <a:lnTo>
                      <a:pt x="6522" y="2727"/>
                    </a:lnTo>
                    <a:lnTo>
                      <a:pt x="6522" y="2727"/>
                    </a:lnTo>
                    <a:lnTo>
                      <a:pt x="6522" y="2727"/>
                    </a:lnTo>
                    <a:lnTo>
                      <a:pt x="6522" y="2702"/>
                    </a:lnTo>
                    <a:lnTo>
                      <a:pt x="6522" y="2702"/>
                    </a:lnTo>
                    <a:lnTo>
                      <a:pt x="6522" y="2702"/>
                    </a:lnTo>
                    <a:lnTo>
                      <a:pt x="6522" y="2702"/>
                    </a:lnTo>
                    <a:lnTo>
                      <a:pt x="6522" y="2702"/>
                    </a:lnTo>
                    <a:lnTo>
                      <a:pt x="6522" y="2702"/>
                    </a:lnTo>
                    <a:lnTo>
                      <a:pt x="6522" y="2702"/>
                    </a:lnTo>
                    <a:lnTo>
                      <a:pt x="6497" y="2702"/>
                    </a:lnTo>
                    <a:lnTo>
                      <a:pt x="6497" y="2702"/>
                    </a:lnTo>
                    <a:lnTo>
                      <a:pt x="6497" y="2702"/>
                    </a:lnTo>
                    <a:lnTo>
                      <a:pt x="6497" y="2702"/>
                    </a:lnTo>
                    <a:lnTo>
                      <a:pt x="6497" y="2702"/>
                    </a:lnTo>
                    <a:lnTo>
                      <a:pt x="6497" y="2702"/>
                    </a:lnTo>
                    <a:lnTo>
                      <a:pt x="6497" y="2677"/>
                    </a:lnTo>
                    <a:lnTo>
                      <a:pt x="6472" y="2677"/>
                    </a:lnTo>
                    <a:lnTo>
                      <a:pt x="6472" y="2702"/>
                    </a:lnTo>
                    <a:lnTo>
                      <a:pt x="6472" y="2702"/>
                    </a:lnTo>
                    <a:lnTo>
                      <a:pt x="6472" y="2677"/>
                    </a:lnTo>
                    <a:lnTo>
                      <a:pt x="6472" y="2702"/>
                    </a:lnTo>
                    <a:lnTo>
                      <a:pt x="6472" y="2702"/>
                    </a:lnTo>
                    <a:lnTo>
                      <a:pt x="6472" y="2702"/>
                    </a:lnTo>
                    <a:lnTo>
                      <a:pt x="6472" y="2702"/>
                    </a:lnTo>
                    <a:lnTo>
                      <a:pt x="6472" y="2702"/>
                    </a:lnTo>
                    <a:lnTo>
                      <a:pt x="6472" y="2702"/>
                    </a:lnTo>
                    <a:lnTo>
                      <a:pt x="6472" y="2702"/>
                    </a:lnTo>
                    <a:lnTo>
                      <a:pt x="6472" y="2702"/>
                    </a:lnTo>
                    <a:lnTo>
                      <a:pt x="6472" y="2702"/>
                    </a:lnTo>
                    <a:lnTo>
                      <a:pt x="6497" y="2727"/>
                    </a:lnTo>
                    <a:lnTo>
                      <a:pt x="6497" y="2727"/>
                    </a:lnTo>
                    <a:lnTo>
                      <a:pt x="6497" y="2727"/>
                    </a:lnTo>
                    <a:lnTo>
                      <a:pt x="6497" y="2727"/>
                    </a:lnTo>
                    <a:lnTo>
                      <a:pt x="6497" y="2727"/>
                    </a:lnTo>
                    <a:lnTo>
                      <a:pt x="6472" y="2727"/>
                    </a:lnTo>
                    <a:lnTo>
                      <a:pt x="6497" y="2727"/>
                    </a:lnTo>
                    <a:lnTo>
                      <a:pt x="6497" y="2752"/>
                    </a:lnTo>
                    <a:lnTo>
                      <a:pt x="6497" y="2752"/>
                    </a:lnTo>
                    <a:lnTo>
                      <a:pt x="6497" y="2752"/>
                    </a:lnTo>
                    <a:lnTo>
                      <a:pt x="6497" y="2752"/>
                    </a:lnTo>
                    <a:lnTo>
                      <a:pt x="6522" y="2752"/>
                    </a:lnTo>
                    <a:lnTo>
                      <a:pt x="6522" y="2752"/>
                    </a:lnTo>
                    <a:lnTo>
                      <a:pt x="6522" y="2752"/>
                    </a:lnTo>
                    <a:lnTo>
                      <a:pt x="6522" y="2752"/>
                    </a:lnTo>
                    <a:lnTo>
                      <a:pt x="6497" y="2727"/>
                    </a:lnTo>
                    <a:lnTo>
                      <a:pt x="6522" y="2727"/>
                    </a:lnTo>
                    <a:close/>
                    <a:moveTo>
                      <a:pt x="6422" y="2900"/>
                    </a:moveTo>
                    <a:lnTo>
                      <a:pt x="6422" y="2900"/>
                    </a:lnTo>
                    <a:lnTo>
                      <a:pt x="6422" y="2900"/>
                    </a:lnTo>
                    <a:lnTo>
                      <a:pt x="6422" y="2900"/>
                    </a:lnTo>
                    <a:lnTo>
                      <a:pt x="6422" y="2900"/>
                    </a:lnTo>
                    <a:lnTo>
                      <a:pt x="6422" y="2900"/>
                    </a:lnTo>
                    <a:lnTo>
                      <a:pt x="6422" y="2926"/>
                    </a:lnTo>
                    <a:lnTo>
                      <a:pt x="6422" y="2926"/>
                    </a:lnTo>
                    <a:lnTo>
                      <a:pt x="6422" y="2900"/>
                    </a:lnTo>
                    <a:close/>
                    <a:moveTo>
                      <a:pt x="6720" y="2926"/>
                    </a:moveTo>
                    <a:lnTo>
                      <a:pt x="6695" y="2926"/>
                    </a:lnTo>
                    <a:lnTo>
                      <a:pt x="6695" y="2926"/>
                    </a:lnTo>
                    <a:lnTo>
                      <a:pt x="6695" y="2926"/>
                    </a:lnTo>
                    <a:lnTo>
                      <a:pt x="6695" y="2926"/>
                    </a:lnTo>
                    <a:lnTo>
                      <a:pt x="6695" y="2926"/>
                    </a:lnTo>
                    <a:lnTo>
                      <a:pt x="6695" y="2926"/>
                    </a:lnTo>
                    <a:lnTo>
                      <a:pt x="6695" y="2926"/>
                    </a:lnTo>
                    <a:lnTo>
                      <a:pt x="6695" y="2950"/>
                    </a:lnTo>
                    <a:lnTo>
                      <a:pt x="6695" y="2950"/>
                    </a:lnTo>
                    <a:lnTo>
                      <a:pt x="6695" y="2950"/>
                    </a:lnTo>
                    <a:lnTo>
                      <a:pt x="6695" y="2975"/>
                    </a:lnTo>
                    <a:lnTo>
                      <a:pt x="6720" y="2975"/>
                    </a:lnTo>
                    <a:lnTo>
                      <a:pt x="6720" y="2975"/>
                    </a:lnTo>
                    <a:lnTo>
                      <a:pt x="6720" y="2975"/>
                    </a:lnTo>
                    <a:lnTo>
                      <a:pt x="6720" y="2975"/>
                    </a:lnTo>
                    <a:lnTo>
                      <a:pt x="6720" y="2975"/>
                    </a:lnTo>
                    <a:lnTo>
                      <a:pt x="6720" y="2975"/>
                    </a:lnTo>
                    <a:lnTo>
                      <a:pt x="6720" y="2975"/>
                    </a:lnTo>
                    <a:lnTo>
                      <a:pt x="6720" y="2975"/>
                    </a:lnTo>
                    <a:lnTo>
                      <a:pt x="6720" y="2975"/>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26"/>
                    </a:lnTo>
                    <a:close/>
                    <a:moveTo>
                      <a:pt x="6497" y="3000"/>
                    </a:move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00"/>
                    </a:lnTo>
                    <a:close/>
                    <a:moveTo>
                      <a:pt x="6645" y="3074"/>
                    </a:moveTo>
                    <a:lnTo>
                      <a:pt x="6645" y="3074"/>
                    </a:lnTo>
                    <a:lnTo>
                      <a:pt x="6645" y="3074"/>
                    </a:lnTo>
                    <a:lnTo>
                      <a:pt x="6645" y="3074"/>
                    </a:lnTo>
                    <a:lnTo>
                      <a:pt x="6645" y="3074"/>
                    </a:lnTo>
                    <a:lnTo>
                      <a:pt x="6621" y="3074"/>
                    </a:lnTo>
                    <a:lnTo>
                      <a:pt x="6621" y="3074"/>
                    </a:lnTo>
                    <a:lnTo>
                      <a:pt x="6621" y="3074"/>
                    </a:lnTo>
                    <a:lnTo>
                      <a:pt x="6621" y="3074"/>
                    </a:lnTo>
                    <a:lnTo>
                      <a:pt x="6621" y="3074"/>
                    </a:lnTo>
                    <a:lnTo>
                      <a:pt x="6645" y="3074"/>
                    </a:lnTo>
                    <a:lnTo>
                      <a:pt x="6645" y="3074"/>
                    </a:lnTo>
                    <a:lnTo>
                      <a:pt x="6645" y="3074"/>
                    </a:lnTo>
                    <a:lnTo>
                      <a:pt x="6645" y="3074"/>
                    </a:lnTo>
                    <a:lnTo>
                      <a:pt x="6645" y="3074"/>
                    </a:lnTo>
                    <a:lnTo>
                      <a:pt x="6645" y="3074"/>
                    </a:lnTo>
                    <a:lnTo>
                      <a:pt x="6645" y="3074"/>
                    </a:lnTo>
                    <a:lnTo>
                      <a:pt x="6645" y="3074"/>
                    </a:lnTo>
                    <a:lnTo>
                      <a:pt x="6645" y="3074"/>
                    </a:lnTo>
                    <a:lnTo>
                      <a:pt x="6645"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45" y="3074"/>
                    </a:lnTo>
                    <a:lnTo>
                      <a:pt x="6645" y="3074"/>
                    </a:lnTo>
                    <a:lnTo>
                      <a:pt x="6645" y="3099"/>
                    </a:lnTo>
                    <a:lnTo>
                      <a:pt x="6645" y="3099"/>
                    </a:lnTo>
                    <a:lnTo>
                      <a:pt x="6645" y="3099"/>
                    </a:lnTo>
                    <a:lnTo>
                      <a:pt x="6645" y="3074"/>
                    </a:lnTo>
                    <a:close/>
                    <a:moveTo>
                      <a:pt x="6720" y="3074"/>
                    </a:moveTo>
                    <a:lnTo>
                      <a:pt x="6720" y="3074"/>
                    </a:lnTo>
                    <a:lnTo>
                      <a:pt x="6720" y="3074"/>
                    </a:lnTo>
                    <a:lnTo>
                      <a:pt x="6720" y="3074"/>
                    </a:lnTo>
                    <a:lnTo>
                      <a:pt x="6720" y="3074"/>
                    </a:lnTo>
                    <a:lnTo>
                      <a:pt x="6720" y="3074"/>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695" y="3050"/>
                    </a:lnTo>
                    <a:lnTo>
                      <a:pt x="6695" y="3050"/>
                    </a:lnTo>
                    <a:lnTo>
                      <a:pt x="6695" y="3050"/>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00"/>
                    </a:lnTo>
                    <a:lnTo>
                      <a:pt x="6695" y="3000"/>
                    </a:lnTo>
                    <a:lnTo>
                      <a:pt x="6695" y="3000"/>
                    </a:lnTo>
                    <a:lnTo>
                      <a:pt x="6695" y="3000"/>
                    </a:lnTo>
                    <a:lnTo>
                      <a:pt x="6695" y="3025"/>
                    </a:lnTo>
                    <a:lnTo>
                      <a:pt x="6695" y="3025"/>
                    </a:lnTo>
                    <a:lnTo>
                      <a:pt x="6695" y="3025"/>
                    </a:lnTo>
                    <a:lnTo>
                      <a:pt x="6695" y="3025"/>
                    </a:lnTo>
                    <a:lnTo>
                      <a:pt x="6695" y="3025"/>
                    </a:lnTo>
                    <a:lnTo>
                      <a:pt x="6695" y="3025"/>
                    </a:lnTo>
                    <a:lnTo>
                      <a:pt x="6695" y="3025"/>
                    </a:lnTo>
                    <a:lnTo>
                      <a:pt x="6695" y="3025"/>
                    </a:lnTo>
                    <a:lnTo>
                      <a:pt x="6670" y="3025"/>
                    </a:lnTo>
                    <a:lnTo>
                      <a:pt x="6670" y="3025"/>
                    </a:lnTo>
                    <a:lnTo>
                      <a:pt x="6670" y="3025"/>
                    </a:lnTo>
                    <a:lnTo>
                      <a:pt x="6670" y="3025"/>
                    </a:lnTo>
                    <a:lnTo>
                      <a:pt x="6670" y="3025"/>
                    </a:lnTo>
                    <a:lnTo>
                      <a:pt x="6670" y="3025"/>
                    </a:lnTo>
                    <a:lnTo>
                      <a:pt x="6670" y="3025"/>
                    </a:lnTo>
                    <a:lnTo>
                      <a:pt x="6670" y="3025"/>
                    </a:lnTo>
                    <a:lnTo>
                      <a:pt x="6695" y="3025"/>
                    </a:lnTo>
                    <a:lnTo>
                      <a:pt x="6695" y="3000"/>
                    </a:lnTo>
                    <a:lnTo>
                      <a:pt x="6695" y="3000"/>
                    </a:lnTo>
                    <a:lnTo>
                      <a:pt x="6695" y="3000"/>
                    </a:lnTo>
                    <a:lnTo>
                      <a:pt x="6670" y="3000"/>
                    </a:lnTo>
                    <a:lnTo>
                      <a:pt x="6670" y="3000"/>
                    </a:lnTo>
                    <a:lnTo>
                      <a:pt x="6670" y="3000"/>
                    </a:lnTo>
                    <a:lnTo>
                      <a:pt x="6670" y="3000"/>
                    </a:lnTo>
                    <a:lnTo>
                      <a:pt x="6695" y="3000"/>
                    </a:lnTo>
                    <a:lnTo>
                      <a:pt x="6695" y="3000"/>
                    </a:lnTo>
                    <a:lnTo>
                      <a:pt x="6670" y="3000"/>
                    </a:lnTo>
                    <a:lnTo>
                      <a:pt x="6670" y="3000"/>
                    </a:lnTo>
                    <a:lnTo>
                      <a:pt x="6670" y="3000"/>
                    </a:lnTo>
                    <a:lnTo>
                      <a:pt x="6670" y="3000"/>
                    </a:lnTo>
                    <a:lnTo>
                      <a:pt x="6670" y="3000"/>
                    </a:lnTo>
                    <a:lnTo>
                      <a:pt x="6695" y="3000"/>
                    </a:lnTo>
                    <a:lnTo>
                      <a:pt x="6695" y="3000"/>
                    </a:lnTo>
                    <a:lnTo>
                      <a:pt x="6695" y="3000"/>
                    </a:lnTo>
                    <a:lnTo>
                      <a:pt x="6695" y="3000"/>
                    </a:lnTo>
                    <a:lnTo>
                      <a:pt x="6695" y="3000"/>
                    </a:lnTo>
                    <a:lnTo>
                      <a:pt x="6695" y="3000"/>
                    </a:lnTo>
                    <a:lnTo>
                      <a:pt x="6695" y="3000"/>
                    </a:lnTo>
                    <a:lnTo>
                      <a:pt x="6695" y="3000"/>
                    </a:lnTo>
                    <a:lnTo>
                      <a:pt x="6695" y="2975"/>
                    </a:lnTo>
                    <a:lnTo>
                      <a:pt x="6695" y="2975"/>
                    </a:lnTo>
                    <a:lnTo>
                      <a:pt x="6695" y="2975"/>
                    </a:lnTo>
                    <a:lnTo>
                      <a:pt x="6695" y="2975"/>
                    </a:lnTo>
                    <a:lnTo>
                      <a:pt x="6695" y="2975"/>
                    </a:lnTo>
                    <a:lnTo>
                      <a:pt x="6695" y="2975"/>
                    </a:lnTo>
                    <a:lnTo>
                      <a:pt x="6670" y="2975"/>
                    </a:lnTo>
                    <a:lnTo>
                      <a:pt x="6670" y="2950"/>
                    </a:lnTo>
                    <a:lnTo>
                      <a:pt x="6670" y="2950"/>
                    </a:lnTo>
                    <a:lnTo>
                      <a:pt x="6670" y="2975"/>
                    </a:lnTo>
                    <a:lnTo>
                      <a:pt x="6670" y="2975"/>
                    </a:lnTo>
                    <a:lnTo>
                      <a:pt x="6670" y="2975"/>
                    </a:lnTo>
                    <a:lnTo>
                      <a:pt x="6670" y="2975"/>
                    </a:lnTo>
                    <a:lnTo>
                      <a:pt x="6670" y="2975"/>
                    </a:lnTo>
                    <a:lnTo>
                      <a:pt x="6670" y="2975"/>
                    </a:lnTo>
                    <a:lnTo>
                      <a:pt x="6670" y="2975"/>
                    </a:lnTo>
                    <a:lnTo>
                      <a:pt x="6670" y="2975"/>
                    </a:lnTo>
                    <a:lnTo>
                      <a:pt x="6670" y="2975"/>
                    </a:lnTo>
                    <a:lnTo>
                      <a:pt x="6645" y="2975"/>
                    </a:lnTo>
                    <a:lnTo>
                      <a:pt x="6645" y="2975"/>
                    </a:lnTo>
                    <a:lnTo>
                      <a:pt x="6645" y="2975"/>
                    </a:lnTo>
                    <a:lnTo>
                      <a:pt x="6645" y="2975"/>
                    </a:lnTo>
                    <a:lnTo>
                      <a:pt x="6645" y="2975"/>
                    </a:lnTo>
                    <a:lnTo>
                      <a:pt x="6645" y="2975"/>
                    </a:lnTo>
                    <a:lnTo>
                      <a:pt x="6645" y="2975"/>
                    </a:lnTo>
                    <a:lnTo>
                      <a:pt x="6670" y="2975"/>
                    </a:lnTo>
                    <a:lnTo>
                      <a:pt x="6670" y="2975"/>
                    </a:lnTo>
                    <a:lnTo>
                      <a:pt x="6670" y="2975"/>
                    </a:lnTo>
                    <a:lnTo>
                      <a:pt x="6670" y="2975"/>
                    </a:lnTo>
                    <a:lnTo>
                      <a:pt x="6670" y="2975"/>
                    </a:lnTo>
                    <a:lnTo>
                      <a:pt x="6670" y="2950"/>
                    </a:lnTo>
                    <a:lnTo>
                      <a:pt x="6670" y="2950"/>
                    </a:lnTo>
                    <a:lnTo>
                      <a:pt x="6670" y="2950"/>
                    </a:lnTo>
                    <a:lnTo>
                      <a:pt x="6670" y="2950"/>
                    </a:lnTo>
                    <a:lnTo>
                      <a:pt x="6670" y="2950"/>
                    </a:lnTo>
                    <a:lnTo>
                      <a:pt x="6670" y="2950"/>
                    </a:lnTo>
                    <a:lnTo>
                      <a:pt x="6670"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45" y="2950"/>
                    </a:lnTo>
                    <a:lnTo>
                      <a:pt x="6645" y="2950"/>
                    </a:lnTo>
                    <a:lnTo>
                      <a:pt x="6645" y="2950"/>
                    </a:lnTo>
                    <a:lnTo>
                      <a:pt x="6645" y="2926"/>
                    </a:lnTo>
                    <a:lnTo>
                      <a:pt x="6621" y="2926"/>
                    </a:lnTo>
                    <a:lnTo>
                      <a:pt x="6621" y="2926"/>
                    </a:lnTo>
                    <a:lnTo>
                      <a:pt x="6621" y="2926"/>
                    </a:lnTo>
                    <a:lnTo>
                      <a:pt x="6621" y="2926"/>
                    </a:lnTo>
                    <a:lnTo>
                      <a:pt x="6621" y="2926"/>
                    </a:lnTo>
                    <a:lnTo>
                      <a:pt x="6621" y="2926"/>
                    </a:lnTo>
                    <a:lnTo>
                      <a:pt x="6621" y="2926"/>
                    </a:lnTo>
                    <a:lnTo>
                      <a:pt x="6621" y="2926"/>
                    </a:lnTo>
                    <a:lnTo>
                      <a:pt x="6621" y="2926"/>
                    </a:lnTo>
                    <a:lnTo>
                      <a:pt x="6596" y="2926"/>
                    </a:lnTo>
                    <a:lnTo>
                      <a:pt x="6596" y="2926"/>
                    </a:lnTo>
                    <a:lnTo>
                      <a:pt x="6596" y="2926"/>
                    </a:lnTo>
                    <a:lnTo>
                      <a:pt x="6596" y="2926"/>
                    </a:lnTo>
                    <a:lnTo>
                      <a:pt x="6596" y="2926"/>
                    </a:lnTo>
                    <a:lnTo>
                      <a:pt x="6596" y="2926"/>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00"/>
                    </a:lnTo>
                    <a:lnTo>
                      <a:pt x="6596" y="2926"/>
                    </a:lnTo>
                    <a:lnTo>
                      <a:pt x="6621" y="2926"/>
                    </a:lnTo>
                    <a:lnTo>
                      <a:pt x="6621" y="2926"/>
                    </a:lnTo>
                    <a:lnTo>
                      <a:pt x="6621" y="2926"/>
                    </a:lnTo>
                    <a:lnTo>
                      <a:pt x="6621" y="2926"/>
                    </a:lnTo>
                    <a:lnTo>
                      <a:pt x="6645" y="2926"/>
                    </a:lnTo>
                    <a:lnTo>
                      <a:pt x="6645" y="2926"/>
                    </a:lnTo>
                    <a:lnTo>
                      <a:pt x="6645" y="2926"/>
                    </a:lnTo>
                    <a:lnTo>
                      <a:pt x="6645" y="2926"/>
                    </a:lnTo>
                    <a:lnTo>
                      <a:pt x="6645" y="2926"/>
                    </a:lnTo>
                    <a:lnTo>
                      <a:pt x="6645" y="2926"/>
                    </a:lnTo>
                    <a:lnTo>
                      <a:pt x="6645" y="2926"/>
                    </a:lnTo>
                    <a:lnTo>
                      <a:pt x="6645" y="2926"/>
                    </a:lnTo>
                    <a:lnTo>
                      <a:pt x="6645" y="2926"/>
                    </a:lnTo>
                    <a:lnTo>
                      <a:pt x="6621" y="2926"/>
                    </a:lnTo>
                    <a:lnTo>
                      <a:pt x="6621" y="2926"/>
                    </a:lnTo>
                    <a:lnTo>
                      <a:pt x="6621" y="2900"/>
                    </a:lnTo>
                    <a:lnTo>
                      <a:pt x="6621" y="2900"/>
                    </a:lnTo>
                    <a:lnTo>
                      <a:pt x="6621" y="2900"/>
                    </a:lnTo>
                    <a:lnTo>
                      <a:pt x="6621" y="2900"/>
                    </a:lnTo>
                    <a:lnTo>
                      <a:pt x="6621" y="2900"/>
                    </a:lnTo>
                    <a:lnTo>
                      <a:pt x="6621" y="2900"/>
                    </a:lnTo>
                    <a:lnTo>
                      <a:pt x="6621" y="2900"/>
                    </a:lnTo>
                    <a:lnTo>
                      <a:pt x="6596" y="2900"/>
                    </a:lnTo>
                    <a:lnTo>
                      <a:pt x="6596" y="2900"/>
                    </a:lnTo>
                    <a:lnTo>
                      <a:pt x="6596" y="2900"/>
                    </a:lnTo>
                    <a:lnTo>
                      <a:pt x="6596" y="2900"/>
                    </a:lnTo>
                    <a:lnTo>
                      <a:pt x="6596" y="2900"/>
                    </a:lnTo>
                    <a:lnTo>
                      <a:pt x="6596" y="2900"/>
                    </a:lnTo>
                    <a:lnTo>
                      <a:pt x="6596" y="2900"/>
                    </a:lnTo>
                    <a:lnTo>
                      <a:pt x="6596" y="2900"/>
                    </a:lnTo>
                    <a:lnTo>
                      <a:pt x="6596" y="2900"/>
                    </a:lnTo>
                    <a:lnTo>
                      <a:pt x="6596" y="2900"/>
                    </a:lnTo>
                    <a:lnTo>
                      <a:pt x="6596" y="2876"/>
                    </a:lnTo>
                    <a:lnTo>
                      <a:pt x="6596" y="2876"/>
                    </a:lnTo>
                    <a:lnTo>
                      <a:pt x="6596" y="2876"/>
                    </a:lnTo>
                    <a:lnTo>
                      <a:pt x="6596" y="2876"/>
                    </a:lnTo>
                    <a:lnTo>
                      <a:pt x="6596" y="2876"/>
                    </a:lnTo>
                    <a:lnTo>
                      <a:pt x="6571" y="2876"/>
                    </a:lnTo>
                    <a:lnTo>
                      <a:pt x="6571" y="2876"/>
                    </a:lnTo>
                    <a:lnTo>
                      <a:pt x="6571" y="2876"/>
                    </a:lnTo>
                    <a:lnTo>
                      <a:pt x="6571" y="2851"/>
                    </a:lnTo>
                    <a:lnTo>
                      <a:pt x="6571" y="2851"/>
                    </a:lnTo>
                    <a:lnTo>
                      <a:pt x="6571" y="2851"/>
                    </a:lnTo>
                    <a:lnTo>
                      <a:pt x="6571" y="2851"/>
                    </a:lnTo>
                    <a:lnTo>
                      <a:pt x="6571" y="2851"/>
                    </a:lnTo>
                    <a:lnTo>
                      <a:pt x="6571" y="2851"/>
                    </a:lnTo>
                    <a:lnTo>
                      <a:pt x="6546" y="2851"/>
                    </a:lnTo>
                    <a:lnTo>
                      <a:pt x="6546" y="2851"/>
                    </a:lnTo>
                    <a:lnTo>
                      <a:pt x="6546" y="2851"/>
                    </a:lnTo>
                    <a:lnTo>
                      <a:pt x="6546" y="2851"/>
                    </a:lnTo>
                    <a:lnTo>
                      <a:pt x="6546" y="2851"/>
                    </a:lnTo>
                    <a:lnTo>
                      <a:pt x="6546" y="2851"/>
                    </a:lnTo>
                    <a:lnTo>
                      <a:pt x="6546" y="2851"/>
                    </a:lnTo>
                    <a:lnTo>
                      <a:pt x="6546" y="2851"/>
                    </a:lnTo>
                    <a:lnTo>
                      <a:pt x="6522" y="2851"/>
                    </a:lnTo>
                    <a:lnTo>
                      <a:pt x="6522" y="2851"/>
                    </a:lnTo>
                    <a:lnTo>
                      <a:pt x="6522" y="2851"/>
                    </a:lnTo>
                    <a:lnTo>
                      <a:pt x="6522" y="2851"/>
                    </a:lnTo>
                    <a:lnTo>
                      <a:pt x="6522" y="2851"/>
                    </a:lnTo>
                    <a:lnTo>
                      <a:pt x="6522" y="2851"/>
                    </a:lnTo>
                    <a:lnTo>
                      <a:pt x="6522" y="2851"/>
                    </a:lnTo>
                    <a:lnTo>
                      <a:pt x="6522" y="2851"/>
                    </a:lnTo>
                    <a:lnTo>
                      <a:pt x="6522" y="2851"/>
                    </a:lnTo>
                    <a:lnTo>
                      <a:pt x="6522" y="2851"/>
                    </a:lnTo>
                    <a:lnTo>
                      <a:pt x="6522" y="2827"/>
                    </a:lnTo>
                    <a:lnTo>
                      <a:pt x="6522" y="2827"/>
                    </a:lnTo>
                    <a:lnTo>
                      <a:pt x="6522" y="2851"/>
                    </a:lnTo>
                    <a:lnTo>
                      <a:pt x="6522" y="2851"/>
                    </a:lnTo>
                    <a:lnTo>
                      <a:pt x="6522" y="2851"/>
                    </a:lnTo>
                    <a:lnTo>
                      <a:pt x="6522" y="2851"/>
                    </a:lnTo>
                    <a:lnTo>
                      <a:pt x="6522" y="2851"/>
                    </a:lnTo>
                    <a:lnTo>
                      <a:pt x="6522" y="2851"/>
                    </a:lnTo>
                    <a:lnTo>
                      <a:pt x="6522" y="2851"/>
                    </a:lnTo>
                    <a:lnTo>
                      <a:pt x="6497" y="2851"/>
                    </a:lnTo>
                    <a:lnTo>
                      <a:pt x="6497" y="2851"/>
                    </a:lnTo>
                    <a:lnTo>
                      <a:pt x="6497" y="2851"/>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47" y="2801"/>
                    </a:lnTo>
                    <a:lnTo>
                      <a:pt x="6447" y="2801"/>
                    </a:lnTo>
                    <a:lnTo>
                      <a:pt x="6422" y="2801"/>
                    </a:lnTo>
                    <a:lnTo>
                      <a:pt x="6422" y="2801"/>
                    </a:lnTo>
                    <a:lnTo>
                      <a:pt x="6422" y="2801"/>
                    </a:lnTo>
                    <a:lnTo>
                      <a:pt x="6422" y="2801"/>
                    </a:lnTo>
                    <a:lnTo>
                      <a:pt x="6422" y="2801"/>
                    </a:lnTo>
                    <a:lnTo>
                      <a:pt x="6447" y="2827"/>
                    </a:lnTo>
                    <a:lnTo>
                      <a:pt x="6447" y="2827"/>
                    </a:lnTo>
                    <a:lnTo>
                      <a:pt x="6422" y="2827"/>
                    </a:lnTo>
                    <a:lnTo>
                      <a:pt x="6422" y="2827"/>
                    </a:lnTo>
                    <a:lnTo>
                      <a:pt x="6422" y="2827"/>
                    </a:lnTo>
                    <a:lnTo>
                      <a:pt x="6422" y="2827"/>
                    </a:lnTo>
                    <a:lnTo>
                      <a:pt x="6422" y="2827"/>
                    </a:lnTo>
                    <a:lnTo>
                      <a:pt x="6422" y="2827"/>
                    </a:lnTo>
                    <a:lnTo>
                      <a:pt x="6422"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72" y="2827"/>
                    </a:lnTo>
                    <a:lnTo>
                      <a:pt x="6472" y="2827"/>
                    </a:lnTo>
                    <a:lnTo>
                      <a:pt x="6472" y="2827"/>
                    </a:lnTo>
                    <a:lnTo>
                      <a:pt x="6472" y="2827"/>
                    </a:lnTo>
                    <a:lnTo>
                      <a:pt x="6472" y="2851"/>
                    </a:lnTo>
                    <a:lnTo>
                      <a:pt x="6472" y="2851"/>
                    </a:lnTo>
                    <a:lnTo>
                      <a:pt x="6497" y="2851"/>
                    </a:lnTo>
                    <a:lnTo>
                      <a:pt x="6497" y="2851"/>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522" y="2876"/>
                    </a:lnTo>
                    <a:lnTo>
                      <a:pt x="6522" y="2876"/>
                    </a:lnTo>
                    <a:lnTo>
                      <a:pt x="6522" y="2900"/>
                    </a:lnTo>
                    <a:lnTo>
                      <a:pt x="6522" y="2900"/>
                    </a:lnTo>
                    <a:lnTo>
                      <a:pt x="6522" y="2900"/>
                    </a:lnTo>
                    <a:lnTo>
                      <a:pt x="6522" y="2900"/>
                    </a:lnTo>
                    <a:lnTo>
                      <a:pt x="6522" y="2900"/>
                    </a:lnTo>
                    <a:lnTo>
                      <a:pt x="6497" y="2900"/>
                    </a:lnTo>
                    <a:lnTo>
                      <a:pt x="6497" y="2900"/>
                    </a:lnTo>
                    <a:lnTo>
                      <a:pt x="6497" y="2926"/>
                    </a:lnTo>
                    <a:lnTo>
                      <a:pt x="6497" y="2926"/>
                    </a:lnTo>
                    <a:lnTo>
                      <a:pt x="6497" y="2926"/>
                    </a:lnTo>
                    <a:lnTo>
                      <a:pt x="6497" y="2900"/>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50"/>
                    </a:lnTo>
                    <a:lnTo>
                      <a:pt x="6497" y="2950"/>
                    </a:lnTo>
                    <a:lnTo>
                      <a:pt x="6497" y="2950"/>
                    </a:lnTo>
                    <a:lnTo>
                      <a:pt x="6522" y="2950"/>
                    </a:lnTo>
                    <a:lnTo>
                      <a:pt x="6522" y="2950"/>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50"/>
                    </a:lnTo>
                    <a:lnTo>
                      <a:pt x="6546" y="2950"/>
                    </a:lnTo>
                    <a:lnTo>
                      <a:pt x="6546" y="2950"/>
                    </a:lnTo>
                    <a:lnTo>
                      <a:pt x="6546" y="2950"/>
                    </a:lnTo>
                    <a:lnTo>
                      <a:pt x="6546" y="2950"/>
                    </a:lnTo>
                    <a:lnTo>
                      <a:pt x="6546" y="2950"/>
                    </a:lnTo>
                    <a:lnTo>
                      <a:pt x="6546" y="2950"/>
                    </a:lnTo>
                    <a:lnTo>
                      <a:pt x="6546" y="2950"/>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71" y="2975"/>
                    </a:lnTo>
                    <a:lnTo>
                      <a:pt x="6571" y="2975"/>
                    </a:lnTo>
                    <a:lnTo>
                      <a:pt x="6571" y="2975"/>
                    </a:lnTo>
                    <a:lnTo>
                      <a:pt x="6571"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22" y="3000"/>
                    </a:lnTo>
                    <a:lnTo>
                      <a:pt x="6522" y="3000"/>
                    </a:lnTo>
                    <a:lnTo>
                      <a:pt x="6522" y="3000"/>
                    </a:lnTo>
                    <a:lnTo>
                      <a:pt x="6522" y="3000"/>
                    </a:lnTo>
                    <a:lnTo>
                      <a:pt x="6522" y="3000"/>
                    </a:lnTo>
                    <a:lnTo>
                      <a:pt x="6522"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71" y="3000"/>
                    </a:lnTo>
                    <a:lnTo>
                      <a:pt x="6571" y="3000"/>
                    </a:lnTo>
                    <a:lnTo>
                      <a:pt x="6571" y="3000"/>
                    </a:lnTo>
                    <a:lnTo>
                      <a:pt x="6571" y="3000"/>
                    </a:lnTo>
                    <a:lnTo>
                      <a:pt x="6571" y="3000"/>
                    </a:lnTo>
                    <a:lnTo>
                      <a:pt x="6571" y="3000"/>
                    </a:lnTo>
                    <a:lnTo>
                      <a:pt x="6571" y="3000"/>
                    </a:lnTo>
                    <a:lnTo>
                      <a:pt x="6571" y="3000"/>
                    </a:lnTo>
                    <a:lnTo>
                      <a:pt x="6571" y="3000"/>
                    </a:lnTo>
                    <a:lnTo>
                      <a:pt x="6571" y="3025"/>
                    </a:lnTo>
                    <a:lnTo>
                      <a:pt x="6571" y="3000"/>
                    </a:lnTo>
                    <a:lnTo>
                      <a:pt x="6571" y="3000"/>
                    </a:lnTo>
                    <a:lnTo>
                      <a:pt x="6571"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25"/>
                    </a:lnTo>
                    <a:lnTo>
                      <a:pt x="6621" y="3025"/>
                    </a:lnTo>
                    <a:lnTo>
                      <a:pt x="6621" y="3000"/>
                    </a:lnTo>
                    <a:lnTo>
                      <a:pt x="6621" y="3000"/>
                    </a:lnTo>
                    <a:lnTo>
                      <a:pt x="6621" y="3000"/>
                    </a:lnTo>
                    <a:lnTo>
                      <a:pt x="6621" y="3000"/>
                    </a:lnTo>
                    <a:lnTo>
                      <a:pt x="6621" y="3000"/>
                    </a:lnTo>
                    <a:lnTo>
                      <a:pt x="6621" y="3000"/>
                    </a:lnTo>
                    <a:lnTo>
                      <a:pt x="6621" y="3000"/>
                    </a:lnTo>
                    <a:lnTo>
                      <a:pt x="6596" y="3000"/>
                    </a:lnTo>
                    <a:lnTo>
                      <a:pt x="6596" y="3000"/>
                    </a:lnTo>
                    <a:lnTo>
                      <a:pt x="6621" y="3000"/>
                    </a:lnTo>
                    <a:lnTo>
                      <a:pt x="6621" y="3000"/>
                    </a:lnTo>
                    <a:lnTo>
                      <a:pt x="6621" y="3000"/>
                    </a:lnTo>
                    <a:lnTo>
                      <a:pt x="6621" y="3000"/>
                    </a:lnTo>
                    <a:lnTo>
                      <a:pt x="6621" y="3000"/>
                    </a:lnTo>
                    <a:lnTo>
                      <a:pt x="6621" y="3000"/>
                    </a:lnTo>
                    <a:lnTo>
                      <a:pt x="6621" y="3000"/>
                    </a:lnTo>
                    <a:lnTo>
                      <a:pt x="6621" y="3025"/>
                    </a:lnTo>
                    <a:lnTo>
                      <a:pt x="6621" y="3025"/>
                    </a:lnTo>
                    <a:lnTo>
                      <a:pt x="6621" y="3025"/>
                    </a:lnTo>
                    <a:lnTo>
                      <a:pt x="6621" y="3025"/>
                    </a:lnTo>
                    <a:lnTo>
                      <a:pt x="6621" y="3025"/>
                    </a:lnTo>
                    <a:lnTo>
                      <a:pt x="6621" y="3025"/>
                    </a:lnTo>
                    <a:lnTo>
                      <a:pt x="6621" y="3025"/>
                    </a:lnTo>
                    <a:lnTo>
                      <a:pt x="6621" y="3025"/>
                    </a:lnTo>
                    <a:lnTo>
                      <a:pt x="6621" y="3025"/>
                    </a:lnTo>
                    <a:lnTo>
                      <a:pt x="6621" y="3025"/>
                    </a:lnTo>
                    <a:lnTo>
                      <a:pt x="6621" y="3025"/>
                    </a:lnTo>
                    <a:lnTo>
                      <a:pt x="6645" y="3025"/>
                    </a:lnTo>
                    <a:lnTo>
                      <a:pt x="6645" y="3025"/>
                    </a:lnTo>
                    <a:lnTo>
                      <a:pt x="6645" y="3025"/>
                    </a:lnTo>
                    <a:lnTo>
                      <a:pt x="6645" y="3025"/>
                    </a:lnTo>
                    <a:lnTo>
                      <a:pt x="6645" y="3025"/>
                    </a:lnTo>
                    <a:lnTo>
                      <a:pt x="6621" y="3025"/>
                    </a:lnTo>
                    <a:lnTo>
                      <a:pt x="6621" y="3025"/>
                    </a:lnTo>
                    <a:lnTo>
                      <a:pt x="6621" y="3025"/>
                    </a:lnTo>
                    <a:lnTo>
                      <a:pt x="6621" y="3025"/>
                    </a:lnTo>
                    <a:lnTo>
                      <a:pt x="6645" y="3025"/>
                    </a:lnTo>
                    <a:lnTo>
                      <a:pt x="6645" y="3025"/>
                    </a:lnTo>
                    <a:lnTo>
                      <a:pt x="6645" y="3025"/>
                    </a:lnTo>
                    <a:lnTo>
                      <a:pt x="6645" y="3025"/>
                    </a:lnTo>
                    <a:lnTo>
                      <a:pt x="6645" y="3050"/>
                    </a:lnTo>
                    <a:lnTo>
                      <a:pt x="6645" y="3050"/>
                    </a:lnTo>
                    <a:lnTo>
                      <a:pt x="6645" y="3050"/>
                    </a:lnTo>
                    <a:lnTo>
                      <a:pt x="6621" y="3050"/>
                    </a:lnTo>
                    <a:lnTo>
                      <a:pt x="6621" y="3050"/>
                    </a:lnTo>
                    <a:lnTo>
                      <a:pt x="6621" y="3050"/>
                    </a:lnTo>
                    <a:lnTo>
                      <a:pt x="6621" y="3050"/>
                    </a:lnTo>
                    <a:lnTo>
                      <a:pt x="6645" y="3050"/>
                    </a:lnTo>
                    <a:lnTo>
                      <a:pt x="6645" y="3050"/>
                    </a:lnTo>
                    <a:lnTo>
                      <a:pt x="6645" y="3050"/>
                    </a:lnTo>
                    <a:lnTo>
                      <a:pt x="6645" y="3050"/>
                    </a:lnTo>
                    <a:lnTo>
                      <a:pt x="6645" y="3025"/>
                    </a:lnTo>
                    <a:lnTo>
                      <a:pt x="6645" y="3025"/>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25"/>
                    </a:lnTo>
                    <a:lnTo>
                      <a:pt x="6645" y="3025"/>
                    </a:lnTo>
                    <a:lnTo>
                      <a:pt x="6645" y="3025"/>
                    </a:lnTo>
                    <a:lnTo>
                      <a:pt x="6645" y="3025"/>
                    </a:lnTo>
                    <a:lnTo>
                      <a:pt x="6645" y="3025"/>
                    </a:lnTo>
                    <a:lnTo>
                      <a:pt x="6645" y="3025"/>
                    </a:lnTo>
                    <a:lnTo>
                      <a:pt x="6645" y="3050"/>
                    </a:lnTo>
                    <a:lnTo>
                      <a:pt x="6670" y="3050"/>
                    </a:lnTo>
                    <a:lnTo>
                      <a:pt x="6670" y="3050"/>
                    </a:lnTo>
                    <a:lnTo>
                      <a:pt x="6670" y="3050"/>
                    </a:lnTo>
                    <a:lnTo>
                      <a:pt x="6670" y="3050"/>
                    </a:lnTo>
                    <a:lnTo>
                      <a:pt x="6645"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74"/>
                    </a:lnTo>
                    <a:lnTo>
                      <a:pt x="6670" y="3074"/>
                    </a:lnTo>
                    <a:lnTo>
                      <a:pt x="6670" y="3074"/>
                    </a:lnTo>
                    <a:lnTo>
                      <a:pt x="6670" y="3074"/>
                    </a:lnTo>
                    <a:lnTo>
                      <a:pt x="6670" y="3074"/>
                    </a:lnTo>
                    <a:lnTo>
                      <a:pt x="6670" y="3074"/>
                    </a:lnTo>
                    <a:lnTo>
                      <a:pt x="6670" y="3074"/>
                    </a:lnTo>
                    <a:lnTo>
                      <a:pt x="6670" y="3074"/>
                    </a:lnTo>
                    <a:lnTo>
                      <a:pt x="6670" y="3050"/>
                    </a:lnTo>
                    <a:lnTo>
                      <a:pt x="6695" y="3050"/>
                    </a:lnTo>
                    <a:lnTo>
                      <a:pt x="6695" y="3050"/>
                    </a:lnTo>
                    <a:lnTo>
                      <a:pt x="6695" y="3074"/>
                    </a:lnTo>
                    <a:lnTo>
                      <a:pt x="6695" y="3074"/>
                    </a:lnTo>
                    <a:lnTo>
                      <a:pt x="6695" y="3074"/>
                    </a:lnTo>
                    <a:lnTo>
                      <a:pt x="6670" y="3074"/>
                    </a:lnTo>
                    <a:lnTo>
                      <a:pt x="6670" y="3074"/>
                    </a:lnTo>
                    <a:lnTo>
                      <a:pt x="6670" y="3074"/>
                    </a:lnTo>
                    <a:lnTo>
                      <a:pt x="6670" y="3074"/>
                    </a:lnTo>
                    <a:lnTo>
                      <a:pt x="6695" y="3074"/>
                    </a:lnTo>
                    <a:lnTo>
                      <a:pt x="6695" y="3074"/>
                    </a:lnTo>
                    <a:lnTo>
                      <a:pt x="6695" y="3074"/>
                    </a:lnTo>
                    <a:lnTo>
                      <a:pt x="6695" y="3074"/>
                    </a:lnTo>
                    <a:lnTo>
                      <a:pt x="6695" y="3074"/>
                    </a:lnTo>
                    <a:lnTo>
                      <a:pt x="6695" y="3074"/>
                    </a:lnTo>
                    <a:lnTo>
                      <a:pt x="6695" y="3074"/>
                    </a:lnTo>
                    <a:lnTo>
                      <a:pt x="6695" y="3074"/>
                    </a:lnTo>
                    <a:lnTo>
                      <a:pt x="6695" y="3074"/>
                    </a:lnTo>
                    <a:lnTo>
                      <a:pt x="6720" y="3074"/>
                    </a:lnTo>
                    <a:close/>
                    <a:moveTo>
                      <a:pt x="6596" y="3025"/>
                    </a:move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50"/>
                    </a:lnTo>
                    <a:lnTo>
                      <a:pt x="6596" y="3050"/>
                    </a:lnTo>
                    <a:lnTo>
                      <a:pt x="6596" y="3050"/>
                    </a:lnTo>
                    <a:lnTo>
                      <a:pt x="6596" y="3050"/>
                    </a:lnTo>
                    <a:lnTo>
                      <a:pt x="6596" y="3050"/>
                    </a:lnTo>
                    <a:lnTo>
                      <a:pt x="6596" y="3050"/>
                    </a:lnTo>
                    <a:lnTo>
                      <a:pt x="6621" y="3050"/>
                    </a:lnTo>
                    <a:lnTo>
                      <a:pt x="6621" y="3050"/>
                    </a:lnTo>
                    <a:lnTo>
                      <a:pt x="6621" y="3050"/>
                    </a:lnTo>
                    <a:lnTo>
                      <a:pt x="6621" y="3025"/>
                    </a:lnTo>
                    <a:lnTo>
                      <a:pt x="6621" y="3025"/>
                    </a:lnTo>
                    <a:lnTo>
                      <a:pt x="6596" y="3025"/>
                    </a:lnTo>
                    <a:lnTo>
                      <a:pt x="6596" y="3025"/>
                    </a:lnTo>
                    <a:lnTo>
                      <a:pt x="6596" y="3000"/>
                    </a:lnTo>
                    <a:lnTo>
                      <a:pt x="6596" y="3000"/>
                    </a:lnTo>
                    <a:lnTo>
                      <a:pt x="6596" y="3000"/>
                    </a:lnTo>
                    <a:lnTo>
                      <a:pt x="6596" y="3000"/>
                    </a:lnTo>
                    <a:lnTo>
                      <a:pt x="6596" y="3025"/>
                    </a:lnTo>
                    <a:close/>
                    <a:moveTo>
                      <a:pt x="6645" y="3099"/>
                    </a:moveTo>
                    <a:lnTo>
                      <a:pt x="6645" y="3099"/>
                    </a:lnTo>
                    <a:lnTo>
                      <a:pt x="6621" y="3099"/>
                    </a:lnTo>
                    <a:lnTo>
                      <a:pt x="6621" y="3099"/>
                    </a:lnTo>
                    <a:lnTo>
                      <a:pt x="6621" y="3099"/>
                    </a:lnTo>
                    <a:lnTo>
                      <a:pt x="6621" y="3099"/>
                    </a:lnTo>
                    <a:lnTo>
                      <a:pt x="6621" y="3099"/>
                    </a:lnTo>
                    <a:lnTo>
                      <a:pt x="6621" y="3099"/>
                    </a:lnTo>
                    <a:lnTo>
                      <a:pt x="6621" y="3099"/>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596" y="3074"/>
                    </a:lnTo>
                    <a:lnTo>
                      <a:pt x="6596" y="3074"/>
                    </a:lnTo>
                    <a:lnTo>
                      <a:pt x="6596" y="3074"/>
                    </a:lnTo>
                    <a:lnTo>
                      <a:pt x="6596" y="3074"/>
                    </a:lnTo>
                    <a:lnTo>
                      <a:pt x="6596" y="3074"/>
                    </a:lnTo>
                    <a:lnTo>
                      <a:pt x="6596" y="3074"/>
                    </a:lnTo>
                    <a:lnTo>
                      <a:pt x="6596" y="3074"/>
                    </a:lnTo>
                    <a:lnTo>
                      <a:pt x="6596" y="3050"/>
                    </a:lnTo>
                    <a:lnTo>
                      <a:pt x="6596" y="3050"/>
                    </a:lnTo>
                    <a:lnTo>
                      <a:pt x="6596" y="3074"/>
                    </a:lnTo>
                    <a:lnTo>
                      <a:pt x="6596" y="3074"/>
                    </a:lnTo>
                    <a:lnTo>
                      <a:pt x="6596" y="3050"/>
                    </a:lnTo>
                    <a:lnTo>
                      <a:pt x="6596" y="3050"/>
                    </a:lnTo>
                    <a:lnTo>
                      <a:pt x="6596" y="3050"/>
                    </a:lnTo>
                    <a:lnTo>
                      <a:pt x="6571" y="3050"/>
                    </a:lnTo>
                    <a:lnTo>
                      <a:pt x="6571" y="3050"/>
                    </a:lnTo>
                    <a:lnTo>
                      <a:pt x="6571" y="3050"/>
                    </a:lnTo>
                    <a:lnTo>
                      <a:pt x="6571" y="3050"/>
                    </a:lnTo>
                    <a:lnTo>
                      <a:pt x="6571" y="3050"/>
                    </a:lnTo>
                    <a:lnTo>
                      <a:pt x="6571" y="3050"/>
                    </a:lnTo>
                    <a:lnTo>
                      <a:pt x="6571" y="3050"/>
                    </a:lnTo>
                    <a:lnTo>
                      <a:pt x="6571" y="3050"/>
                    </a:lnTo>
                    <a:lnTo>
                      <a:pt x="6571" y="3025"/>
                    </a:lnTo>
                    <a:lnTo>
                      <a:pt x="6571" y="3025"/>
                    </a:lnTo>
                    <a:lnTo>
                      <a:pt x="6571" y="3050"/>
                    </a:lnTo>
                    <a:lnTo>
                      <a:pt x="6596" y="3050"/>
                    </a:lnTo>
                    <a:lnTo>
                      <a:pt x="6571" y="3025"/>
                    </a:lnTo>
                    <a:lnTo>
                      <a:pt x="6571" y="3025"/>
                    </a:lnTo>
                    <a:lnTo>
                      <a:pt x="6571" y="3025"/>
                    </a:lnTo>
                    <a:lnTo>
                      <a:pt x="6571" y="3025"/>
                    </a:lnTo>
                    <a:lnTo>
                      <a:pt x="6571" y="3025"/>
                    </a:lnTo>
                    <a:lnTo>
                      <a:pt x="6571" y="3025"/>
                    </a:lnTo>
                    <a:lnTo>
                      <a:pt x="6571" y="3025"/>
                    </a:lnTo>
                    <a:lnTo>
                      <a:pt x="6571" y="3025"/>
                    </a:lnTo>
                    <a:lnTo>
                      <a:pt x="6571" y="3025"/>
                    </a:lnTo>
                    <a:lnTo>
                      <a:pt x="6571" y="3025"/>
                    </a:lnTo>
                    <a:lnTo>
                      <a:pt x="6546" y="3025"/>
                    </a:lnTo>
                    <a:lnTo>
                      <a:pt x="6546" y="3025"/>
                    </a:lnTo>
                    <a:lnTo>
                      <a:pt x="6546" y="3000"/>
                    </a:lnTo>
                    <a:lnTo>
                      <a:pt x="6546" y="3000"/>
                    </a:lnTo>
                    <a:lnTo>
                      <a:pt x="6546" y="3000"/>
                    </a:lnTo>
                    <a:lnTo>
                      <a:pt x="6546" y="3000"/>
                    </a:lnTo>
                    <a:lnTo>
                      <a:pt x="6546" y="3000"/>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71" y="3025"/>
                    </a:lnTo>
                    <a:lnTo>
                      <a:pt x="6571" y="3050"/>
                    </a:lnTo>
                    <a:lnTo>
                      <a:pt x="6546" y="3050"/>
                    </a:lnTo>
                    <a:lnTo>
                      <a:pt x="6546" y="3050"/>
                    </a:lnTo>
                    <a:lnTo>
                      <a:pt x="6546" y="3050"/>
                    </a:lnTo>
                    <a:lnTo>
                      <a:pt x="6546" y="3050"/>
                    </a:lnTo>
                    <a:lnTo>
                      <a:pt x="6546" y="3050"/>
                    </a:lnTo>
                    <a:lnTo>
                      <a:pt x="6546" y="3050"/>
                    </a:lnTo>
                    <a:lnTo>
                      <a:pt x="6571" y="3050"/>
                    </a:lnTo>
                    <a:lnTo>
                      <a:pt x="6571" y="3050"/>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96" y="3074"/>
                    </a:lnTo>
                    <a:lnTo>
                      <a:pt x="6596" y="3074"/>
                    </a:lnTo>
                    <a:lnTo>
                      <a:pt x="6596" y="3074"/>
                    </a:lnTo>
                    <a:lnTo>
                      <a:pt x="6596" y="3074"/>
                    </a:lnTo>
                    <a:lnTo>
                      <a:pt x="6596" y="3074"/>
                    </a:lnTo>
                    <a:lnTo>
                      <a:pt x="6596" y="3074"/>
                    </a:lnTo>
                    <a:lnTo>
                      <a:pt x="6596" y="3074"/>
                    </a:lnTo>
                    <a:lnTo>
                      <a:pt x="6596" y="3099"/>
                    </a:lnTo>
                    <a:lnTo>
                      <a:pt x="6596" y="3074"/>
                    </a:lnTo>
                    <a:lnTo>
                      <a:pt x="6596" y="3074"/>
                    </a:lnTo>
                    <a:lnTo>
                      <a:pt x="6596" y="3074"/>
                    </a:lnTo>
                    <a:lnTo>
                      <a:pt x="6596" y="3074"/>
                    </a:lnTo>
                    <a:lnTo>
                      <a:pt x="6596" y="3099"/>
                    </a:lnTo>
                    <a:lnTo>
                      <a:pt x="6596" y="3099"/>
                    </a:lnTo>
                    <a:lnTo>
                      <a:pt x="6596" y="3099"/>
                    </a:lnTo>
                    <a:lnTo>
                      <a:pt x="6596" y="3099"/>
                    </a:lnTo>
                    <a:lnTo>
                      <a:pt x="6621" y="3099"/>
                    </a:lnTo>
                    <a:lnTo>
                      <a:pt x="6621" y="3099"/>
                    </a:lnTo>
                    <a:lnTo>
                      <a:pt x="6621" y="3099"/>
                    </a:lnTo>
                    <a:lnTo>
                      <a:pt x="6621" y="3099"/>
                    </a:lnTo>
                    <a:lnTo>
                      <a:pt x="6621" y="3099"/>
                    </a:lnTo>
                    <a:lnTo>
                      <a:pt x="6621" y="3099"/>
                    </a:lnTo>
                    <a:lnTo>
                      <a:pt x="6621" y="3099"/>
                    </a:lnTo>
                    <a:lnTo>
                      <a:pt x="6621" y="3099"/>
                    </a:lnTo>
                    <a:lnTo>
                      <a:pt x="6621" y="3099"/>
                    </a:lnTo>
                    <a:lnTo>
                      <a:pt x="6621" y="3099"/>
                    </a:lnTo>
                    <a:lnTo>
                      <a:pt x="6645" y="3099"/>
                    </a:lnTo>
                    <a:close/>
                    <a:moveTo>
                      <a:pt x="6522" y="2975"/>
                    </a:moveTo>
                    <a:lnTo>
                      <a:pt x="6522" y="2975"/>
                    </a:lnTo>
                    <a:lnTo>
                      <a:pt x="6522" y="2975"/>
                    </a:lnTo>
                    <a:lnTo>
                      <a:pt x="6522" y="2975"/>
                    </a:lnTo>
                    <a:lnTo>
                      <a:pt x="6522" y="2975"/>
                    </a:lnTo>
                    <a:lnTo>
                      <a:pt x="6522" y="2975"/>
                    </a:lnTo>
                    <a:lnTo>
                      <a:pt x="6522" y="2950"/>
                    </a:lnTo>
                    <a:lnTo>
                      <a:pt x="6522" y="2950"/>
                    </a:lnTo>
                    <a:lnTo>
                      <a:pt x="6522" y="2950"/>
                    </a:lnTo>
                    <a:lnTo>
                      <a:pt x="6522" y="2950"/>
                    </a:lnTo>
                    <a:lnTo>
                      <a:pt x="6522" y="2950"/>
                    </a:lnTo>
                    <a:lnTo>
                      <a:pt x="6497" y="2950"/>
                    </a:lnTo>
                    <a:lnTo>
                      <a:pt x="6497" y="2950"/>
                    </a:lnTo>
                    <a:lnTo>
                      <a:pt x="6497" y="2950"/>
                    </a:lnTo>
                    <a:lnTo>
                      <a:pt x="6497" y="2975"/>
                    </a:lnTo>
                    <a:lnTo>
                      <a:pt x="6497" y="2975"/>
                    </a:lnTo>
                    <a:lnTo>
                      <a:pt x="6497" y="2975"/>
                    </a:lnTo>
                    <a:lnTo>
                      <a:pt x="6522" y="2975"/>
                    </a:lnTo>
                    <a:close/>
                    <a:moveTo>
                      <a:pt x="6546" y="3000"/>
                    </a:moveTo>
                    <a:lnTo>
                      <a:pt x="6546" y="3000"/>
                    </a:lnTo>
                    <a:lnTo>
                      <a:pt x="6546" y="3000"/>
                    </a:lnTo>
                    <a:lnTo>
                      <a:pt x="6522" y="3000"/>
                    </a:lnTo>
                    <a:lnTo>
                      <a:pt x="6522" y="3025"/>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46" y="3025"/>
                    </a:lnTo>
                    <a:lnTo>
                      <a:pt x="6546" y="3025"/>
                    </a:lnTo>
                    <a:lnTo>
                      <a:pt x="6546" y="3025"/>
                    </a:lnTo>
                    <a:lnTo>
                      <a:pt x="6546" y="3025"/>
                    </a:lnTo>
                    <a:lnTo>
                      <a:pt x="6546" y="3025"/>
                    </a:lnTo>
                    <a:lnTo>
                      <a:pt x="6546" y="3025"/>
                    </a:lnTo>
                    <a:lnTo>
                      <a:pt x="6546" y="3000"/>
                    </a:lnTo>
                    <a:close/>
                    <a:moveTo>
                      <a:pt x="4463" y="2157"/>
                    </a:moveTo>
                    <a:lnTo>
                      <a:pt x="4488" y="2157"/>
                    </a:lnTo>
                    <a:lnTo>
                      <a:pt x="4488" y="2132"/>
                    </a:lnTo>
                    <a:lnTo>
                      <a:pt x="4488" y="2132"/>
                    </a:lnTo>
                    <a:lnTo>
                      <a:pt x="4488" y="2132"/>
                    </a:lnTo>
                    <a:lnTo>
                      <a:pt x="4463" y="2132"/>
                    </a:lnTo>
                    <a:lnTo>
                      <a:pt x="4463" y="2132"/>
                    </a:lnTo>
                    <a:lnTo>
                      <a:pt x="4463" y="2157"/>
                    </a:lnTo>
                    <a:close/>
                    <a:moveTo>
                      <a:pt x="3149" y="967"/>
                    </a:moveTo>
                    <a:lnTo>
                      <a:pt x="3149" y="967"/>
                    </a:lnTo>
                    <a:lnTo>
                      <a:pt x="3174" y="967"/>
                    </a:lnTo>
                    <a:lnTo>
                      <a:pt x="3174" y="967"/>
                    </a:lnTo>
                    <a:lnTo>
                      <a:pt x="3174" y="967"/>
                    </a:lnTo>
                    <a:lnTo>
                      <a:pt x="3174" y="967"/>
                    </a:lnTo>
                    <a:lnTo>
                      <a:pt x="3174" y="967"/>
                    </a:lnTo>
                    <a:lnTo>
                      <a:pt x="3174" y="967"/>
                    </a:lnTo>
                    <a:lnTo>
                      <a:pt x="3174" y="967"/>
                    </a:lnTo>
                    <a:lnTo>
                      <a:pt x="3174" y="967"/>
                    </a:lnTo>
                    <a:lnTo>
                      <a:pt x="3198" y="942"/>
                    </a:lnTo>
                    <a:lnTo>
                      <a:pt x="3198" y="942"/>
                    </a:lnTo>
                    <a:lnTo>
                      <a:pt x="3198" y="942"/>
                    </a:lnTo>
                    <a:lnTo>
                      <a:pt x="3198" y="942"/>
                    </a:lnTo>
                    <a:lnTo>
                      <a:pt x="3198" y="942"/>
                    </a:lnTo>
                    <a:lnTo>
                      <a:pt x="3198" y="942"/>
                    </a:lnTo>
                    <a:lnTo>
                      <a:pt x="3198" y="942"/>
                    </a:lnTo>
                    <a:lnTo>
                      <a:pt x="3198" y="942"/>
                    </a:lnTo>
                    <a:lnTo>
                      <a:pt x="3198" y="942"/>
                    </a:lnTo>
                    <a:lnTo>
                      <a:pt x="3198" y="942"/>
                    </a:lnTo>
                    <a:lnTo>
                      <a:pt x="3149" y="967"/>
                    </a:lnTo>
                    <a:close/>
                    <a:moveTo>
                      <a:pt x="3149" y="967"/>
                    </a:moveTo>
                    <a:lnTo>
                      <a:pt x="3149" y="967"/>
                    </a:lnTo>
                    <a:close/>
                    <a:moveTo>
                      <a:pt x="3149" y="967"/>
                    </a:moveTo>
                    <a:lnTo>
                      <a:pt x="3149" y="967"/>
                    </a:lnTo>
                    <a:lnTo>
                      <a:pt x="3125" y="967"/>
                    </a:lnTo>
                    <a:lnTo>
                      <a:pt x="3149" y="967"/>
                    </a:lnTo>
                    <a:close/>
                    <a:moveTo>
                      <a:pt x="3125" y="967"/>
                    </a:moveTo>
                    <a:lnTo>
                      <a:pt x="3125" y="967"/>
                    </a:lnTo>
                    <a:close/>
                    <a:moveTo>
                      <a:pt x="3125" y="967"/>
                    </a:moveTo>
                    <a:lnTo>
                      <a:pt x="3125" y="967"/>
                    </a:lnTo>
                    <a:lnTo>
                      <a:pt x="3125" y="967"/>
                    </a:lnTo>
                    <a:lnTo>
                      <a:pt x="3125" y="967"/>
                    </a:lnTo>
                    <a:lnTo>
                      <a:pt x="3125" y="967"/>
                    </a:lnTo>
                    <a:lnTo>
                      <a:pt x="3125" y="967"/>
                    </a:lnTo>
                    <a:lnTo>
                      <a:pt x="3125" y="967"/>
                    </a:lnTo>
                    <a:lnTo>
                      <a:pt x="3099" y="967"/>
                    </a:lnTo>
                    <a:lnTo>
                      <a:pt x="3099" y="967"/>
                    </a:lnTo>
                    <a:lnTo>
                      <a:pt x="3099" y="967"/>
                    </a:lnTo>
                    <a:lnTo>
                      <a:pt x="3099" y="967"/>
                    </a:lnTo>
                    <a:lnTo>
                      <a:pt x="3125" y="967"/>
                    </a:lnTo>
                    <a:close/>
                    <a:moveTo>
                      <a:pt x="3075" y="991"/>
                    </a:moveTo>
                    <a:lnTo>
                      <a:pt x="3075" y="991"/>
                    </a:lnTo>
                    <a:close/>
                    <a:moveTo>
                      <a:pt x="3075" y="991"/>
                    </a:moveTo>
                    <a:lnTo>
                      <a:pt x="3099" y="991"/>
                    </a:lnTo>
                    <a:lnTo>
                      <a:pt x="3099" y="991"/>
                    </a:lnTo>
                    <a:lnTo>
                      <a:pt x="3099" y="991"/>
                    </a:lnTo>
                    <a:lnTo>
                      <a:pt x="3099" y="991"/>
                    </a:lnTo>
                    <a:lnTo>
                      <a:pt x="3099" y="991"/>
                    </a:lnTo>
                    <a:lnTo>
                      <a:pt x="3075" y="991"/>
                    </a:lnTo>
                    <a:close/>
                    <a:moveTo>
                      <a:pt x="3422" y="347"/>
                    </a:moveTo>
                    <a:lnTo>
                      <a:pt x="3422" y="347"/>
                    </a:lnTo>
                    <a:lnTo>
                      <a:pt x="3422" y="322"/>
                    </a:lnTo>
                    <a:lnTo>
                      <a:pt x="3422" y="322"/>
                    </a:lnTo>
                    <a:lnTo>
                      <a:pt x="3422" y="322"/>
                    </a:lnTo>
                    <a:lnTo>
                      <a:pt x="3422" y="322"/>
                    </a:lnTo>
                    <a:lnTo>
                      <a:pt x="3422" y="322"/>
                    </a:lnTo>
                    <a:lnTo>
                      <a:pt x="3422" y="322"/>
                    </a:lnTo>
                    <a:lnTo>
                      <a:pt x="3422" y="347"/>
                    </a:lnTo>
                    <a:lnTo>
                      <a:pt x="3422" y="347"/>
                    </a:lnTo>
                    <a:lnTo>
                      <a:pt x="3422" y="347"/>
                    </a:lnTo>
                    <a:lnTo>
                      <a:pt x="3422" y="347"/>
                    </a:lnTo>
                    <a:lnTo>
                      <a:pt x="3422" y="372"/>
                    </a:lnTo>
                    <a:lnTo>
                      <a:pt x="3422" y="347"/>
                    </a:lnTo>
                    <a:close/>
                    <a:moveTo>
                      <a:pt x="3422" y="2603"/>
                    </a:moveTo>
                    <a:lnTo>
                      <a:pt x="3422" y="2628"/>
                    </a:lnTo>
                    <a:lnTo>
                      <a:pt x="3422" y="2603"/>
                    </a:lnTo>
                    <a:close/>
                    <a:moveTo>
                      <a:pt x="4984" y="272"/>
                    </a:moveTo>
                    <a:lnTo>
                      <a:pt x="4984" y="272"/>
                    </a:lnTo>
                    <a:lnTo>
                      <a:pt x="4984" y="272"/>
                    </a:lnTo>
                    <a:lnTo>
                      <a:pt x="5009" y="272"/>
                    </a:lnTo>
                    <a:lnTo>
                      <a:pt x="5009" y="272"/>
                    </a:lnTo>
                    <a:lnTo>
                      <a:pt x="5009" y="272"/>
                    </a:lnTo>
                    <a:lnTo>
                      <a:pt x="5009" y="272"/>
                    </a:lnTo>
                    <a:lnTo>
                      <a:pt x="5034" y="272"/>
                    </a:lnTo>
                    <a:lnTo>
                      <a:pt x="5034" y="272"/>
                    </a:lnTo>
                    <a:lnTo>
                      <a:pt x="5009" y="272"/>
                    </a:lnTo>
                    <a:lnTo>
                      <a:pt x="5009" y="272"/>
                    </a:lnTo>
                    <a:lnTo>
                      <a:pt x="5009" y="272"/>
                    </a:lnTo>
                    <a:lnTo>
                      <a:pt x="4984" y="248"/>
                    </a:lnTo>
                    <a:lnTo>
                      <a:pt x="4984" y="248"/>
                    </a:lnTo>
                    <a:lnTo>
                      <a:pt x="4984" y="272"/>
                    </a:lnTo>
                    <a:close/>
                    <a:moveTo>
                      <a:pt x="3521" y="198"/>
                    </a:moveTo>
                    <a:lnTo>
                      <a:pt x="3546" y="198"/>
                    </a:lnTo>
                    <a:lnTo>
                      <a:pt x="3521" y="198"/>
                    </a:lnTo>
                    <a:close/>
                    <a:moveTo>
                      <a:pt x="3471" y="272"/>
                    </a:moveTo>
                    <a:lnTo>
                      <a:pt x="3471" y="248"/>
                    </a:lnTo>
                    <a:lnTo>
                      <a:pt x="3471" y="248"/>
                    </a:lnTo>
                    <a:lnTo>
                      <a:pt x="3471" y="248"/>
                    </a:lnTo>
                    <a:lnTo>
                      <a:pt x="3471" y="248"/>
                    </a:lnTo>
                    <a:lnTo>
                      <a:pt x="3471" y="248"/>
                    </a:lnTo>
                    <a:lnTo>
                      <a:pt x="3471" y="248"/>
                    </a:lnTo>
                    <a:lnTo>
                      <a:pt x="3471" y="248"/>
                    </a:lnTo>
                    <a:lnTo>
                      <a:pt x="3471" y="248"/>
                    </a:lnTo>
                    <a:lnTo>
                      <a:pt x="3447" y="272"/>
                    </a:lnTo>
                    <a:lnTo>
                      <a:pt x="3447" y="272"/>
                    </a:lnTo>
                    <a:lnTo>
                      <a:pt x="3447" y="272"/>
                    </a:lnTo>
                    <a:lnTo>
                      <a:pt x="3471" y="272"/>
                    </a:lnTo>
                    <a:close/>
                    <a:moveTo>
                      <a:pt x="3471" y="248"/>
                    </a:moveTo>
                    <a:lnTo>
                      <a:pt x="3471" y="222"/>
                    </a:lnTo>
                    <a:lnTo>
                      <a:pt x="3496" y="222"/>
                    </a:lnTo>
                    <a:lnTo>
                      <a:pt x="3496" y="222"/>
                    </a:lnTo>
                    <a:lnTo>
                      <a:pt x="3496" y="222"/>
                    </a:lnTo>
                    <a:lnTo>
                      <a:pt x="3471" y="222"/>
                    </a:lnTo>
                    <a:lnTo>
                      <a:pt x="3471" y="222"/>
                    </a:lnTo>
                    <a:lnTo>
                      <a:pt x="3471" y="248"/>
                    </a:lnTo>
                    <a:close/>
                    <a:moveTo>
                      <a:pt x="3422" y="297"/>
                    </a:moveTo>
                    <a:lnTo>
                      <a:pt x="3422" y="297"/>
                    </a:lnTo>
                    <a:lnTo>
                      <a:pt x="3447" y="272"/>
                    </a:lnTo>
                    <a:lnTo>
                      <a:pt x="3447" y="272"/>
                    </a:lnTo>
                    <a:lnTo>
                      <a:pt x="3422" y="297"/>
                    </a:lnTo>
                    <a:lnTo>
                      <a:pt x="3422" y="297"/>
                    </a:lnTo>
                    <a:lnTo>
                      <a:pt x="3422" y="297"/>
                    </a:lnTo>
                    <a:lnTo>
                      <a:pt x="3422" y="322"/>
                    </a:lnTo>
                    <a:lnTo>
                      <a:pt x="3422" y="322"/>
                    </a:lnTo>
                    <a:lnTo>
                      <a:pt x="3422" y="297"/>
                    </a:lnTo>
                    <a:close/>
                    <a:moveTo>
                      <a:pt x="3026" y="1016"/>
                    </a:moveTo>
                    <a:lnTo>
                      <a:pt x="3026" y="1016"/>
                    </a:lnTo>
                    <a:lnTo>
                      <a:pt x="3026" y="1016"/>
                    </a:lnTo>
                    <a:lnTo>
                      <a:pt x="3026" y="1016"/>
                    </a:lnTo>
                    <a:lnTo>
                      <a:pt x="3026" y="1016"/>
                    </a:lnTo>
                    <a:lnTo>
                      <a:pt x="3026" y="1016"/>
                    </a:lnTo>
                    <a:lnTo>
                      <a:pt x="3050" y="1016"/>
                    </a:lnTo>
                    <a:lnTo>
                      <a:pt x="3050" y="991"/>
                    </a:lnTo>
                    <a:lnTo>
                      <a:pt x="3050" y="991"/>
                    </a:lnTo>
                    <a:lnTo>
                      <a:pt x="3050" y="991"/>
                    </a:lnTo>
                    <a:lnTo>
                      <a:pt x="3050" y="991"/>
                    </a:lnTo>
                    <a:lnTo>
                      <a:pt x="3075" y="991"/>
                    </a:lnTo>
                    <a:lnTo>
                      <a:pt x="3050" y="991"/>
                    </a:lnTo>
                    <a:lnTo>
                      <a:pt x="3050" y="991"/>
                    </a:lnTo>
                    <a:lnTo>
                      <a:pt x="3000" y="1016"/>
                    </a:lnTo>
                    <a:lnTo>
                      <a:pt x="3000" y="1016"/>
                    </a:lnTo>
                    <a:lnTo>
                      <a:pt x="3000" y="1016"/>
                    </a:lnTo>
                    <a:lnTo>
                      <a:pt x="3000" y="1016"/>
                    </a:lnTo>
                    <a:lnTo>
                      <a:pt x="3026" y="1016"/>
                    </a:lnTo>
                    <a:close/>
                    <a:moveTo>
                      <a:pt x="4439" y="173"/>
                    </a:moveTo>
                    <a:lnTo>
                      <a:pt x="4439"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39" y="173"/>
                    </a:lnTo>
                    <a:close/>
                    <a:moveTo>
                      <a:pt x="2926" y="1859"/>
                    </a:moveTo>
                    <a:lnTo>
                      <a:pt x="2926" y="1859"/>
                    </a:lnTo>
                    <a:close/>
                    <a:moveTo>
                      <a:pt x="2926" y="1884"/>
                    </a:moveTo>
                    <a:lnTo>
                      <a:pt x="2926" y="1884"/>
                    </a:lnTo>
                    <a:lnTo>
                      <a:pt x="2926" y="1909"/>
                    </a:lnTo>
                    <a:lnTo>
                      <a:pt x="2926" y="1909"/>
                    </a:lnTo>
                    <a:lnTo>
                      <a:pt x="2926" y="1909"/>
                    </a:lnTo>
                    <a:lnTo>
                      <a:pt x="2926" y="1884"/>
                    </a:lnTo>
                    <a:close/>
                    <a:moveTo>
                      <a:pt x="3026" y="1760"/>
                    </a:moveTo>
                    <a:lnTo>
                      <a:pt x="3026" y="1760"/>
                    </a:lnTo>
                    <a:lnTo>
                      <a:pt x="3026" y="1760"/>
                    </a:lnTo>
                    <a:lnTo>
                      <a:pt x="3050" y="1760"/>
                    </a:lnTo>
                    <a:lnTo>
                      <a:pt x="3026" y="1760"/>
                    </a:lnTo>
                    <a:close/>
                    <a:moveTo>
                      <a:pt x="3471" y="3074"/>
                    </a:moveTo>
                    <a:lnTo>
                      <a:pt x="3471" y="3074"/>
                    </a:lnTo>
                    <a:close/>
                    <a:moveTo>
                      <a:pt x="3447" y="2677"/>
                    </a:moveTo>
                    <a:lnTo>
                      <a:pt x="3447" y="2677"/>
                    </a:lnTo>
                    <a:lnTo>
                      <a:pt x="3447" y="2653"/>
                    </a:lnTo>
                    <a:lnTo>
                      <a:pt x="3447" y="2653"/>
                    </a:lnTo>
                    <a:lnTo>
                      <a:pt x="3447" y="2653"/>
                    </a:lnTo>
                    <a:lnTo>
                      <a:pt x="3447" y="2653"/>
                    </a:lnTo>
                    <a:lnTo>
                      <a:pt x="3447" y="2653"/>
                    </a:lnTo>
                    <a:lnTo>
                      <a:pt x="3447" y="2653"/>
                    </a:lnTo>
                    <a:lnTo>
                      <a:pt x="3447" y="2677"/>
                    </a:lnTo>
                    <a:close/>
                    <a:moveTo>
                      <a:pt x="3471" y="3074"/>
                    </a:moveTo>
                    <a:lnTo>
                      <a:pt x="3471" y="3074"/>
                    </a:lnTo>
                    <a:close/>
                    <a:moveTo>
                      <a:pt x="3050" y="1760"/>
                    </a:moveTo>
                    <a:lnTo>
                      <a:pt x="3050" y="1760"/>
                    </a:lnTo>
                    <a:close/>
                    <a:moveTo>
                      <a:pt x="3050" y="1760"/>
                    </a:moveTo>
                    <a:lnTo>
                      <a:pt x="3050" y="1760"/>
                    </a:lnTo>
                    <a:close/>
                    <a:moveTo>
                      <a:pt x="3050" y="1785"/>
                    </a:moveTo>
                    <a:lnTo>
                      <a:pt x="3050" y="1785"/>
                    </a:lnTo>
                    <a:close/>
                    <a:moveTo>
                      <a:pt x="3744" y="3124"/>
                    </a:moveTo>
                    <a:lnTo>
                      <a:pt x="3744" y="3124"/>
                    </a:lnTo>
                    <a:lnTo>
                      <a:pt x="3744" y="3099"/>
                    </a:lnTo>
                    <a:lnTo>
                      <a:pt x="3744" y="3099"/>
                    </a:lnTo>
                    <a:lnTo>
                      <a:pt x="3720" y="3099"/>
                    </a:lnTo>
                    <a:lnTo>
                      <a:pt x="3720" y="3099"/>
                    </a:lnTo>
                    <a:lnTo>
                      <a:pt x="3720" y="3099"/>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44" y="3124"/>
                    </a:lnTo>
                    <a:close/>
                    <a:moveTo>
                      <a:pt x="3099" y="1686"/>
                    </a:moveTo>
                    <a:lnTo>
                      <a:pt x="3099" y="1686"/>
                    </a:lnTo>
                    <a:close/>
                    <a:moveTo>
                      <a:pt x="3298" y="1586"/>
                    </a:moveTo>
                    <a:lnTo>
                      <a:pt x="3298" y="1586"/>
                    </a:lnTo>
                    <a:lnTo>
                      <a:pt x="3298" y="1586"/>
                    </a:lnTo>
                    <a:lnTo>
                      <a:pt x="3298" y="1586"/>
                    </a:lnTo>
                    <a:lnTo>
                      <a:pt x="3298" y="1586"/>
                    </a:lnTo>
                    <a:lnTo>
                      <a:pt x="3298" y="1586"/>
                    </a:lnTo>
                    <a:lnTo>
                      <a:pt x="3273" y="1586"/>
                    </a:lnTo>
                    <a:lnTo>
                      <a:pt x="3298" y="1586"/>
                    </a:lnTo>
                    <a:lnTo>
                      <a:pt x="3298" y="1586"/>
                    </a:lnTo>
                    <a:lnTo>
                      <a:pt x="3298" y="1611"/>
                    </a:lnTo>
                    <a:lnTo>
                      <a:pt x="3298" y="1611"/>
                    </a:lnTo>
                    <a:lnTo>
                      <a:pt x="3298" y="1611"/>
                    </a:lnTo>
                    <a:lnTo>
                      <a:pt x="3323" y="1611"/>
                    </a:lnTo>
                    <a:lnTo>
                      <a:pt x="3323" y="1611"/>
                    </a:lnTo>
                    <a:lnTo>
                      <a:pt x="3323" y="1611"/>
                    </a:lnTo>
                    <a:lnTo>
                      <a:pt x="3323" y="1611"/>
                    </a:lnTo>
                    <a:lnTo>
                      <a:pt x="3323" y="1611"/>
                    </a:lnTo>
                    <a:lnTo>
                      <a:pt x="3323" y="1611"/>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298" y="1586"/>
                    </a:lnTo>
                    <a:close/>
                    <a:moveTo>
                      <a:pt x="3099" y="1661"/>
                    </a:moveTo>
                    <a:lnTo>
                      <a:pt x="3099" y="1661"/>
                    </a:lnTo>
                    <a:close/>
                    <a:moveTo>
                      <a:pt x="3050" y="1785"/>
                    </a:moveTo>
                    <a:lnTo>
                      <a:pt x="3050" y="1785"/>
                    </a:lnTo>
                    <a:close/>
                    <a:moveTo>
                      <a:pt x="2976" y="1041"/>
                    </a:moveTo>
                    <a:lnTo>
                      <a:pt x="2976" y="1041"/>
                    </a:lnTo>
                    <a:lnTo>
                      <a:pt x="2976" y="1041"/>
                    </a:lnTo>
                    <a:lnTo>
                      <a:pt x="2976" y="1041"/>
                    </a:lnTo>
                    <a:lnTo>
                      <a:pt x="2976" y="1041"/>
                    </a:lnTo>
                    <a:lnTo>
                      <a:pt x="2976" y="1041"/>
                    </a:lnTo>
                    <a:lnTo>
                      <a:pt x="2976" y="1041"/>
                    </a:lnTo>
                    <a:lnTo>
                      <a:pt x="2976" y="1041"/>
                    </a:lnTo>
                    <a:lnTo>
                      <a:pt x="3000" y="1016"/>
                    </a:lnTo>
                    <a:lnTo>
                      <a:pt x="3000" y="1016"/>
                    </a:lnTo>
                    <a:lnTo>
                      <a:pt x="3000" y="1016"/>
                    </a:lnTo>
                    <a:lnTo>
                      <a:pt x="3000" y="1016"/>
                    </a:lnTo>
                    <a:lnTo>
                      <a:pt x="3000" y="1016"/>
                    </a:lnTo>
                    <a:lnTo>
                      <a:pt x="2976" y="1041"/>
                    </a:lnTo>
                    <a:lnTo>
                      <a:pt x="2951" y="1041"/>
                    </a:lnTo>
                    <a:lnTo>
                      <a:pt x="2976" y="1041"/>
                    </a:lnTo>
                    <a:close/>
                    <a:moveTo>
                      <a:pt x="2926" y="1066"/>
                    </a:moveTo>
                    <a:lnTo>
                      <a:pt x="2926" y="1066"/>
                    </a:lnTo>
                    <a:close/>
                    <a:moveTo>
                      <a:pt x="4265" y="2677"/>
                    </a:moveTo>
                    <a:lnTo>
                      <a:pt x="4265" y="2677"/>
                    </a:lnTo>
                    <a:lnTo>
                      <a:pt x="4265" y="2677"/>
                    </a:lnTo>
                    <a:lnTo>
                      <a:pt x="4265" y="2677"/>
                    </a:lnTo>
                    <a:lnTo>
                      <a:pt x="4265" y="2702"/>
                    </a:lnTo>
                    <a:lnTo>
                      <a:pt x="4265" y="2702"/>
                    </a:lnTo>
                    <a:lnTo>
                      <a:pt x="4240" y="2702"/>
                    </a:lnTo>
                    <a:lnTo>
                      <a:pt x="4240" y="2702"/>
                    </a:lnTo>
                    <a:lnTo>
                      <a:pt x="4240" y="2702"/>
                    </a:lnTo>
                    <a:lnTo>
                      <a:pt x="4240" y="2702"/>
                    </a:lnTo>
                    <a:lnTo>
                      <a:pt x="4240" y="2702"/>
                    </a:lnTo>
                    <a:lnTo>
                      <a:pt x="4240" y="2702"/>
                    </a:lnTo>
                    <a:lnTo>
                      <a:pt x="4240" y="2702"/>
                    </a:lnTo>
                    <a:lnTo>
                      <a:pt x="4240" y="2702"/>
                    </a:lnTo>
                    <a:lnTo>
                      <a:pt x="4240" y="2702"/>
                    </a:lnTo>
                    <a:lnTo>
                      <a:pt x="4240" y="2702"/>
                    </a:lnTo>
                    <a:lnTo>
                      <a:pt x="4265" y="2727"/>
                    </a:lnTo>
                    <a:lnTo>
                      <a:pt x="4265" y="2727"/>
                    </a:lnTo>
                    <a:lnTo>
                      <a:pt x="4265" y="2727"/>
                    </a:lnTo>
                    <a:lnTo>
                      <a:pt x="4265" y="2702"/>
                    </a:lnTo>
                    <a:lnTo>
                      <a:pt x="4265" y="2702"/>
                    </a:lnTo>
                    <a:lnTo>
                      <a:pt x="4265" y="2702"/>
                    </a:lnTo>
                    <a:lnTo>
                      <a:pt x="4265" y="2702"/>
                    </a:lnTo>
                    <a:lnTo>
                      <a:pt x="4265" y="2702"/>
                    </a:lnTo>
                    <a:lnTo>
                      <a:pt x="4265" y="2702"/>
                    </a:lnTo>
                    <a:lnTo>
                      <a:pt x="4265" y="2677"/>
                    </a:lnTo>
                    <a:close/>
                    <a:moveTo>
                      <a:pt x="6546" y="2801"/>
                    </a:moveTo>
                    <a:lnTo>
                      <a:pt x="6546" y="2801"/>
                    </a:lnTo>
                    <a:lnTo>
                      <a:pt x="6546" y="2801"/>
                    </a:lnTo>
                    <a:lnTo>
                      <a:pt x="6546" y="2801"/>
                    </a:lnTo>
                    <a:lnTo>
                      <a:pt x="6546" y="2801"/>
                    </a:lnTo>
                    <a:lnTo>
                      <a:pt x="6546" y="2801"/>
                    </a:lnTo>
                    <a:lnTo>
                      <a:pt x="6546" y="2801"/>
                    </a:lnTo>
                    <a:lnTo>
                      <a:pt x="6546" y="2827"/>
                    </a:lnTo>
                    <a:lnTo>
                      <a:pt x="6546" y="2827"/>
                    </a:lnTo>
                    <a:lnTo>
                      <a:pt x="6546" y="2827"/>
                    </a:lnTo>
                    <a:lnTo>
                      <a:pt x="6546" y="2827"/>
                    </a:lnTo>
                    <a:lnTo>
                      <a:pt x="6546" y="2827"/>
                    </a:lnTo>
                    <a:lnTo>
                      <a:pt x="6546" y="2827"/>
                    </a:lnTo>
                    <a:lnTo>
                      <a:pt x="6546" y="2827"/>
                    </a:lnTo>
                    <a:lnTo>
                      <a:pt x="6546" y="2827"/>
                    </a:lnTo>
                    <a:lnTo>
                      <a:pt x="6546" y="2827"/>
                    </a:lnTo>
                    <a:lnTo>
                      <a:pt x="6546" y="2827"/>
                    </a:lnTo>
                    <a:lnTo>
                      <a:pt x="6546" y="2827"/>
                    </a:lnTo>
                    <a:lnTo>
                      <a:pt x="6571" y="2827"/>
                    </a:lnTo>
                    <a:lnTo>
                      <a:pt x="6571" y="2827"/>
                    </a:lnTo>
                    <a:lnTo>
                      <a:pt x="6571" y="2827"/>
                    </a:lnTo>
                    <a:lnTo>
                      <a:pt x="6571" y="2827"/>
                    </a:lnTo>
                    <a:lnTo>
                      <a:pt x="6571" y="2827"/>
                    </a:lnTo>
                    <a:lnTo>
                      <a:pt x="6571" y="2827"/>
                    </a:lnTo>
                    <a:lnTo>
                      <a:pt x="6571" y="2827"/>
                    </a:lnTo>
                    <a:lnTo>
                      <a:pt x="6596" y="2827"/>
                    </a:lnTo>
                    <a:lnTo>
                      <a:pt x="6596" y="2827"/>
                    </a:lnTo>
                    <a:lnTo>
                      <a:pt x="6596" y="2827"/>
                    </a:lnTo>
                    <a:lnTo>
                      <a:pt x="6596" y="2827"/>
                    </a:lnTo>
                    <a:lnTo>
                      <a:pt x="6596" y="2827"/>
                    </a:lnTo>
                    <a:lnTo>
                      <a:pt x="6596" y="2827"/>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621" y="2851"/>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596" y="2827"/>
                    </a:lnTo>
                    <a:lnTo>
                      <a:pt x="6596" y="2827"/>
                    </a:lnTo>
                    <a:lnTo>
                      <a:pt x="6596" y="2827"/>
                    </a:lnTo>
                    <a:lnTo>
                      <a:pt x="6596" y="2801"/>
                    </a:lnTo>
                    <a:lnTo>
                      <a:pt x="6596" y="2801"/>
                    </a:lnTo>
                    <a:lnTo>
                      <a:pt x="6596" y="2801"/>
                    </a:lnTo>
                    <a:lnTo>
                      <a:pt x="6596" y="2801"/>
                    </a:lnTo>
                    <a:lnTo>
                      <a:pt x="6596" y="2801"/>
                    </a:lnTo>
                    <a:lnTo>
                      <a:pt x="6596" y="2801"/>
                    </a:lnTo>
                    <a:lnTo>
                      <a:pt x="6596" y="2801"/>
                    </a:lnTo>
                    <a:lnTo>
                      <a:pt x="6621" y="2801"/>
                    </a:lnTo>
                    <a:lnTo>
                      <a:pt x="6596" y="2801"/>
                    </a:lnTo>
                    <a:lnTo>
                      <a:pt x="6621" y="2801"/>
                    </a:lnTo>
                    <a:lnTo>
                      <a:pt x="6621" y="2801"/>
                    </a:lnTo>
                    <a:lnTo>
                      <a:pt x="6621" y="2801"/>
                    </a:lnTo>
                    <a:lnTo>
                      <a:pt x="6621" y="2801"/>
                    </a:lnTo>
                    <a:lnTo>
                      <a:pt x="6621" y="2801"/>
                    </a:lnTo>
                    <a:lnTo>
                      <a:pt x="6621" y="2801"/>
                    </a:lnTo>
                    <a:lnTo>
                      <a:pt x="6596" y="2801"/>
                    </a:lnTo>
                    <a:lnTo>
                      <a:pt x="6596" y="2801"/>
                    </a:lnTo>
                    <a:lnTo>
                      <a:pt x="6596" y="2801"/>
                    </a:lnTo>
                    <a:lnTo>
                      <a:pt x="6596" y="2801"/>
                    </a:lnTo>
                    <a:lnTo>
                      <a:pt x="6596" y="2801"/>
                    </a:lnTo>
                    <a:lnTo>
                      <a:pt x="6571" y="2801"/>
                    </a:lnTo>
                    <a:lnTo>
                      <a:pt x="6571" y="2777"/>
                    </a:lnTo>
                    <a:lnTo>
                      <a:pt x="6571" y="2777"/>
                    </a:lnTo>
                    <a:lnTo>
                      <a:pt x="6571" y="2801"/>
                    </a:lnTo>
                    <a:lnTo>
                      <a:pt x="6571" y="2801"/>
                    </a:lnTo>
                    <a:lnTo>
                      <a:pt x="6571" y="2801"/>
                    </a:lnTo>
                    <a:lnTo>
                      <a:pt x="6571" y="2801"/>
                    </a:lnTo>
                    <a:lnTo>
                      <a:pt x="6571" y="2801"/>
                    </a:lnTo>
                    <a:lnTo>
                      <a:pt x="6571" y="2801"/>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52"/>
                    </a:lnTo>
                    <a:lnTo>
                      <a:pt x="6546" y="2752"/>
                    </a:lnTo>
                    <a:lnTo>
                      <a:pt x="6546" y="2777"/>
                    </a:lnTo>
                    <a:lnTo>
                      <a:pt x="6546" y="2777"/>
                    </a:lnTo>
                    <a:lnTo>
                      <a:pt x="6546" y="2777"/>
                    </a:lnTo>
                    <a:lnTo>
                      <a:pt x="6546" y="2777"/>
                    </a:lnTo>
                    <a:lnTo>
                      <a:pt x="6546" y="2777"/>
                    </a:lnTo>
                    <a:lnTo>
                      <a:pt x="6546" y="2777"/>
                    </a:lnTo>
                    <a:lnTo>
                      <a:pt x="6546" y="2777"/>
                    </a:lnTo>
                    <a:lnTo>
                      <a:pt x="6546" y="2801"/>
                    </a:lnTo>
                    <a:close/>
                    <a:moveTo>
                      <a:pt x="4216" y="2752"/>
                    </a:moveTo>
                    <a:lnTo>
                      <a:pt x="4240" y="2752"/>
                    </a:lnTo>
                    <a:lnTo>
                      <a:pt x="4216" y="2752"/>
                    </a:lnTo>
                    <a:close/>
                    <a:moveTo>
                      <a:pt x="4339" y="2752"/>
                    </a:moveTo>
                    <a:lnTo>
                      <a:pt x="4339" y="2752"/>
                    </a:lnTo>
                    <a:lnTo>
                      <a:pt x="4315" y="2777"/>
                    </a:lnTo>
                    <a:lnTo>
                      <a:pt x="4315" y="2777"/>
                    </a:lnTo>
                    <a:lnTo>
                      <a:pt x="4339" y="2777"/>
                    </a:lnTo>
                    <a:lnTo>
                      <a:pt x="4339" y="2777"/>
                    </a:lnTo>
                    <a:lnTo>
                      <a:pt x="4339" y="2777"/>
                    </a:lnTo>
                    <a:lnTo>
                      <a:pt x="4339" y="2777"/>
                    </a:lnTo>
                    <a:lnTo>
                      <a:pt x="4339" y="2777"/>
                    </a:lnTo>
                    <a:lnTo>
                      <a:pt x="4339" y="2777"/>
                    </a:lnTo>
                    <a:lnTo>
                      <a:pt x="4339" y="2777"/>
                    </a:lnTo>
                    <a:lnTo>
                      <a:pt x="4339" y="2752"/>
                    </a:lnTo>
                    <a:close/>
                    <a:moveTo>
                      <a:pt x="4290" y="2331"/>
                    </a:moveTo>
                    <a:lnTo>
                      <a:pt x="4290" y="2331"/>
                    </a:lnTo>
                    <a:lnTo>
                      <a:pt x="4290" y="2331"/>
                    </a:lnTo>
                    <a:lnTo>
                      <a:pt x="4290" y="2331"/>
                    </a:lnTo>
                    <a:lnTo>
                      <a:pt x="4290" y="2331"/>
                    </a:lnTo>
                    <a:lnTo>
                      <a:pt x="4290" y="2331"/>
                    </a:lnTo>
                    <a:lnTo>
                      <a:pt x="4290" y="2331"/>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281"/>
                    </a:lnTo>
                    <a:lnTo>
                      <a:pt x="4315" y="2281"/>
                    </a:lnTo>
                    <a:lnTo>
                      <a:pt x="4315" y="2281"/>
                    </a:lnTo>
                    <a:lnTo>
                      <a:pt x="4315" y="2281"/>
                    </a:lnTo>
                    <a:lnTo>
                      <a:pt x="4315" y="2281"/>
                    </a:lnTo>
                    <a:lnTo>
                      <a:pt x="4315" y="2281"/>
                    </a:lnTo>
                    <a:lnTo>
                      <a:pt x="4315" y="2305"/>
                    </a:lnTo>
                    <a:lnTo>
                      <a:pt x="4315" y="2305"/>
                    </a:lnTo>
                    <a:lnTo>
                      <a:pt x="4315" y="2305"/>
                    </a:lnTo>
                    <a:lnTo>
                      <a:pt x="4315" y="2305"/>
                    </a:lnTo>
                    <a:lnTo>
                      <a:pt x="4290" y="2305"/>
                    </a:lnTo>
                    <a:lnTo>
                      <a:pt x="4290" y="2305"/>
                    </a:lnTo>
                    <a:lnTo>
                      <a:pt x="4290" y="2305"/>
                    </a:lnTo>
                    <a:lnTo>
                      <a:pt x="4290" y="2305"/>
                    </a:lnTo>
                    <a:lnTo>
                      <a:pt x="4290" y="2305"/>
                    </a:lnTo>
                    <a:lnTo>
                      <a:pt x="4290" y="2305"/>
                    </a:lnTo>
                    <a:lnTo>
                      <a:pt x="4290" y="2305"/>
                    </a:lnTo>
                    <a:lnTo>
                      <a:pt x="4290" y="2331"/>
                    </a:lnTo>
                    <a:close/>
                    <a:moveTo>
                      <a:pt x="4315" y="2752"/>
                    </a:move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290" y="2752"/>
                    </a:lnTo>
                    <a:lnTo>
                      <a:pt x="4290" y="2752"/>
                    </a:lnTo>
                    <a:lnTo>
                      <a:pt x="4290" y="2752"/>
                    </a:lnTo>
                    <a:lnTo>
                      <a:pt x="4290" y="2777"/>
                    </a:lnTo>
                    <a:lnTo>
                      <a:pt x="4290" y="2777"/>
                    </a:lnTo>
                    <a:lnTo>
                      <a:pt x="4290" y="2752"/>
                    </a:lnTo>
                    <a:lnTo>
                      <a:pt x="4290" y="2752"/>
                    </a:lnTo>
                    <a:lnTo>
                      <a:pt x="4315" y="2752"/>
                    </a:lnTo>
                    <a:lnTo>
                      <a:pt x="4315" y="2727"/>
                    </a:lnTo>
                    <a:lnTo>
                      <a:pt x="4315" y="2727"/>
                    </a:lnTo>
                    <a:lnTo>
                      <a:pt x="4290" y="2727"/>
                    </a:lnTo>
                    <a:lnTo>
                      <a:pt x="4290" y="2727"/>
                    </a:lnTo>
                    <a:lnTo>
                      <a:pt x="4290" y="2727"/>
                    </a:lnTo>
                    <a:lnTo>
                      <a:pt x="4290" y="2727"/>
                    </a:lnTo>
                    <a:lnTo>
                      <a:pt x="4290" y="2752"/>
                    </a:lnTo>
                    <a:lnTo>
                      <a:pt x="4290" y="2752"/>
                    </a:lnTo>
                    <a:lnTo>
                      <a:pt x="4290" y="2752"/>
                    </a:lnTo>
                    <a:lnTo>
                      <a:pt x="4290" y="2752"/>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65" y="2727"/>
                    </a:lnTo>
                    <a:lnTo>
                      <a:pt x="4265" y="2727"/>
                    </a:lnTo>
                    <a:lnTo>
                      <a:pt x="4265" y="2727"/>
                    </a:lnTo>
                    <a:lnTo>
                      <a:pt x="4265" y="2727"/>
                    </a:lnTo>
                    <a:lnTo>
                      <a:pt x="4265" y="2752"/>
                    </a:lnTo>
                    <a:lnTo>
                      <a:pt x="4265" y="2752"/>
                    </a:lnTo>
                    <a:lnTo>
                      <a:pt x="4265" y="2752"/>
                    </a:lnTo>
                    <a:lnTo>
                      <a:pt x="4265" y="2752"/>
                    </a:lnTo>
                    <a:lnTo>
                      <a:pt x="4265" y="2752"/>
                    </a:lnTo>
                    <a:lnTo>
                      <a:pt x="4265" y="2752"/>
                    </a:lnTo>
                    <a:lnTo>
                      <a:pt x="4265" y="2752"/>
                    </a:lnTo>
                    <a:lnTo>
                      <a:pt x="4265" y="2752"/>
                    </a:lnTo>
                    <a:lnTo>
                      <a:pt x="4265" y="2752"/>
                    </a:lnTo>
                    <a:lnTo>
                      <a:pt x="4265" y="2727"/>
                    </a:lnTo>
                    <a:lnTo>
                      <a:pt x="4265" y="2752"/>
                    </a:lnTo>
                    <a:lnTo>
                      <a:pt x="4265" y="2752"/>
                    </a:lnTo>
                    <a:lnTo>
                      <a:pt x="4265" y="2752"/>
                    </a:lnTo>
                    <a:lnTo>
                      <a:pt x="4265" y="2752"/>
                    </a:lnTo>
                    <a:lnTo>
                      <a:pt x="4265" y="2752"/>
                    </a:lnTo>
                    <a:lnTo>
                      <a:pt x="4265" y="2727"/>
                    </a:lnTo>
                    <a:lnTo>
                      <a:pt x="4265" y="2727"/>
                    </a:lnTo>
                    <a:lnTo>
                      <a:pt x="4265" y="2727"/>
                    </a:lnTo>
                    <a:lnTo>
                      <a:pt x="4265" y="2727"/>
                    </a:lnTo>
                    <a:lnTo>
                      <a:pt x="4265" y="2727"/>
                    </a:lnTo>
                    <a:lnTo>
                      <a:pt x="4265" y="2727"/>
                    </a:lnTo>
                    <a:lnTo>
                      <a:pt x="4265" y="2727"/>
                    </a:lnTo>
                    <a:lnTo>
                      <a:pt x="4265"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16" y="2727"/>
                    </a:lnTo>
                    <a:lnTo>
                      <a:pt x="4216" y="2727"/>
                    </a:lnTo>
                    <a:lnTo>
                      <a:pt x="4216" y="2727"/>
                    </a:lnTo>
                    <a:lnTo>
                      <a:pt x="4216" y="2727"/>
                    </a:lnTo>
                    <a:lnTo>
                      <a:pt x="4216" y="2752"/>
                    </a:lnTo>
                    <a:lnTo>
                      <a:pt x="4240" y="2752"/>
                    </a:lnTo>
                    <a:lnTo>
                      <a:pt x="4240" y="2752"/>
                    </a:lnTo>
                    <a:lnTo>
                      <a:pt x="4240" y="2752"/>
                    </a:lnTo>
                    <a:lnTo>
                      <a:pt x="4216" y="2752"/>
                    </a:lnTo>
                    <a:lnTo>
                      <a:pt x="4216" y="2752"/>
                    </a:lnTo>
                    <a:lnTo>
                      <a:pt x="4216" y="2752"/>
                    </a:lnTo>
                    <a:lnTo>
                      <a:pt x="4240" y="2752"/>
                    </a:lnTo>
                    <a:lnTo>
                      <a:pt x="4240" y="2752"/>
                    </a:lnTo>
                    <a:lnTo>
                      <a:pt x="4240" y="2752"/>
                    </a:lnTo>
                    <a:lnTo>
                      <a:pt x="4240" y="2752"/>
                    </a:lnTo>
                    <a:lnTo>
                      <a:pt x="4240" y="2752"/>
                    </a:lnTo>
                    <a:lnTo>
                      <a:pt x="4240" y="2752"/>
                    </a:lnTo>
                    <a:lnTo>
                      <a:pt x="4240" y="2777"/>
                    </a:lnTo>
                    <a:lnTo>
                      <a:pt x="4216" y="2752"/>
                    </a:lnTo>
                    <a:lnTo>
                      <a:pt x="4216" y="2752"/>
                    </a:lnTo>
                    <a:lnTo>
                      <a:pt x="4216" y="2752"/>
                    </a:lnTo>
                    <a:lnTo>
                      <a:pt x="4216" y="2752"/>
                    </a:lnTo>
                    <a:lnTo>
                      <a:pt x="4216" y="2752"/>
                    </a:lnTo>
                    <a:lnTo>
                      <a:pt x="4216" y="2752"/>
                    </a:lnTo>
                    <a:lnTo>
                      <a:pt x="4216" y="2752"/>
                    </a:lnTo>
                    <a:lnTo>
                      <a:pt x="4216" y="2752"/>
                    </a:lnTo>
                    <a:lnTo>
                      <a:pt x="4190" y="2752"/>
                    </a:lnTo>
                    <a:lnTo>
                      <a:pt x="4190" y="2752"/>
                    </a:lnTo>
                    <a:lnTo>
                      <a:pt x="4190" y="2752"/>
                    </a:lnTo>
                    <a:lnTo>
                      <a:pt x="4190" y="2752"/>
                    </a:lnTo>
                    <a:lnTo>
                      <a:pt x="4190" y="2777"/>
                    </a:lnTo>
                    <a:lnTo>
                      <a:pt x="4190" y="2777"/>
                    </a:lnTo>
                    <a:lnTo>
                      <a:pt x="4190" y="2777"/>
                    </a:lnTo>
                    <a:lnTo>
                      <a:pt x="4190" y="2777"/>
                    </a:lnTo>
                    <a:lnTo>
                      <a:pt x="4190" y="2777"/>
                    </a:lnTo>
                    <a:lnTo>
                      <a:pt x="4216" y="2777"/>
                    </a:lnTo>
                    <a:lnTo>
                      <a:pt x="4216" y="2777"/>
                    </a:lnTo>
                    <a:lnTo>
                      <a:pt x="4216" y="2777"/>
                    </a:lnTo>
                    <a:lnTo>
                      <a:pt x="4216" y="2777"/>
                    </a:lnTo>
                    <a:lnTo>
                      <a:pt x="4216" y="2777"/>
                    </a:lnTo>
                    <a:lnTo>
                      <a:pt x="4216" y="2777"/>
                    </a:lnTo>
                    <a:lnTo>
                      <a:pt x="4216" y="2777"/>
                    </a:lnTo>
                    <a:lnTo>
                      <a:pt x="4216" y="2777"/>
                    </a:lnTo>
                    <a:lnTo>
                      <a:pt x="4216" y="2777"/>
                    </a:lnTo>
                    <a:lnTo>
                      <a:pt x="4216" y="2777"/>
                    </a:lnTo>
                    <a:lnTo>
                      <a:pt x="4190" y="2777"/>
                    </a:lnTo>
                    <a:lnTo>
                      <a:pt x="4190" y="2777"/>
                    </a:lnTo>
                    <a:lnTo>
                      <a:pt x="4190" y="2777"/>
                    </a:lnTo>
                    <a:lnTo>
                      <a:pt x="4190" y="2777"/>
                    </a:lnTo>
                    <a:lnTo>
                      <a:pt x="4190" y="2777"/>
                    </a:lnTo>
                    <a:lnTo>
                      <a:pt x="4190" y="2777"/>
                    </a:lnTo>
                    <a:lnTo>
                      <a:pt x="4190" y="2777"/>
                    </a:lnTo>
                    <a:lnTo>
                      <a:pt x="4190" y="2801"/>
                    </a:lnTo>
                    <a:lnTo>
                      <a:pt x="4190" y="2801"/>
                    </a:lnTo>
                    <a:lnTo>
                      <a:pt x="4190" y="2801"/>
                    </a:lnTo>
                    <a:lnTo>
                      <a:pt x="4190" y="2801"/>
                    </a:lnTo>
                    <a:lnTo>
                      <a:pt x="4190" y="2801"/>
                    </a:lnTo>
                    <a:lnTo>
                      <a:pt x="4190" y="2801"/>
                    </a:lnTo>
                    <a:lnTo>
                      <a:pt x="4190" y="2801"/>
                    </a:lnTo>
                    <a:lnTo>
                      <a:pt x="4190" y="2801"/>
                    </a:lnTo>
                    <a:lnTo>
                      <a:pt x="4216" y="2801"/>
                    </a:lnTo>
                    <a:lnTo>
                      <a:pt x="4216" y="2827"/>
                    </a:lnTo>
                    <a:lnTo>
                      <a:pt x="4216" y="2827"/>
                    </a:lnTo>
                    <a:lnTo>
                      <a:pt x="4240" y="2827"/>
                    </a:lnTo>
                    <a:lnTo>
                      <a:pt x="4240" y="2827"/>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777"/>
                    </a:lnTo>
                    <a:lnTo>
                      <a:pt x="4240" y="2777"/>
                    </a:lnTo>
                    <a:lnTo>
                      <a:pt x="4240" y="2777"/>
                    </a:lnTo>
                    <a:lnTo>
                      <a:pt x="4240" y="2777"/>
                    </a:lnTo>
                    <a:lnTo>
                      <a:pt x="4265" y="2777"/>
                    </a:lnTo>
                    <a:lnTo>
                      <a:pt x="4265" y="2777"/>
                    </a:lnTo>
                    <a:lnTo>
                      <a:pt x="4265" y="2777"/>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90" y="2801"/>
                    </a:lnTo>
                    <a:lnTo>
                      <a:pt x="4290" y="2801"/>
                    </a:lnTo>
                    <a:lnTo>
                      <a:pt x="4290" y="2801"/>
                    </a:lnTo>
                    <a:lnTo>
                      <a:pt x="4290" y="2801"/>
                    </a:lnTo>
                    <a:lnTo>
                      <a:pt x="4290" y="2801"/>
                    </a:lnTo>
                    <a:lnTo>
                      <a:pt x="4290" y="2801"/>
                    </a:lnTo>
                    <a:lnTo>
                      <a:pt x="4290" y="2777"/>
                    </a:lnTo>
                    <a:lnTo>
                      <a:pt x="4290" y="2777"/>
                    </a:lnTo>
                    <a:lnTo>
                      <a:pt x="4290" y="2777"/>
                    </a:lnTo>
                    <a:lnTo>
                      <a:pt x="4290" y="2777"/>
                    </a:lnTo>
                    <a:lnTo>
                      <a:pt x="4265" y="2777"/>
                    </a:lnTo>
                    <a:lnTo>
                      <a:pt x="4265" y="2777"/>
                    </a:lnTo>
                    <a:lnTo>
                      <a:pt x="4265" y="2777"/>
                    </a:lnTo>
                    <a:lnTo>
                      <a:pt x="4265" y="2777"/>
                    </a:lnTo>
                    <a:lnTo>
                      <a:pt x="4265" y="2777"/>
                    </a:lnTo>
                    <a:lnTo>
                      <a:pt x="4290" y="2777"/>
                    </a:lnTo>
                    <a:lnTo>
                      <a:pt x="4290" y="2777"/>
                    </a:lnTo>
                    <a:lnTo>
                      <a:pt x="4290" y="2777"/>
                    </a:lnTo>
                    <a:lnTo>
                      <a:pt x="4290" y="2777"/>
                    </a:lnTo>
                    <a:lnTo>
                      <a:pt x="4290" y="2777"/>
                    </a:lnTo>
                    <a:lnTo>
                      <a:pt x="4290" y="2777"/>
                    </a:lnTo>
                    <a:lnTo>
                      <a:pt x="4290" y="2777"/>
                    </a:lnTo>
                    <a:lnTo>
                      <a:pt x="4290" y="2777"/>
                    </a:lnTo>
                    <a:lnTo>
                      <a:pt x="4290" y="2752"/>
                    </a:lnTo>
                    <a:lnTo>
                      <a:pt x="4290" y="2777"/>
                    </a:lnTo>
                    <a:lnTo>
                      <a:pt x="4290" y="2752"/>
                    </a:lnTo>
                    <a:lnTo>
                      <a:pt x="4290" y="2752"/>
                    </a:lnTo>
                    <a:lnTo>
                      <a:pt x="4290" y="2752"/>
                    </a:lnTo>
                    <a:lnTo>
                      <a:pt x="4290" y="2752"/>
                    </a:lnTo>
                    <a:lnTo>
                      <a:pt x="4290" y="2752"/>
                    </a:lnTo>
                    <a:lnTo>
                      <a:pt x="4290" y="2777"/>
                    </a:lnTo>
                    <a:lnTo>
                      <a:pt x="4290" y="2777"/>
                    </a:lnTo>
                    <a:lnTo>
                      <a:pt x="4290" y="2777"/>
                    </a:lnTo>
                    <a:lnTo>
                      <a:pt x="4290" y="2777"/>
                    </a:lnTo>
                    <a:lnTo>
                      <a:pt x="4290" y="2777"/>
                    </a:lnTo>
                    <a:lnTo>
                      <a:pt x="4315" y="2777"/>
                    </a:lnTo>
                    <a:lnTo>
                      <a:pt x="4315" y="2777"/>
                    </a:lnTo>
                    <a:lnTo>
                      <a:pt x="4315" y="2777"/>
                    </a:lnTo>
                    <a:lnTo>
                      <a:pt x="4315" y="2777"/>
                    </a:lnTo>
                    <a:lnTo>
                      <a:pt x="4315" y="2777"/>
                    </a:lnTo>
                    <a:lnTo>
                      <a:pt x="4315" y="2777"/>
                    </a:lnTo>
                    <a:lnTo>
                      <a:pt x="4315" y="2777"/>
                    </a:lnTo>
                    <a:lnTo>
                      <a:pt x="4315" y="2777"/>
                    </a:lnTo>
                    <a:lnTo>
                      <a:pt x="4315" y="2777"/>
                    </a:lnTo>
                    <a:lnTo>
                      <a:pt x="4315" y="2752"/>
                    </a:lnTo>
                    <a:close/>
                    <a:moveTo>
                      <a:pt x="4265" y="2628"/>
                    </a:moveTo>
                    <a:lnTo>
                      <a:pt x="4265" y="2628"/>
                    </a:lnTo>
                    <a:lnTo>
                      <a:pt x="4265" y="2628"/>
                    </a:lnTo>
                    <a:lnTo>
                      <a:pt x="4265"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65" y="2603"/>
                    </a:lnTo>
                    <a:lnTo>
                      <a:pt x="4265" y="2603"/>
                    </a:lnTo>
                    <a:lnTo>
                      <a:pt x="4265" y="2628"/>
                    </a:lnTo>
                    <a:close/>
                    <a:moveTo>
                      <a:pt x="4315" y="2628"/>
                    </a:moveTo>
                    <a:lnTo>
                      <a:pt x="4290" y="2628"/>
                    </a:lnTo>
                    <a:lnTo>
                      <a:pt x="4315" y="2628"/>
                    </a:lnTo>
                    <a:close/>
                    <a:moveTo>
                      <a:pt x="4488" y="2504"/>
                    </a:moveTo>
                    <a:lnTo>
                      <a:pt x="4488" y="2504"/>
                    </a:lnTo>
                    <a:lnTo>
                      <a:pt x="4488" y="2504"/>
                    </a:lnTo>
                    <a:lnTo>
                      <a:pt x="4488" y="2504"/>
                    </a:lnTo>
                    <a:lnTo>
                      <a:pt x="4463" y="2504"/>
                    </a:lnTo>
                    <a:lnTo>
                      <a:pt x="4463" y="2504"/>
                    </a:lnTo>
                    <a:lnTo>
                      <a:pt x="4463" y="2504"/>
                    </a:lnTo>
                    <a:lnTo>
                      <a:pt x="4488" y="2504"/>
                    </a:lnTo>
                    <a:close/>
                    <a:moveTo>
                      <a:pt x="4712" y="2231"/>
                    </a:moveTo>
                    <a:lnTo>
                      <a:pt x="4712" y="2231"/>
                    </a:lnTo>
                    <a:lnTo>
                      <a:pt x="4712" y="2231"/>
                    </a:lnTo>
                    <a:lnTo>
                      <a:pt x="4712" y="2231"/>
                    </a:lnTo>
                    <a:lnTo>
                      <a:pt x="4712" y="2231"/>
                    </a:lnTo>
                    <a:lnTo>
                      <a:pt x="4712" y="2231"/>
                    </a:lnTo>
                    <a:lnTo>
                      <a:pt x="4712" y="2231"/>
                    </a:lnTo>
                    <a:lnTo>
                      <a:pt x="4736" y="2231"/>
                    </a:lnTo>
                    <a:lnTo>
                      <a:pt x="4712" y="2231"/>
                    </a:lnTo>
                    <a:lnTo>
                      <a:pt x="4712" y="2231"/>
                    </a:lnTo>
                    <a:lnTo>
                      <a:pt x="4712" y="2206"/>
                    </a:lnTo>
                    <a:lnTo>
                      <a:pt x="4712" y="2206"/>
                    </a:lnTo>
                    <a:lnTo>
                      <a:pt x="4712" y="2206"/>
                    </a:lnTo>
                    <a:lnTo>
                      <a:pt x="4712" y="2206"/>
                    </a:lnTo>
                    <a:lnTo>
                      <a:pt x="4712" y="2231"/>
                    </a:lnTo>
                    <a:lnTo>
                      <a:pt x="4712" y="2206"/>
                    </a:lnTo>
                    <a:lnTo>
                      <a:pt x="4712" y="2206"/>
                    </a:lnTo>
                    <a:lnTo>
                      <a:pt x="4712" y="2206"/>
                    </a:lnTo>
                    <a:lnTo>
                      <a:pt x="4712" y="2206"/>
                    </a:lnTo>
                    <a:lnTo>
                      <a:pt x="4712" y="2206"/>
                    </a:lnTo>
                    <a:lnTo>
                      <a:pt x="4712" y="2206"/>
                    </a:lnTo>
                    <a:lnTo>
                      <a:pt x="4712" y="2231"/>
                    </a:lnTo>
                    <a:lnTo>
                      <a:pt x="4712" y="2231"/>
                    </a:lnTo>
                    <a:lnTo>
                      <a:pt x="4712" y="2206"/>
                    </a:lnTo>
                    <a:lnTo>
                      <a:pt x="4712" y="2206"/>
                    </a:lnTo>
                    <a:lnTo>
                      <a:pt x="4712" y="2231"/>
                    </a:lnTo>
                    <a:close/>
                    <a:moveTo>
                      <a:pt x="4736" y="2305"/>
                    </a:moveTo>
                    <a:lnTo>
                      <a:pt x="4736" y="2305"/>
                    </a:lnTo>
                    <a:lnTo>
                      <a:pt x="4736" y="2305"/>
                    </a:lnTo>
                    <a:lnTo>
                      <a:pt x="4736" y="2305"/>
                    </a:lnTo>
                    <a:lnTo>
                      <a:pt x="4736" y="2305"/>
                    </a:lnTo>
                    <a:lnTo>
                      <a:pt x="4736" y="2305"/>
                    </a:lnTo>
                    <a:lnTo>
                      <a:pt x="4736" y="2305"/>
                    </a:lnTo>
                    <a:lnTo>
                      <a:pt x="4736" y="2305"/>
                    </a:lnTo>
                    <a:lnTo>
                      <a:pt x="4736" y="2331"/>
                    </a:lnTo>
                    <a:lnTo>
                      <a:pt x="4736" y="2331"/>
                    </a:lnTo>
                    <a:lnTo>
                      <a:pt x="4736" y="2331"/>
                    </a:lnTo>
                    <a:lnTo>
                      <a:pt x="4736" y="2331"/>
                    </a:lnTo>
                    <a:lnTo>
                      <a:pt x="4736" y="2305"/>
                    </a:lnTo>
                    <a:lnTo>
                      <a:pt x="4736" y="2331"/>
                    </a:lnTo>
                    <a:lnTo>
                      <a:pt x="4736" y="2331"/>
                    </a:lnTo>
                    <a:lnTo>
                      <a:pt x="4736" y="2331"/>
                    </a:lnTo>
                    <a:lnTo>
                      <a:pt x="4736" y="2331"/>
                    </a:lnTo>
                    <a:lnTo>
                      <a:pt x="4736" y="2331"/>
                    </a:lnTo>
                    <a:lnTo>
                      <a:pt x="4736" y="2331"/>
                    </a:lnTo>
                    <a:lnTo>
                      <a:pt x="4736" y="2331"/>
                    </a:lnTo>
                    <a:lnTo>
                      <a:pt x="4736" y="2331"/>
                    </a:lnTo>
                    <a:lnTo>
                      <a:pt x="4736" y="2331"/>
                    </a:lnTo>
                    <a:lnTo>
                      <a:pt x="4736" y="2305"/>
                    </a:lnTo>
                    <a:lnTo>
                      <a:pt x="4736" y="2305"/>
                    </a:lnTo>
                    <a:lnTo>
                      <a:pt x="4736" y="2305"/>
                    </a:lnTo>
                    <a:lnTo>
                      <a:pt x="4736" y="2305"/>
                    </a:lnTo>
                    <a:lnTo>
                      <a:pt x="4761" y="2305"/>
                    </a:lnTo>
                    <a:lnTo>
                      <a:pt x="4761" y="2281"/>
                    </a:lnTo>
                    <a:lnTo>
                      <a:pt x="4761" y="2281"/>
                    </a:lnTo>
                    <a:lnTo>
                      <a:pt x="4761" y="2281"/>
                    </a:lnTo>
                    <a:lnTo>
                      <a:pt x="4736" y="2281"/>
                    </a:lnTo>
                    <a:lnTo>
                      <a:pt x="4736" y="2281"/>
                    </a:lnTo>
                    <a:lnTo>
                      <a:pt x="4736" y="2281"/>
                    </a:lnTo>
                    <a:lnTo>
                      <a:pt x="4736" y="2281"/>
                    </a:lnTo>
                    <a:lnTo>
                      <a:pt x="4736" y="2281"/>
                    </a:lnTo>
                    <a:lnTo>
                      <a:pt x="4736" y="2281"/>
                    </a:lnTo>
                    <a:lnTo>
                      <a:pt x="4761" y="2281"/>
                    </a:lnTo>
                    <a:lnTo>
                      <a:pt x="4761" y="2281"/>
                    </a:lnTo>
                    <a:lnTo>
                      <a:pt x="4761" y="2281"/>
                    </a:lnTo>
                    <a:lnTo>
                      <a:pt x="4761" y="2281"/>
                    </a:lnTo>
                    <a:lnTo>
                      <a:pt x="4761" y="2281"/>
                    </a:lnTo>
                    <a:lnTo>
                      <a:pt x="4761" y="2281"/>
                    </a:lnTo>
                    <a:lnTo>
                      <a:pt x="4761" y="2281"/>
                    </a:lnTo>
                    <a:lnTo>
                      <a:pt x="4761" y="2281"/>
                    </a:lnTo>
                    <a:lnTo>
                      <a:pt x="4761" y="2256"/>
                    </a:lnTo>
                    <a:lnTo>
                      <a:pt x="4761" y="2256"/>
                    </a:lnTo>
                    <a:lnTo>
                      <a:pt x="4761" y="2256"/>
                    </a:lnTo>
                    <a:lnTo>
                      <a:pt x="4736" y="2256"/>
                    </a:lnTo>
                    <a:lnTo>
                      <a:pt x="4736" y="2281"/>
                    </a:lnTo>
                    <a:lnTo>
                      <a:pt x="4736" y="2256"/>
                    </a:lnTo>
                    <a:lnTo>
                      <a:pt x="4736" y="2256"/>
                    </a:lnTo>
                    <a:lnTo>
                      <a:pt x="4736" y="2256"/>
                    </a:lnTo>
                    <a:lnTo>
                      <a:pt x="4736" y="2281"/>
                    </a:lnTo>
                    <a:lnTo>
                      <a:pt x="4736" y="2281"/>
                    </a:lnTo>
                    <a:lnTo>
                      <a:pt x="4736" y="2281"/>
                    </a:lnTo>
                    <a:lnTo>
                      <a:pt x="4736" y="2281"/>
                    </a:lnTo>
                    <a:lnTo>
                      <a:pt x="4736" y="2281"/>
                    </a:lnTo>
                    <a:lnTo>
                      <a:pt x="4736" y="2281"/>
                    </a:lnTo>
                    <a:lnTo>
                      <a:pt x="4736" y="2256"/>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305"/>
                    </a:lnTo>
                    <a:close/>
                    <a:moveTo>
                      <a:pt x="4712" y="2355"/>
                    </a:moveTo>
                    <a:lnTo>
                      <a:pt x="4712" y="2355"/>
                    </a:lnTo>
                    <a:lnTo>
                      <a:pt x="4712" y="2355"/>
                    </a:lnTo>
                    <a:lnTo>
                      <a:pt x="4712" y="2355"/>
                    </a:lnTo>
                    <a:lnTo>
                      <a:pt x="4712" y="2355"/>
                    </a:lnTo>
                    <a:lnTo>
                      <a:pt x="4712" y="2355"/>
                    </a:lnTo>
                    <a:lnTo>
                      <a:pt x="4712" y="2380"/>
                    </a:lnTo>
                    <a:lnTo>
                      <a:pt x="4712" y="2380"/>
                    </a:lnTo>
                    <a:lnTo>
                      <a:pt x="4712" y="2380"/>
                    </a:lnTo>
                    <a:lnTo>
                      <a:pt x="4712" y="2355"/>
                    </a:lnTo>
                    <a:lnTo>
                      <a:pt x="4712" y="2355"/>
                    </a:lnTo>
                    <a:lnTo>
                      <a:pt x="4712" y="2355"/>
                    </a:lnTo>
                    <a:lnTo>
                      <a:pt x="4712" y="2355"/>
                    </a:lnTo>
                    <a:lnTo>
                      <a:pt x="4712" y="2355"/>
                    </a:lnTo>
                    <a:lnTo>
                      <a:pt x="4712" y="2355"/>
                    </a:lnTo>
                    <a:lnTo>
                      <a:pt x="4736" y="2355"/>
                    </a:lnTo>
                    <a:lnTo>
                      <a:pt x="4736" y="2355"/>
                    </a:lnTo>
                    <a:lnTo>
                      <a:pt x="4736" y="2355"/>
                    </a:lnTo>
                    <a:lnTo>
                      <a:pt x="4736" y="2355"/>
                    </a:lnTo>
                    <a:lnTo>
                      <a:pt x="4736" y="2355"/>
                    </a:lnTo>
                    <a:lnTo>
                      <a:pt x="4736" y="2355"/>
                    </a:lnTo>
                    <a:lnTo>
                      <a:pt x="4736" y="2355"/>
                    </a:lnTo>
                    <a:lnTo>
                      <a:pt x="4712" y="2331"/>
                    </a:lnTo>
                    <a:lnTo>
                      <a:pt x="4712" y="2331"/>
                    </a:lnTo>
                    <a:lnTo>
                      <a:pt x="4712" y="2331"/>
                    </a:lnTo>
                    <a:lnTo>
                      <a:pt x="4712" y="2331"/>
                    </a:lnTo>
                    <a:lnTo>
                      <a:pt x="4712" y="2355"/>
                    </a:lnTo>
                    <a:close/>
                    <a:moveTo>
                      <a:pt x="4712" y="2355"/>
                    </a:moveTo>
                    <a:lnTo>
                      <a:pt x="4712" y="2355"/>
                    </a:lnTo>
                    <a:lnTo>
                      <a:pt x="4712" y="2355"/>
                    </a:lnTo>
                    <a:lnTo>
                      <a:pt x="4712" y="2355"/>
                    </a:lnTo>
                    <a:lnTo>
                      <a:pt x="4712" y="2355"/>
                    </a:lnTo>
                    <a:lnTo>
                      <a:pt x="4712" y="2355"/>
                    </a:lnTo>
                    <a:lnTo>
                      <a:pt x="4712" y="2355"/>
                    </a:lnTo>
                    <a:lnTo>
                      <a:pt x="4712" y="2355"/>
                    </a:lnTo>
                    <a:lnTo>
                      <a:pt x="4712" y="2331"/>
                    </a:lnTo>
                    <a:lnTo>
                      <a:pt x="4712" y="2331"/>
                    </a:lnTo>
                    <a:lnTo>
                      <a:pt x="4712" y="2331"/>
                    </a:lnTo>
                    <a:lnTo>
                      <a:pt x="4712" y="2331"/>
                    </a:lnTo>
                    <a:lnTo>
                      <a:pt x="4712" y="2331"/>
                    </a:lnTo>
                    <a:lnTo>
                      <a:pt x="4712" y="2331"/>
                    </a:lnTo>
                    <a:lnTo>
                      <a:pt x="4712" y="2331"/>
                    </a:lnTo>
                    <a:lnTo>
                      <a:pt x="4712" y="2355"/>
                    </a:lnTo>
                    <a:lnTo>
                      <a:pt x="4712" y="2355"/>
                    </a:lnTo>
                    <a:lnTo>
                      <a:pt x="4712" y="2331"/>
                    </a:lnTo>
                    <a:lnTo>
                      <a:pt x="4712" y="2331"/>
                    </a:lnTo>
                    <a:lnTo>
                      <a:pt x="4686" y="2355"/>
                    </a:lnTo>
                    <a:lnTo>
                      <a:pt x="4686" y="2355"/>
                    </a:lnTo>
                    <a:lnTo>
                      <a:pt x="4686" y="2355"/>
                    </a:lnTo>
                    <a:lnTo>
                      <a:pt x="4712" y="2355"/>
                    </a:lnTo>
                    <a:lnTo>
                      <a:pt x="4686" y="2355"/>
                    </a:lnTo>
                    <a:lnTo>
                      <a:pt x="4686" y="2355"/>
                    </a:lnTo>
                    <a:lnTo>
                      <a:pt x="4686" y="2355"/>
                    </a:lnTo>
                    <a:lnTo>
                      <a:pt x="4686" y="2355"/>
                    </a:lnTo>
                    <a:lnTo>
                      <a:pt x="4686" y="2355"/>
                    </a:lnTo>
                    <a:lnTo>
                      <a:pt x="4712" y="2355"/>
                    </a:lnTo>
                    <a:lnTo>
                      <a:pt x="4686" y="2355"/>
                    </a:lnTo>
                    <a:lnTo>
                      <a:pt x="4686" y="2355"/>
                    </a:lnTo>
                    <a:lnTo>
                      <a:pt x="4686" y="2355"/>
                    </a:lnTo>
                    <a:lnTo>
                      <a:pt x="4686" y="2380"/>
                    </a:lnTo>
                    <a:lnTo>
                      <a:pt x="4686" y="2380"/>
                    </a:lnTo>
                    <a:lnTo>
                      <a:pt x="4712" y="2355"/>
                    </a:lnTo>
                    <a:close/>
                    <a:moveTo>
                      <a:pt x="4712" y="2206"/>
                    </a:moveTo>
                    <a:lnTo>
                      <a:pt x="4712" y="2206"/>
                    </a:lnTo>
                    <a:lnTo>
                      <a:pt x="4712" y="2206"/>
                    </a:lnTo>
                    <a:lnTo>
                      <a:pt x="4712" y="2206"/>
                    </a:lnTo>
                    <a:lnTo>
                      <a:pt x="4712" y="2206"/>
                    </a:lnTo>
                    <a:lnTo>
                      <a:pt x="4712" y="2206"/>
                    </a:lnTo>
                    <a:lnTo>
                      <a:pt x="4712" y="2206"/>
                    </a:lnTo>
                    <a:lnTo>
                      <a:pt x="4712" y="2206"/>
                    </a:lnTo>
                    <a:lnTo>
                      <a:pt x="4712" y="2181"/>
                    </a:lnTo>
                    <a:lnTo>
                      <a:pt x="4712" y="2181"/>
                    </a:lnTo>
                    <a:lnTo>
                      <a:pt x="4712" y="2181"/>
                    </a:lnTo>
                    <a:lnTo>
                      <a:pt x="4712" y="2181"/>
                    </a:lnTo>
                    <a:lnTo>
                      <a:pt x="4686" y="2181"/>
                    </a:lnTo>
                    <a:lnTo>
                      <a:pt x="4686" y="2181"/>
                    </a:lnTo>
                    <a:lnTo>
                      <a:pt x="4686" y="2181"/>
                    </a:lnTo>
                    <a:lnTo>
                      <a:pt x="4686" y="2181"/>
                    </a:lnTo>
                    <a:lnTo>
                      <a:pt x="4686" y="2181"/>
                    </a:lnTo>
                    <a:lnTo>
                      <a:pt x="4686" y="2181"/>
                    </a:lnTo>
                    <a:lnTo>
                      <a:pt x="4686" y="2181"/>
                    </a:lnTo>
                    <a:lnTo>
                      <a:pt x="4686" y="2206"/>
                    </a:lnTo>
                    <a:lnTo>
                      <a:pt x="4686" y="2206"/>
                    </a:lnTo>
                    <a:lnTo>
                      <a:pt x="4686" y="2206"/>
                    </a:lnTo>
                    <a:lnTo>
                      <a:pt x="4686" y="2206"/>
                    </a:lnTo>
                    <a:lnTo>
                      <a:pt x="4686" y="2206"/>
                    </a:lnTo>
                    <a:lnTo>
                      <a:pt x="4686" y="2206"/>
                    </a:lnTo>
                    <a:lnTo>
                      <a:pt x="4686" y="2206"/>
                    </a:lnTo>
                    <a:lnTo>
                      <a:pt x="4712" y="2206"/>
                    </a:lnTo>
                    <a:close/>
                    <a:moveTo>
                      <a:pt x="4686" y="2231"/>
                    </a:move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06"/>
                    </a:lnTo>
                    <a:lnTo>
                      <a:pt x="4686" y="2206"/>
                    </a:lnTo>
                    <a:lnTo>
                      <a:pt x="4686" y="2206"/>
                    </a:lnTo>
                    <a:lnTo>
                      <a:pt x="4686" y="2206"/>
                    </a:lnTo>
                    <a:lnTo>
                      <a:pt x="4686" y="2206"/>
                    </a:lnTo>
                    <a:lnTo>
                      <a:pt x="4686" y="2206"/>
                    </a:lnTo>
                    <a:lnTo>
                      <a:pt x="4686" y="2206"/>
                    </a:lnTo>
                    <a:lnTo>
                      <a:pt x="4686" y="2231"/>
                    </a:lnTo>
                    <a:close/>
                    <a:moveTo>
                      <a:pt x="4091" y="3124"/>
                    </a:moveTo>
                    <a:lnTo>
                      <a:pt x="4091" y="3124"/>
                    </a:lnTo>
                    <a:lnTo>
                      <a:pt x="4091" y="3124"/>
                    </a:lnTo>
                    <a:lnTo>
                      <a:pt x="4091" y="3124"/>
                    </a:lnTo>
                    <a:lnTo>
                      <a:pt x="4091" y="3124"/>
                    </a:lnTo>
                    <a:lnTo>
                      <a:pt x="4067" y="3124"/>
                    </a:lnTo>
                    <a:lnTo>
                      <a:pt x="4091" y="3124"/>
                    </a:lnTo>
                    <a:lnTo>
                      <a:pt x="4091" y="3124"/>
                    </a:lnTo>
                    <a:lnTo>
                      <a:pt x="4091" y="3124"/>
                    </a:lnTo>
                    <a:lnTo>
                      <a:pt x="4091" y="3124"/>
                    </a:lnTo>
                    <a:lnTo>
                      <a:pt x="4091" y="3124"/>
                    </a:lnTo>
                    <a:lnTo>
                      <a:pt x="4091" y="3124"/>
                    </a:lnTo>
                    <a:lnTo>
                      <a:pt x="4091" y="3124"/>
                    </a:lnTo>
                    <a:lnTo>
                      <a:pt x="4091" y="3124"/>
                    </a:lnTo>
                    <a:lnTo>
                      <a:pt x="4117" y="3124"/>
                    </a:lnTo>
                    <a:lnTo>
                      <a:pt x="4117" y="3124"/>
                    </a:lnTo>
                    <a:lnTo>
                      <a:pt x="4117" y="3124"/>
                    </a:lnTo>
                    <a:lnTo>
                      <a:pt x="4091" y="3124"/>
                    </a:lnTo>
                    <a:close/>
                    <a:moveTo>
                      <a:pt x="4265" y="2827"/>
                    </a:moveTo>
                    <a:lnTo>
                      <a:pt x="4265" y="2827"/>
                    </a:lnTo>
                    <a:lnTo>
                      <a:pt x="4265" y="2851"/>
                    </a:lnTo>
                    <a:lnTo>
                      <a:pt x="4265" y="2851"/>
                    </a:lnTo>
                    <a:lnTo>
                      <a:pt x="4265" y="2851"/>
                    </a:lnTo>
                    <a:lnTo>
                      <a:pt x="4265" y="2851"/>
                    </a:lnTo>
                    <a:lnTo>
                      <a:pt x="4265" y="2851"/>
                    </a:lnTo>
                    <a:lnTo>
                      <a:pt x="4290" y="2827"/>
                    </a:lnTo>
                    <a:lnTo>
                      <a:pt x="4290" y="2827"/>
                    </a:lnTo>
                    <a:lnTo>
                      <a:pt x="4290" y="2827"/>
                    </a:lnTo>
                    <a:lnTo>
                      <a:pt x="4290" y="2827"/>
                    </a:lnTo>
                    <a:lnTo>
                      <a:pt x="4265" y="2827"/>
                    </a:lnTo>
                    <a:close/>
                    <a:moveTo>
                      <a:pt x="4042" y="3124"/>
                    </a:moveTo>
                    <a:lnTo>
                      <a:pt x="4042" y="3124"/>
                    </a:lnTo>
                    <a:lnTo>
                      <a:pt x="4042" y="3124"/>
                    </a:lnTo>
                    <a:lnTo>
                      <a:pt x="4042" y="3124"/>
                    </a:lnTo>
                    <a:lnTo>
                      <a:pt x="4042" y="3124"/>
                    </a:lnTo>
                    <a:lnTo>
                      <a:pt x="4042" y="3124"/>
                    </a:lnTo>
                    <a:lnTo>
                      <a:pt x="4017" y="3124"/>
                    </a:lnTo>
                    <a:lnTo>
                      <a:pt x="4017" y="3124"/>
                    </a:lnTo>
                    <a:lnTo>
                      <a:pt x="3992" y="3149"/>
                    </a:lnTo>
                    <a:lnTo>
                      <a:pt x="3992" y="3149"/>
                    </a:lnTo>
                    <a:lnTo>
                      <a:pt x="4017" y="3149"/>
                    </a:lnTo>
                    <a:lnTo>
                      <a:pt x="4017" y="3149"/>
                    </a:lnTo>
                    <a:lnTo>
                      <a:pt x="4017" y="3149"/>
                    </a:lnTo>
                    <a:lnTo>
                      <a:pt x="4017" y="3149"/>
                    </a:lnTo>
                    <a:lnTo>
                      <a:pt x="4017" y="3149"/>
                    </a:lnTo>
                    <a:lnTo>
                      <a:pt x="4017" y="3149"/>
                    </a:lnTo>
                    <a:lnTo>
                      <a:pt x="4017" y="3124"/>
                    </a:lnTo>
                    <a:lnTo>
                      <a:pt x="4042" y="3124"/>
                    </a:lnTo>
                    <a:close/>
                    <a:moveTo>
                      <a:pt x="4091" y="3124"/>
                    </a:move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67" y="3124"/>
                    </a:lnTo>
                    <a:lnTo>
                      <a:pt x="4067" y="3124"/>
                    </a:lnTo>
                    <a:lnTo>
                      <a:pt x="4067" y="3124"/>
                    </a:lnTo>
                    <a:lnTo>
                      <a:pt x="4067" y="3124"/>
                    </a:lnTo>
                    <a:lnTo>
                      <a:pt x="4067" y="3124"/>
                    </a:lnTo>
                    <a:lnTo>
                      <a:pt x="4067" y="3124"/>
                    </a:lnTo>
                    <a:lnTo>
                      <a:pt x="4042" y="3124"/>
                    </a:lnTo>
                    <a:lnTo>
                      <a:pt x="4067" y="3124"/>
                    </a:lnTo>
                    <a:lnTo>
                      <a:pt x="4067" y="3124"/>
                    </a:lnTo>
                    <a:lnTo>
                      <a:pt x="4067" y="3124"/>
                    </a:lnTo>
                    <a:lnTo>
                      <a:pt x="4067" y="3124"/>
                    </a:lnTo>
                    <a:lnTo>
                      <a:pt x="4067" y="3124"/>
                    </a:lnTo>
                    <a:lnTo>
                      <a:pt x="4067" y="3124"/>
                    </a:lnTo>
                    <a:lnTo>
                      <a:pt x="4067" y="3124"/>
                    </a:lnTo>
                    <a:lnTo>
                      <a:pt x="4067" y="3124"/>
                    </a:lnTo>
                    <a:lnTo>
                      <a:pt x="4067" y="3124"/>
                    </a:lnTo>
                    <a:lnTo>
                      <a:pt x="4091" y="3124"/>
                    </a:lnTo>
                    <a:close/>
                    <a:moveTo>
                      <a:pt x="4091" y="3099"/>
                    </a:move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67" y="3099"/>
                    </a:lnTo>
                    <a:lnTo>
                      <a:pt x="4091" y="3099"/>
                    </a:lnTo>
                    <a:close/>
                    <a:moveTo>
                      <a:pt x="3769" y="3198"/>
                    </a:moveTo>
                    <a:lnTo>
                      <a:pt x="3769" y="3198"/>
                    </a:lnTo>
                    <a:close/>
                    <a:moveTo>
                      <a:pt x="3769" y="3223"/>
                    </a:moveTo>
                    <a:lnTo>
                      <a:pt x="3769" y="3223"/>
                    </a:lnTo>
                    <a:close/>
                    <a:moveTo>
                      <a:pt x="3844" y="2950"/>
                    </a:moveTo>
                    <a:lnTo>
                      <a:pt x="3844" y="2950"/>
                    </a:lnTo>
                    <a:close/>
                    <a:moveTo>
                      <a:pt x="3893" y="3248"/>
                    </a:moveTo>
                    <a:lnTo>
                      <a:pt x="3893" y="3248"/>
                    </a:lnTo>
                    <a:lnTo>
                      <a:pt x="3893" y="3272"/>
                    </a:lnTo>
                    <a:lnTo>
                      <a:pt x="3893" y="3272"/>
                    </a:lnTo>
                    <a:lnTo>
                      <a:pt x="3893" y="3272"/>
                    </a:lnTo>
                    <a:lnTo>
                      <a:pt x="3893" y="3272"/>
                    </a:lnTo>
                    <a:lnTo>
                      <a:pt x="3893" y="3272"/>
                    </a:lnTo>
                    <a:lnTo>
                      <a:pt x="3893" y="3272"/>
                    </a:lnTo>
                    <a:lnTo>
                      <a:pt x="3893" y="3272"/>
                    </a:lnTo>
                    <a:lnTo>
                      <a:pt x="3893" y="3272"/>
                    </a:lnTo>
                    <a:lnTo>
                      <a:pt x="3893" y="3272"/>
                    </a:lnTo>
                    <a:lnTo>
                      <a:pt x="3893" y="3272"/>
                    </a:lnTo>
                    <a:lnTo>
                      <a:pt x="3893" y="3272"/>
                    </a:lnTo>
                    <a:lnTo>
                      <a:pt x="3893" y="3297"/>
                    </a:lnTo>
                    <a:lnTo>
                      <a:pt x="3918" y="3297"/>
                    </a:lnTo>
                    <a:lnTo>
                      <a:pt x="3918" y="3272"/>
                    </a:lnTo>
                    <a:lnTo>
                      <a:pt x="3918" y="3272"/>
                    </a:lnTo>
                    <a:lnTo>
                      <a:pt x="3918" y="3272"/>
                    </a:lnTo>
                    <a:lnTo>
                      <a:pt x="3918" y="3272"/>
                    </a:lnTo>
                    <a:lnTo>
                      <a:pt x="3918" y="3272"/>
                    </a:lnTo>
                    <a:lnTo>
                      <a:pt x="3918" y="3272"/>
                    </a:lnTo>
                    <a:lnTo>
                      <a:pt x="3918" y="3248"/>
                    </a:lnTo>
                    <a:lnTo>
                      <a:pt x="3918" y="3248"/>
                    </a:lnTo>
                    <a:lnTo>
                      <a:pt x="3893" y="3248"/>
                    </a:lnTo>
                    <a:close/>
                    <a:moveTo>
                      <a:pt x="4166" y="2801"/>
                    </a:moveTo>
                    <a:lnTo>
                      <a:pt x="4166" y="2801"/>
                    </a:lnTo>
                    <a:lnTo>
                      <a:pt x="4166" y="2801"/>
                    </a:lnTo>
                    <a:lnTo>
                      <a:pt x="4166" y="2801"/>
                    </a:lnTo>
                    <a:lnTo>
                      <a:pt x="4166" y="2801"/>
                    </a:lnTo>
                    <a:lnTo>
                      <a:pt x="4166" y="2801"/>
                    </a:lnTo>
                    <a:lnTo>
                      <a:pt x="4166" y="2801"/>
                    </a:lnTo>
                    <a:lnTo>
                      <a:pt x="4190" y="2801"/>
                    </a:lnTo>
                    <a:lnTo>
                      <a:pt x="4190" y="2827"/>
                    </a:lnTo>
                    <a:lnTo>
                      <a:pt x="4190" y="2801"/>
                    </a:lnTo>
                    <a:lnTo>
                      <a:pt x="4190" y="2827"/>
                    </a:lnTo>
                    <a:lnTo>
                      <a:pt x="4190" y="2827"/>
                    </a:lnTo>
                    <a:lnTo>
                      <a:pt x="4190" y="2827"/>
                    </a:lnTo>
                    <a:lnTo>
                      <a:pt x="4216" y="2827"/>
                    </a:lnTo>
                    <a:lnTo>
                      <a:pt x="4216" y="2827"/>
                    </a:lnTo>
                    <a:lnTo>
                      <a:pt x="4216" y="2827"/>
                    </a:lnTo>
                    <a:lnTo>
                      <a:pt x="4216" y="2827"/>
                    </a:lnTo>
                    <a:lnTo>
                      <a:pt x="4216" y="2827"/>
                    </a:lnTo>
                    <a:lnTo>
                      <a:pt x="4216" y="2827"/>
                    </a:lnTo>
                    <a:lnTo>
                      <a:pt x="4216" y="2827"/>
                    </a:lnTo>
                    <a:lnTo>
                      <a:pt x="4216" y="2801"/>
                    </a:lnTo>
                    <a:lnTo>
                      <a:pt x="4190" y="2801"/>
                    </a:lnTo>
                    <a:lnTo>
                      <a:pt x="4190" y="2801"/>
                    </a:lnTo>
                    <a:lnTo>
                      <a:pt x="4190" y="2801"/>
                    </a:lnTo>
                    <a:lnTo>
                      <a:pt x="4190" y="2801"/>
                    </a:lnTo>
                    <a:lnTo>
                      <a:pt x="4190" y="2801"/>
                    </a:lnTo>
                    <a:lnTo>
                      <a:pt x="4190" y="2801"/>
                    </a:lnTo>
                    <a:lnTo>
                      <a:pt x="4190" y="2801"/>
                    </a:lnTo>
                    <a:lnTo>
                      <a:pt x="4190" y="2801"/>
                    </a:lnTo>
                    <a:lnTo>
                      <a:pt x="4190" y="2801"/>
                    </a:lnTo>
                    <a:lnTo>
                      <a:pt x="4190" y="2801"/>
                    </a:lnTo>
                    <a:lnTo>
                      <a:pt x="4190" y="2801"/>
                    </a:lnTo>
                    <a:lnTo>
                      <a:pt x="4166" y="2801"/>
                    </a:lnTo>
                    <a:close/>
                    <a:moveTo>
                      <a:pt x="4166" y="2827"/>
                    </a:moveTo>
                    <a:lnTo>
                      <a:pt x="4141" y="2827"/>
                    </a:lnTo>
                    <a:lnTo>
                      <a:pt x="4141" y="2827"/>
                    </a:lnTo>
                    <a:lnTo>
                      <a:pt x="4141" y="2827"/>
                    </a:lnTo>
                    <a:lnTo>
                      <a:pt x="4141" y="2827"/>
                    </a:lnTo>
                    <a:lnTo>
                      <a:pt x="4141" y="2827"/>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90" y="2851"/>
                    </a:lnTo>
                    <a:lnTo>
                      <a:pt x="4190" y="2851"/>
                    </a:lnTo>
                    <a:lnTo>
                      <a:pt x="4190" y="2851"/>
                    </a:lnTo>
                    <a:lnTo>
                      <a:pt x="4190" y="2851"/>
                    </a:lnTo>
                    <a:lnTo>
                      <a:pt x="4166" y="2851"/>
                    </a:lnTo>
                    <a:lnTo>
                      <a:pt x="4166" y="2851"/>
                    </a:lnTo>
                    <a:lnTo>
                      <a:pt x="4166" y="2827"/>
                    </a:lnTo>
                    <a:close/>
                    <a:moveTo>
                      <a:pt x="4240" y="2827"/>
                    </a:moveTo>
                    <a:lnTo>
                      <a:pt x="4240" y="2827"/>
                    </a:lnTo>
                    <a:lnTo>
                      <a:pt x="4240" y="2827"/>
                    </a:lnTo>
                    <a:lnTo>
                      <a:pt x="4240" y="2827"/>
                    </a:lnTo>
                    <a:lnTo>
                      <a:pt x="4216" y="2827"/>
                    </a:lnTo>
                    <a:lnTo>
                      <a:pt x="4216" y="2827"/>
                    </a:lnTo>
                    <a:lnTo>
                      <a:pt x="4216" y="2827"/>
                    </a:lnTo>
                    <a:lnTo>
                      <a:pt x="4216" y="2827"/>
                    </a:lnTo>
                    <a:lnTo>
                      <a:pt x="4216" y="2827"/>
                    </a:lnTo>
                    <a:lnTo>
                      <a:pt x="4216" y="2827"/>
                    </a:lnTo>
                    <a:lnTo>
                      <a:pt x="4240" y="2827"/>
                    </a:lnTo>
                    <a:close/>
                    <a:moveTo>
                      <a:pt x="4712" y="2305"/>
                    </a:moveTo>
                    <a:lnTo>
                      <a:pt x="4712" y="2305"/>
                    </a:lnTo>
                    <a:lnTo>
                      <a:pt x="4712" y="2305"/>
                    </a:lnTo>
                    <a:lnTo>
                      <a:pt x="4712" y="2305"/>
                    </a:lnTo>
                    <a:lnTo>
                      <a:pt x="4712" y="2305"/>
                    </a:lnTo>
                    <a:lnTo>
                      <a:pt x="4712" y="2305"/>
                    </a:lnTo>
                    <a:lnTo>
                      <a:pt x="4712" y="2305"/>
                    </a:lnTo>
                    <a:lnTo>
                      <a:pt x="4712" y="2305"/>
                    </a:lnTo>
                    <a:lnTo>
                      <a:pt x="4712" y="2305"/>
                    </a:lnTo>
                    <a:lnTo>
                      <a:pt x="4712" y="2305"/>
                    </a:lnTo>
                    <a:lnTo>
                      <a:pt x="4712" y="2305"/>
                    </a:lnTo>
                    <a:lnTo>
                      <a:pt x="4712" y="2305"/>
                    </a:lnTo>
                    <a:lnTo>
                      <a:pt x="4712" y="2281"/>
                    </a:lnTo>
                    <a:lnTo>
                      <a:pt x="4712" y="2281"/>
                    </a:lnTo>
                    <a:lnTo>
                      <a:pt x="4712" y="2305"/>
                    </a:lnTo>
                    <a:close/>
                    <a:moveTo>
                      <a:pt x="4216" y="3000"/>
                    </a:moveTo>
                    <a:lnTo>
                      <a:pt x="4216" y="3000"/>
                    </a:lnTo>
                    <a:lnTo>
                      <a:pt x="4216" y="3000"/>
                    </a:lnTo>
                    <a:lnTo>
                      <a:pt x="4216" y="3000"/>
                    </a:lnTo>
                    <a:lnTo>
                      <a:pt x="4216" y="3000"/>
                    </a:lnTo>
                    <a:lnTo>
                      <a:pt x="4216"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2975"/>
                    </a:lnTo>
                    <a:lnTo>
                      <a:pt x="4190" y="2975"/>
                    </a:lnTo>
                    <a:lnTo>
                      <a:pt x="4166" y="2975"/>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90" y="3025"/>
                    </a:lnTo>
                    <a:lnTo>
                      <a:pt x="4190" y="3025"/>
                    </a:lnTo>
                    <a:lnTo>
                      <a:pt x="4190" y="3025"/>
                    </a:lnTo>
                    <a:lnTo>
                      <a:pt x="4190" y="3025"/>
                    </a:lnTo>
                    <a:lnTo>
                      <a:pt x="4190" y="3025"/>
                    </a:lnTo>
                    <a:lnTo>
                      <a:pt x="4190" y="3025"/>
                    </a:lnTo>
                    <a:lnTo>
                      <a:pt x="4190" y="3000"/>
                    </a:lnTo>
                    <a:lnTo>
                      <a:pt x="4190" y="3000"/>
                    </a:lnTo>
                    <a:lnTo>
                      <a:pt x="4190" y="3000"/>
                    </a:lnTo>
                    <a:lnTo>
                      <a:pt x="4190" y="3000"/>
                    </a:lnTo>
                    <a:lnTo>
                      <a:pt x="4190" y="3000"/>
                    </a:lnTo>
                    <a:lnTo>
                      <a:pt x="4216" y="3000"/>
                    </a:lnTo>
                    <a:close/>
                    <a:moveTo>
                      <a:pt x="4117" y="2926"/>
                    </a:moveTo>
                    <a:lnTo>
                      <a:pt x="4117" y="2926"/>
                    </a:lnTo>
                    <a:lnTo>
                      <a:pt x="4117" y="2926"/>
                    </a:lnTo>
                    <a:lnTo>
                      <a:pt x="4117" y="2926"/>
                    </a:lnTo>
                    <a:lnTo>
                      <a:pt x="4117" y="2926"/>
                    </a:lnTo>
                    <a:lnTo>
                      <a:pt x="4117" y="2926"/>
                    </a:lnTo>
                    <a:lnTo>
                      <a:pt x="4117" y="2926"/>
                    </a:lnTo>
                    <a:lnTo>
                      <a:pt x="4117" y="2926"/>
                    </a:lnTo>
                    <a:lnTo>
                      <a:pt x="4117" y="2926"/>
                    </a:lnTo>
                    <a:lnTo>
                      <a:pt x="4117" y="2926"/>
                    </a:lnTo>
                    <a:lnTo>
                      <a:pt x="4117" y="2950"/>
                    </a:lnTo>
                    <a:lnTo>
                      <a:pt x="4117" y="2926"/>
                    </a:lnTo>
                    <a:close/>
                    <a:moveTo>
                      <a:pt x="4290" y="2900"/>
                    </a:moveTo>
                    <a:lnTo>
                      <a:pt x="4265" y="2900"/>
                    </a:lnTo>
                    <a:lnTo>
                      <a:pt x="4265" y="2900"/>
                    </a:lnTo>
                    <a:lnTo>
                      <a:pt x="4265" y="2900"/>
                    </a:lnTo>
                    <a:lnTo>
                      <a:pt x="4265" y="2900"/>
                    </a:lnTo>
                    <a:lnTo>
                      <a:pt x="4265" y="2876"/>
                    </a:lnTo>
                    <a:lnTo>
                      <a:pt x="4265" y="2876"/>
                    </a:lnTo>
                    <a:lnTo>
                      <a:pt x="4265" y="2876"/>
                    </a:lnTo>
                    <a:lnTo>
                      <a:pt x="4265" y="2900"/>
                    </a:lnTo>
                    <a:lnTo>
                      <a:pt x="4265" y="2900"/>
                    </a:lnTo>
                    <a:lnTo>
                      <a:pt x="4265" y="2900"/>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51"/>
                    </a:lnTo>
                    <a:lnTo>
                      <a:pt x="4290" y="2851"/>
                    </a:lnTo>
                    <a:lnTo>
                      <a:pt x="4290" y="2851"/>
                    </a:lnTo>
                    <a:lnTo>
                      <a:pt x="4290"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27"/>
                    </a:lnTo>
                    <a:lnTo>
                      <a:pt x="4265" y="2827"/>
                    </a:lnTo>
                    <a:lnTo>
                      <a:pt x="4265" y="2827"/>
                    </a:lnTo>
                    <a:lnTo>
                      <a:pt x="4265" y="2827"/>
                    </a:lnTo>
                    <a:lnTo>
                      <a:pt x="4265" y="2851"/>
                    </a:lnTo>
                    <a:lnTo>
                      <a:pt x="4265" y="2851"/>
                    </a:lnTo>
                    <a:lnTo>
                      <a:pt x="4265" y="2827"/>
                    </a:lnTo>
                    <a:lnTo>
                      <a:pt x="4265" y="2827"/>
                    </a:lnTo>
                    <a:lnTo>
                      <a:pt x="4240" y="2827"/>
                    </a:lnTo>
                    <a:lnTo>
                      <a:pt x="4240" y="2827"/>
                    </a:lnTo>
                    <a:lnTo>
                      <a:pt x="4240" y="2827"/>
                    </a:lnTo>
                    <a:lnTo>
                      <a:pt x="4240" y="2827"/>
                    </a:lnTo>
                    <a:lnTo>
                      <a:pt x="4240" y="2827"/>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16" y="2851"/>
                    </a:lnTo>
                    <a:lnTo>
                      <a:pt x="4216" y="2851"/>
                    </a:lnTo>
                    <a:lnTo>
                      <a:pt x="4216" y="2851"/>
                    </a:lnTo>
                    <a:lnTo>
                      <a:pt x="4216" y="2876"/>
                    </a:lnTo>
                    <a:lnTo>
                      <a:pt x="4216" y="2876"/>
                    </a:lnTo>
                    <a:lnTo>
                      <a:pt x="4216" y="2876"/>
                    </a:lnTo>
                    <a:lnTo>
                      <a:pt x="4216" y="2876"/>
                    </a:lnTo>
                    <a:lnTo>
                      <a:pt x="4216" y="2876"/>
                    </a:lnTo>
                    <a:lnTo>
                      <a:pt x="4216" y="2876"/>
                    </a:lnTo>
                    <a:lnTo>
                      <a:pt x="4216" y="2876"/>
                    </a:lnTo>
                    <a:lnTo>
                      <a:pt x="4216" y="2876"/>
                    </a:lnTo>
                    <a:lnTo>
                      <a:pt x="4216" y="2876"/>
                    </a:lnTo>
                    <a:lnTo>
                      <a:pt x="4216" y="2876"/>
                    </a:lnTo>
                    <a:lnTo>
                      <a:pt x="4216" y="2876"/>
                    </a:lnTo>
                    <a:lnTo>
                      <a:pt x="4216" y="2851"/>
                    </a:lnTo>
                    <a:lnTo>
                      <a:pt x="4216" y="2851"/>
                    </a:lnTo>
                    <a:lnTo>
                      <a:pt x="4216" y="2851"/>
                    </a:lnTo>
                    <a:lnTo>
                      <a:pt x="4216" y="2851"/>
                    </a:lnTo>
                    <a:lnTo>
                      <a:pt x="4216" y="2851"/>
                    </a:lnTo>
                    <a:lnTo>
                      <a:pt x="4216" y="2851"/>
                    </a:lnTo>
                    <a:lnTo>
                      <a:pt x="4216" y="2851"/>
                    </a:lnTo>
                    <a:lnTo>
                      <a:pt x="4216" y="2851"/>
                    </a:lnTo>
                    <a:lnTo>
                      <a:pt x="4216" y="2851"/>
                    </a:lnTo>
                    <a:lnTo>
                      <a:pt x="4216" y="2851"/>
                    </a:lnTo>
                    <a:lnTo>
                      <a:pt x="4216" y="2827"/>
                    </a:lnTo>
                    <a:lnTo>
                      <a:pt x="4216" y="2827"/>
                    </a:lnTo>
                    <a:lnTo>
                      <a:pt x="4216" y="2827"/>
                    </a:lnTo>
                    <a:lnTo>
                      <a:pt x="4216" y="2827"/>
                    </a:lnTo>
                    <a:lnTo>
                      <a:pt x="4216" y="2827"/>
                    </a:lnTo>
                    <a:lnTo>
                      <a:pt x="4216" y="2827"/>
                    </a:lnTo>
                    <a:lnTo>
                      <a:pt x="4190" y="2827"/>
                    </a:lnTo>
                    <a:lnTo>
                      <a:pt x="4190" y="2827"/>
                    </a:lnTo>
                    <a:lnTo>
                      <a:pt x="4190" y="2827"/>
                    </a:lnTo>
                    <a:lnTo>
                      <a:pt x="4190" y="2827"/>
                    </a:lnTo>
                    <a:lnTo>
                      <a:pt x="4190" y="2827"/>
                    </a:lnTo>
                    <a:lnTo>
                      <a:pt x="4166" y="2827"/>
                    </a:lnTo>
                    <a:lnTo>
                      <a:pt x="4166" y="2827"/>
                    </a:lnTo>
                    <a:lnTo>
                      <a:pt x="4166" y="2827"/>
                    </a:lnTo>
                    <a:lnTo>
                      <a:pt x="4166" y="2827"/>
                    </a:lnTo>
                    <a:lnTo>
                      <a:pt x="4166" y="2827"/>
                    </a:lnTo>
                    <a:lnTo>
                      <a:pt x="4166" y="2827"/>
                    </a:lnTo>
                    <a:lnTo>
                      <a:pt x="4166" y="2827"/>
                    </a:lnTo>
                    <a:lnTo>
                      <a:pt x="4166" y="2827"/>
                    </a:lnTo>
                    <a:lnTo>
                      <a:pt x="4190" y="2827"/>
                    </a:lnTo>
                    <a:lnTo>
                      <a:pt x="4190" y="2827"/>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76"/>
                    </a:lnTo>
                    <a:lnTo>
                      <a:pt x="4190" y="2876"/>
                    </a:lnTo>
                    <a:lnTo>
                      <a:pt x="4190" y="2876"/>
                    </a:lnTo>
                    <a:lnTo>
                      <a:pt x="4190" y="2876"/>
                    </a:lnTo>
                    <a:lnTo>
                      <a:pt x="4190" y="2876"/>
                    </a:lnTo>
                    <a:lnTo>
                      <a:pt x="4190" y="2876"/>
                    </a:lnTo>
                    <a:lnTo>
                      <a:pt x="4190" y="2876"/>
                    </a:lnTo>
                    <a:lnTo>
                      <a:pt x="4190" y="2876"/>
                    </a:lnTo>
                    <a:lnTo>
                      <a:pt x="4190" y="2876"/>
                    </a:lnTo>
                    <a:lnTo>
                      <a:pt x="4190" y="2876"/>
                    </a:lnTo>
                    <a:lnTo>
                      <a:pt x="4190" y="2876"/>
                    </a:lnTo>
                    <a:lnTo>
                      <a:pt x="4166" y="2851"/>
                    </a:lnTo>
                    <a:lnTo>
                      <a:pt x="4166" y="2851"/>
                    </a:lnTo>
                    <a:lnTo>
                      <a:pt x="4166" y="2851"/>
                    </a:lnTo>
                    <a:lnTo>
                      <a:pt x="4166" y="2851"/>
                    </a:lnTo>
                    <a:lnTo>
                      <a:pt x="4141" y="2851"/>
                    </a:lnTo>
                    <a:lnTo>
                      <a:pt x="4141" y="2851"/>
                    </a:lnTo>
                    <a:lnTo>
                      <a:pt x="4166" y="2851"/>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41" y="2876"/>
                    </a:lnTo>
                    <a:lnTo>
                      <a:pt x="4141" y="2876"/>
                    </a:lnTo>
                    <a:lnTo>
                      <a:pt x="4141" y="2876"/>
                    </a:lnTo>
                    <a:lnTo>
                      <a:pt x="4141" y="2876"/>
                    </a:lnTo>
                    <a:lnTo>
                      <a:pt x="4166" y="2876"/>
                    </a:lnTo>
                    <a:lnTo>
                      <a:pt x="4166" y="2876"/>
                    </a:lnTo>
                    <a:lnTo>
                      <a:pt x="4166" y="2876"/>
                    </a:lnTo>
                    <a:lnTo>
                      <a:pt x="4141" y="2876"/>
                    </a:lnTo>
                    <a:lnTo>
                      <a:pt x="4141" y="2876"/>
                    </a:lnTo>
                    <a:lnTo>
                      <a:pt x="4141" y="2876"/>
                    </a:lnTo>
                    <a:lnTo>
                      <a:pt x="4141" y="2900"/>
                    </a:lnTo>
                    <a:lnTo>
                      <a:pt x="4141" y="2900"/>
                    </a:lnTo>
                    <a:lnTo>
                      <a:pt x="4141" y="2900"/>
                    </a:lnTo>
                    <a:lnTo>
                      <a:pt x="4141" y="2876"/>
                    </a:lnTo>
                    <a:lnTo>
                      <a:pt x="4141" y="2876"/>
                    </a:lnTo>
                    <a:lnTo>
                      <a:pt x="4141" y="2876"/>
                    </a:lnTo>
                    <a:lnTo>
                      <a:pt x="4141" y="2851"/>
                    </a:lnTo>
                    <a:lnTo>
                      <a:pt x="4141" y="2851"/>
                    </a:lnTo>
                    <a:lnTo>
                      <a:pt x="4141" y="2851"/>
                    </a:lnTo>
                    <a:lnTo>
                      <a:pt x="4141" y="2851"/>
                    </a:lnTo>
                    <a:lnTo>
                      <a:pt x="4141" y="2851"/>
                    </a:lnTo>
                    <a:lnTo>
                      <a:pt x="4141" y="2851"/>
                    </a:lnTo>
                    <a:lnTo>
                      <a:pt x="4141" y="2851"/>
                    </a:lnTo>
                    <a:lnTo>
                      <a:pt x="4141" y="2851"/>
                    </a:lnTo>
                    <a:lnTo>
                      <a:pt x="4141" y="2851"/>
                    </a:lnTo>
                    <a:lnTo>
                      <a:pt x="4141"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091" y="2851"/>
                    </a:lnTo>
                    <a:lnTo>
                      <a:pt x="4091" y="2876"/>
                    </a:lnTo>
                    <a:lnTo>
                      <a:pt x="4091" y="2876"/>
                    </a:lnTo>
                    <a:lnTo>
                      <a:pt x="4117" y="2876"/>
                    </a:lnTo>
                    <a:lnTo>
                      <a:pt x="4117" y="2876"/>
                    </a:lnTo>
                    <a:lnTo>
                      <a:pt x="4117" y="2876"/>
                    </a:lnTo>
                    <a:lnTo>
                      <a:pt x="4117" y="2876"/>
                    </a:lnTo>
                    <a:lnTo>
                      <a:pt x="4141" y="2900"/>
                    </a:lnTo>
                    <a:lnTo>
                      <a:pt x="4141" y="2900"/>
                    </a:lnTo>
                    <a:lnTo>
                      <a:pt x="4141" y="2900"/>
                    </a:lnTo>
                    <a:lnTo>
                      <a:pt x="4141" y="2900"/>
                    </a:lnTo>
                    <a:lnTo>
                      <a:pt x="4141" y="2900"/>
                    </a:lnTo>
                    <a:lnTo>
                      <a:pt x="4141" y="2900"/>
                    </a:lnTo>
                    <a:lnTo>
                      <a:pt x="4141" y="2900"/>
                    </a:lnTo>
                    <a:lnTo>
                      <a:pt x="4141" y="2900"/>
                    </a:lnTo>
                    <a:lnTo>
                      <a:pt x="4141" y="2900"/>
                    </a:lnTo>
                    <a:lnTo>
                      <a:pt x="4141" y="2900"/>
                    </a:lnTo>
                    <a:lnTo>
                      <a:pt x="4117" y="2900"/>
                    </a:lnTo>
                    <a:lnTo>
                      <a:pt x="4117" y="2900"/>
                    </a:lnTo>
                    <a:lnTo>
                      <a:pt x="4117" y="2900"/>
                    </a:lnTo>
                    <a:lnTo>
                      <a:pt x="4117" y="2900"/>
                    </a:lnTo>
                    <a:lnTo>
                      <a:pt x="4117" y="2900"/>
                    </a:lnTo>
                    <a:lnTo>
                      <a:pt x="4117" y="2926"/>
                    </a:lnTo>
                    <a:lnTo>
                      <a:pt x="4117" y="2926"/>
                    </a:lnTo>
                    <a:lnTo>
                      <a:pt x="4141" y="2926"/>
                    </a:lnTo>
                    <a:lnTo>
                      <a:pt x="4141" y="2926"/>
                    </a:lnTo>
                    <a:lnTo>
                      <a:pt x="4117" y="2926"/>
                    </a:lnTo>
                    <a:lnTo>
                      <a:pt x="4117" y="2926"/>
                    </a:lnTo>
                    <a:lnTo>
                      <a:pt x="4117" y="2926"/>
                    </a:lnTo>
                    <a:lnTo>
                      <a:pt x="4117" y="2900"/>
                    </a:lnTo>
                    <a:lnTo>
                      <a:pt x="4117" y="2900"/>
                    </a:lnTo>
                    <a:lnTo>
                      <a:pt x="4117" y="2900"/>
                    </a:lnTo>
                    <a:lnTo>
                      <a:pt x="4117" y="2900"/>
                    </a:lnTo>
                    <a:lnTo>
                      <a:pt x="4117" y="2926"/>
                    </a:lnTo>
                    <a:lnTo>
                      <a:pt x="4117" y="2926"/>
                    </a:lnTo>
                    <a:lnTo>
                      <a:pt x="4117" y="2926"/>
                    </a:lnTo>
                    <a:lnTo>
                      <a:pt x="4117" y="2926"/>
                    </a:lnTo>
                    <a:lnTo>
                      <a:pt x="4117" y="2926"/>
                    </a:lnTo>
                    <a:lnTo>
                      <a:pt x="4117" y="2950"/>
                    </a:lnTo>
                    <a:lnTo>
                      <a:pt x="4117" y="2950"/>
                    </a:lnTo>
                    <a:lnTo>
                      <a:pt x="4117" y="2950"/>
                    </a:lnTo>
                    <a:lnTo>
                      <a:pt x="4117" y="2950"/>
                    </a:lnTo>
                    <a:lnTo>
                      <a:pt x="4117" y="2950"/>
                    </a:lnTo>
                    <a:lnTo>
                      <a:pt x="4117" y="2950"/>
                    </a:lnTo>
                    <a:lnTo>
                      <a:pt x="4117" y="2975"/>
                    </a:lnTo>
                    <a:lnTo>
                      <a:pt x="4117" y="2975"/>
                    </a:lnTo>
                    <a:lnTo>
                      <a:pt x="4141" y="2975"/>
                    </a:lnTo>
                    <a:lnTo>
                      <a:pt x="4141" y="2975"/>
                    </a:lnTo>
                    <a:lnTo>
                      <a:pt x="4141" y="2975"/>
                    </a:lnTo>
                    <a:lnTo>
                      <a:pt x="4117" y="2975"/>
                    </a:lnTo>
                    <a:lnTo>
                      <a:pt x="4117" y="2975"/>
                    </a:lnTo>
                    <a:lnTo>
                      <a:pt x="4117" y="2950"/>
                    </a:lnTo>
                    <a:lnTo>
                      <a:pt x="4117" y="2950"/>
                    </a:lnTo>
                    <a:lnTo>
                      <a:pt x="4117" y="2950"/>
                    </a:lnTo>
                    <a:lnTo>
                      <a:pt x="4117" y="2950"/>
                    </a:lnTo>
                    <a:lnTo>
                      <a:pt x="4117" y="2950"/>
                    </a:lnTo>
                    <a:lnTo>
                      <a:pt x="4091" y="2926"/>
                    </a:lnTo>
                    <a:lnTo>
                      <a:pt x="4091" y="2926"/>
                    </a:lnTo>
                    <a:lnTo>
                      <a:pt x="4091" y="2926"/>
                    </a:lnTo>
                    <a:lnTo>
                      <a:pt x="4091" y="2926"/>
                    </a:lnTo>
                    <a:lnTo>
                      <a:pt x="4091" y="2926"/>
                    </a:lnTo>
                    <a:lnTo>
                      <a:pt x="4091" y="2926"/>
                    </a:lnTo>
                    <a:lnTo>
                      <a:pt x="4091" y="2900"/>
                    </a:lnTo>
                    <a:lnTo>
                      <a:pt x="4091" y="2900"/>
                    </a:lnTo>
                    <a:lnTo>
                      <a:pt x="4091" y="2900"/>
                    </a:lnTo>
                    <a:lnTo>
                      <a:pt x="4091" y="2900"/>
                    </a:lnTo>
                    <a:lnTo>
                      <a:pt x="4067" y="2900"/>
                    </a:lnTo>
                    <a:lnTo>
                      <a:pt x="4067" y="2900"/>
                    </a:lnTo>
                    <a:lnTo>
                      <a:pt x="4067" y="2900"/>
                    </a:lnTo>
                    <a:lnTo>
                      <a:pt x="4067" y="2900"/>
                    </a:lnTo>
                    <a:lnTo>
                      <a:pt x="4067" y="2900"/>
                    </a:lnTo>
                    <a:lnTo>
                      <a:pt x="4067" y="2900"/>
                    </a:lnTo>
                    <a:lnTo>
                      <a:pt x="4067" y="2900"/>
                    </a:lnTo>
                    <a:lnTo>
                      <a:pt x="4067" y="2900"/>
                    </a:lnTo>
                    <a:lnTo>
                      <a:pt x="4067" y="2900"/>
                    </a:lnTo>
                    <a:lnTo>
                      <a:pt x="4067"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26"/>
                    </a:lnTo>
                    <a:lnTo>
                      <a:pt x="4042" y="2926"/>
                    </a:lnTo>
                    <a:lnTo>
                      <a:pt x="4042" y="2926"/>
                    </a:lnTo>
                    <a:lnTo>
                      <a:pt x="4042" y="2926"/>
                    </a:lnTo>
                    <a:lnTo>
                      <a:pt x="4042" y="2926"/>
                    </a:lnTo>
                    <a:lnTo>
                      <a:pt x="4017" y="2926"/>
                    </a:lnTo>
                    <a:lnTo>
                      <a:pt x="4017" y="2926"/>
                    </a:lnTo>
                    <a:lnTo>
                      <a:pt x="4017" y="2926"/>
                    </a:lnTo>
                    <a:lnTo>
                      <a:pt x="4017" y="2926"/>
                    </a:lnTo>
                    <a:lnTo>
                      <a:pt x="4017" y="2926"/>
                    </a:lnTo>
                    <a:lnTo>
                      <a:pt x="4017" y="2926"/>
                    </a:lnTo>
                    <a:lnTo>
                      <a:pt x="4017" y="2926"/>
                    </a:lnTo>
                    <a:lnTo>
                      <a:pt x="4017" y="2926"/>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3992" y="2950"/>
                    </a:lnTo>
                    <a:lnTo>
                      <a:pt x="3992" y="2950"/>
                    </a:lnTo>
                    <a:lnTo>
                      <a:pt x="4017" y="2950"/>
                    </a:lnTo>
                    <a:lnTo>
                      <a:pt x="4017" y="2975"/>
                    </a:lnTo>
                    <a:lnTo>
                      <a:pt x="4017" y="2975"/>
                    </a:lnTo>
                    <a:lnTo>
                      <a:pt x="4017" y="2975"/>
                    </a:lnTo>
                    <a:lnTo>
                      <a:pt x="4017" y="2975"/>
                    </a:lnTo>
                    <a:lnTo>
                      <a:pt x="3992"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42" y="3000"/>
                    </a:lnTo>
                    <a:lnTo>
                      <a:pt x="4042" y="3000"/>
                    </a:lnTo>
                    <a:lnTo>
                      <a:pt x="4042" y="3000"/>
                    </a:lnTo>
                    <a:lnTo>
                      <a:pt x="4042" y="3000"/>
                    </a:lnTo>
                    <a:lnTo>
                      <a:pt x="4042" y="3025"/>
                    </a:lnTo>
                    <a:lnTo>
                      <a:pt x="4042" y="3025"/>
                    </a:lnTo>
                    <a:lnTo>
                      <a:pt x="4042" y="3025"/>
                    </a:lnTo>
                    <a:lnTo>
                      <a:pt x="4042" y="3025"/>
                    </a:lnTo>
                    <a:lnTo>
                      <a:pt x="4042" y="3025"/>
                    </a:lnTo>
                    <a:lnTo>
                      <a:pt x="4042" y="3025"/>
                    </a:lnTo>
                    <a:lnTo>
                      <a:pt x="4042" y="3025"/>
                    </a:lnTo>
                    <a:lnTo>
                      <a:pt x="4042" y="3025"/>
                    </a:lnTo>
                    <a:lnTo>
                      <a:pt x="4042" y="3025"/>
                    </a:lnTo>
                    <a:lnTo>
                      <a:pt x="4042" y="3025"/>
                    </a:lnTo>
                    <a:lnTo>
                      <a:pt x="4042" y="3025"/>
                    </a:lnTo>
                    <a:lnTo>
                      <a:pt x="4042"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25"/>
                    </a:lnTo>
                    <a:lnTo>
                      <a:pt x="4067" y="3025"/>
                    </a:lnTo>
                    <a:lnTo>
                      <a:pt x="4067" y="3025"/>
                    </a:lnTo>
                    <a:lnTo>
                      <a:pt x="4067" y="3025"/>
                    </a:lnTo>
                    <a:lnTo>
                      <a:pt x="4067" y="3025"/>
                    </a:lnTo>
                    <a:lnTo>
                      <a:pt x="4091" y="3025"/>
                    </a:lnTo>
                    <a:lnTo>
                      <a:pt x="4091" y="3000"/>
                    </a:lnTo>
                    <a:lnTo>
                      <a:pt x="4091" y="3000"/>
                    </a:lnTo>
                    <a:lnTo>
                      <a:pt x="4091" y="3000"/>
                    </a:lnTo>
                    <a:lnTo>
                      <a:pt x="4067" y="3000"/>
                    </a:lnTo>
                    <a:lnTo>
                      <a:pt x="4067" y="3000"/>
                    </a:lnTo>
                    <a:lnTo>
                      <a:pt x="4067" y="3000"/>
                    </a:lnTo>
                    <a:lnTo>
                      <a:pt x="4067" y="3025"/>
                    </a:lnTo>
                    <a:lnTo>
                      <a:pt x="4042" y="3025"/>
                    </a:lnTo>
                    <a:lnTo>
                      <a:pt x="4042" y="3025"/>
                    </a:lnTo>
                    <a:lnTo>
                      <a:pt x="4042" y="3025"/>
                    </a:lnTo>
                    <a:lnTo>
                      <a:pt x="4042" y="3025"/>
                    </a:lnTo>
                    <a:lnTo>
                      <a:pt x="4042" y="3025"/>
                    </a:lnTo>
                    <a:lnTo>
                      <a:pt x="4042" y="3000"/>
                    </a:lnTo>
                    <a:lnTo>
                      <a:pt x="4042" y="3000"/>
                    </a:lnTo>
                    <a:lnTo>
                      <a:pt x="4042" y="3000"/>
                    </a:lnTo>
                    <a:lnTo>
                      <a:pt x="4042" y="3000"/>
                    </a:lnTo>
                    <a:lnTo>
                      <a:pt x="4042" y="3000"/>
                    </a:lnTo>
                    <a:lnTo>
                      <a:pt x="4042" y="3000"/>
                    </a:lnTo>
                    <a:lnTo>
                      <a:pt x="4042" y="3000"/>
                    </a:lnTo>
                    <a:lnTo>
                      <a:pt x="4067" y="3000"/>
                    </a:lnTo>
                    <a:lnTo>
                      <a:pt x="4067" y="3000"/>
                    </a:lnTo>
                    <a:lnTo>
                      <a:pt x="4067" y="3000"/>
                    </a:lnTo>
                    <a:lnTo>
                      <a:pt x="4091" y="3000"/>
                    </a:lnTo>
                    <a:lnTo>
                      <a:pt x="4091" y="3000"/>
                    </a:lnTo>
                    <a:lnTo>
                      <a:pt x="4091" y="3000"/>
                    </a:lnTo>
                    <a:lnTo>
                      <a:pt x="4091" y="3000"/>
                    </a:lnTo>
                    <a:lnTo>
                      <a:pt x="4091" y="3000"/>
                    </a:lnTo>
                    <a:lnTo>
                      <a:pt x="4091" y="3025"/>
                    </a:lnTo>
                    <a:lnTo>
                      <a:pt x="4091" y="3025"/>
                    </a:lnTo>
                    <a:lnTo>
                      <a:pt x="4091" y="3025"/>
                    </a:lnTo>
                    <a:lnTo>
                      <a:pt x="4091" y="3025"/>
                    </a:lnTo>
                    <a:lnTo>
                      <a:pt x="4067" y="3025"/>
                    </a:lnTo>
                    <a:lnTo>
                      <a:pt x="4067" y="3025"/>
                    </a:lnTo>
                    <a:lnTo>
                      <a:pt x="4067" y="3025"/>
                    </a:lnTo>
                    <a:lnTo>
                      <a:pt x="4091" y="3025"/>
                    </a:lnTo>
                    <a:lnTo>
                      <a:pt x="4091" y="3050"/>
                    </a:lnTo>
                    <a:lnTo>
                      <a:pt x="4091" y="3025"/>
                    </a:lnTo>
                    <a:lnTo>
                      <a:pt x="4091" y="3025"/>
                    </a:lnTo>
                    <a:lnTo>
                      <a:pt x="4091" y="3025"/>
                    </a:lnTo>
                    <a:lnTo>
                      <a:pt x="4091" y="3025"/>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25"/>
                    </a:lnTo>
                    <a:lnTo>
                      <a:pt x="4117" y="3025"/>
                    </a:lnTo>
                    <a:lnTo>
                      <a:pt x="4117" y="3025"/>
                    </a:lnTo>
                    <a:lnTo>
                      <a:pt x="4091" y="3025"/>
                    </a:lnTo>
                    <a:lnTo>
                      <a:pt x="4091" y="3025"/>
                    </a:lnTo>
                    <a:lnTo>
                      <a:pt x="4091" y="3025"/>
                    </a:lnTo>
                    <a:lnTo>
                      <a:pt x="4091" y="3025"/>
                    </a:lnTo>
                    <a:lnTo>
                      <a:pt x="4091" y="3050"/>
                    </a:lnTo>
                    <a:lnTo>
                      <a:pt x="4091" y="3050"/>
                    </a:lnTo>
                    <a:lnTo>
                      <a:pt x="4117" y="3050"/>
                    </a:lnTo>
                    <a:lnTo>
                      <a:pt x="4117" y="3025"/>
                    </a:lnTo>
                    <a:lnTo>
                      <a:pt x="4117" y="3025"/>
                    </a:lnTo>
                    <a:lnTo>
                      <a:pt x="4117" y="3025"/>
                    </a:lnTo>
                    <a:lnTo>
                      <a:pt x="4117" y="3025"/>
                    </a:lnTo>
                    <a:lnTo>
                      <a:pt x="4117" y="3025"/>
                    </a:lnTo>
                    <a:lnTo>
                      <a:pt x="4117" y="3025"/>
                    </a:lnTo>
                    <a:lnTo>
                      <a:pt x="4117" y="3025"/>
                    </a:lnTo>
                    <a:lnTo>
                      <a:pt x="4117" y="3050"/>
                    </a:lnTo>
                    <a:lnTo>
                      <a:pt x="4117" y="3025"/>
                    </a:lnTo>
                    <a:lnTo>
                      <a:pt x="4117" y="3025"/>
                    </a:lnTo>
                    <a:lnTo>
                      <a:pt x="4117" y="3025"/>
                    </a:lnTo>
                    <a:lnTo>
                      <a:pt x="4117" y="3050"/>
                    </a:lnTo>
                    <a:lnTo>
                      <a:pt x="4117" y="3050"/>
                    </a:lnTo>
                    <a:lnTo>
                      <a:pt x="4091" y="3050"/>
                    </a:lnTo>
                    <a:lnTo>
                      <a:pt x="4091" y="3050"/>
                    </a:lnTo>
                    <a:lnTo>
                      <a:pt x="4091" y="3050"/>
                    </a:lnTo>
                    <a:lnTo>
                      <a:pt x="4091" y="3050"/>
                    </a:lnTo>
                    <a:lnTo>
                      <a:pt x="4091" y="3050"/>
                    </a:lnTo>
                    <a:lnTo>
                      <a:pt x="4091" y="3074"/>
                    </a:lnTo>
                    <a:lnTo>
                      <a:pt x="4067" y="3074"/>
                    </a:lnTo>
                    <a:lnTo>
                      <a:pt x="4067" y="3074"/>
                    </a:lnTo>
                    <a:lnTo>
                      <a:pt x="4067" y="3074"/>
                    </a:lnTo>
                    <a:lnTo>
                      <a:pt x="4067" y="3074"/>
                    </a:lnTo>
                    <a:lnTo>
                      <a:pt x="4067" y="3074"/>
                    </a:lnTo>
                    <a:lnTo>
                      <a:pt x="4067" y="3074"/>
                    </a:lnTo>
                    <a:lnTo>
                      <a:pt x="4091" y="3074"/>
                    </a:lnTo>
                    <a:lnTo>
                      <a:pt x="4091" y="3074"/>
                    </a:lnTo>
                    <a:lnTo>
                      <a:pt x="4091" y="3074"/>
                    </a:lnTo>
                    <a:lnTo>
                      <a:pt x="4091" y="3074"/>
                    </a:lnTo>
                    <a:lnTo>
                      <a:pt x="4091" y="3074"/>
                    </a:lnTo>
                    <a:lnTo>
                      <a:pt x="4091" y="3074"/>
                    </a:lnTo>
                    <a:lnTo>
                      <a:pt x="4091" y="3074"/>
                    </a:lnTo>
                    <a:lnTo>
                      <a:pt x="4091" y="3074"/>
                    </a:lnTo>
                    <a:lnTo>
                      <a:pt x="4091"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50"/>
                    </a:lnTo>
                    <a:lnTo>
                      <a:pt x="4117" y="3050"/>
                    </a:lnTo>
                    <a:lnTo>
                      <a:pt x="4141" y="3050"/>
                    </a:lnTo>
                    <a:lnTo>
                      <a:pt x="4141" y="3050"/>
                    </a:lnTo>
                    <a:lnTo>
                      <a:pt x="4117" y="3050"/>
                    </a:lnTo>
                    <a:lnTo>
                      <a:pt x="4117" y="3050"/>
                    </a:lnTo>
                    <a:lnTo>
                      <a:pt x="4117" y="3050"/>
                    </a:lnTo>
                    <a:lnTo>
                      <a:pt x="4117" y="3050"/>
                    </a:lnTo>
                    <a:lnTo>
                      <a:pt x="4117" y="3050"/>
                    </a:lnTo>
                    <a:lnTo>
                      <a:pt x="4117" y="3050"/>
                    </a:lnTo>
                    <a:lnTo>
                      <a:pt x="4141" y="3025"/>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17" y="3025"/>
                    </a:lnTo>
                    <a:lnTo>
                      <a:pt x="4117" y="3025"/>
                    </a:lnTo>
                    <a:lnTo>
                      <a:pt x="4117" y="3025"/>
                    </a:lnTo>
                    <a:lnTo>
                      <a:pt x="4141" y="3025"/>
                    </a:lnTo>
                    <a:lnTo>
                      <a:pt x="4141" y="3025"/>
                    </a:lnTo>
                    <a:lnTo>
                      <a:pt x="4141" y="3025"/>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66" y="3000"/>
                    </a:lnTo>
                    <a:lnTo>
                      <a:pt x="4166" y="3000"/>
                    </a:lnTo>
                    <a:lnTo>
                      <a:pt x="4166" y="3000"/>
                    </a:lnTo>
                    <a:lnTo>
                      <a:pt x="4166" y="3000"/>
                    </a:lnTo>
                    <a:lnTo>
                      <a:pt x="4166" y="3000"/>
                    </a:lnTo>
                    <a:lnTo>
                      <a:pt x="4166" y="3000"/>
                    </a:lnTo>
                    <a:lnTo>
                      <a:pt x="4166" y="3000"/>
                    </a:lnTo>
                    <a:lnTo>
                      <a:pt x="4166" y="3000"/>
                    </a:lnTo>
                    <a:lnTo>
                      <a:pt x="4166" y="2975"/>
                    </a:lnTo>
                    <a:lnTo>
                      <a:pt x="4166" y="3000"/>
                    </a:lnTo>
                    <a:lnTo>
                      <a:pt x="4166" y="3000"/>
                    </a:lnTo>
                    <a:lnTo>
                      <a:pt x="4166" y="3000"/>
                    </a:lnTo>
                    <a:lnTo>
                      <a:pt x="4166" y="3000"/>
                    </a:lnTo>
                    <a:lnTo>
                      <a:pt x="4166" y="2975"/>
                    </a:lnTo>
                    <a:lnTo>
                      <a:pt x="4166" y="2975"/>
                    </a:lnTo>
                    <a:lnTo>
                      <a:pt x="4166" y="2975"/>
                    </a:lnTo>
                    <a:lnTo>
                      <a:pt x="4166" y="2975"/>
                    </a:lnTo>
                    <a:lnTo>
                      <a:pt x="4190" y="2975"/>
                    </a:lnTo>
                    <a:lnTo>
                      <a:pt x="4190" y="2975"/>
                    </a:lnTo>
                    <a:lnTo>
                      <a:pt x="4190" y="2975"/>
                    </a:lnTo>
                    <a:lnTo>
                      <a:pt x="4190" y="2975"/>
                    </a:lnTo>
                    <a:lnTo>
                      <a:pt x="4190" y="2975"/>
                    </a:lnTo>
                    <a:lnTo>
                      <a:pt x="4190" y="2975"/>
                    </a:lnTo>
                    <a:lnTo>
                      <a:pt x="4190" y="2975"/>
                    </a:lnTo>
                    <a:lnTo>
                      <a:pt x="4190" y="2975"/>
                    </a:lnTo>
                    <a:lnTo>
                      <a:pt x="4216" y="2975"/>
                    </a:lnTo>
                    <a:lnTo>
                      <a:pt x="4216" y="2975"/>
                    </a:lnTo>
                    <a:lnTo>
                      <a:pt x="4216" y="2975"/>
                    </a:lnTo>
                    <a:lnTo>
                      <a:pt x="4216" y="2975"/>
                    </a:lnTo>
                    <a:lnTo>
                      <a:pt x="4190" y="2975"/>
                    </a:lnTo>
                    <a:lnTo>
                      <a:pt x="4190" y="2975"/>
                    </a:lnTo>
                    <a:lnTo>
                      <a:pt x="4190" y="2975"/>
                    </a:lnTo>
                    <a:lnTo>
                      <a:pt x="4190" y="2975"/>
                    </a:lnTo>
                    <a:lnTo>
                      <a:pt x="4190" y="2975"/>
                    </a:lnTo>
                    <a:lnTo>
                      <a:pt x="4190" y="2950"/>
                    </a:lnTo>
                    <a:lnTo>
                      <a:pt x="4190" y="2950"/>
                    </a:lnTo>
                    <a:lnTo>
                      <a:pt x="4190" y="2950"/>
                    </a:lnTo>
                    <a:lnTo>
                      <a:pt x="4190" y="2950"/>
                    </a:lnTo>
                    <a:lnTo>
                      <a:pt x="4190" y="2950"/>
                    </a:lnTo>
                    <a:lnTo>
                      <a:pt x="4190" y="2950"/>
                    </a:lnTo>
                    <a:lnTo>
                      <a:pt x="4190" y="2975"/>
                    </a:lnTo>
                    <a:lnTo>
                      <a:pt x="4190" y="2975"/>
                    </a:lnTo>
                    <a:lnTo>
                      <a:pt x="4190" y="2975"/>
                    </a:lnTo>
                    <a:lnTo>
                      <a:pt x="4190" y="2950"/>
                    </a:lnTo>
                    <a:lnTo>
                      <a:pt x="4216" y="2950"/>
                    </a:lnTo>
                    <a:lnTo>
                      <a:pt x="4216" y="2950"/>
                    </a:lnTo>
                    <a:lnTo>
                      <a:pt x="4216" y="2950"/>
                    </a:lnTo>
                    <a:lnTo>
                      <a:pt x="4216" y="2950"/>
                    </a:lnTo>
                    <a:lnTo>
                      <a:pt x="4216" y="2950"/>
                    </a:lnTo>
                    <a:lnTo>
                      <a:pt x="4216" y="2950"/>
                    </a:lnTo>
                    <a:lnTo>
                      <a:pt x="4216" y="2950"/>
                    </a:lnTo>
                    <a:lnTo>
                      <a:pt x="4216" y="2950"/>
                    </a:lnTo>
                    <a:lnTo>
                      <a:pt x="4216" y="2975"/>
                    </a:lnTo>
                    <a:lnTo>
                      <a:pt x="4216" y="2975"/>
                    </a:lnTo>
                    <a:lnTo>
                      <a:pt x="4216" y="2975"/>
                    </a:lnTo>
                    <a:lnTo>
                      <a:pt x="4216" y="2975"/>
                    </a:lnTo>
                    <a:lnTo>
                      <a:pt x="4216" y="2975"/>
                    </a:lnTo>
                    <a:lnTo>
                      <a:pt x="4216" y="2975"/>
                    </a:lnTo>
                    <a:lnTo>
                      <a:pt x="4240" y="2975"/>
                    </a:lnTo>
                    <a:lnTo>
                      <a:pt x="4240" y="2975"/>
                    </a:lnTo>
                    <a:lnTo>
                      <a:pt x="4240" y="2975"/>
                    </a:lnTo>
                    <a:lnTo>
                      <a:pt x="4240" y="2975"/>
                    </a:lnTo>
                    <a:lnTo>
                      <a:pt x="4240" y="2975"/>
                    </a:lnTo>
                    <a:lnTo>
                      <a:pt x="4240" y="2975"/>
                    </a:lnTo>
                    <a:lnTo>
                      <a:pt x="4240" y="2975"/>
                    </a:lnTo>
                    <a:lnTo>
                      <a:pt x="4240" y="2950"/>
                    </a:lnTo>
                    <a:lnTo>
                      <a:pt x="4240" y="2950"/>
                    </a:lnTo>
                    <a:lnTo>
                      <a:pt x="4240" y="2950"/>
                    </a:lnTo>
                    <a:lnTo>
                      <a:pt x="4240" y="2950"/>
                    </a:lnTo>
                    <a:lnTo>
                      <a:pt x="4265" y="2950"/>
                    </a:lnTo>
                    <a:lnTo>
                      <a:pt x="4240" y="2950"/>
                    </a:lnTo>
                    <a:lnTo>
                      <a:pt x="4240" y="2950"/>
                    </a:lnTo>
                    <a:lnTo>
                      <a:pt x="4240" y="2950"/>
                    </a:lnTo>
                    <a:lnTo>
                      <a:pt x="4240" y="2950"/>
                    </a:lnTo>
                    <a:lnTo>
                      <a:pt x="4240" y="2950"/>
                    </a:lnTo>
                    <a:lnTo>
                      <a:pt x="4240" y="2950"/>
                    </a:lnTo>
                    <a:lnTo>
                      <a:pt x="4240" y="2926"/>
                    </a:lnTo>
                    <a:lnTo>
                      <a:pt x="4216" y="2926"/>
                    </a:lnTo>
                    <a:lnTo>
                      <a:pt x="4216" y="2926"/>
                    </a:lnTo>
                    <a:lnTo>
                      <a:pt x="4216" y="2926"/>
                    </a:lnTo>
                    <a:lnTo>
                      <a:pt x="4216" y="2950"/>
                    </a:lnTo>
                    <a:lnTo>
                      <a:pt x="4190" y="2950"/>
                    </a:lnTo>
                    <a:lnTo>
                      <a:pt x="4190" y="2950"/>
                    </a:lnTo>
                    <a:lnTo>
                      <a:pt x="4190"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50"/>
                    </a:lnTo>
                    <a:lnTo>
                      <a:pt x="4265" y="2950"/>
                    </a:lnTo>
                    <a:lnTo>
                      <a:pt x="4265" y="2950"/>
                    </a:lnTo>
                    <a:lnTo>
                      <a:pt x="4265" y="2950"/>
                    </a:lnTo>
                    <a:lnTo>
                      <a:pt x="4265" y="2926"/>
                    </a:lnTo>
                    <a:lnTo>
                      <a:pt x="4265" y="2926"/>
                    </a:lnTo>
                    <a:lnTo>
                      <a:pt x="4265" y="2926"/>
                    </a:lnTo>
                    <a:lnTo>
                      <a:pt x="4265" y="2926"/>
                    </a:lnTo>
                    <a:lnTo>
                      <a:pt x="4265" y="2926"/>
                    </a:lnTo>
                    <a:lnTo>
                      <a:pt x="4265" y="2926"/>
                    </a:lnTo>
                    <a:lnTo>
                      <a:pt x="4290" y="2950"/>
                    </a:lnTo>
                    <a:lnTo>
                      <a:pt x="4290" y="2926"/>
                    </a:lnTo>
                    <a:lnTo>
                      <a:pt x="4290" y="2926"/>
                    </a:lnTo>
                    <a:lnTo>
                      <a:pt x="4290" y="2926"/>
                    </a:lnTo>
                    <a:lnTo>
                      <a:pt x="4290" y="2926"/>
                    </a:lnTo>
                    <a:lnTo>
                      <a:pt x="4290" y="2926"/>
                    </a:lnTo>
                    <a:lnTo>
                      <a:pt x="4290" y="2926"/>
                    </a:lnTo>
                    <a:lnTo>
                      <a:pt x="4290" y="2926"/>
                    </a:lnTo>
                    <a:lnTo>
                      <a:pt x="4290" y="2926"/>
                    </a:lnTo>
                    <a:lnTo>
                      <a:pt x="4290" y="2900"/>
                    </a:lnTo>
                    <a:close/>
                    <a:moveTo>
                      <a:pt x="4439" y="2504"/>
                    </a:moveTo>
                    <a:lnTo>
                      <a:pt x="4439" y="2504"/>
                    </a:lnTo>
                    <a:lnTo>
                      <a:pt x="4439" y="2529"/>
                    </a:lnTo>
                    <a:lnTo>
                      <a:pt x="4439" y="2529"/>
                    </a:lnTo>
                    <a:lnTo>
                      <a:pt x="4439" y="2529"/>
                    </a:lnTo>
                    <a:lnTo>
                      <a:pt x="4439" y="2529"/>
                    </a:lnTo>
                    <a:lnTo>
                      <a:pt x="4439" y="2529"/>
                    </a:lnTo>
                    <a:lnTo>
                      <a:pt x="4439" y="2529"/>
                    </a:lnTo>
                    <a:lnTo>
                      <a:pt x="4439" y="2529"/>
                    </a:lnTo>
                    <a:lnTo>
                      <a:pt x="4439" y="2529"/>
                    </a:lnTo>
                    <a:lnTo>
                      <a:pt x="4439" y="2529"/>
                    </a:lnTo>
                    <a:lnTo>
                      <a:pt x="4463" y="2529"/>
                    </a:lnTo>
                    <a:lnTo>
                      <a:pt x="4463" y="2529"/>
                    </a:lnTo>
                    <a:lnTo>
                      <a:pt x="4463" y="2529"/>
                    </a:lnTo>
                    <a:lnTo>
                      <a:pt x="4439" y="2504"/>
                    </a:lnTo>
                    <a:close/>
                    <a:moveTo>
                      <a:pt x="6026" y="2578"/>
                    </a:moveTo>
                    <a:lnTo>
                      <a:pt x="6026" y="2554"/>
                    </a:lnTo>
                    <a:lnTo>
                      <a:pt x="6026" y="2554"/>
                    </a:lnTo>
                    <a:lnTo>
                      <a:pt x="6026" y="2554"/>
                    </a:lnTo>
                    <a:lnTo>
                      <a:pt x="6026" y="2554"/>
                    </a:lnTo>
                    <a:lnTo>
                      <a:pt x="6026" y="2554"/>
                    </a:lnTo>
                    <a:lnTo>
                      <a:pt x="6026" y="2554"/>
                    </a:lnTo>
                    <a:lnTo>
                      <a:pt x="6026" y="2554"/>
                    </a:lnTo>
                    <a:lnTo>
                      <a:pt x="6000" y="2554"/>
                    </a:lnTo>
                    <a:lnTo>
                      <a:pt x="6000" y="2554"/>
                    </a:lnTo>
                    <a:lnTo>
                      <a:pt x="6000" y="2554"/>
                    </a:lnTo>
                    <a:lnTo>
                      <a:pt x="6000" y="2554"/>
                    </a:lnTo>
                    <a:lnTo>
                      <a:pt x="6000" y="2554"/>
                    </a:lnTo>
                    <a:lnTo>
                      <a:pt x="6000" y="2554"/>
                    </a:lnTo>
                    <a:lnTo>
                      <a:pt x="6000" y="2554"/>
                    </a:lnTo>
                    <a:lnTo>
                      <a:pt x="6000" y="2554"/>
                    </a:lnTo>
                    <a:lnTo>
                      <a:pt x="6000" y="2554"/>
                    </a:lnTo>
                    <a:lnTo>
                      <a:pt x="6000" y="2554"/>
                    </a:lnTo>
                    <a:lnTo>
                      <a:pt x="6000" y="2554"/>
                    </a:lnTo>
                    <a:lnTo>
                      <a:pt x="6026" y="2554"/>
                    </a:lnTo>
                    <a:lnTo>
                      <a:pt x="6000" y="2578"/>
                    </a:lnTo>
                    <a:lnTo>
                      <a:pt x="6000" y="2578"/>
                    </a:lnTo>
                    <a:lnTo>
                      <a:pt x="6000" y="2578"/>
                    </a:lnTo>
                    <a:lnTo>
                      <a:pt x="6026" y="2578"/>
                    </a:lnTo>
                    <a:lnTo>
                      <a:pt x="6026" y="2578"/>
                    </a:lnTo>
                    <a:lnTo>
                      <a:pt x="6000"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603"/>
                    </a:lnTo>
                    <a:lnTo>
                      <a:pt x="6026" y="2603"/>
                    </a:lnTo>
                    <a:lnTo>
                      <a:pt x="6026" y="2603"/>
                    </a:lnTo>
                    <a:lnTo>
                      <a:pt x="6026" y="2603"/>
                    </a:lnTo>
                    <a:lnTo>
                      <a:pt x="6026" y="2578"/>
                    </a:lnTo>
                    <a:close/>
                    <a:moveTo>
                      <a:pt x="5108" y="2331"/>
                    </a:moveTo>
                    <a:lnTo>
                      <a:pt x="5108" y="2331"/>
                    </a:lnTo>
                    <a:lnTo>
                      <a:pt x="5108" y="2331"/>
                    </a:lnTo>
                    <a:lnTo>
                      <a:pt x="5108" y="2331"/>
                    </a:lnTo>
                    <a:lnTo>
                      <a:pt x="5108" y="2331"/>
                    </a:lnTo>
                    <a:lnTo>
                      <a:pt x="5108" y="2331"/>
                    </a:lnTo>
                    <a:lnTo>
                      <a:pt x="5108" y="2331"/>
                    </a:lnTo>
                    <a:lnTo>
                      <a:pt x="5108" y="2331"/>
                    </a:lnTo>
                    <a:lnTo>
                      <a:pt x="5108" y="2305"/>
                    </a:lnTo>
                    <a:lnTo>
                      <a:pt x="5108" y="2305"/>
                    </a:lnTo>
                    <a:lnTo>
                      <a:pt x="5083" y="2305"/>
                    </a:lnTo>
                    <a:lnTo>
                      <a:pt x="5083" y="2305"/>
                    </a:lnTo>
                    <a:lnTo>
                      <a:pt x="5083" y="2305"/>
                    </a:lnTo>
                    <a:lnTo>
                      <a:pt x="5083" y="2331"/>
                    </a:lnTo>
                    <a:lnTo>
                      <a:pt x="5108" y="2331"/>
                    </a:lnTo>
                    <a:close/>
                    <a:moveTo>
                      <a:pt x="6149" y="2677"/>
                    </a:moveTo>
                    <a:lnTo>
                      <a:pt x="6149" y="2677"/>
                    </a:lnTo>
                    <a:lnTo>
                      <a:pt x="6149" y="2677"/>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28"/>
                    </a:lnTo>
                    <a:lnTo>
                      <a:pt x="6149" y="2628"/>
                    </a:lnTo>
                    <a:lnTo>
                      <a:pt x="6149" y="2628"/>
                    </a:lnTo>
                    <a:lnTo>
                      <a:pt x="6149" y="2628"/>
                    </a:lnTo>
                    <a:lnTo>
                      <a:pt x="6149" y="2628"/>
                    </a:lnTo>
                    <a:lnTo>
                      <a:pt x="6149" y="2628"/>
                    </a:lnTo>
                    <a:lnTo>
                      <a:pt x="6149" y="2628"/>
                    </a:lnTo>
                    <a:lnTo>
                      <a:pt x="6149" y="2628"/>
                    </a:lnTo>
                    <a:lnTo>
                      <a:pt x="6125" y="2628"/>
                    </a:lnTo>
                    <a:lnTo>
                      <a:pt x="6125" y="2628"/>
                    </a:lnTo>
                    <a:lnTo>
                      <a:pt x="6125" y="2628"/>
                    </a:lnTo>
                    <a:lnTo>
                      <a:pt x="6125" y="2628"/>
                    </a:lnTo>
                    <a:lnTo>
                      <a:pt x="6125" y="2628"/>
                    </a:lnTo>
                    <a:lnTo>
                      <a:pt x="6149" y="2628"/>
                    </a:lnTo>
                    <a:lnTo>
                      <a:pt x="6149" y="2628"/>
                    </a:lnTo>
                    <a:lnTo>
                      <a:pt x="6125" y="2628"/>
                    </a:lnTo>
                    <a:lnTo>
                      <a:pt x="6125" y="2628"/>
                    </a:lnTo>
                    <a:lnTo>
                      <a:pt x="6125" y="2628"/>
                    </a:lnTo>
                    <a:lnTo>
                      <a:pt x="6125" y="2628"/>
                    </a:lnTo>
                    <a:lnTo>
                      <a:pt x="6125" y="2603"/>
                    </a:lnTo>
                    <a:lnTo>
                      <a:pt x="6125" y="2603"/>
                    </a:lnTo>
                    <a:lnTo>
                      <a:pt x="6100" y="2628"/>
                    </a:lnTo>
                    <a:lnTo>
                      <a:pt x="6100" y="2603"/>
                    </a:lnTo>
                    <a:lnTo>
                      <a:pt x="6125" y="2603"/>
                    </a:lnTo>
                    <a:lnTo>
                      <a:pt x="6125" y="2603"/>
                    </a:lnTo>
                    <a:lnTo>
                      <a:pt x="6125" y="2603"/>
                    </a:lnTo>
                    <a:lnTo>
                      <a:pt x="6125" y="2603"/>
                    </a:lnTo>
                    <a:lnTo>
                      <a:pt x="6125" y="2603"/>
                    </a:lnTo>
                    <a:lnTo>
                      <a:pt x="6125" y="2603"/>
                    </a:lnTo>
                    <a:lnTo>
                      <a:pt x="6125" y="2603"/>
                    </a:lnTo>
                    <a:lnTo>
                      <a:pt x="6100" y="2603"/>
                    </a:lnTo>
                    <a:lnTo>
                      <a:pt x="6100" y="2603"/>
                    </a:lnTo>
                    <a:lnTo>
                      <a:pt x="6100" y="2603"/>
                    </a:lnTo>
                    <a:lnTo>
                      <a:pt x="6100" y="2603"/>
                    </a:lnTo>
                    <a:lnTo>
                      <a:pt x="6100" y="2603"/>
                    </a:lnTo>
                    <a:lnTo>
                      <a:pt x="6100" y="2603"/>
                    </a:lnTo>
                    <a:lnTo>
                      <a:pt x="6100" y="2603"/>
                    </a:lnTo>
                    <a:lnTo>
                      <a:pt x="6100" y="2603"/>
                    </a:lnTo>
                    <a:lnTo>
                      <a:pt x="6125" y="2603"/>
                    </a:lnTo>
                    <a:lnTo>
                      <a:pt x="6125" y="2603"/>
                    </a:lnTo>
                    <a:lnTo>
                      <a:pt x="6125" y="2603"/>
                    </a:lnTo>
                    <a:lnTo>
                      <a:pt x="6125" y="2603"/>
                    </a:lnTo>
                    <a:lnTo>
                      <a:pt x="6149" y="2603"/>
                    </a:lnTo>
                    <a:lnTo>
                      <a:pt x="6149" y="2603"/>
                    </a:lnTo>
                    <a:lnTo>
                      <a:pt x="6174" y="2603"/>
                    </a:lnTo>
                    <a:lnTo>
                      <a:pt x="6174" y="2628"/>
                    </a:lnTo>
                    <a:lnTo>
                      <a:pt x="6199" y="2628"/>
                    </a:lnTo>
                    <a:lnTo>
                      <a:pt x="6199" y="2628"/>
                    </a:lnTo>
                    <a:lnTo>
                      <a:pt x="6224" y="2628"/>
                    </a:lnTo>
                    <a:lnTo>
                      <a:pt x="6224" y="2628"/>
                    </a:lnTo>
                    <a:lnTo>
                      <a:pt x="6224" y="2628"/>
                    </a:lnTo>
                    <a:lnTo>
                      <a:pt x="6224" y="2628"/>
                    </a:lnTo>
                    <a:lnTo>
                      <a:pt x="6224" y="2628"/>
                    </a:lnTo>
                    <a:lnTo>
                      <a:pt x="6224" y="2628"/>
                    </a:lnTo>
                    <a:lnTo>
                      <a:pt x="6224" y="2628"/>
                    </a:lnTo>
                    <a:lnTo>
                      <a:pt x="6224" y="2603"/>
                    </a:lnTo>
                    <a:lnTo>
                      <a:pt x="6224" y="2603"/>
                    </a:lnTo>
                    <a:lnTo>
                      <a:pt x="6224" y="2603"/>
                    </a:lnTo>
                    <a:lnTo>
                      <a:pt x="6224" y="2603"/>
                    </a:lnTo>
                    <a:lnTo>
                      <a:pt x="6224" y="2603"/>
                    </a:lnTo>
                    <a:lnTo>
                      <a:pt x="6224" y="2603"/>
                    </a:lnTo>
                    <a:lnTo>
                      <a:pt x="6224" y="2603"/>
                    </a:lnTo>
                    <a:lnTo>
                      <a:pt x="6224" y="2603"/>
                    </a:lnTo>
                    <a:lnTo>
                      <a:pt x="6199" y="2578"/>
                    </a:lnTo>
                    <a:lnTo>
                      <a:pt x="6199" y="2578"/>
                    </a:lnTo>
                    <a:lnTo>
                      <a:pt x="6199" y="2578"/>
                    </a:lnTo>
                    <a:lnTo>
                      <a:pt x="6199" y="2578"/>
                    </a:lnTo>
                    <a:lnTo>
                      <a:pt x="6199" y="2578"/>
                    </a:lnTo>
                    <a:lnTo>
                      <a:pt x="6199" y="2578"/>
                    </a:lnTo>
                    <a:lnTo>
                      <a:pt x="6199" y="2578"/>
                    </a:lnTo>
                    <a:lnTo>
                      <a:pt x="6199" y="2578"/>
                    </a:lnTo>
                    <a:lnTo>
                      <a:pt x="6199" y="2578"/>
                    </a:lnTo>
                    <a:lnTo>
                      <a:pt x="6199" y="2578"/>
                    </a:lnTo>
                    <a:lnTo>
                      <a:pt x="6199"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25" y="2578"/>
                    </a:lnTo>
                    <a:lnTo>
                      <a:pt x="6125" y="2578"/>
                    </a:lnTo>
                    <a:lnTo>
                      <a:pt x="6125" y="2578"/>
                    </a:lnTo>
                    <a:lnTo>
                      <a:pt x="6125" y="2554"/>
                    </a:lnTo>
                    <a:lnTo>
                      <a:pt x="6125" y="2554"/>
                    </a:lnTo>
                    <a:lnTo>
                      <a:pt x="6125" y="2554"/>
                    </a:lnTo>
                    <a:lnTo>
                      <a:pt x="6125" y="2554"/>
                    </a:lnTo>
                    <a:lnTo>
                      <a:pt x="6125" y="2554"/>
                    </a:lnTo>
                    <a:lnTo>
                      <a:pt x="6125" y="2554"/>
                    </a:lnTo>
                    <a:lnTo>
                      <a:pt x="6125" y="2554"/>
                    </a:lnTo>
                    <a:lnTo>
                      <a:pt x="6100" y="2554"/>
                    </a:lnTo>
                    <a:lnTo>
                      <a:pt x="6100" y="2554"/>
                    </a:lnTo>
                    <a:lnTo>
                      <a:pt x="6100" y="2554"/>
                    </a:lnTo>
                    <a:lnTo>
                      <a:pt x="6075" y="2554"/>
                    </a:lnTo>
                    <a:lnTo>
                      <a:pt x="6075" y="2554"/>
                    </a:lnTo>
                    <a:lnTo>
                      <a:pt x="6075" y="2554"/>
                    </a:lnTo>
                    <a:lnTo>
                      <a:pt x="6075" y="2554"/>
                    </a:lnTo>
                    <a:lnTo>
                      <a:pt x="6075" y="2554"/>
                    </a:lnTo>
                    <a:lnTo>
                      <a:pt x="6100" y="2554"/>
                    </a:lnTo>
                    <a:lnTo>
                      <a:pt x="6125" y="2554"/>
                    </a:lnTo>
                    <a:lnTo>
                      <a:pt x="6125" y="2554"/>
                    </a:lnTo>
                    <a:lnTo>
                      <a:pt x="6125" y="2554"/>
                    </a:lnTo>
                    <a:lnTo>
                      <a:pt x="6125" y="2554"/>
                    </a:lnTo>
                    <a:lnTo>
                      <a:pt x="6149" y="2554"/>
                    </a:lnTo>
                    <a:lnTo>
                      <a:pt x="6149" y="2578"/>
                    </a:lnTo>
                    <a:lnTo>
                      <a:pt x="6174" y="2578"/>
                    </a:lnTo>
                    <a:lnTo>
                      <a:pt x="6174" y="2554"/>
                    </a:lnTo>
                    <a:lnTo>
                      <a:pt x="6199" y="2554"/>
                    </a:lnTo>
                    <a:lnTo>
                      <a:pt x="6199" y="2554"/>
                    </a:lnTo>
                    <a:lnTo>
                      <a:pt x="6199" y="2554"/>
                    </a:lnTo>
                    <a:lnTo>
                      <a:pt x="6199" y="2554"/>
                    </a:lnTo>
                    <a:lnTo>
                      <a:pt x="6199" y="2554"/>
                    </a:lnTo>
                    <a:lnTo>
                      <a:pt x="6199" y="2554"/>
                    </a:lnTo>
                    <a:lnTo>
                      <a:pt x="6199" y="2554"/>
                    </a:lnTo>
                    <a:lnTo>
                      <a:pt x="6174" y="2554"/>
                    </a:lnTo>
                    <a:lnTo>
                      <a:pt x="6174" y="2554"/>
                    </a:lnTo>
                    <a:lnTo>
                      <a:pt x="6174" y="2554"/>
                    </a:lnTo>
                    <a:lnTo>
                      <a:pt x="6174" y="2554"/>
                    </a:lnTo>
                    <a:lnTo>
                      <a:pt x="6174" y="2554"/>
                    </a:lnTo>
                    <a:lnTo>
                      <a:pt x="6174" y="2554"/>
                    </a:lnTo>
                    <a:lnTo>
                      <a:pt x="6174" y="2554"/>
                    </a:lnTo>
                    <a:lnTo>
                      <a:pt x="6174" y="2554"/>
                    </a:lnTo>
                    <a:lnTo>
                      <a:pt x="6149" y="2554"/>
                    </a:lnTo>
                    <a:lnTo>
                      <a:pt x="6149" y="2529"/>
                    </a:lnTo>
                    <a:lnTo>
                      <a:pt x="6149" y="2529"/>
                    </a:lnTo>
                    <a:lnTo>
                      <a:pt x="6174" y="2529"/>
                    </a:lnTo>
                    <a:lnTo>
                      <a:pt x="6174" y="2529"/>
                    </a:lnTo>
                    <a:lnTo>
                      <a:pt x="6174" y="2529"/>
                    </a:lnTo>
                    <a:lnTo>
                      <a:pt x="6174" y="2554"/>
                    </a:lnTo>
                    <a:lnTo>
                      <a:pt x="6199" y="2554"/>
                    </a:lnTo>
                    <a:lnTo>
                      <a:pt x="6199" y="2554"/>
                    </a:lnTo>
                    <a:lnTo>
                      <a:pt x="6199" y="2554"/>
                    </a:lnTo>
                    <a:lnTo>
                      <a:pt x="6199" y="2554"/>
                    </a:lnTo>
                    <a:lnTo>
                      <a:pt x="6174" y="2554"/>
                    </a:lnTo>
                    <a:lnTo>
                      <a:pt x="6174" y="2529"/>
                    </a:lnTo>
                    <a:lnTo>
                      <a:pt x="6199" y="2529"/>
                    </a:lnTo>
                    <a:lnTo>
                      <a:pt x="6199" y="2529"/>
                    </a:lnTo>
                    <a:lnTo>
                      <a:pt x="6199" y="2529"/>
                    </a:lnTo>
                    <a:lnTo>
                      <a:pt x="6199" y="2529"/>
                    </a:lnTo>
                    <a:lnTo>
                      <a:pt x="6174" y="2529"/>
                    </a:lnTo>
                    <a:lnTo>
                      <a:pt x="6174" y="2529"/>
                    </a:lnTo>
                    <a:lnTo>
                      <a:pt x="6174" y="2529"/>
                    </a:lnTo>
                    <a:lnTo>
                      <a:pt x="6174" y="2529"/>
                    </a:lnTo>
                    <a:lnTo>
                      <a:pt x="6199" y="2529"/>
                    </a:lnTo>
                    <a:lnTo>
                      <a:pt x="6199" y="2529"/>
                    </a:lnTo>
                    <a:lnTo>
                      <a:pt x="6174" y="2504"/>
                    </a:lnTo>
                    <a:lnTo>
                      <a:pt x="6174" y="2504"/>
                    </a:lnTo>
                    <a:lnTo>
                      <a:pt x="6149" y="2504"/>
                    </a:lnTo>
                    <a:lnTo>
                      <a:pt x="6149" y="2504"/>
                    </a:lnTo>
                    <a:lnTo>
                      <a:pt x="6149" y="2504"/>
                    </a:lnTo>
                    <a:lnTo>
                      <a:pt x="6149" y="2504"/>
                    </a:lnTo>
                    <a:lnTo>
                      <a:pt x="6149" y="2504"/>
                    </a:lnTo>
                    <a:lnTo>
                      <a:pt x="6149" y="2504"/>
                    </a:lnTo>
                    <a:lnTo>
                      <a:pt x="6149" y="2504"/>
                    </a:lnTo>
                    <a:lnTo>
                      <a:pt x="6149" y="2504"/>
                    </a:lnTo>
                    <a:lnTo>
                      <a:pt x="6149" y="2504"/>
                    </a:lnTo>
                    <a:lnTo>
                      <a:pt x="6149" y="2504"/>
                    </a:lnTo>
                    <a:lnTo>
                      <a:pt x="6149"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29"/>
                    </a:lnTo>
                    <a:lnTo>
                      <a:pt x="6125" y="2529"/>
                    </a:lnTo>
                    <a:lnTo>
                      <a:pt x="6125" y="2529"/>
                    </a:lnTo>
                    <a:lnTo>
                      <a:pt x="6125" y="2529"/>
                    </a:lnTo>
                    <a:lnTo>
                      <a:pt x="6125"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25" y="2529"/>
                    </a:lnTo>
                    <a:lnTo>
                      <a:pt x="6125" y="2529"/>
                    </a:lnTo>
                    <a:lnTo>
                      <a:pt x="6125" y="2504"/>
                    </a:lnTo>
                    <a:lnTo>
                      <a:pt x="6125" y="2504"/>
                    </a:lnTo>
                    <a:lnTo>
                      <a:pt x="6125" y="2504"/>
                    </a:lnTo>
                    <a:lnTo>
                      <a:pt x="6125" y="2504"/>
                    </a:lnTo>
                    <a:lnTo>
                      <a:pt x="6125" y="2504"/>
                    </a:lnTo>
                    <a:lnTo>
                      <a:pt x="6100" y="2504"/>
                    </a:lnTo>
                    <a:lnTo>
                      <a:pt x="6100" y="2504"/>
                    </a:lnTo>
                    <a:lnTo>
                      <a:pt x="6100" y="2504"/>
                    </a:lnTo>
                    <a:lnTo>
                      <a:pt x="6100" y="2504"/>
                    </a:lnTo>
                    <a:lnTo>
                      <a:pt x="6100" y="2504"/>
                    </a:lnTo>
                    <a:lnTo>
                      <a:pt x="6100" y="2504"/>
                    </a:lnTo>
                    <a:lnTo>
                      <a:pt x="6100" y="2504"/>
                    </a:lnTo>
                    <a:lnTo>
                      <a:pt x="6100" y="2504"/>
                    </a:lnTo>
                    <a:lnTo>
                      <a:pt x="6100" y="2504"/>
                    </a:lnTo>
                    <a:lnTo>
                      <a:pt x="6100" y="2504"/>
                    </a:lnTo>
                    <a:lnTo>
                      <a:pt x="6100" y="2504"/>
                    </a:lnTo>
                    <a:lnTo>
                      <a:pt x="6075" y="2504"/>
                    </a:lnTo>
                    <a:lnTo>
                      <a:pt x="6075" y="2479"/>
                    </a:lnTo>
                    <a:lnTo>
                      <a:pt x="6075" y="2479"/>
                    </a:lnTo>
                    <a:lnTo>
                      <a:pt x="6075" y="2479"/>
                    </a:lnTo>
                    <a:lnTo>
                      <a:pt x="6075" y="2504"/>
                    </a:lnTo>
                    <a:lnTo>
                      <a:pt x="6050" y="2504"/>
                    </a:lnTo>
                    <a:lnTo>
                      <a:pt x="6050" y="2504"/>
                    </a:lnTo>
                    <a:lnTo>
                      <a:pt x="6050" y="2504"/>
                    </a:lnTo>
                    <a:lnTo>
                      <a:pt x="6075" y="2504"/>
                    </a:lnTo>
                    <a:lnTo>
                      <a:pt x="6075" y="2529"/>
                    </a:lnTo>
                    <a:lnTo>
                      <a:pt x="6050" y="2529"/>
                    </a:lnTo>
                    <a:lnTo>
                      <a:pt x="6050" y="2504"/>
                    </a:lnTo>
                    <a:lnTo>
                      <a:pt x="6050" y="2504"/>
                    </a:lnTo>
                    <a:lnTo>
                      <a:pt x="6050" y="2504"/>
                    </a:lnTo>
                    <a:lnTo>
                      <a:pt x="6050" y="2504"/>
                    </a:lnTo>
                    <a:lnTo>
                      <a:pt x="6050" y="2504"/>
                    </a:lnTo>
                    <a:lnTo>
                      <a:pt x="6050" y="2504"/>
                    </a:lnTo>
                    <a:lnTo>
                      <a:pt x="6050" y="2529"/>
                    </a:lnTo>
                    <a:lnTo>
                      <a:pt x="6050" y="2529"/>
                    </a:lnTo>
                    <a:lnTo>
                      <a:pt x="6050" y="2529"/>
                    </a:lnTo>
                    <a:lnTo>
                      <a:pt x="6050" y="2529"/>
                    </a:lnTo>
                    <a:lnTo>
                      <a:pt x="6050" y="2529"/>
                    </a:lnTo>
                    <a:lnTo>
                      <a:pt x="6050" y="2529"/>
                    </a:lnTo>
                    <a:lnTo>
                      <a:pt x="6050" y="2529"/>
                    </a:lnTo>
                    <a:lnTo>
                      <a:pt x="6050" y="2529"/>
                    </a:lnTo>
                    <a:lnTo>
                      <a:pt x="6050" y="2529"/>
                    </a:lnTo>
                    <a:lnTo>
                      <a:pt x="6050" y="2529"/>
                    </a:lnTo>
                    <a:lnTo>
                      <a:pt x="6050" y="2529"/>
                    </a:lnTo>
                    <a:lnTo>
                      <a:pt x="6050" y="2554"/>
                    </a:lnTo>
                    <a:lnTo>
                      <a:pt x="6050" y="2554"/>
                    </a:lnTo>
                    <a:lnTo>
                      <a:pt x="6050" y="2529"/>
                    </a:lnTo>
                    <a:lnTo>
                      <a:pt x="6050" y="2529"/>
                    </a:lnTo>
                    <a:lnTo>
                      <a:pt x="6050" y="2529"/>
                    </a:lnTo>
                    <a:lnTo>
                      <a:pt x="6050" y="2529"/>
                    </a:lnTo>
                    <a:lnTo>
                      <a:pt x="6050" y="2529"/>
                    </a:lnTo>
                    <a:lnTo>
                      <a:pt x="6026" y="2529"/>
                    </a:lnTo>
                    <a:lnTo>
                      <a:pt x="6026" y="2529"/>
                    </a:lnTo>
                    <a:lnTo>
                      <a:pt x="6026" y="2529"/>
                    </a:lnTo>
                    <a:lnTo>
                      <a:pt x="6026" y="2529"/>
                    </a:lnTo>
                    <a:lnTo>
                      <a:pt x="6026" y="2529"/>
                    </a:lnTo>
                    <a:lnTo>
                      <a:pt x="6026" y="2504"/>
                    </a:lnTo>
                    <a:lnTo>
                      <a:pt x="6026" y="2504"/>
                    </a:lnTo>
                    <a:lnTo>
                      <a:pt x="6026" y="2504"/>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54"/>
                    </a:lnTo>
                    <a:lnTo>
                      <a:pt x="6026" y="2554"/>
                    </a:lnTo>
                    <a:lnTo>
                      <a:pt x="6026" y="2554"/>
                    </a:lnTo>
                    <a:lnTo>
                      <a:pt x="6026" y="2554"/>
                    </a:lnTo>
                    <a:lnTo>
                      <a:pt x="6050" y="2554"/>
                    </a:lnTo>
                    <a:lnTo>
                      <a:pt x="6050" y="2554"/>
                    </a:lnTo>
                    <a:lnTo>
                      <a:pt x="6050" y="2554"/>
                    </a:lnTo>
                    <a:lnTo>
                      <a:pt x="6050" y="2578"/>
                    </a:lnTo>
                    <a:lnTo>
                      <a:pt x="6075" y="2578"/>
                    </a:lnTo>
                    <a:lnTo>
                      <a:pt x="6075" y="2578"/>
                    </a:lnTo>
                    <a:lnTo>
                      <a:pt x="6075" y="2578"/>
                    </a:lnTo>
                    <a:lnTo>
                      <a:pt x="6075" y="2578"/>
                    </a:lnTo>
                    <a:lnTo>
                      <a:pt x="6050" y="2578"/>
                    </a:lnTo>
                    <a:lnTo>
                      <a:pt x="6050" y="2554"/>
                    </a:lnTo>
                    <a:lnTo>
                      <a:pt x="6026" y="2554"/>
                    </a:lnTo>
                    <a:lnTo>
                      <a:pt x="6026" y="2554"/>
                    </a:lnTo>
                    <a:lnTo>
                      <a:pt x="6026" y="2554"/>
                    </a:lnTo>
                    <a:lnTo>
                      <a:pt x="6026" y="2554"/>
                    </a:lnTo>
                    <a:lnTo>
                      <a:pt x="6026" y="2578"/>
                    </a:lnTo>
                    <a:lnTo>
                      <a:pt x="6026" y="2578"/>
                    </a:lnTo>
                    <a:lnTo>
                      <a:pt x="6026" y="2578"/>
                    </a:lnTo>
                    <a:lnTo>
                      <a:pt x="6026" y="2578"/>
                    </a:lnTo>
                    <a:lnTo>
                      <a:pt x="6026" y="2578"/>
                    </a:lnTo>
                    <a:lnTo>
                      <a:pt x="6026" y="2578"/>
                    </a:lnTo>
                    <a:lnTo>
                      <a:pt x="6026" y="2578"/>
                    </a:lnTo>
                    <a:lnTo>
                      <a:pt x="6026" y="2603"/>
                    </a:lnTo>
                    <a:lnTo>
                      <a:pt x="6026" y="2603"/>
                    </a:lnTo>
                    <a:lnTo>
                      <a:pt x="6026" y="2603"/>
                    </a:lnTo>
                    <a:lnTo>
                      <a:pt x="6026" y="2603"/>
                    </a:lnTo>
                    <a:lnTo>
                      <a:pt x="6026" y="2603"/>
                    </a:lnTo>
                    <a:lnTo>
                      <a:pt x="6026" y="2603"/>
                    </a:lnTo>
                    <a:lnTo>
                      <a:pt x="6026"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100" y="2628"/>
                    </a:lnTo>
                    <a:lnTo>
                      <a:pt x="6100" y="2628"/>
                    </a:lnTo>
                    <a:lnTo>
                      <a:pt x="6100" y="2628"/>
                    </a:lnTo>
                    <a:lnTo>
                      <a:pt x="6100" y="2628"/>
                    </a:lnTo>
                    <a:lnTo>
                      <a:pt x="6100" y="2628"/>
                    </a:lnTo>
                    <a:lnTo>
                      <a:pt x="6100" y="2628"/>
                    </a:lnTo>
                    <a:lnTo>
                      <a:pt x="6100" y="2628"/>
                    </a:lnTo>
                    <a:lnTo>
                      <a:pt x="6100" y="2628"/>
                    </a:lnTo>
                    <a:lnTo>
                      <a:pt x="6100" y="2628"/>
                    </a:lnTo>
                    <a:lnTo>
                      <a:pt x="6100" y="2628"/>
                    </a:lnTo>
                    <a:lnTo>
                      <a:pt x="6100" y="2628"/>
                    </a:lnTo>
                    <a:lnTo>
                      <a:pt x="6075" y="2628"/>
                    </a:lnTo>
                    <a:lnTo>
                      <a:pt x="6075" y="2628"/>
                    </a:lnTo>
                    <a:lnTo>
                      <a:pt x="6075" y="2628"/>
                    </a:lnTo>
                    <a:lnTo>
                      <a:pt x="6100" y="2628"/>
                    </a:lnTo>
                    <a:lnTo>
                      <a:pt x="6125" y="2653"/>
                    </a:lnTo>
                    <a:lnTo>
                      <a:pt x="6125" y="2653"/>
                    </a:lnTo>
                    <a:lnTo>
                      <a:pt x="6125" y="2653"/>
                    </a:lnTo>
                    <a:lnTo>
                      <a:pt x="6125" y="2653"/>
                    </a:lnTo>
                    <a:lnTo>
                      <a:pt x="6125" y="2653"/>
                    </a:lnTo>
                    <a:lnTo>
                      <a:pt x="6100" y="2653"/>
                    </a:lnTo>
                    <a:lnTo>
                      <a:pt x="6100" y="2653"/>
                    </a:lnTo>
                    <a:lnTo>
                      <a:pt x="6100" y="2653"/>
                    </a:lnTo>
                    <a:lnTo>
                      <a:pt x="6100" y="2653"/>
                    </a:lnTo>
                    <a:lnTo>
                      <a:pt x="6100" y="2653"/>
                    </a:lnTo>
                    <a:lnTo>
                      <a:pt x="6100" y="2653"/>
                    </a:lnTo>
                    <a:lnTo>
                      <a:pt x="6100" y="2653"/>
                    </a:lnTo>
                    <a:lnTo>
                      <a:pt x="6100" y="2653"/>
                    </a:lnTo>
                    <a:lnTo>
                      <a:pt x="6100" y="2653"/>
                    </a:lnTo>
                    <a:lnTo>
                      <a:pt x="6100" y="2653"/>
                    </a:lnTo>
                    <a:lnTo>
                      <a:pt x="6125" y="2653"/>
                    </a:lnTo>
                    <a:lnTo>
                      <a:pt x="6125" y="2677"/>
                    </a:lnTo>
                    <a:lnTo>
                      <a:pt x="6125" y="2677"/>
                    </a:lnTo>
                    <a:lnTo>
                      <a:pt x="6125" y="2677"/>
                    </a:lnTo>
                    <a:lnTo>
                      <a:pt x="6125" y="2677"/>
                    </a:lnTo>
                    <a:lnTo>
                      <a:pt x="6149" y="2677"/>
                    </a:lnTo>
                    <a:close/>
                    <a:moveTo>
                      <a:pt x="5034" y="2281"/>
                    </a:moveTo>
                    <a:lnTo>
                      <a:pt x="5034" y="2281"/>
                    </a:lnTo>
                    <a:close/>
                    <a:moveTo>
                      <a:pt x="4712" y="2355"/>
                    </a:moveTo>
                    <a:lnTo>
                      <a:pt x="4712" y="2355"/>
                    </a:lnTo>
                    <a:lnTo>
                      <a:pt x="4712" y="2355"/>
                    </a:lnTo>
                    <a:lnTo>
                      <a:pt x="4712" y="2355"/>
                    </a:lnTo>
                    <a:lnTo>
                      <a:pt x="4712" y="2355"/>
                    </a:lnTo>
                    <a:lnTo>
                      <a:pt x="4712" y="2355"/>
                    </a:lnTo>
                    <a:lnTo>
                      <a:pt x="4712" y="2355"/>
                    </a:lnTo>
                    <a:lnTo>
                      <a:pt x="4712" y="2380"/>
                    </a:lnTo>
                    <a:lnTo>
                      <a:pt x="4712" y="2380"/>
                    </a:lnTo>
                    <a:lnTo>
                      <a:pt x="4712" y="2380"/>
                    </a:lnTo>
                    <a:lnTo>
                      <a:pt x="4712" y="2380"/>
                    </a:lnTo>
                    <a:lnTo>
                      <a:pt x="4712" y="2380"/>
                    </a:lnTo>
                    <a:lnTo>
                      <a:pt x="4712" y="2380"/>
                    </a:lnTo>
                    <a:lnTo>
                      <a:pt x="4712" y="2380"/>
                    </a:lnTo>
                    <a:lnTo>
                      <a:pt x="4686" y="2380"/>
                    </a:lnTo>
                    <a:lnTo>
                      <a:pt x="4686"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686" y="2380"/>
                    </a:lnTo>
                    <a:lnTo>
                      <a:pt x="4686" y="2380"/>
                    </a:lnTo>
                    <a:lnTo>
                      <a:pt x="4712" y="2380"/>
                    </a:lnTo>
                    <a:lnTo>
                      <a:pt x="4712" y="2380"/>
                    </a:lnTo>
                    <a:lnTo>
                      <a:pt x="4712" y="2380"/>
                    </a:lnTo>
                    <a:lnTo>
                      <a:pt x="4712" y="2380"/>
                    </a:lnTo>
                    <a:lnTo>
                      <a:pt x="4712" y="2355"/>
                    </a:lnTo>
                    <a:close/>
                    <a:moveTo>
                      <a:pt x="6199" y="2454"/>
                    </a:moveTo>
                    <a:lnTo>
                      <a:pt x="6174" y="2454"/>
                    </a:lnTo>
                    <a:lnTo>
                      <a:pt x="6174" y="2454"/>
                    </a:lnTo>
                    <a:lnTo>
                      <a:pt x="6174" y="2454"/>
                    </a:lnTo>
                    <a:lnTo>
                      <a:pt x="6174" y="2454"/>
                    </a:lnTo>
                    <a:lnTo>
                      <a:pt x="6174" y="2454"/>
                    </a:lnTo>
                    <a:lnTo>
                      <a:pt x="6174" y="2454"/>
                    </a:lnTo>
                    <a:lnTo>
                      <a:pt x="6174" y="2454"/>
                    </a:lnTo>
                    <a:lnTo>
                      <a:pt x="6174" y="2454"/>
                    </a:lnTo>
                    <a:lnTo>
                      <a:pt x="6174" y="2454"/>
                    </a:lnTo>
                    <a:lnTo>
                      <a:pt x="6174" y="2454"/>
                    </a:lnTo>
                    <a:lnTo>
                      <a:pt x="6174" y="2454"/>
                    </a:lnTo>
                    <a:lnTo>
                      <a:pt x="6149" y="2454"/>
                    </a:lnTo>
                    <a:lnTo>
                      <a:pt x="6149" y="2430"/>
                    </a:lnTo>
                    <a:lnTo>
                      <a:pt x="6149" y="2430"/>
                    </a:lnTo>
                    <a:lnTo>
                      <a:pt x="6149" y="2430"/>
                    </a:lnTo>
                    <a:lnTo>
                      <a:pt x="6149" y="2430"/>
                    </a:lnTo>
                    <a:lnTo>
                      <a:pt x="6149" y="2430"/>
                    </a:lnTo>
                    <a:lnTo>
                      <a:pt x="6149" y="2454"/>
                    </a:lnTo>
                    <a:lnTo>
                      <a:pt x="6149" y="2454"/>
                    </a:lnTo>
                    <a:lnTo>
                      <a:pt x="6174" y="2454"/>
                    </a:lnTo>
                    <a:lnTo>
                      <a:pt x="6174" y="2454"/>
                    </a:lnTo>
                    <a:lnTo>
                      <a:pt x="6174" y="2454"/>
                    </a:lnTo>
                    <a:lnTo>
                      <a:pt x="6174" y="2454"/>
                    </a:lnTo>
                    <a:lnTo>
                      <a:pt x="6174" y="2454"/>
                    </a:lnTo>
                    <a:lnTo>
                      <a:pt x="6174" y="2479"/>
                    </a:lnTo>
                    <a:lnTo>
                      <a:pt x="6174" y="2479"/>
                    </a:lnTo>
                    <a:lnTo>
                      <a:pt x="6174" y="2479"/>
                    </a:lnTo>
                    <a:lnTo>
                      <a:pt x="6174" y="2479"/>
                    </a:lnTo>
                    <a:lnTo>
                      <a:pt x="6174" y="2479"/>
                    </a:lnTo>
                    <a:lnTo>
                      <a:pt x="6174" y="2479"/>
                    </a:lnTo>
                    <a:lnTo>
                      <a:pt x="6174" y="2479"/>
                    </a:lnTo>
                    <a:lnTo>
                      <a:pt x="6174" y="2479"/>
                    </a:lnTo>
                    <a:lnTo>
                      <a:pt x="6174" y="2479"/>
                    </a:lnTo>
                    <a:lnTo>
                      <a:pt x="6199" y="2504"/>
                    </a:lnTo>
                    <a:lnTo>
                      <a:pt x="6199" y="2504"/>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504"/>
                    </a:lnTo>
                    <a:lnTo>
                      <a:pt x="6199" y="2504"/>
                    </a:lnTo>
                    <a:lnTo>
                      <a:pt x="6199" y="2504"/>
                    </a:lnTo>
                    <a:lnTo>
                      <a:pt x="6199" y="2504"/>
                    </a:lnTo>
                    <a:lnTo>
                      <a:pt x="6199" y="2504"/>
                    </a:lnTo>
                    <a:lnTo>
                      <a:pt x="6199" y="2504"/>
                    </a:lnTo>
                    <a:lnTo>
                      <a:pt x="6199" y="2504"/>
                    </a:lnTo>
                    <a:lnTo>
                      <a:pt x="6199" y="2529"/>
                    </a:lnTo>
                    <a:lnTo>
                      <a:pt x="6199" y="2529"/>
                    </a:lnTo>
                    <a:lnTo>
                      <a:pt x="6199" y="2529"/>
                    </a:lnTo>
                    <a:lnTo>
                      <a:pt x="6199" y="2529"/>
                    </a:lnTo>
                    <a:lnTo>
                      <a:pt x="6224" y="2529"/>
                    </a:lnTo>
                    <a:lnTo>
                      <a:pt x="6224" y="2554"/>
                    </a:lnTo>
                    <a:lnTo>
                      <a:pt x="6224" y="2554"/>
                    </a:lnTo>
                    <a:lnTo>
                      <a:pt x="6224" y="2554"/>
                    </a:lnTo>
                    <a:lnTo>
                      <a:pt x="6224" y="2554"/>
                    </a:lnTo>
                    <a:lnTo>
                      <a:pt x="6224" y="2554"/>
                    </a:lnTo>
                    <a:lnTo>
                      <a:pt x="6224" y="2554"/>
                    </a:lnTo>
                    <a:lnTo>
                      <a:pt x="6224" y="2578"/>
                    </a:lnTo>
                    <a:lnTo>
                      <a:pt x="6224" y="2578"/>
                    </a:lnTo>
                    <a:lnTo>
                      <a:pt x="6224" y="2578"/>
                    </a:lnTo>
                    <a:lnTo>
                      <a:pt x="6224" y="2578"/>
                    </a:lnTo>
                    <a:lnTo>
                      <a:pt x="6224" y="2578"/>
                    </a:lnTo>
                    <a:lnTo>
                      <a:pt x="6224" y="2578"/>
                    </a:lnTo>
                    <a:lnTo>
                      <a:pt x="6249" y="2603"/>
                    </a:lnTo>
                    <a:lnTo>
                      <a:pt x="6249" y="2603"/>
                    </a:lnTo>
                    <a:lnTo>
                      <a:pt x="6249" y="2603"/>
                    </a:lnTo>
                    <a:lnTo>
                      <a:pt x="6249" y="2603"/>
                    </a:lnTo>
                    <a:lnTo>
                      <a:pt x="6249" y="2603"/>
                    </a:lnTo>
                    <a:lnTo>
                      <a:pt x="6249" y="2603"/>
                    </a:lnTo>
                    <a:lnTo>
                      <a:pt x="6249" y="2603"/>
                    </a:lnTo>
                    <a:lnTo>
                      <a:pt x="6249" y="2603"/>
                    </a:lnTo>
                    <a:lnTo>
                      <a:pt x="6273" y="2603"/>
                    </a:lnTo>
                    <a:lnTo>
                      <a:pt x="6273" y="2603"/>
                    </a:lnTo>
                    <a:lnTo>
                      <a:pt x="6273" y="2603"/>
                    </a:lnTo>
                    <a:lnTo>
                      <a:pt x="6273" y="2603"/>
                    </a:lnTo>
                    <a:lnTo>
                      <a:pt x="6273" y="2603"/>
                    </a:lnTo>
                    <a:lnTo>
                      <a:pt x="6249" y="2603"/>
                    </a:lnTo>
                    <a:lnTo>
                      <a:pt x="6249" y="2603"/>
                    </a:lnTo>
                    <a:lnTo>
                      <a:pt x="6249" y="2603"/>
                    </a:lnTo>
                    <a:lnTo>
                      <a:pt x="6249" y="2603"/>
                    </a:lnTo>
                    <a:lnTo>
                      <a:pt x="6249" y="2603"/>
                    </a:lnTo>
                    <a:lnTo>
                      <a:pt x="6249" y="2603"/>
                    </a:lnTo>
                    <a:lnTo>
                      <a:pt x="6249" y="2603"/>
                    </a:lnTo>
                    <a:lnTo>
                      <a:pt x="6249" y="2603"/>
                    </a:lnTo>
                    <a:lnTo>
                      <a:pt x="6249" y="2603"/>
                    </a:lnTo>
                    <a:lnTo>
                      <a:pt x="6249" y="2603"/>
                    </a:lnTo>
                    <a:lnTo>
                      <a:pt x="6249" y="2603"/>
                    </a:lnTo>
                    <a:lnTo>
                      <a:pt x="6273" y="2628"/>
                    </a:lnTo>
                    <a:lnTo>
                      <a:pt x="6273" y="2628"/>
                    </a:lnTo>
                    <a:lnTo>
                      <a:pt x="6273" y="2628"/>
                    </a:lnTo>
                    <a:lnTo>
                      <a:pt x="6273" y="2628"/>
                    </a:lnTo>
                    <a:lnTo>
                      <a:pt x="6273" y="2628"/>
                    </a:lnTo>
                    <a:lnTo>
                      <a:pt x="6299" y="2628"/>
                    </a:lnTo>
                    <a:lnTo>
                      <a:pt x="6273" y="2628"/>
                    </a:lnTo>
                    <a:lnTo>
                      <a:pt x="6273" y="2628"/>
                    </a:lnTo>
                    <a:lnTo>
                      <a:pt x="6273" y="2628"/>
                    </a:lnTo>
                    <a:lnTo>
                      <a:pt x="6273" y="2628"/>
                    </a:lnTo>
                    <a:lnTo>
                      <a:pt x="6273" y="2628"/>
                    </a:lnTo>
                    <a:lnTo>
                      <a:pt x="6273" y="2628"/>
                    </a:lnTo>
                    <a:lnTo>
                      <a:pt x="6299" y="2628"/>
                    </a:lnTo>
                    <a:lnTo>
                      <a:pt x="6299" y="2628"/>
                    </a:lnTo>
                    <a:lnTo>
                      <a:pt x="6299" y="2628"/>
                    </a:lnTo>
                    <a:lnTo>
                      <a:pt x="6273" y="2628"/>
                    </a:lnTo>
                    <a:lnTo>
                      <a:pt x="6273" y="2628"/>
                    </a:lnTo>
                    <a:lnTo>
                      <a:pt x="6273" y="2628"/>
                    </a:lnTo>
                    <a:lnTo>
                      <a:pt x="6273" y="2628"/>
                    </a:lnTo>
                    <a:lnTo>
                      <a:pt x="6249" y="2628"/>
                    </a:lnTo>
                    <a:lnTo>
                      <a:pt x="6249" y="2628"/>
                    </a:lnTo>
                    <a:lnTo>
                      <a:pt x="6249" y="2628"/>
                    </a:lnTo>
                    <a:lnTo>
                      <a:pt x="6273" y="2628"/>
                    </a:lnTo>
                    <a:lnTo>
                      <a:pt x="6273" y="2628"/>
                    </a:lnTo>
                    <a:lnTo>
                      <a:pt x="6273" y="2628"/>
                    </a:lnTo>
                    <a:lnTo>
                      <a:pt x="6273" y="2628"/>
                    </a:lnTo>
                    <a:lnTo>
                      <a:pt x="6273" y="2628"/>
                    </a:lnTo>
                    <a:lnTo>
                      <a:pt x="6273" y="2628"/>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77"/>
                    </a:lnTo>
                    <a:lnTo>
                      <a:pt x="6273" y="2677"/>
                    </a:lnTo>
                    <a:lnTo>
                      <a:pt x="6273" y="2677"/>
                    </a:lnTo>
                    <a:lnTo>
                      <a:pt x="6273" y="2677"/>
                    </a:lnTo>
                    <a:lnTo>
                      <a:pt x="6273" y="2677"/>
                    </a:lnTo>
                    <a:lnTo>
                      <a:pt x="6273" y="2677"/>
                    </a:lnTo>
                    <a:lnTo>
                      <a:pt x="6273" y="2677"/>
                    </a:lnTo>
                    <a:lnTo>
                      <a:pt x="6273" y="2677"/>
                    </a:lnTo>
                    <a:lnTo>
                      <a:pt x="6273" y="2677"/>
                    </a:lnTo>
                    <a:lnTo>
                      <a:pt x="6273" y="2702"/>
                    </a:lnTo>
                    <a:lnTo>
                      <a:pt x="6273" y="2702"/>
                    </a:lnTo>
                    <a:lnTo>
                      <a:pt x="6273" y="2702"/>
                    </a:lnTo>
                    <a:lnTo>
                      <a:pt x="6273" y="2702"/>
                    </a:lnTo>
                    <a:lnTo>
                      <a:pt x="6273" y="2702"/>
                    </a:lnTo>
                    <a:lnTo>
                      <a:pt x="6299" y="2702"/>
                    </a:lnTo>
                    <a:lnTo>
                      <a:pt x="6299" y="2702"/>
                    </a:lnTo>
                    <a:lnTo>
                      <a:pt x="6299" y="2702"/>
                    </a:lnTo>
                    <a:lnTo>
                      <a:pt x="6299" y="2702"/>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53"/>
                    </a:lnTo>
                    <a:lnTo>
                      <a:pt x="6299" y="2653"/>
                    </a:lnTo>
                    <a:lnTo>
                      <a:pt x="6299" y="2653"/>
                    </a:lnTo>
                    <a:lnTo>
                      <a:pt x="6299" y="2653"/>
                    </a:lnTo>
                    <a:lnTo>
                      <a:pt x="6299" y="2653"/>
                    </a:lnTo>
                    <a:lnTo>
                      <a:pt x="6299" y="2653"/>
                    </a:lnTo>
                    <a:lnTo>
                      <a:pt x="6323" y="2653"/>
                    </a:lnTo>
                    <a:lnTo>
                      <a:pt x="6323" y="2653"/>
                    </a:lnTo>
                    <a:lnTo>
                      <a:pt x="6323" y="2653"/>
                    </a:lnTo>
                    <a:lnTo>
                      <a:pt x="6323" y="2653"/>
                    </a:lnTo>
                    <a:lnTo>
                      <a:pt x="6323" y="2653"/>
                    </a:lnTo>
                    <a:lnTo>
                      <a:pt x="6323" y="2653"/>
                    </a:lnTo>
                    <a:lnTo>
                      <a:pt x="6323" y="2653"/>
                    </a:lnTo>
                    <a:lnTo>
                      <a:pt x="6323" y="2653"/>
                    </a:lnTo>
                    <a:lnTo>
                      <a:pt x="6323" y="2653"/>
                    </a:lnTo>
                    <a:lnTo>
                      <a:pt x="6323" y="2653"/>
                    </a:lnTo>
                    <a:lnTo>
                      <a:pt x="6323" y="2628"/>
                    </a:lnTo>
                    <a:lnTo>
                      <a:pt x="6323" y="2628"/>
                    </a:lnTo>
                    <a:lnTo>
                      <a:pt x="6323" y="2628"/>
                    </a:lnTo>
                    <a:lnTo>
                      <a:pt x="6323" y="2628"/>
                    </a:lnTo>
                    <a:lnTo>
                      <a:pt x="6299" y="2628"/>
                    </a:lnTo>
                    <a:lnTo>
                      <a:pt x="6299" y="2628"/>
                    </a:lnTo>
                    <a:lnTo>
                      <a:pt x="6299" y="2628"/>
                    </a:lnTo>
                    <a:lnTo>
                      <a:pt x="6299" y="2628"/>
                    </a:lnTo>
                    <a:lnTo>
                      <a:pt x="6299" y="2628"/>
                    </a:lnTo>
                    <a:lnTo>
                      <a:pt x="6299" y="2628"/>
                    </a:lnTo>
                    <a:lnTo>
                      <a:pt x="6299" y="2628"/>
                    </a:lnTo>
                    <a:lnTo>
                      <a:pt x="6299" y="2628"/>
                    </a:lnTo>
                    <a:lnTo>
                      <a:pt x="6299"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48" y="2628"/>
                    </a:lnTo>
                    <a:lnTo>
                      <a:pt x="6348"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299" y="2603"/>
                    </a:lnTo>
                    <a:lnTo>
                      <a:pt x="6299" y="2603"/>
                    </a:lnTo>
                    <a:lnTo>
                      <a:pt x="6299" y="2603"/>
                    </a:lnTo>
                    <a:lnTo>
                      <a:pt x="6299" y="2603"/>
                    </a:lnTo>
                    <a:lnTo>
                      <a:pt x="6299" y="2603"/>
                    </a:lnTo>
                    <a:lnTo>
                      <a:pt x="6299" y="2603"/>
                    </a:lnTo>
                    <a:lnTo>
                      <a:pt x="6299" y="2603"/>
                    </a:lnTo>
                    <a:lnTo>
                      <a:pt x="6299" y="2578"/>
                    </a:lnTo>
                    <a:lnTo>
                      <a:pt x="6299" y="2578"/>
                    </a:lnTo>
                    <a:lnTo>
                      <a:pt x="6299" y="2603"/>
                    </a:lnTo>
                    <a:lnTo>
                      <a:pt x="6299" y="2603"/>
                    </a:lnTo>
                    <a:lnTo>
                      <a:pt x="6323" y="2603"/>
                    </a:lnTo>
                    <a:lnTo>
                      <a:pt x="6323" y="2603"/>
                    </a:lnTo>
                    <a:lnTo>
                      <a:pt x="6323" y="2603"/>
                    </a:lnTo>
                    <a:lnTo>
                      <a:pt x="6323" y="2603"/>
                    </a:lnTo>
                    <a:lnTo>
                      <a:pt x="6323" y="2578"/>
                    </a:lnTo>
                    <a:lnTo>
                      <a:pt x="6323" y="2578"/>
                    </a:lnTo>
                    <a:lnTo>
                      <a:pt x="6323" y="2578"/>
                    </a:lnTo>
                    <a:lnTo>
                      <a:pt x="6323" y="2578"/>
                    </a:lnTo>
                    <a:lnTo>
                      <a:pt x="6323" y="2578"/>
                    </a:lnTo>
                    <a:lnTo>
                      <a:pt x="6323" y="2578"/>
                    </a:lnTo>
                    <a:lnTo>
                      <a:pt x="6323" y="2578"/>
                    </a:lnTo>
                    <a:lnTo>
                      <a:pt x="6323" y="2603"/>
                    </a:lnTo>
                    <a:lnTo>
                      <a:pt x="6323" y="2603"/>
                    </a:lnTo>
                    <a:lnTo>
                      <a:pt x="6323" y="2603"/>
                    </a:lnTo>
                    <a:lnTo>
                      <a:pt x="6323" y="2578"/>
                    </a:lnTo>
                    <a:lnTo>
                      <a:pt x="6323" y="2578"/>
                    </a:lnTo>
                    <a:lnTo>
                      <a:pt x="6323" y="2578"/>
                    </a:lnTo>
                    <a:lnTo>
                      <a:pt x="6323" y="2578"/>
                    </a:lnTo>
                    <a:lnTo>
                      <a:pt x="6323" y="2578"/>
                    </a:lnTo>
                    <a:lnTo>
                      <a:pt x="6323" y="2554"/>
                    </a:lnTo>
                    <a:lnTo>
                      <a:pt x="6299" y="2554"/>
                    </a:lnTo>
                    <a:lnTo>
                      <a:pt x="6299" y="2554"/>
                    </a:lnTo>
                    <a:lnTo>
                      <a:pt x="6299" y="2554"/>
                    </a:lnTo>
                    <a:lnTo>
                      <a:pt x="6299" y="2554"/>
                    </a:lnTo>
                    <a:lnTo>
                      <a:pt x="6299" y="2554"/>
                    </a:lnTo>
                    <a:lnTo>
                      <a:pt x="6299" y="2554"/>
                    </a:lnTo>
                    <a:lnTo>
                      <a:pt x="6299" y="2554"/>
                    </a:lnTo>
                    <a:lnTo>
                      <a:pt x="6299" y="2554"/>
                    </a:lnTo>
                    <a:lnTo>
                      <a:pt x="6299" y="2554"/>
                    </a:lnTo>
                    <a:lnTo>
                      <a:pt x="6273" y="2529"/>
                    </a:lnTo>
                    <a:lnTo>
                      <a:pt x="6273" y="2529"/>
                    </a:lnTo>
                    <a:lnTo>
                      <a:pt x="6273" y="2529"/>
                    </a:lnTo>
                    <a:lnTo>
                      <a:pt x="6249" y="2529"/>
                    </a:lnTo>
                    <a:lnTo>
                      <a:pt x="6249" y="2529"/>
                    </a:lnTo>
                    <a:lnTo>
                      <a:pt x="6249" y="2529"/>
                    </a:lnTo>
                    <a:lnTo>
                      <a:pt x="6249" y="2529"/>
                    </a:lnTo>
                    <a:lnTo>
                      <a:pt x="6249" y="2529"/>
                    </a:lnTo>
                    <a:lnTo>
                      <a:pt x="6249" y="2504"/>
                    </a:lnTo>
                    <a:lnTo>
                      <a:pt x="6249" y="2504"/>
                    </a:lnTo>
                    <a:lnTo>
                      <a:pt x="6249" y="2504"/>
                    </a:lnTo>
                    <a:lnTo>
                      <a:pt x="6249" y="2504"/>
                    </a:lnTo>
                    <a:lnTo>
                      <a:pt x="6249" y="2504"/>
                    </a:lnTo>
                    <a:lnTo>
                      <a:pt x="6249" y="2504"/>
                    </a:lnTo>
                    <a:lnTo>
                      <a:pt x="6249" y="2504"/>
                    </a:lnTo>
                    <a:lnTo>
                      <a:pt x="6249" y="2504"/>
                    </a:lnTo>
                    <a:lnTo>
                      <a:pt x="6249" y="2504"/>
                    </a:lnTo>
                    <a:lnTo>
                      <a:pt x="6249" y="2504"/>
                    </a:lnTo>
                    <a:lnTo>
                      <a:pt x="6249" y="2504"/>
                    </a:lnTo>
                    <a:lnTo>
                      <a:pt x="6249" y="2479"/>
                    </a:lnTo>
                    <a:lnTo>
                      <a:pt x="6249" y="2479"/>
                    </a:lnTo>
                    <a:lnTo>
                      <a:pt x="6249" y="2479"/>
                    </a:lnTo>
                    <a:lnTo>
                      <a:pt x="6249" y="2504"/>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73" y="2504"/>
                    </a:lnTo>
                    <a:lnTo>
                      <a:pt x="6273" y="2504"/>
                    </a:lnTo>
                    <a:lnTo>
                      <a:pt x="6249" y="2504"/>
                    </a:lnTo>
                    <a:lnTo>
                      <a:pt x="6249" y="2479"/>
                    </a:lnTo>
                    <a:lnTo>
                      <a:pt x="6249" y="2479"/>
                    </a:lnTo>
                    <a:lnTo>
                      <a:pt x="6249" y="2479"/>
                    </a:lnTo>
                    <a:lnTo>
                      <a:pt x="6273" y="2504"/>
                    </a:lnTo>
                    <a:lnTo>
                      <a:pt x="6273" y="2504"/>
                    </a:lnTo>
                    <a:lnTo>
                      <a:pt x="6273" y="2504"/>
                    </a:lnTo>
                    <a:lnTo>
                      <a:pt x="6273" y="2504"/>
                    </a:lnTo>
                    <a:lnTo>
                      <a:pt x="6273" y="2529"/>
                    </a:lnTo>
                    <a:lnTo>
                      <a:pt x="6273" y="2529"/>
                    </a:lnTo>
                    <a:lnTo>
                      <a:pt x="6273" y="2529"/>
                    </a:lnTo>
                    <a:lnTo>
                      <a:pt x="6273" y="2529"/>
                    </a:lnTo>
                    <a:lnTo>
                      <a:pt x="6299" y="2529"/>
                    </a:lnTo>
                    <a:lnTo>
                      <a:pt x="6299" y="2529"/>
                    </a:lnTo>
                    <a:lnTo>
                      <a:pt x="6299" y="2529"/>
                    </a:lnTo>
                    <a:lnTo>
                      <a:pt x="6299" y="2529"/>
                    </a:lnTo>
                    <a:lnTo>
                      <a:pt x="6299" y="2529"/>
                    </a:lnTo>
                    <a:lnTo>
                      <a:pt x="6299" y="2529"/>
                    </a:lnTo>
                    <a:lnTo>
                      <a:pt x="6299" y="2554"/>
                    </a:lnTo>
                    <a:lnTo>
                      <a:pt x="6299" y="2554"/>
                    </a:lnTo>
                    <a:lnTo>
                      <a:pt x="6299" y="2554"/>
                    </a:lnTo>
                    <a:lnTo>
                      <a:pt x="6299" y="2554"/>
                    </a:lnTo>
                    <a:lnTo>
                      <a:pt x="6323" y="2554"/>
                    </a:lnTo>
                    <a:lnTo>
                      <a:pt x="6323" y="2554"/>
                    </a:lnTo>
                    <a:lnTo>
                      <a:pt x="6323" y="2554"/>
                    </a:lnTo>
                    <a:lnTo>
                      <a:pt x="6323" y="2578"/>
                    </a:lnTo>
                    <a:lnTo>
                      <a:pt x="6323" y="2578"/>
                    </a:lnTo>
                    <a:lnTo>
                      <a:pt x="6323" y="2554"/>
                    </a:lnTo>
                    <a:lnTo>
                      <a:pt x="6323" y="2554"/>
                    </a:lnTo>
                    <a:lnTo>
                      <a:pt x="6323" y="2554"/>
                    </a:lnTo>
                    <a:lnTo>
                      <a:pt x="6323" y="2554"/>
                    </a:lnTo>
                    <a:lnTo>
                      <a:pt x="6323" y="2554"/>
                    </a:lnTo>
                    <a:lnTo>
                      <a:pt x="6323" y="2554"/>
                    </a:lnTo>
                    <a:lnTo>
                      <a:pt x="6323" y="2529"/>
                    </a:lnTo>
                    <a:lnTo>
                      <a:pt x="6299" y="2529"/>
                    </a:lnTo>
                    <a:lnTo>
                      <a:pt x="6299" y="2529"/>
                    </a:lnTo>
                    <a:lnTo>
                      <a:pt x="6299" y="2529"/>
                    </a:lnTo>
                    <a:lnTo>
                      <a:pt x="6299" y="2529"/>
                    </a:lnTo>
                    <a:lnTo>
                      <a:pt x="6299" y="2529"/>
                    </a:lnTo>
                    <a:lnTo>
                      <a:pt x="6299" y="2529"/>
                    </a:lnTo>
                    <a:lnTo>
                      <a:pt x="6299" y="2529"/>
                    </a:lnTo>
                    <a:lnTo>
                      <a:pt x="6299" y="2529"/>
                    </a:lnTo>
                    <a:lnTo>
                      <a:pt x="6299" y="2504"/>
                    </a:lnTo>
                    <a:lnTo>
                      <a:pt x="6273" y="2504"/>
                    </a:lnTo>
                    <a:lnTo>
                      <a:pt x="6273" y="2504"/>
                    </a:lnTo>
                    <a:lnTo>
                      <a:pt x="6273" y="2504"/>
                    </a:lnTo>
                    <a:lnTo>
                      <a:pt x="6273" y="2479"/>
                    </a:lnTo>
                    <a:lnTo>
                      <a:pt x="6249" y="2479"/>
                    </a:lnTo>
                    <a:lnTo>
                      <a:pt x="6249" y="2479"/>
                    </a:lnTo>
                    <a:lnTo>
                      <a:pt x="6249" y="2479"/>
                    </a:lnTo>
                    <a:lnTo>
                      <a:pt x="6249" y="2479"/>
                    </a:lnTo>
                    <a:lnTo>
                      <a:pt x="6249" y="2479"/>
                    </a:lnTo>
                    <a:lnTo>
                      <a:pt x="6249" y="2479"/>
                    </a:lnTo>
                    <a:lnTo>
                      <a:pt x="6249" y="2479"/>
                    </a:lnTo>
                    <a:lnTo>
                      <a:pt x="6249" y="2454"/>
                    </a:lnTo>
                    <a:lnTo>
                      <a:pt x="6249" y="2454"/>
                    </a:lnTo>
                    <a:lnTo>
                      <a:pt x="6249" y="2454"/>
                    </a:lnTo>
                    <a:lnTo>
                      <a:pt x="6249" y="2454"/>
                    </a:lnTo>
                    <a:lnTo>
                      <a:pt x="6249" y="2479"/>
                    </a:lnTo>
                    <a:lnTo>
                      <a:pt x="6224" y="2479"/>
                    </a:lnTo>
                    <a:lnTo>
                      <a:pt x="6224" y="2479"/>
                    </a:lnTo>
                    <a:lnTo>
                      <a:pt x="6224" y="2479"/>
                    </a:lnTo>
                    <a:lnTo>
                      <a:pt x="6224" y="2479"/>
                    </a:lnTo>
                    <a:lnTo>
                      <a:pt x="6224" y="2479"/>
                    </a:lnTo>
                    <a:lnTo>
                      <a:pt x="6199" y="2479"/>
                    </a:lnTo>
                    <a:lnTo>
                      <a:pt x="6199" y="2479"/>
                    </a:lnTo>
                    <a:lnTo>
                      <a:pt x="6199" y="2479"/>
                    </a:lnTo>
                    <a:lnTo>
                      <a:pt x="6199" y="2479"/>
                    </a:lnTo>
                    <a:lnTo>
                      <a:pt x="6199" y="2479"/>
                    </a:lnTo>
                    <a:lnTo>
                      <a:pt x="6199" y="2479"/>
                    </a:lnTo>
                    <a:lnTo>
                      <a:pt x="6199" y="2479"/>
                    </a:lnTo>
                    <a:lnTo>
                      <a:pt x="6199" y="2454"/>
                    </a:lnTo>
                    <a:close/>
                    <a:moveTo>
                      <a:pt x="5058" y="2281"/>
                    </a:moveTo>
                    <a:lnTo>
                      <a:pt x="5034" y="2281"/>
                    </a:lnTo>
                    <a:lnTo>
                      <a:pt x="5034" y="2281"/>
                    </a:lnTo>
                    <a:lnTo>
                      <a:pt x="5034" y="2281"/>
                    </a:lnTo>
                    <a:lnTo>
                      <a:pt x="5034" y="2281"/>
                    </a:lnTo>
                    <a:lnTo>
                      <a:pt x="5034" y="2281"/>
                    </a:lnTo>
                    <a:lnTo>
                      <a:pt x="5034" y="2281"/>
                    </a:lnTo>
                    <a:lnTo>
                      <a:pt x="5058" y="2281"/>
                    </a:lnTo>
                    <a:close/>
                    <a:moveTo>
                      <a:pt x="6397" y="2926"/>
                    </a:moveTo>
                    <a:lnTo>
                      <a:pt x="6397"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97" y="2926"/>
                    </a:lnTo>
                    <a:lnTo>
                      <a:pt x="6397" y="2926"/>
                    </a:lnTo>
                    <a:lnTo>
                      <a:pt x="6397" y="2926"/>
                    </a:lnTo>
                    <a:lnTo>
                      <a:pt x="6397" y="2926"/>
                    </a:lnTo>
                    <a:lnTo>
                      <a:pt x="6397" y="2926"/>
                    </a:lnTo>
                    <a:lnTo>
                      <a:pt x="6397" y="2926"/>
                    </a:lnTo>
                    <a:lnTo>
                      <a:pt x="6397" y="2900"/>
                    </a:lnTo>
                    <a:lnTo>
                      <a:pt x="6397" y="2900"/>
                    </a:lnTo>
                    <a:lnTo>
                      <a:pt x="6397" y="2926"/>
                    </a:lnTo>
                    <a:close/>
                    <a:moveTo>
                      <a:pt x="6422" y="2777"/>
                    </a:move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72" y="2777"/>
                    </a:lnTo>
                    <a:lnTo>
                      <a:pt x="6472" y="2777"/>
                    </a:lnTo>
                    <a:lnTo>
                      <a:pt x="6472" y="2777"/>
                    </a:lnTo>
                    <a:lnTo>
                      <a:pt x="6472" y="2777"/>
                    </a:lnTo>
                    <a:lnTo>
                      <a:pt x="6472" y="2777"/>
                    </a:lnTo>
                    <a:lnTo>
                      <a:pt x="6472" y="2777"/>
                    </a:lnTo>
                    <a:lnTo>
                      <a:pt x="6472" y="2777"/>
                    </a:lnTo>
                    <a:lnTo>
                      <a:pt x="6472" y="2777"/>
                    </a:lnTo>
                    <a:lnTo>
                      <a:pt x="6472" y="2777"/>
                    </a:lnTo>
                    <a:lnTo>
                      <a:pt x="6472" y="2752"/>
                    </a:lnTo>
                    <a:lnTo>
                      <a:pt x="6472" y="2752"/>
                    </a:lnTo>
                    <a:lnTo>
                      <a:pt x="6472" y="2752"/>
                    </a:lnTo>
                    <a:lnTo>
                      <a:pt x="6472" y="2752"/>
                    </a:lnTo>
                    <a:lnTo>
                      <a:pt x="6472" y="2752"/>
                    </a:lnTo>
                    <a:lnTo>
                      <a:pt x="6472" y="2752"/>
                    </a:lnTo>
                    <a:lnTo>
                      <a:pt x="6472" y="2752"/>
                    </a:lnTo>
                    <a:lnTo>
                      <a:pt x="6472" y="2752"/>
                    </a:lnTo>
                    <a:lnTo>
                      <a:pt x="6472" y="2752"/>
                    </a:lnTo>
                    <a:lnTo>
                      <a:pt x="6472" y="2727"/>
                    </a:lnTo>
                    <a:lnTo>
                      <a:pt x="6472" y="2727"/>
                    </a:lnTo>
                    <a:lnTo>
                      <a:pt x="6472" y="2727"/>
                    </a:lnTo>
                    <a:lnTo>
                      <a:pt x="6472" y="2727"/>
                    </a:lnTo>
                    <a:lnTo>
                      <a:pt x="6472" y="2727"/>
                    </a:lnTo>
                    <a:lnTo>
                      <a:pt x="6472" y="2727"/>
                    </a:lnTo>
                    <a:lnTo>
                      <a:pt x="6472" y="2727"/>
                    </a:lnTo>
                    <a:lnTo>
                      <a:pt x="6472"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22" y="2727"/>
                    </a:lnTo>
                    <a:lnTo>
                      <a:pt x="6422" y="2702"/>
                    </a:lnTo>
                    <a:lnTo>
                      <a:pt x="6422" y="2702"/>
                    </a:lnTo>
                    <a:lnTo>
                      <a:pt x="6422" y="2702"/>
                    </a:lnTo>
                    <a:lnTo>
                      <a:pt x="6422" y="2702"/>
                    </a:lnTo>
                    <a:lnTo>
                      <a:pt x="6422" y="2702"/>
                    </a:lnTo>
                    <a:lnTo>
                      <a:pt x="6422" y="2702"/>
                    </a:lnTo>
                    <a:lnTo>
                      <a:pt x="6422" y="2702"/>
                    </a:lnTo>
                    <a:lnTo>
                      <a:pt x="6447" y="2702"/>
                    </a:lnTo>
                    <a:lnTo>
                      <a:pt x="6447" y="2702"/>
                    </a:lnTo>
                    <a:lnTo>
                      <a:pt x="6447" y="2702"/>
                    </a:lnTo>
                    <a:lnTo>
                      <a:pt x="6447" y="2702"/>
                    </a:lnTo>
                    <a:lnTo>
                      <a:pt x="6447" y="2702"/>
                    </a:lnTo>
                    <a:lnTo>
                      <a:pt x="6447" y="2702"/>
                    </a:lnTo>
                    <a:lnTo>
                      <a:pt x="6447" y="2702"/>
                    </a:lnTo>
                    <a:lnTo>
                      <a:pt x="6447"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02"/>
                    </a:lnTo>
                    <a:lnTo>
                      <a:pt x="6472" y="2702"/>
                    </a:lnTo>
                    <a:lnTo>
                      <a:pt x="6472" y="2702"/>
                    </a:lnTo>
                    <a:lnTo>
                      <a:pt x="6472" y="2702"/>
                    </a:lnTo>
                    <a:lnTo>
                      <a:pt x="6472" y="2702"/>
                    </a:lnTo>
                    <a:lnTo>
                      <a:pt x="6472" y="2702"/>
                    </a:lnTo>
                    <a:lnTo>
                      <a:pt x="6472" y="2702"/>
                    </a:lnTo>
                    <a:lnTo>
                      <a:pt x="6472" y="2702"/>
                    </a:lnTo>
                    <a:lnTo>
                      <a:pt x="6472" y="2677"/>
                    </a:lnTo>
                    <a:lnTo>
                      <a:pt x="6472" y="2677"/>
                    </a:lnTo>
                    <a:lnTo>
                      <a:pt x="6472" y="2677"/>
                    </a:lnTo>
                    <a:lnTo>
                      <a:pt x="6472" y="2677"/>
                    </a:lnTo>
                    <a:lnTo>
                      <a:pt x="6472" y="2677"/>
                    </a:lnTo>
                    <a:lnTo>
                      <a:pt x="6472" y="2677"/>
                    </a:lnTo>
                    <a:lnTo>
                      <a:pt x="6447" y="2677"/>
                    </a:lnTo>
                    <a:lnTo>
                      <a:pt x="6447" y="2677"/>
                    </a:lnTo>
                    <a:lnTo>
                      <a:pt x="6447" y="2677"/>
                    </a:lnTo>
                    <a:lnTo>
                      <a:pt x="6447" y="2653"/>
                    </a:lnTo>
                    <a:lnTo>
                      <a:pt x="6447" y="2653"/>
                    </a:lnTo>
                    <a:lnTo>
                      <a:pt x="6447" y="2653"/>
                    </a:lnTo>
                    <a:lnTo>
                      <a:pt x="6422" y="2653"/>
                    </a:lnTo>
                    <a:lnTo>
                      <a:pt x="6422" y="2653"/>
                    </a:lnTo>
                    <a:lnTo>
                      <a:pt x="6422" y="2677"/>
                    </a:lnTo>
                    <a:lnTo>
                      <a:pt x="6422" y="2677"/>
                    </a:lnTo>
                    <a:lnTo>
                      <a:pt x="6422" y="2677"/>
                    </a:lnTo>
                    <a:lnTo>
                      <a:pt x="6422" y="2677"/>
                    </a:lnTo>
                    <a:lnTo>
                      <a:pt x="6422" y="2677"/>
                    </a:lnTo>
                    <a:lnTo>
                      <a:pt x="6422" y="2677"/>
                    </a:lnTo>
                    <a:lnTo>
                      <a:pt x="6422" y="2677"/>
                    </a:lnTo>
                    <a:lnTo>
                      <a:pt x="6422" y="2677"/>
                    </a:lnTo>
                    <a:lnTo>
                      <a:pt x="6422" y="2677"/>
                    </a:lnTo>
                    <a:lnTo>
                      <a:pt x="6422" y="2677"/>
                    </a:lnTo>
                    <a:lnTo>
                      <a:pt x="6397" y="2677"/>
                    </a:lnTo>
                    <a:lnTo>
                      <a:pt x="6397" y="2677"/>
                    </a:lnTo>
                    <a:lnTo>
                      <a:pt x="6397" y="2677"/>
                    </a:lnTo>
                    <a:lnTo>
                      <a:pt x="6397" y="2677"/>
                    </a:lnTo>
                    <a:lnTo>
                      <a:pt x="6397" y="2677"/>
                    </a:lnTo>
                    <a:lnTo>
                      <a:pt x="6372" y="2677"/>
                    </a:lnTo>
                    <a:lnTo>
                      <a:pt x="6372"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27"/>
                    </a:lnTo>
                    <a:lnTo>
                      <a:pt x="6372" y="2727"/>
                    </a:lnTo>
                    <a:lnTo>
                      <a:pt x="6372" y="2727"/>
                    </a:lnTo>
                    <a:lnTo>
                      <a:pt x="6372" y="2727"/>
                    </a:lnTo>
                    <a:lnTo>
                      <a:pt x="6372" y="2727"/>
                    </a:lnTo>
                    <a:lnTo>
                      <a:pt x="6372" y="2727"/>
                    </a:lnTo>
                    <a:lnTo>
                      <a:pt x="6372" y="2727"/>
                    </a:lnTo>
                    <a:lnTo>
                      <a:pt x="6372" y="2727"/>
                    </a:lnTo>
                    <a:lnTo>
                      <a:pt x="6372" y="2727"/>
                    </a:lnTo>
                    <a:lnTo>
                      <a:pt x="6397" y="2727"/>
                    </a:lnTo>
                    <a:lnTo>
                      <a:pt x="6397" y="2727"/>
                    </a:lnTo>
                    <a:lnTo>
                      <a:pt x="6397" y="2727"/>
                    </a:lnTo>
                    <a:lnTo>
                      <a:pt x="6397" y="2702"/>
                    </a:lnTo>
                    <a:lnTo>
                      <a:pt x="6397" y="2702"/>
                    </a:lnTo>
                    <a:lnTo>
                      <a:pt x="6397" y="2702"/>
                    </a:lnTo>
                    <a:lnTo>
                      <a:pt x="6397" y="2702"/>
                    </a:lnTo>
                    <a:lnTo>
                      <a:pt x="6397" y="2702"/>
                    </a:lnTo>
                    <a:lnTo>
                      <a:pt x="6397" y="2702"/>
                    </a:lnTo>
                    <a:lnTo>
                      <a:pt x="6397" y="2702"/>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77"/>
                    </a:lnTo>
                    <a:lnTo>
                      <a:pt x="6397" y="2777"/>
                    </a:lnTo>
                    <a:lnTo>
                      <a:pt x="6422" y="2777"/>
                    </a:lnTo>
                    <a:close/>
                    <a:moveTo>
                      <a:pt x="6397" y="2851"/>
                    </a:moveTo>
                    <a:lnTo>
                      <a:pt x="6397" y="2851"/>
                    </a:lnTo>
                    <a:lnTo>
                      <a:pt x="6397" y="2851"/>
                    </a:lnTo>
                    <a:lnTo>
                      <a:pt x="6397" y="2851"/>
                    </a:lnTo>
                    <a:lnTo>
                      <a:pt x="6397" y="2851"/>
                    </a:lnTo>
                    <a:lnTo>
                      <a:pt x="6397" y="2851"/>
                    </a:lnTo>
                    <a:lnTo>
                      <a:pt x="6397" y="2851"/>
                    </a:lnTo>
                    <a:lnTo>
                      <a:pt x="6397" y="2851"/>
                    </a:lnTo>
                    <a:lnTo>
                      <a:pt x="6397" y="2851"/>
                    </a:lnTo>
                    <a:lnTo>
                      <a:pt x="6397" y="2851"/>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777"/>
                    </a:lnTo>
                    <a:lnTo>
                      <a:pt x="6397" y="2777"/>
                    </a:lnTo>
                    <a:lnTo>
                      <a:pt x="6397" y="2777"/>
                    </a:lnTo>
                    <a:lnTo>
                      <a:pt x="6397" y="2777"/>
                    </a:lnTo>
                    <a:lnTo>
                      <a:pt x="6372" y="2777"/>
                    </a:lnTo>
                    <a:lnTo>
                      <a:pt x="6372" y="2777"/>
                    </a:lnTo>
                    <a:lnTo>
                      <a:pt x="6372" y="2777"/>
                    </a:lnTo>
                    <a:lnTo>
                      <a:pt x="6397" y="2777"/>
                    </a:lnTo>
                    <a:lnTo>
                      <a:pt x="6397" y="2777"/>
                    </a:lnTo>
                    <a:lnTo>
                      <a:pt x="6397" y="2777"/>
                    </a:lnTo>
                    <a:lnTo>
                      <a:pt x="6397" y="2777"/>
                    </a:lnTo>
                    <a:lnTo>
                      <a:pt x="6397" y="2777"/>
                    </a:lnTo>
                    <a:lnTo>
                      <a:pt x="6397" y="2777"/>
                    </a:lnTo>
                    <a:lnTo>
                      <a:pt x="6372" y="2777"/>
                    </a:lnTo>
                    <a:lnTo>
                      <a:pt x="6372" y="2752"/>
                    </a:lnTo>
                    <a:lnTo>
                      <a:pt x="6372" y="2752"/>
                    </a:lnTo>
                    <a:lnTo>
                      <a:pt x="6397" y="2752"/>
                    </a:lnTo>
                    <a:lnTo>
                      <a:pt x="6397" y="2752"/>
                    </a:lnTo>
                    <a:lnTo>
                      <a:pt x="6397" y="2777"/>
                    </a:lnTo>
                    <a:lnTo>
                      <a:pt x="6397" y="2777"/>
                    </a:lnTo>
                    <a:lnTo>
                      <a:pt x="6397" y="2777"/>
                    </a:lnTo>
                    <a:lnTo>
                      <a:pt x="6397" y="2777"/>
                    </a:lnTo>
                    <a:lnTo>
                      <a:pt x="6397" y="2777"/>
                    </a:lnTo>
                    <a:lnTo>
                      <a:pt x="6397" y="2777"/>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27"/>
                    </a:lnTo>
                    <a:lnTo>
                      <a:pt x="6397"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48" y="2727"/>
                    </a:lnTo>
                    <a:lnTo>
                      <a:pt x="6348" y="2727"/>
                    </a:lnTo>
                    <a:lnTo>
                      <a:pt x="6348" y="2727"/>
                    </a:lnTo>
                    <a:lnTo>
                      <a:pt x="6348" y="2727"/>
                    </a:lnTo>
                    <a:lnTo>
                      <a:pt x="6348" y="2702"/>
                    </a:lnTo>
                    <a:lnTo>
                      <a:pt x="6348" y="2702"/>
                    </a:lnTo>
                    <a:lnTo>
                      <a:pt x="6348" y="2702"/>
                    </a:lnTo>
                    <a:lnTo>
                      <a:pt x="6348" y="2702"/>
                    </a:lnTo>
                    <a:lnTo>
                      <a:pt x="6323" y="2702"/>
                    </a:lnTo>
                    <a:lnTo>
                      <a:pt x="6323" y="2702"/>
                    </a:lnTo>
                    <a:lnTo>
                      <a:pt x="6323" y="2702"/>
                    </a:lnTo>
                    <a:lnTo>
                      <a:pt x="6323" y="2702"/>
                    </a:lnTo>
                    <a:lnTo>
                      <a:pt x="6323" y="2702"/>
                    </a:lnTo>
                    <a:lnTo>
                      <a:pt x="6323" y="2702"/>
                    </a:lnTo>
                    <a:lnTo>
                      <a:pt x="6323" y="2727"/>
                    </a:lnTo>
                    <a:lnTo>
                      <a:pt x="6323" y="2727"/>
                    </a:lnTo>
                    <a:lnTo>
                      <a:pt x="6323" y="2727"/>
                    </a:lnTo>
                    <a:lnTo>
                      <a:pt x="6348" y="2727"/>
                    </a:lnTo>
                    <a:lnTo>
                      <a:pt x="6348" y="2727"/>
                    </a:lnTo>
                    <a:lnTo>
                      <a:pt x="6348" y="2727"/>
                    </a:lnTo>
                    <a:lnTo>
                      <a:pt x="6348" y="2727"/>
                    </a:lnTo>
                    <a:lnTo>
                      <a:pt x="6348" y="2727"/>
                    </a:lnTo>
                    <a:lnTo>
                      <a:pt x="6348"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52"/>
                    </a:lnTo>
                    <a:lnTo>
                      <a:pt x="6323" y="2727"/>
                    </a:lnTo>
                    <a:lnTo>
                      <a:pt x="6323" y="2727"/>
                    </a:lnTo>
                    <a:lnTo>
                      <a:pt x="6323" y="2727"/>
                    </a:lnTo>
                    <a:lnTo>
                      <a:pt x="6323" y="2727"/>
                    </a:lnTo>
                    <a:lnTo>
                      <a:pt x="6323" y="2727"/>
                    </a:lnTo>
                    <a:lnTo>
                      <a:pt x="6299" y="2727"/>
                    </a:lnTo>
                    <a:lnTo>
                      <a:pt x="6299" y="2727"/>
                    </a:lnTo>
                    <a:lnTo>
                      <a:pt x="6299" y="2727"/>
                    </a:lnTo>
                    <a:lnTo>
                      <a:pt x="6299" y="2727"/>
                    </a:lnTo>
                    <a:lnTo>
                      <a:pt x="6323" y="2752"/>
                    </a:lnTo>
                    <a:lnTo>
                      <a:pt x="6323" y="2752"/>
                    </a:lnTo>
                    <a:lnTo>
                      <a:pt x="6323" y="2752"/>
                    </a:lnTo>
                    <a:lnTo>
                      <a:pt x="6323" y="2752"/>
                    </a:lnTo>
                    <a:lnTo>
                      <a:pt x="6323" y="2752"/>
                    </a:lnTo>
                    <a:lnTo>
                      <a:pt x="6323" y="2752"/>
                    </a:lnTo>
                    <a:lnTo>
                      <a:pt x="6323" y="2752"/>
                    </a:lnTo>
                    <a:lnTo>
                      <a:pt x="6323" y="2777"/>
                    </a:lnTo>
                    <a:lnTo>
                      <a:pt x="6323" y="2777"/>
                    </a:lnTo>
                    <a:lnTo>
                      <a:pt x="6323" y="2777"/>
                    </a:lnTo>
                    <a:lnTo>
                      <a:pt x="6348" y="2777"/>
                    </a:lnTo>
                    <a:lnTo>
                      <a:pt x="6348" y="2752"/>
                    </a:lnTo>
                    <a:lnTo>
                      <a:pt x="6323" y="2752"/>
                    </a:lnTo>
                    <a:lnTo>
                      <a:pt x="6348" y="2752"/>
                    </a:lnTo>
                    <a:lnTo>
                      <a:pt x="6348" y="2752"/>
                    </a:lnTo>
                    <a:lnTo>
                      <a:pt x="6348" y="2752"/>
                    </a:lnTo>
                    <a:lnTo>
                      <a:pt x="6348" y="2752"/>
                    </a:lnTo>
                    <a:lnTo>
                      <a:pt x="6348" y="2777"/>
                    </a:lnTo>
                    <a:lnTo>
                      <a:pt x="6348" y="2777"/>
                    </a:lnTo>
                    <a:lnTo>
                      <a:pt x="6348" y="2777"/>
                    </a:lnTo>
                    <a:lnTo>
                      <a:pt x="6323" y="2777"/>
                    </a:lnTo>
                    <a:lnTo>
                      <a:pt x="6348" y="2777"/>
                    </a:lnTo>
                    <a:lnTo>
                      <a:pt x="6348" y="2777"/>
                    </a:lnTo>
                    <a:lnTo>
                      <a:pt x="6348" y="2777"/>
                    </a:lnTo>
                    <a:lnTo>
                      <a:pt x="6348" y="2777"/>
                    </a:lnTo>
                    <a:lnTo>
                      <a:pt x="6348" y="2752"/>
                    </a:lnTo>
                    <a:lnTo>
                      <a:pt x="6348" y="2752"/>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801"/>
                    </a:lnTo>
                    <a:lnTo>
                      <a:pt x="6348" y="2801"/>
                    </a:lnTo>
                    <a:lnTo>
                      <a:pt x="6348" y="2801"/>
                    </a:lnTo>
                    <a:lnTo>
                      <a:pt x="6372" y="2801"/>
                    </a:lnTo>
                    <a:lnTo>
                      <a:pt x="6372" y="2801"/>
                    </a:lnTo>
                    <a:lnTo>
                      <a:pt x="6372" y="2777"/>
                    </a:lnTo>
                    <a:lnTo>
                      <a:pt x="6372" y="2777"/>
                    </a:lnTo>
                    <a:lnTo>
                      <a:pt x="6372" y="2777"/>
                    </a:lnTo>
                    <a:lnTo>
                      <a:pt x="6372" y="2777"/>
                    </a:lnTo>
                    <a:lnTo>
                      <a:pt x="6372" y="2777"/>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27"/>
                    </a:lnTo>
                    <a:lnTo>
                      <a:pt x="6372" y="2827"/>
                    </a:lnTo>
                    <a:lnTo>
                      <a:pt x="6372" y="2827"/>
                    </a:lnTo>
                    <a:lnTo>
                      <a:pt x="6372" y="2827"/>
                    </a:lnTo>
                    <a:lnTo>
                      <a:pt x="6372" y="2827"/>
                    </a:lnTo>
                    <a:lnTo>
                      <a:pt x="6372" y="2801"/>
                    </a:lnTo>
                    <a:lnTo>
                      <a:pt x="6372" y="2801"/>
                    </a:lnTo>
                    <a:lnTo>
                      <a:pt x="6372" y="2801"/>
                    </a:lnTo>
                    <a:lnTo>
                      <a:pt x="6372" y="2827"/>
                    </a:lnTo>
                    <a:lnTo>
                      <a:pt x="6372" y="2827"/>
                    </a:lnTo>
                    <a:lnTo>
                      <a:pt x="6372" y="2827"/>
                    </a:lnTo>
                    <a:lnTo>
                      <a:pt x="6372" y="2827"/>
                    </a:lnTo>
                    <a:lnTo>
                      <a:pt x="6372" y="2827"/>
                    </a:lnTo>
                    <a:lnTo>
                      <a:pt x="6372" y="2801"/>
                    </a:lnTo>
                    <a:lnTo>
                      <a:pt x="6372" y="2801"/>
                    </a:lnTo>
                    <a:lnTo>
                      <a:pt x="6372" y="2801"/>
                    </a:lnTo>
                    <a:lnTo>
                      <a:pt x="6348" y="2801"/>
                    </a:lnTo>
                    <a:lnTo>
                      <a:pt x="6348" y="2801"/>
                    </a:lnTo>
                    <a:lnTo>
                      <a:pt x="6348" y="2801"/>
                    </a:lnTo>
                    <a:lnTo>
                      <a:pt x="6372" y="2801"/>
                    </a:lnTo>
                    <a:lnTo>
                      <a:pt x="6372" y="2801"/>
                    </a:lnTo>
                    <a:lnTo>
                      <a:pt x="6348" y="2827"/>
                    </a:lnTo>
                    <a:lnTo>
                      <a:pt x="6348" y="2827"/>
                    </a:lnTo>
                    <a:lnTo>
                      <a:pt x="6348" y="2827"/>
                    </a:lnTo>
                    <a:lnTo>
                      <a:pt x="6348" y="2801"/>
                    </a:lnTo>
                    <a:lnTo>
                      <a:pt x="6348" y="2827"/>
                    </a:lnTo>
                    <a:lnTo>
                      <a:pt x="6348" y="2827"/>
                    </a:lnTo>
                    <a:lnTo>
                      <a:pt x="6348" y="2827"/>
                    </a:lnTo>
                    <a:lnTo>
                      <a:pt x="6348" y="2827"/>
                    </a:lnTo>
                    <a:lnTo>
                      <a:pt x="6348" y="2827"/>
                    </a:lnTo>
                    <a:lnTo>
                      <a:pt x="6348" y="2827"/>
                    </a:lnTo>
                    <a:lnTo>
                      <a:pt x="6348" y="2827"/>
                    </a:lnTo>
                    <a:lnTo>
                      <a:pt x="6348" y="2827"/>
                    </a:lnTo>
                    <a:lnTo>
                      <a:pt x="6348" y="2827"/>
                    </a:lnTo>
                    <a:lnTo>
                      <a:pt x="6348" y="2851"/>
                    </a:lnTo>
                    <a:lnTo>
                      <a:pt x="6348" y="2851"/>
                    </a:lnTo>
                    <a:lnTo>
                      <a:pt x="6348" y="2851"/>
                    </a:lnTo>
                    <a:lnTo>
                      <a:pt x="6348" y="2851"/>
                    </a:lnTo>
                    <a:lnTo>
                      <a:pt x="6348" y="2851"/>
                    </a:lnTo>
                    <a:lnTo>
                      <a:pt x="6348" y="2851"/>
                    </a:lnTo>
                    <a:lnTo>
                      <a:pt x="6372" y="2827"/>
                    </a:lnTo>
                    <a:lnTo>
                      <a:pt x="6372" y="2827"/>
                    </a:lnTo>
                    <a:lnTo>
                      <a:pt x="6372" y="2827"/>
                    </a:lnTo>
                    <a:lnTo>
                      <a:pt x="6372" y="2827"/>
                    </a:lnTo>
                    <a:lnTo>
                      <a:pt x="6372" y="2827"/>
                    </a:lnTo>
                    <a:lnTo>
                      <a:pt x="6372" y="2827"/>
                    </a:lnTo>
                    <a:lnTo>
                      <a:pt x="6372" y="2827"/>
                    </a:lnTo>
                    <a:lnTo>
                      <a:pt x="6372" y="2827"/>
                    </a:lnTo>
                    <a:lnTo>
                      <a:pt x="6372" y="2851"/>
                    </a:lnTo>
                    <a:lnTo>
                      <a:pt x="6372" y="2851"/>
                    </a:lnTo>
                    <a:lnTo>
                      <a:pt x="6372" y="2851"/>
                    </a:lnTo>
                    <a:lnTo>
                      <a:pt x="6372" y="2851"/>
                    </a:lnTo>
                    <a:lnTo>
                      <a:pt x="6372" y="2851"/>
                    </a:lnTo>
                    <a:lnTo>
                      <a:pt x="6372" y="2851"/>
                    </a:lnTo>
                    <a:lnTo>
                      <a:pt x="6372" y="2851"/>
                    </a:lnTo>
                    <a:lnTo>
                      <a:pt x="6372" y="2851"/>
                    </a:lnTo>
                    <a:lnTo>
                      <a:pt x="6372" y="2851"/>
                    </a:lnTo>
                    <a:lnTo>
                      <a:pt x="6372" y="2851"/>
                    </a:lnTo>
                    <a:lnTo>
                      <a:pt x="6372" y="2851"/>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97" y="2876"/>
                    </a:lnTo>
                    <a:lnTo>
                      <a:pt x="6397" y="2900"/>
                    </a:lnTo>
                    <a:lnTo>
                      <a:pt x="6397" y="2900"/>
                    </a:lnTo>
                    <a:lnTo>
                      <a:pt x="6397" y="2900"/>
                    </a:lnTo>
                    <a:lnTo>
                      <a:pt x="6397" y="2900"/>
                    </a:lnTo>
                    <a:lnTo>
                      <a:pt x="6397" y="2900"/>
                    </a:lnTo>
                    <a:lnTo>
                      <a:pt x="6397" y="2876"/>
                    </a:lnTo>
                    <a:lnTo>
                      <a:pt x="6397" y="2876"/>
                    </a:lnTo>
                    <a:lnTo>
                      <a:pt x="6397" y="2876"/>
                    </a:lnTo>
                    <a:lnTo>
                      <a:pt x="6397" y="2876"/>
                    </a:lnTo>
                    <a:lnTo>
                      <a:pt x="6397" y="2876"/>
                    </a:lnTo>
                    <a:lnTo>
                      <a:pt x="6397" y="2876"/>
                    </a:lnTo>
                    <a:lnTo>
                      <a:pt x="6397" y="2876"/>
                    </a:lnTo>
                    <a:lnTo>
                      <a:pt x="6397" y="2876"/>
                    </a:lnTo>
                    <a:lnTo>
                      <a:pt x="6397" y="2876"/>
                    </a:lnTo>
                    <a:lnTo>
                      <a:pt x="6372" y="2876"/>
                    </a:lnTo>
                    <a:lnTo>
                      <a:pt x="6372" y="2876"/>
                    </a:lnTo>
                    <a:lnTo>
                      <a:pt x="6372" y="2876"/>
                    </a:lnTo>
                    <a:lnTo>
                      <a:pt x="6372" y="2876"/>
                    </a:lnTo>
                    <a:lnTo>
                      <a:pt x="6372" y="2876"/>
                    </a:lnTo>
                    <a:lnTo>
                      <a:pt x="6372" y="2851"/>
                    </a:lnTo>
                    <a:lnTo>
                      <a:pt x="6372" y="2851"/>
                    </a:lnTo>
                    <a:lnTo>
                      <a:pt x="6372" y="2851"/>
                    </a:lnTo>
                    <a:lnTo>
                      <a:pt x="6372" y="2851"/>
                    </a:lnTo>
                    <a:lnTo>
                      <a:pt x="6372" y="2851"/>
                    </a:lnTo>
                    <a:lnTo>
                      <a:pt x="6372" y="2851"/>
                    </a:lnTo>
                    <a:lnTo>
                      <a:pt x="6372" y="2827"/>
                    </a:lnTo>
                    <a:lnTo>
                      <a:pt x="6372" y="2827"/>
                    </a:lnTo>
                    <a:lnTo>
                      <a:pt x="6372" y="2827"/>
                    </a:lnTo>
                    <a:lnTo>
                      <a:pt x="6372" y="2827"/>
                    </a:lnTo>
                    <a:lnTo>
                      <a:pt x="6397" y="2827"/>
                    </a:lnTo>
                    <a:lnTo>
                      <a:pt x="6397" y="2851"/>
                    </a:lnTo>
                    <a:lnTo>
                      <a:pt x="6397" y="2851"/>
                    </a:lnTo>
                    <a:lnTo>
                      <a:pt x="6397" y="2851"/>
                    </a:lnTo>
                    <a:lnTo>
                      <a:pt x="6397" y="2851"/>
                    </a:lnTo>
                    <a:lnTo>
                      <a:pt x="6397" y="2851"/>
                    </a:lnTo>
                    <a:lnTo>
                      <a:pt x="6397" y="2876"/>
                    </a:lnTo>
                    <a:lnTo>
                      <a:pt x="6397" y="2876"/>
                    </a:lnTo>
                    <a:lnTo>
                      <a:pt x="6397" y="2876"/>
                    </a:lnTo>
                    <a:lnTo>
                      <a:pt x="6397" y="2876"/>
                    </a:lnTo>
                    <a:lnTo>
                      <a:pt x="6397" y="2876"/>
                    </a:lnTo>
                    <a:lnTo>
                      <a:pt x="6397" y="2876"/>
                    </a:lnTo>
                    <a:lnTo>
                      <a:pt x="6397" y="2876"/>
                    </a:lnTo>
                    <a:lnTo>
                      <a:pt x="6397" y="2876"/>
                    </a:lnTo>
                    <a:lnTo>
                      <a:pt x="6397" y="2876"/>
                    </a:lnTo>
                    <a:lnTo>
                      <a:pt x="6397" y="2851"/>
                    </a:lnTo>
                    <a:close/>
                    <a:moveTo>
                      <a:pt x="6546" y="2752"/>
                    </a:moveTo>
                    <a:lnTo>
                      <a:pt x="6522" y="2752"/>
                    </a:lnTo>
                    <a:lnTo>
                      <a:pt x="6522" y="2752"/>
                    </a:lnTo>
                    <a:lnTo>
                      <a:pt x="6522" y="2752"/>
                    </a:lnTo>
                    <a:lnTo>
                      <a:pt x="6522" y="2752"/>
                    </a:lnTo>
                    <a:lnTo>
                      <a:pt x="6522" y="2752"/>
                    </a:lnTo>
                    <a:lnTo>
                      <a:pt x="6522" y="2752"/>
                    </a:lnTo>
                    <a:lnTo>
                      <a:pt x="6522" y="2752"/>
                    </a:lnTo>
                    <a:lnTo>
                      <a:pt x="6522" y="2752"/>
                    </a:lnTo>
                    <a:lnTo>
                      <a:pt x="6497" y="2752"/>
                    </a:lnTo>
                    <a:lnTo>
                      <a:pt x="6497" y="2752"/>
                    </a:lnTo>
                    <a:lnTo>
                      <a:pt x="6497" y="2752"/>
                    </a:lnTo>
                    <a:lnTo>
                      <a:pt x="6497" y="2752"/>
                    </a:lnTo>
                    <a:lnTo>
                      <a:pt x="6497" y="2752"/>
                    </a:lnTo>
                    <a:lnTo>
                      <a:pt x="6497" y="2777"/>
                    </a:lnTo>
                    <a:lnTo>
                      <a:pt x="6497" y="2777"/>
                    </a:lnTo>
                    <a:lnTo>
                      <a:pt x="6497" y="2777"/>
                    </a:lnTo>
                    <a:lnTo>
                      <a:pt x="6497" y="2777"/>
                    </a:lnTo>
                    <a:lnTo>
                      <a:pt x="6497" y="2801"/>
                    </a:lnTo>
                    <a:lnTo>
                      <a:pt x="6497" y="2801"/>
                    </a:lnTo>
                    <a:lnTo>
                      <a:pt x="6522" y="2801"/>
                    </a:lnTo>
                    <a:lnTo>
                      <a:pt x="6522" y="2801"/>
                    </a:lnTo>
                    <a:lnTo>
                      <a:pt x="6522" y="2801"/>
                    </a:lnTo>
                    <a:lnTo>
                      <a:pt x="6546" y="2801"/>
                    </a:lnTo>
                    <a:lnTo>
                      <a:pt x="6546" y="2777"/>
                    </a:lnTo>
                    <a:lnTo>
                      <a:pt x="6546" y="2777"/>
                    </a:lnTo>
                    <a:lnTo>
                      <a:pt x="6546" y="2777"/>
                    </a:lnTo>
                    <a:lnTo>
                      <a:pt x="6522" y="2777"/>
                    </a:lnTo>
                    <a:lnTo>
                      <a:pt x="6522" y="2777"/>
                    </a:lnTo>
                    <a:lnTo>
                      <a:pt x="6522" y="2777"/>
                    </a:lnTo>
                    <a:lnTo>
                      <a:pt x="6546" y="2752"/>
                    </a:lnTo>
                    <a:close/>
                    <a:moveTo>
                      <a:pt x="6174" y="2702"/>
                    </a:moveTo>
                    <a:lnTo>
                      <a:pt x="6174" y="2702"/>
                    </a:lnTo>
                    <a:lnTo>
                      <a:pt x="6149" y="2702"/>
                    </a:lnTo>
                    <a:lnTo>
                      <a:pt x="6149" y="2702"/>
                    </a:lnTo>
                    <a:lnTo>
                      <a:pt x="6149" y="2702"/>
                    </a:lnTo>
                    <a:lnTo>
                      <a:pt x="6149" y="2702"/>
                    </a:lnTo>
                    <a:lnTo>
                      <a:pt x="6149" y="2702"/>
                    </a:lnTo>
                    <a:lnTo>
                      <a:pt x="6149" y="2702"/>
                    </a:lnTo>
                    <a:lnTo>
                      <a:pt x="6149" y="2702"/>
                    </a:lnTo>
                    <a:lnTo>
                      <a:pt x="6149" y="2702"/>
                    </a:lnTo>
                    <a:lnTo>
                      <a:pt x="6149" y="2702"/>
                    </a:lnTo>
                    <a:lnTo>
                      <a:pt x="6149" y="2702"/>
                    </a:lnTo>
                    <a:lnTo>
                      <a:pt x="6149" y="2677"/>
                    </a:lnTo>
                    <a:lnTo>
                      <a:pt x="6149" y="2677"/>
                    </a:lnTo>
                    <a:lnTo>
                      <a:pt x="6125" y="2677"/>
                    </a:lnTo>
                    <a:lnTo>
                      <a:pt x="6125" y="2677"/>
                    </a:lnTo>
                    <a:lnTo>
                      <a:pt x="6125" y="2677"/>
                    </a:lnTo>
                    <a:lnTo>
                      <a:pt x="6125" y="2677"/>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49" y="2702"/>
                    </a:lnTo>
                    <a:lnTo>
                      <a:pt x="6149" y="2702"/>
                    </a:lnTo>
                    <a:lnTo>
                      <a:pt x="6149" y="2702"/>
                    </a:lnTo>
                    <a:lnTo>
                      <a:pt x="6149" y="2727"/>
                    </a:lnTo>
                    <a:lnTo>
                      <a:pt x="6149" y="2727"/>
                    </a:lnTo>
                    <a:lnTo>
                      <a:pt x="6149" y="2727"/>
                    </a:lnTo>
                    <a:lnTo>
                      <a:pt x="6149" y="2727"/>
                    </a:lnTo>
                    <a:lnTo>
                      <a:pt x="6149" y="2727"/>
                    </a:lnTo>
                    <a:lnTo>
                      <a:pt x="6149" y="2727"/>
                    </a:lnTo>
                    <a:lnTo>
                      <a:pt x="6149" y="2752"/>
                    </a:lnTo>
                    <a:lnTo>
                      <a:pt x="6149" y="2752"/>
                    </a:lnTo>
                    <a:lnTo>
                      <a:pt x="6149" y="2752"/>
                    </a:lnTo>
                    <a:lnTo>
                      <a:pt x="6149" y="2752"/>
                    </a:lnTo>
                    <a:lnTo>
                      <a:pt x="6149" y="2752"/>
                    </a:lnTo>
                    <a:lnTo>
                      <a:pt x="6174" y="2752"/>
                    </a:lnTo>
                    <a:lnTo>
                      <a:pt x="6174" y="2752"/>
                    </a:lnTo>
                    <a:lnTo>
                      <a:pt x="6174" y="2727"/>
                    </a:lnTo>
                    <a:lnTo>
                      <a:pt x="6174" y="2727"/>
                    </a:lnTo>
                    <a:lnTo>
                      <a:pt x="6174" y="2702"/>
                    </a:lnTo>
                    <a:close/>
                    <a:moveTo>
                      <a:pt x="5009" y="2281"/>
                    </a:moveTo>
                    <a:lnTo>
                      <a:pt x="5009" y="2281"/>
                    </a:lnTo>
                    <a:close/>
                    <a:moveTo>
                      <a:pt x="6199" y="2454"/>
                    </a:moveTo>
                    <a:lnTo>
                      <a:pt x="6199" y="2454"/>
                    </a:lnTo>
                    <a:lnTo>
                      <a:pt x="6199" y="2454"/>
                    </a:lnTo>
                    <a:lnTo>
                      <a:pt x="6199" y="2454"/>
                    </a:lnTo>
                    <a:lnTo>
                      <a:pt x="6199" y="2454"/>
                    </a:lnTo>
                    <a:lnTo>
                      <a:pt x="6224" y="2454"/>
                    </a:lnTo>
                    <a:lnTo>
                      <a:pt x="6224" y="2454"/>
                    </a:lnTo>
                    <a:lnTo>
                      <a:pt x="6249" y="2454"/>
                    </a:lnTo>
                    <a:lnTo>
                      <a:pt x="6249" y="2454"/>
                    </a:lnTo>
                    <a:lnTo>
                      <a:pt x="6224" y="2454"/>
                    </a:lnTo>
                    <a:lnTo>
                      <a:pt x="6224" y="2430"/>
                    </a:lnTo>
                    <a:lnTo>
                      <a:pt x="6199" y="2430"/>
                    </a:lnTo>
                    <a:lnTo>
                      <a:pt x="6199" y="2430"/>
                    </a:lnTo>
                    <a:lnTo>
                      <a:pt x="6199" y="2430"/>
                    </a:lnTo>
                    <a:lnTo>
                      <a:pt x="6199" y="2454"/>
                    </a:lnTo>
                    <a:close/>
                    <a:moveTo>
                      <a:pt x="6323" y="2876"/>
                    </a:moveTo>
                    <a:lnTo>
                      <a:pt x="6323" y="2876"/>
                    </a:lnTo>
                    <a:lnTo>
                      <a:pt x="6323" y="2851"/>
                    </a:lnTo>
                    <a:lnTo>
                      <a:pt x="6323" y="2851"/>
                    </a:lnTo>
                    <a:lnTo>
                      <a:pt x="6323" y="2851"/>
                    </a:lnTo>
                    <a:lnTo>
                      <a:pt x="6323" y="2851"/>
                    </a:lnTo>
                    <a:lnTo>
                      <a:pt x="6323" y="2851"/>
                    </a:lnTo>
                    <a:lnTo>
                      <a:pt x="6323" y="2851"/>
                    </a:lnTo>
                    <a:lnTo>
                      <a:pt x="6323" y="2851"/>
                    </a:lnTo>
                    <a:lnTo>
                      <a:pt x="6323" y="2827"/>
                    </a:lnTo>
                    <a:lnTo>
                      <a:pt x="6323" y="2827"/>
                    </a:lnTo>
                    <a:lnTo>
                      <a:pt x="6323" y="2827"/>
                    </a:lnTo>
                    <a:lnTo>
                      <a:pt x="6299" y="2827"/>
                    </a:lnTo>
                    <a:lnTo>
                      <a:pt x="6299" y="2827"/>
                    </a:lnTo>
                    <a:lnTo>
                      <a:pt x="6299" y="2827"/>
                    </a:lnTo>
                    <a:lnTo>
                      <a:pt x="6299" y="2827"/>
                    </a:lnTo>
                    <a:lnTo>
                      <a:pt x="6299" y="2827"/>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777"/>
                    </a:lnTo>
                    <a:lnTo>
                      <a:pt x="6299" y="2752"/>
                    </a:lnTo>
                    <a:lnTo>
                      <a:pt x="6299" y="2752"/>
                    </a:lnTo>
                    <a:lnTo>
                      <a:pt x="6299" y="2752"/>
                    </a:lnTo>
                    <a:lnTo>
                      <a:pt x="6299" y="2752"/>
                    </a:lnTo>
                    <a:lnTo>
                      <a:pt x="6299" y="2752"/>
                    </a:lnTo>
                    <a:lnTo>
                      <a:pt x="6273" y="2752"/>
                    </a:lnTo>
                    <a:lnTo>
                      <a:pt x="6273" y="2752"/>
                    </a:lnTo>
                    <a:lnTo>
                      <a:pt x="6273" y="2727"/>
                    </a:lnTo>
                    <a:lnTo>
                      <a:pt x="6273" y="2727"/>
                    </a:lnTo>
                    <a:lnTo>
                      <a:pt x="6273" y="2727"/>
                    </a:lnTo>
                    <a:lnTo>
                      <a:pt x="6273" y="2727"/>
                    </a:lnTo>
                    <a:lnTo>
                      <a:pt x="6273" y="2727"/>
                    </a:lnTo>
                    <a:lnTo>
                      <a:pt x="6273" y="2727"/>
                    </a:lnTo>
                    <a:lnTo>
                      <a:pt x="6273" y="2727"/>
                    </a:lnTo>
                    <a:lnTo>
                      <a:pt x="6273" y="2727"/>
                    </a:lnTo>
                    <a:lnTo>
                      <a:pt x="6273" y="2702"/>
                    </a:lnTo>
                    <a:lnTo>
                      <a:pt x="6273" y="2702"/>
                    </a:lnTo>
                    <a:lnTo>
                      <a:pt x="6273" y="2702"/>
                    </a:lnTo>
                    <a:lnTo>
                      <a:pt x="6273" y="2702"/>
                    </a:lnTo>
                    <a:lnTo>
                      <a:pt x="6273" y="2702"/>
                    </a:lnTo>
                    <a:lnTo>
                      <a:pt x="6273" y="2702"/>
                    </a:lnTo>
                    <a:lnTo>
                      <a:pt x="6249" y="2702"/>
                    </a:lnTo>
                    <a:lnTo>
                      <a:pt x="6249" y="2702"/>
                    </a:lnTo>
                    <a:lnTo>
                      <a:pt x="6249" y="2702"/>
                    </a:lnTo>
                    <a:lnTo>
                      <a:pt x="6249" y="2702"/>
                    </a:lnTo>
                    <a:lnTo>
                      <a:pt x="6249" y="2702"/>
                    </a:lnTo>
                    <a:lnTo>
                      <a:pt x="6249" y="2702"/>
                    </a:lnTo>
                    <a:lnTo>
                      <a:pt x="6249" y="2702"/>
                    </a:lnTo>
                    <a:lnTo>
                      <a:pt x="6249" y="2702"/>
                    </a:lnTo>
                    <a:lnTo>
                      <a:pt x="6249" y="2702"/>
                    </a:lnTo>
                    <a:lnTo>
                      <a:pt x="6249" y="2677"/>
                    </a:lnTo>
                    <a:lnTo>
                      <a:pt x="6249" y="2677"/>
                    </a:lnTo>
                    <a:lnTo>
                      <a:pt x="6249" y="2677"/>
                    </a:lnTo>
                    <a:lnTo>
                      <a:pt x="6249" y="2677"/>
                    </a:lnTo>
                    <a:lnTo>
                      <a:pt x="6249" y="2677"/>
                    </a:lnTo>
                    <a:lnTo>
                      <a:pt x="6249" y="2677"/>
                    </a:lnTo>
                    <a:lnTo>
                      <a:pt x="6249" y="2677"/>
                    </a:lnTo>
                    <a:lnTo>
                      <a:pt x="6249" y="2677"/>
                    </a:lnTo>
                    <a:lnTo>
                      <a:pt x="6249" y="2677"/>
                    </a:lnTo>
                    <a:lnTo>
                      <a:pt x="6249" y="2677"/>
                    </a:lnTo>
                    <a:lnTo>
                      <a:pt x="6249" y="2677"/>
                    </a:lnTo>
                    <a:lnTo>
                      <a:pt x="6224" y="2677"/>
                    </a:lnTo>
                    <a:lnTo>
                      <a:pt x="6224" y="2677"/>
                    </a:lnTo>
                    <a:lnTo>
                      <a:pt x="6224" y="2677"/>
                    </a:lnTo>
                    <a:lnTo>
                      <a:pt x="6224" y="2677"/>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199" y="2653"/>
                    </a:lnTo>
                    <a:lnTo>
                      <a:pt x="6199" y="2653"/>
                    </a:lnTo>
                    <a:lnTo>
                      <a:pt x="6199" y="2628"/>
                    </a:lnTo>
                    <a:lnTo>
                      <a:pt x="6199" y="2628"/>
                    </a:lnTo>
                    <a:lnTo>
                      <a:pt x="6199" y="2628"/>
                    </a:lnTo>
                    <a:lnTo>
                      <a:pt x="6199" y="2628"/>
                    </a:lnTo>
                    <a:lnTo>
                      <a:pt x="6199" y="2653"/>
                    </a:lnTo>
                    <a:lnTo>
                      <a:pt x="6199" y="2653"/>
                    </a:lnTo>
                    <a:lnTo>
                      <a:pt x="6199" y="2628"/>
                    </a:lnTo>
                    <a:lnTo>
                      <a:pt x="6199" y="2628"/>
                    </a:lnTo>
                    <a:lnTo>
                      <a:pt x="6199" y="2628"/>
                    </a:lnTo>
                    <a:lnTo>
                      <a:pt x="6174" y="2628"/>
                    </a:lnTo>
                    <a:lnTo>
                      <a:pt x="6174" y="2628"/>
                    </a:lnTo>
                    <a:lnTo>
                      <a:pt x="6174" y="2628"/>
                    </a:lnTo>
                    <a:lnTo>
                      <a:pt x="6174" y="2628"/>
                    </a:lnTo>
                    <a:lnTo>
                      <a:pt x="6174" y="2628"/>
                    </a:lnTo>
                    <a:lnTo>
                      <a:pt x="6174" y="2628"/>
                    </a:lnTo>
                    <a:lnTo>
                      <a:pt x="6174" y="2628"/>
                    </a:lnTo>
                    <a:lnTo>
                      <a:pt x="6174" y="2628"/>
                    </a:lnTo>
                    <a:lnTo>
                      <a:pt x="6174" y="2653"/>
                    </a:lnTo>
                    <a:lnTo>
                      <a:pt x="6174" y="2653"/>
                    </a:lnTo>
                    <a:lnTo>
                      <a:pt x="6174" y="2653"/>
                    </a:lnTo>
                    <a:lnTo>
                      <a:pt x="6174" y="2653"/>
                    </a:lnTo>
                    <a:lnTo>
                      <a:pt x="6174" y="2628"/>
                    </a:lnTo>
                    <a:lnTo>
                      <a:pt x="6174" y="2628"/>
                    </a:lnTo>
                    <a:lnTo>
                      <a:pt x="6174" y="2628"/>
                    </a:lnTo>
                    <a:lnTo>
                      <a:pt x="6174" y="2628"/>
                    </a:lnTo>
                    <a:lnTo>
                      <a:pt x="6149" y="2628"/>
                    </a:lnTo>
                    <a:lnTo>
                      <a:pt x="6149" y="2628"/>
                    </a:lnTo>
                    <a:lnTo>
                      <a:pt x="6149" y="2628"/>
                    </a:lnTo>
                    <a:lnTo>
                      <a:pt x="6149" y="2628"/>
                    </a:lnTo>
                    <a:lnTo>
                      <a:pt x="6149" y="2628"/>
                    </a:lnTo>
                    <a:lnTo>
                      <a:pt x="6149" y="2628"/>
                    </a:lnTo>
                    <a:lnTo>
                      <a:pt x="6149" y="2628"/>
                    </a:lnTo>
                    <a:lnTo>
                      <a:pt x="6149" y="2628"/>
                    </a:lnTo>
                    <a:lnTo>
                      <a:pt x="6149" y="2628"/>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74" y="2677"/>
                    </a:lnTo>
                    <a:lnTo>
                      <a:pt x="6149" y="2677"/>
                    </a:lnTo>
                    <a:lnTo>
                      <a:pt x="6149" y="2677"/>
                    </a:lnTo>
                    <a:lnTo>
                      <a:pt x="6149" y="2677"/>
                    </a:lnTo>
                    <a:lnTo>
                      <a:pt x="6149" y="2677"/>
                    </a:lnTo>
                    <a:lnTo>
                      <a:pt x="6149" y="2677"/>
                    </a:lnTo>
                    <a:lnTo>
                      <a:pt x="6149" y="2677"/>
                    </a:lnTo>
                    <a:lnTo>
                      <a:pt x="6149" y="2677"/>
                    </a:lnTo>
                    <a:lnTo>
                      <a:pt x="6149" y="2677"/>
                    </a:lnTo>
                    <a:lnTo>
                      <a:pt x="6149" y="2677"/>
                    </a:lnTo>
                    <a:lnTo>
                      <a:pt x="6149" y="2702"/>
                    </a:lnTo>
                    <a:lnTo>
                      <a:pt x="6174" y="2702"/>
                    </a:lnTo>
                    <a:lnTo>
                      <a:pt x="6174" y="2702"/>
                    </a:lnTo>
                    <a:lnTo>
                      <a:pt x="6174" y="2677"/>
                    </a:lnTo>
                    <a:lnTo>
                      <a:pt x="6174" y="2677"/>
                    </a:lnTo>
                    <a:lnTo>
                      <a:pt x="6174" y="2677"/>
                    </a:lnTo>
                    <a:lnTo>
                      <a:pt x="6174" y="2677"/>
                    </a:lnTo>
                    <a:lnTo>
                      <a:pt x="6174" y="2677"/>
                    </a:lnTo>
                    <a:lnTo>
                      <a:pt x="6174" y="2702"/>
                    </a:lnTo>
                    <a:lnTo>
                      <a:pt x="6174" y="2702"/>
                    </a:lnTo>
                    <a:lnTo>
                      <a:pt x="6174" y="2702"/>
                    </a:lnTo>
                    <a:lnTo>
                      <a:pt x="6174" y="2702"/>
                    </a:lnTo>
                    <a:lnTo>
                      <a:pt x="6174" y="2702"/>
                    </a:lnTo>
                    <a:lnTo>
                      <a:pt x="6174" y="2702"/>
                    </a:lnTo>
                    <a:lnTo>
                      <a:pt x="6174" y="2702"/>
                    </a:lnTo>
                    <a:lnTo>
                      <a:pt x="6174" y="2702"/>
                    </a:lnTo>
                    <a:lnTo>
                      <a:pt x="6174" y="2702"/>
                    </a:lnTo>
                    <a:lnTo>
                      <a:pt x="6199" y="2702"/>
                    </a:lnTo>
                    <a:lnTo>
                      <a:pt x="6199" y="2702"/>
                    </a:lnTo>
                    <a:lnTo>
                      <a:pt x="6199" y="2702"/>
                    </a:lnTo>
                    <a:lnTo>
                      <a:pt x="6199" y="2702"/>
                    </a:lnTo>
                    <a:lnTo>
                      <a:pt x="6199" y="2702"/>
                    </a:lnTo>
                    <a:lnTo>
                      <a:pt x="6199" y="2702"/>
                    </a:lnTo>
                    <a:lnTo>
                      <a:pt x="6199" y="2702"/>
                    </a:lnTo>
                    <a:lnTo>
                      <a:pt x="6174" y="2702"/>
                    </a:lnTo>
                    <a:lnTo>
                      <a:pt x="6199" y="2727"/>
                    </a:lnTo>
                    <a:lnTo>
                      <a:pt x="6199" y="2727"/>
                    </a:lnTo>
                    <a:lnTo>
                      <a:pt x="6199" y="2727"/>
                    </a:lnTo>
                    <a:lnTo>
                      <a:pt x="6199" y="2727"/>
                    </a:lnTo>
                    <a:lnTo>
                      <a:pt x="6199" y="2727"/>
                    </a:lnTo>
                    <a:lnTo>
                      <a:pt x="6224" y="2727"/>
                    </a:lnTo>
                    <a:lnTo>
                      <a:pt x="6224" y="2727"/>
                    </a:lnTo>
                    <a:lnTo>
                      <a:pt x="6224" y="2727"/>
                    </a:lnTo>
                    <a:lnTo>
                      <a:pt x="6224" y="2727"/>
                    </a:lnTo>
                    <a:lnTo>
                      <a:pt x="6224" y="2727"/>
                    </a:lnTo>
                    <a:lnTo>
                      <a:pt x="6199" y="2727"/>
                    </a:lnTo>
                    <a:lnTo>
                      <a:pt x="6199" y="2727"/>
                    </a:lnTo>
                    <a:lnTo>
                      <a:pt x="6199" y="2727"/>
                    </a:lnTo>
                    <a:lnTo>
                      <a:pt x="6199" y="2727"/>
                    </a:lnTo>
                    <a:lnTo>
                      <a:pt x="6199" y="2727"/>
                    </a:lnTo>
                    <a:lnTo>
                      <a:pt x="6199" y="2727"/>
                    </a:lnTo>
                    <a:lnTo>
                      <a:pt x="6199" y="2727"/>
                    </a:lnTo>
                    <a:lnTo>
                      <a:pt x="6199" y="2727"/>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77"/>
                    </a:lnTo>
                    <a:lnTo>
                      <a:pt x="6199" y="2777"/>
                    </a:lnTo>
                    <a:lnTo>
                      <a:pt x="6199" y="2777"/>
                    </a:lnTo>
                    <a:lnTo>
                      <a:pt x="6199" y="2777"/>
                    </a:lnTo>
                    <a:lnTo>
                      <a:pt x="6199" y="2777"/>
                    </a:lnTo>
                    <a:lnTo>
                      <a:pt x="6224" y="2777"/>
                    </a:lnTo>
                    <a:lnTo>
                      <a:pt x="6224" y="2752"/>
                    </a:lnTo>
                    <a:lnTo>
                      <a:pt x="6224" y="2752"/>
                    </a:lnTo>
                    <a:lnTo>
                      <a:pt x="6224" y="2752"/>
                    </a:lnTo>
                    <a:lnTo>
                      <a:pt x="6224" y="2752"/>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801"/>
                    </a:lnTo>
                    <a:lnTo>
                      <a:pt x="6224" y="2801"/>
                    </a:lnTo>
                    <a:lnTo>
                      <a:pt x="6224" y="2801"/>
                    </a:lnTo>
                    <a:lnTo>
                      <a:pt x="6224" y="2801"/>
                    </a:lnTo>
                    <a:lnTo>
                      <a:pt x="6224" y="2801"/>
                    </a:lnTo>
                    <a:lnTo>
                      <a:pt x="6249" y="2777"/>
                    </a:lnTo>
                    <a:lnTo>
                      <a:pt x="6249" y="2777"/>
                    </a:lnTo>
                    <a:lnTo>
                      <a:pt x="6249" y="2777"/>
                    </a:lnTo>
                    <a:lnTo>
                      <a:pt x="6249" y="2777"/>
                    </a:lnTo>
                    <a:lnTo>
                      <a:pt x="6249" y="2777"/>
                    </a:lnTo>
                    <a:lnTo>
                      <a:pt x="6249" y="2777"/>
                    </a:lnTo>
                    <a:lnTo>
                      <a:pt x="6249" y="2777"/>
                    </a:lnTo>
                    <a:lnTo>
                      <a:pt x="6249" y="2777"/>
                    </a:lnTo>
                    <a:lnTo>
                      <a:pt x="6249" y="2777"/>
                    </a:lnTo>
                    <a:lnTo>
                      <a:pt x="6249" y="2777"/>
                    </a:lnTo>
                    <a:lnTo>
                      <a:pt x="6249" y="2801"/>
                    </a:lnTo>
                    <a:lnTo>
                      <a:pt x="6249" y="2801"/>
                    </a:lnTo>
                    <a:lnTo>
                      <a:pt x="6249" y="2801"/>
                    </a:lnTo>
                    <a:lnTo>
                      <a:pt x="6249" y="2801"/>
                    </a:lnTo>
                    <a:lnTo>
                      <a:pt x="6249" y="2801"/>
                    </a:lnTo>
                    <a:lnTo>
                      <a:pt x="6249" y="2801"/>
                    </a:lnTo>
                    <a:lnTo>
                      <a:pt x="6249" y="2801"/>
                    </a:lnTo>
                    <a:lnTo>
                      <a:pt x="6249" y="2801"/>
                    </a:lnTo>
                    <a:lnTo>
                      <a:pt x="6249" y="2801"/>
                    </a:lnTo>
                    <a:lnTo>
                      <a:pt x="6249" y="2801"/>
                    </a:lnTo>
                    <a:lnTo>
                      <a:pt x="6249" y="2777"/>
                    </a:lnTo>
                    <a:lnTo>
                      <a:pt x="6249" y="2777"/>
                    </a:lnTo>
                    <a:lnTo>
                      <a:pt x="6249" y="2777"/>
                    </a:lnTo>
                    <a:lnTo>
                      <a:pt x="6249" y="2777"/>
                    </a:lnTo>
                    <a:lnTo>
                      <a:pt x="6249" y="2777"/>
                    </a:lnTo>
                    <a:lnTo>
                      <a:pt x="6249" y="2777"/>
                    </a:lnTo>
                    <a:lnTo>
                      <a:pt x="6249" y="2777"/>
                    </a:lnTo>
                    <a:lnTo>
                      <a:pt x="6249" y="2801"/>
                    </a:lnTo>
                    <a:lnTo>
                      <a:pt x="6249" y="2801"/>
                    </a:lnTo>
                    <a:lnTo>
                      <a:pt x="6249" y="2801"/>
                    </a:lnTo>
                    <a:lnTo>
                      <a:pt x="6273" y="2801"/>
                    </a:lnTo>
                    <a:lnTo>
                      <a:pt x="6273" y="2801"/>
                    </a:lnTo>
                    <a:lnTo>
                      <a:pt x="6273" y="2801"/>
                    </a:lnTo>
                    <a:lnTo>
                      <a:pt x="6273" y="2777"/>
                    </a:lnTo>
                    <a:lnTo>
                      <a:pt x="6273" y="2777"/>
                    </a:lnTo>
                    <a:lnTo>
                      <a:pt x="6273" y="2777"/>
                    </a:lnTo>
                    <a:lnTo>
                      <a:pt x="6273" y="2777"/>
                    </a:lnTo>
                    <a:lnTo>
                      <a:pt x="6273" y="2777"/>
                    </a:lnTo>
                    <a:lnTo>
                      <a:pt x="6273" y="2801"/>
                    </a:lnTo>
                    <a:lnTo>
                      <a:pt x="6273" y="2801"/>
                    </a:lnTo>
                    <a:lnTo>
                      <a:pt x="6273" y="2801"/>
                    </a:lnTo>
                    <a:lnTo>
                      <a:pt x="6273" y="2801"/>
                    </a:lnTo>
                    <a:lnTo>
                      <a:pt x="6249" y="2801"/>
                    </a:lnTo>
                    <a:lnTo>
                      <a:pt x="6249" y="2801"/>
                    </a:lnTo>
                    <a:lnTo>
                      <a:pt x="6249" y="2801"/>
                    </a:lnTo>
                    <a:lnTo>
                      <a:pt x="6249" y="2801"/>
                    </a:lnTo>
                    <a:lnTo>
                      <a:pt x="6249" y="2801"/>
                    </a:lnTo>
                    <a:lnTo>
                      <a:pt x="6249" y="2801"/>
                    </a:lnTo>
                    <a:lnTo>
                      <a:pt x="6249" y="2827"/>
                    </a:lnTo>
                    <a:lnTo>
                      <a:pt x="6249" y="2827"/>
                    </a:lnTo>
                    <a:lnTo>
                      <a:pt x="6249" y="2827"/>
                    </a:lnTo>
                    <a:lnTo>
                      <a:pt x="6249" y="2827"/>
                    </a:lnTo>
                    <a:lnTo>
                      <a:pt x="6249" y="2827"/>
                    </a:lnTo>
                    <a:lnTo>
                      <a:pt x="6273" y="2827"/>
                    </a:lnTo>
                    <a:lnTo>
                      <a:pt x="6273" y="2827"/>
                    </a:lnTo>
                    <a:lnTo>
                      <a:pt x="6273" y="2827"/>
                    </a:lnTo>
                    <a:lnTo>
                      <a:pt x="6273" y="2827"/>
                    </a:lnTo>
                    <a:lnTo>
                      <a:pt x="6273" y="2851"/>
                    </a:lnTo>
                    <a:lnTo>
                      <a:pt x="6273" y="2851"/>
                    </a:lnTo>
                    <a:lnTo>
                      <a:pt x="6273" y="2851"/>
                    </a:lnTo>
                    <a:lnTo>
                      <a:pt x="6273" y="2851"/>
                    </a:lnTo>
                    <a:lnTo>
                      <a:pt x="6273" y="2851"/>
                    </a:lnTo>
                    <a:lnTo>
                      <a:pt x="6273" y="2851"/>
                    </a:lnTo>
                    <a:lnTo>
                      <a:pt x="6273"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76"/>
                    </a:lnTo>
                    <a:lnTo>
                      <a:pt x="6299" y="2876"/>
                    </a:lnTo>
                    <a:lnTo>
                      <a:pt x="6299" y="2876"/>
                    </a:lnTo>
                    <a:lnTo>
                      <a:pt x="6299" y="2876"/>
                    </a:lnTo>
                    <a:lnTo>
                      <a:pt x="6299" y="2876"/>
                    </a:lnTo>
                    <a:lnTo>
                      <a:pt x="6299" y="2876"/>
                    </a:lnTo>
                    <a:lnTo>
                      <a:pt x="6299" y="2876"/>
                    </a:lnTo>
                    <a:lnTo>
                      <a:pt x="6323" y="2876"/>
                    </a:lnTo>
                    <a:close/>
                    <a:moveTo>
                      <a:pt x="5108" y="2331"/>
                    </a:moveTo>
                    <a:lnTo>
                      <a:pt x="5108" y="2331"/>
                    </a:lnTo>
                    <a:lnTo>
                      <a:pt x="5108" y="2331"/>
                    </a:lnTo>
                    <a:lnTo>
                      <a:pt x="5083" y="2331"/>
                    </a:lnTo>
                    <a:lnTo>
                      <a:pt x="5083" y="2355"/>
                    </a:lnTo>
                    <a:lnTo>
                      <a:pt x="5083" y="2355"/>
                    </a:lnTo>
                    <a:lnTo>
                      <a:pt x="5083" y="2355"/>
                    </a:lnTo>
                    <a:lnTo>
                      <a:pt x="5083" y="2380"/>
                    </a:lnTo>
                    <a:lnTo>
                      <a:pt x="5083" y="2380"/>
                    </a:lnTo>
                    <a:lnTo>
                      <a:pt x="5083" y="2355"/>
                    </a:lnTo>
                    <a:lnTo>
                      <a:pt x="5108" y="2355"/>
                    </a:lnTo>
                    <a:lnTo>
                      <a:pt x="5108" y="2355"/>
                    </a:lnTo>
                    <a:lnTo>
                      <a:pt x="5108" y="2355"/>
                    </a:lnTo>
                    <a:lnTo>
                      <a:pt x="5108" y="2331"/>
                    </a:lnTo>
                    <a:close/>
                    <a:moveTo>
                      <a:pt x="5009" y="2281"/>
                    </a:moveTo>
                    <a:lnTo>
                      <a:pt x="5009" y="2281"/>
                    </a:lnTo>
                    <a:lnTo>
                      <a:pt x="5009" y="2281"/>
                    </a:lnTo>
                    <a:lnTo>
                      <a:pt x="5009" y="2281"/>
                    </a:lnTo>
                    <a:lnTo>
                      <a:pt x="5009" y="2281"/>
                    </a:lnTo>
                    <a:lnTo>
                      <a:pt x="5009" y="2256"/>
                    </a:lnTo>
                    <a:lnTo>
                      <a:pt x="5009" y="2256"/>
                    </a:lnTo>
                    <a:lnTo>
                      <a:pt x="5009" y="2256"/>
                    </a:lnTo>
                    <a:lnTo>
                      <a:pt x="5009" y="2256"/>
                    </a:lnTo>
                    <a:lnTo>
                      <a:pt x="5009" y="2256"/>
                    </a:lnTo>
                    <a:lnTo>
                      <a:pt x="5009" y="2256"/>
                    </a:lnTo>
                    <a:lnTo>
                      <a:pt x="5009" y="2256"/>
                    </a:lnTo>
                    <a:lnTo>
                      <a:pt x="4984" y="2281"/>
                    </a:lnTo>
                    <a:lnTo>
                      <a:pt x="4984" y="2281"/>
                    </a:lnTo>
                    <a:lnTo>
                      <a:pt x="5009" y="2281"/>
                    </a:lnTo>
                    <a:close/>
                    <a:moveTo>
                      <a:pt x="4785" y="2305"/>
                    </a:moveTo>
                    <a:lnTo>
                      <a:pt x="4785" y="2305"/>
                    </a:lnTo>
                    <a:lnTo>
                      <a:pt x="4785" y="2305"/>
                    </a:lnTo>
                    <a:lnTo>
                      <a:pt x="4761" y="2305"/>
                    </a:lnTo>
                    <a:lnTo>
                      <a:pt x="4761" y="2305"/>
                    </a:lnTo>
                    <a:lnTo>
                      <a:pt x="4761" y="2305"/>
                    </a:lnTo>
                    <a:lnTo>
                      <a:pt x="4761" y="2305"/>
                    </a:lnTo>
                    <a:lnTo>
                      <a:pt x="4761" y="2305"/>
                    </a:lnTo>
                    <a:lnTo>
                      <a:pt x="4761" y="2305"/>
                    </a:lnTo>
                    <a:lnTo>
                      <a:pt x="4761" y="2331"/>
                    </a:lnTo>
                    <a:lnTo>
                      <a:pt x="4761" y="2305"/>
                    </a:lnTo>
                    <a:lnTo>
                      <a:pt x="4785" y="2305"/>
                    </a:lnTo>
                    <a:close/>
                    <a:moveTo>
                      <a:pt x="4835" y="2181"/>
                    </a:moveTo>
                    <a:lnTo>
                      <a:pt x="4835" y="2181"/>
                    </a:lnTo>
                    <a:close/>
                    <a:moveTo>
                      <a:pt x="4736" y="2355"/>
                    </a:moveTo>
                    <a:lnTo>
                      <a:pt x="4736" y="2355"/>
                    </a:lnTo>
                    <a:lnTo>
                      <a:pt x="4736" y="2355"/>
                    </a:lnTo>
                    <a:lnTo>
                      <a:pt x="4736" y="2355"/>
                    </a:lnTo>
                    <a:lnTo>
                      <a:pt x="4736" y="2355"/>
                    </a:lnTo>
                    <a:lnTo>
                      <a:pt x="4736" y="2355"/>
                    </a:lnTo>
                    <a:lnTo>
                      <a:pt x="4736" y="2355"/>
                    </a:lnTo>
                    <a:lnTo>
                      <a:pt x="4736" y="2355"/>
                    </a:lnTo>
                    <a:lnTo>
                      <a:pt x="4736" y="2355"/>
                    </a:lnTo>
                    <a:lnTo>
                      <a:pt x="4712" y="2380"/>
                    </a:lnTo>
                    <a:lnTo>
                      <a:pt x="4712" y="2380"/>
                    </a:lnTo>
                    <a:lnTo>
                      <a:pt x="4712" y="2380"/>
                    </a:lnTo>
                    <a:lnTo>
                      <a:pt x="4712" y="2380"/>
                    </a:lnTo>
                    <a:lnTo>
                      <a:pt x="4736" y="2380"/>
                    </a:lnTo>
                    <a:lnTo>
                      <a:pt x="4736" y="2380"/>
                    </a:lnTo>
                    <a:lnTo>
                      <a:pt x="4736" y="2380"/>
                    </a:lnTo>
                    <a:lnTo>
                      <a:pt x="4736" y="2380"/>
                    </a:lnTo>
                    <a:lnTo>
                      <a:pt x="4736" y="2355"/>
                    </a:lnTo>
                    <a:close/>
                    <a:moveTo>
                      <a:pt x="4761" y="2231"/>
                    </a:moveTo>
                    <a:lnTo>
                      <a:pt x="4761" y="2231"/>
                    </a:lnTo>
                    <a:lnTo>
                      <a:pt x="4761" y="2231"/>
                    </a:lnTo>
                    <a:lnTo>
                      <a:pt x="4761" y="2231"/>
                    </a:lnTo>
                    <a:lnTo>
                      <a:pt x="4761" y="2231"/>
                    </a:lnTo>
                    <a:lnTo>
                      <a:pt x="4761" y="2231"/>
                    </a:lnTo>
                    <a:lnTo>
                      <a:pt x="4761" y="2231"/>
                    </a:lnTo>
                    <a:lnTo>
                      <a:pt x="4761" y="2231"/>
                    </a:lnTo>
                    <a:lnTo>
                      <a:pt x="4761" y="2231"/>
                    </a:lnTo>
                    <a:lnTo>
                      <a:pt x="4785" y="2231"/>
                    </a:lnTo>
                    <a:lnTo>
                      <a:pt x="4785" y="2231"/>
                    </a:lnTo>
                    <a:lnTo>
                      <a:pt x="4785" y="2231"/>
                    </a:lnTo>
                    <a:lnTo>
                      <a:pt x="4785" y="2231"/>
                    </a:lnTo>
                    <a:lnTo>
                      <a:pt x="4785" y="2231"/>
                    </a:lnTo>
                    <a:lnTo>
                      <a:pt x="4785" y="2231"/>
                    </a:lnTo>
                    <a:lnTo>
                      <a:pt x="4785" y="2231"/>
                    </a:lnTo>
                    <a:lnTo>
                      <a:pt x="4785" y="2231"/>
                    </a:lnTo>
                    <a:lnTo>
                      <a:pt x="4761" y="2231"/>
                    </a:lnTo>
                    <a:lnTo>
                      <a:pt x="4761" y="2231"/>
                    </a:lnTo>
                    <a:lnTo>
                      <a:pt x="4761" y="2231"/>
                    </a:lnTo>
                    <a:lnTo>
                      <a:pt x="4761" y="2206"/>
                    </a:lnTo>
                    <a:lnTo>
                      <a:pt x="4761" y="2206"/>
                    </a:lnTo>
                    <a:lnTo>
                      <a:pt x="4761" y="2206"/>
                    </a:lnTo>
                    <a:lnTo>
                      <a:pt x="4761" y="2231"/>
                    </a:lnTo>
                    <a:close/>
                    <a:moveTo>
                      <a:pt x="4910" y="2479"/>
                    </a:moveTo>
                    <a:lnTo>
                      <a:pt x="4910" y="2479"/>
                    </a:lnTo>
                    <a:close/>
                    <a:moveTo>
                      <a:pt x="4810" y="2305"/>
                    </a:moveTo>
                    <a:lnTo>
                      <a:pt x="4810" y="2305"/>
                    </a:lnTo>
                    <a:lnTo>
                      <a:pt x="4810" y="2281"/>
                    </a:lnTo>
                    <a:lnTo>
                      <a:pt x="4810" y="2281"/>
                    </a:lnTo>
                    <a:lnTo>
                      <a:pt x="4810" y="2281"/>
                    </a:lnTo>
                    <a:lnTo>
                      <a:pt x="4810" y="2281"/>
                    </a:lnTo>
                    <a:lnTo>
                      <a:pt x="4810" y="2281"/>
                    </a:lnTo>
                    <a:lnTo>
                      <a:pt x="4810" y="2281"/>
                    </a:lnTo>
                    <a:lnTo>
                      <a:pt x="4810" y="2281"/>
                    </a:lnTo>
                    <a:lnTo>
                      <a:pt x="4810" y="2281"/>
                    </a:lnTo>
                    <a:lnTo>
                      <a:pt x="4785" y="2281"/>
                    </a:lnTo>
                    <a:lnTo>
                      <a:pt x="4785" y="2281"/>
                    </a:lnTo>
                    <a:lnTo>
                      <a:pt x="4785" y="2281"/>
                    </a:lnTo>
                    <a:lnTo>
                      <a:pt x="4810" y="2305"/>
                    </a:lnTo>
                    <a:lnTo>
                      <a:pt x="4810" y="2305"/>
                    </a:lnTo>
                    <a:lnTo>
                      <a:pt x="4810" y="2305"/>
                    </a:lnTo>
                    <a:lnTo>
                      <a:pt x="4810" y="2305"/>
                    </a:lnTo>
                    <a:lnTo>
                      <a:pt x="4810" y="2305"/>
                    </a:lnTo>
                    <a:lnTo>
                      <a:pt x="4810" y="2305"/>
                    </a:lnTo>
                    <a:lnTo>
                      <a:pt x="4810" y="2305"/>
                    </a:lnTo>
                    <a:lnTo>
                      <a:pt x="4785" y="2305"/>
                    </a:lnTo>
                    <a:lnTo>
                      <a:pt x="4785" y="2305"/>
                    </a:lnTo>
                    <a:lnTo>
                      <a:pt x="4785" y="2305"/>
                    </a:lnTo>
                    <a:lnTo>
                      <a:pt x="4785" y="2305"/>
                    </a:lnTo>
                    <a:lnTo>
                      <a:pt x="4785" y="2305"/>
                    </a:lnTo>
                    <a:lnTo>
                      <a:pt x="4810" y="2305"/>
                    </a:lnTo>
                    <a:lnTo>
                      <a:pt x="4810" y="2305"/>
                    </a:lnTo>
                    <a:lnTo>
                      <a:pt x="4810" y="2305"/>
                    </a:lnTo>
                    <a:lnTo>
                      <a:pt x="4810" y="2305"/>
                    </a:lnTo>
                    <a:lnTo>
                      <a:pt x="4785" y="2305"/>
                    </a:lnTo>
                    <a:lnTo>
                      <a:pt x="4785" y="2305"/>
                    </a:lnTo>
                    <a:lnTo>
                      <a:pt x="4785" y="2305"/>
                    </a:lnTo>
                    <a:lnTo>
                      <a:pt x="4785" y="2305"/>
                    </a:lnTo>
                    <a:lnTo>
                      <a:pt x="4785" y="2305"/>
                    </a:lnTo>
                    <a:lnTo>
                      <a:pt x="4785" y="2305"/>
                    </a:lnTo>
                    <a:lnTo>
                      <a:pt x="4785" y="2305"/>
                    </a:lnTo>
                    <a:lnTo>
                      <a:pt x="4785" y="2331"/>
                    </a:lnTo>
                    <a:lnTo>
                      <a:pt x="4785" y="2331"/>
                    </a:lnTo>
                    <a:lnTo>
                      <a:pt x="4785" y="2331"/>
                    </a:lnTo>
                    <a:lnTo>
                      <a:pt x="4785" y="2331"/>
                    </a:lnTo>
                    <a:lnTo>
                      <a:pt x="4785" y="2331"/>
                    </a:lnTo>
                    <a:lnTo>
                      <a:pt x="4785" y="2331"/>
                    </a:lnTo>
                    <a:lnTo>
                      <a:pt x="4761" y="2355"/>
                    </a:lnTo>
                    <a:lnTo>
                      <a:pt x="4761" y="2355"/>
                    </a:lnTo>
                    <a:lnTo>
                      <a:pt x="4761" y="2355"/>
                    </a:lnTo>
                    <a:lnTo>
                      <a:pt x="4761" y="2380"/>
                    </a:lnTo>
                    <a:lnTo>
                      <a:pt x="4761" y="2380"/>
                    </a:lnTo>
                    <a:lnTo>
                      <a:pt x="4761" y="2380"/>
                    </a:lnTo>
                    <a:lnTo>
                      <a:pt x="4761" y="2380"/>
                    </a:lnTo>
                    <a:lnTo>
                      <a:pt x="4761" y="2380"/>
                    </a:lnTo>
                    <a:lnTo>
                      <a:pt x="4736" y="2380"/>
                    </a:lnTo>
                    <a:lnTo>
                      <a:pt x="4736" y="2380"/>
                    </a:lnTo>
                    <a:lnTo>
                      <a:pt x="4736" y="2380"/>
                    </a:lnTo>
                    <a:lnTo>
                      <a:pt x="4736" y="2380"/>
                    </a:lnTo>
                    <a:lnTo>
                      <a:pt x="4736" y="2380"/>
                    </a:lnTo>
                    <a:lnTo>
                      <a:pt x="4761" y="2380"/>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61" y="2404"/>
                    </a:lnTo>
                    <a:lnTo>
                      <a:pt x="4761" y="2404"/>
                    </a:lnTo>
                    <a:lnTo>
                      <a:pt x="4761" y="2404"/>
                    </a:lnTo>
                    <a:lnTo>
                      <a:pt x="4761" y="2404"/>
                    </a:lnTo>
                    <a:lnTo>
                      <a:pt x="4761" y="2404"/>
                    </a:lnTo>
                    <a:lnTo>
                      <a:pt x="4785" y="2404"/>
                    </a:lnTo>
                    <a:lnTo>
                      <a:pt x="4785" y="2404"/>
                    </a:lnTo>
                    <a:lnTo>
                      <a:pt x="4785" y="2380"/>
                    </a:lnTo>
                    <a:lnTo>
                      <a:pt x="4785" y="2380"/>
                    </a:lnTo>
                    <a:lnTo>
                      <a:pt x="4785" y="2380"/>
                    </a:lnTo>
                    <a:lnTo>
                      <a:pt x="4785" y="2380"/>
                    </a:lnTo>
                    <a:lnTo>
                      <a:pt x="4785" y="2380"/>
                    </a:lnTo>
                    <a:lnTo>
                      <a:pt x="4785" y="2380"/>
                    </a:lnTo>
                    <a:lnTo>
                      <a:pt x="4785" y="2380"/>
                    </a:lnTo>
                    <a:lnTo>
                      <a:pt x="4785" y="2380"/>
                    </a:lnTo>
                    <a:lnTo>
                      <a:pt x="4785" y="2380"/>
                    </a:lnTo>
                    <a:lnTo>
                      <a:pt x="4785" y="2380"/>
                    </a:lnTo>
                    <a:lnTo>
                      <a:pt x="4785" y="2355"/>
                    </a:lnTo>
                    <a:lnTo>
                      <a:pt x="4785" y="2355"/>
                    </a:lnTo>
                    <a:lnTo>
                      <a:pt x="4785" y="2355"/>
                    </a:lnTo>
                    <a:lnTo>
                      <a:pt x="4785" y="2355"/>
                    </a:lnTo>
                    <a:lnTo>
                      <a:pt x="4785" y="2355"/>
                    </a:lnTo>
                    <a:lnTo>
                      <a:pt x="4785" y="2355"/>
                    </a:lnTo>
                    <a:lnTo>
                      <a:pt x="4810" y="2331"/>
                    </a:lnTo>
                    <a:lnTo>
                      <a:pt x="4810" y="2305"/>
                    </a:lnTo>
                    <a:lnTo>
                      <a:pt x="4810" y="2305"/>
                    </a:lnTo>
                    <a:lnTo>
                      <a:pt x="4835" y="2305"/>
                    </a:lnTo>
                    <a:lnTo>
                      <a:pt x="4835" y="2305"/>
                    </a:lnTo>
                    <a:lnTo>
                      <a:pt x="4835" y="2305"/>
                    </a:lnTo>
                    <a:lnTo>
                      <a:pt x="4835" y="2305"/>
                    </a:lnTo>
                    <a:lnTo>
                      <a:pt x="4835" y="2305"/>
                    </a:lnTo>
                    <a:lnTo>
                      <a:pt x="4835" y="2305"/>
                    </a:lnTo>
                    <a:lnTo>
                      <a:pt x="4810" y="2305"/>
                    </a:lnTo>
                    <a:close/>
                    <a:moveTo>
                      <a:pt x="4785" y="2181"/>
                    </a:move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810" y="2181"/>
                    </a:lnTo>
                    <a:lnTo>
                      <a:pt x="4785" y="2181"/>
                    </a:lnTo>
                    <a:close/>
                    <a:moveTo>
                      <a:pt x="4984" y="2281"/>
                    </a:move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84" y="2281"/>
                    </a:lnTo>
                    <a:close/>
                    <a:moveTo>
                      <a:pt x="5009" y="2281"/>
                    </a:moveTo>
                    <a:lnTo>
                      <a:pt x="4984" y="2281"/>
                    </a:lnTo>
                    <a:lnTo>
                      <a:pt x="4984" y="2281"/>
                    </a:lnTo>
                    <a:lnTo>
                      <a:pt x="4984" y="2281"/>
                    </a:lnTo>
                    <a:lnTo>
                      <a:pt x="4984" y="2281"/>
                    </a:lnTo>
                    <a:lnTo>
                      <a:pt x="4984" y="2281"/>
                    </a:lnTo>
                    <a:lnTo>
                      <a:pt x="4984" y="2281"/>
                    </a:lnTo>
                    <a:lnTo>
                      <a:pt x="4984" y="2281"/>
                    </a:lnTo>
                    <a:lnTo>
                      <a:pt x="4984" y="2281"/>
                    </a:lnTo>
                    <a:lnTo>
                      <a:pt x="4984" y="2281"/>
                    </a:lnTo>
                    <a:lnTo>
                      <a:pt x="5009" y="2281"/>
                    </a:lnTo>
                    <a:close/>
                    <a:moveTo>
                      <a:pt x="4935" y="2281"/>
                    </a:moveTo>
                    <a:lnTo>
                      <a:pt x="4959" y="2281"/>
                    </a:lnTo>
                    <a:lnTo>
                      <a:pt x="4959" y="2281"/>
                    </a:lnTo>
                    <a:lnTo>
                      <a:pt x="4959" y="2281"/>
                    </a:lnTo>
                    <a:lnTo>
                      <a:pt x="4959" y="2281"/>
                    </a:lnTo>
                    <a:lnTo>
                      <a:pt x="4935" y="2281"/>
                    </a:lnTo>
                    <a:close/>
                    <a:moveTo>
                      <a:pt x="4935" y="2281"/>
                    </a:moveTo>
                    <a:lnTo>
                      <a:pt x="4935" y="2281"/>
                    </a:lnTo>
                    <a:close/>
                    <a:moveTo>
                      <a:pt x="4935" y="2231"/>
                    </a:moveTo>
                    <a:lnTo>
                      <a:pt x="4935" y="2231"/>
                    </a:lnTo>
                    <a:lnTo>
                      <a:pt x="4935" y="2231"/>
                    </a:lnTo>
                    <a:lnTo>
                      <a:pt x="4935" y="2231"/>
                    </a:lnTo>
                    <a:lnTo>
                      <a:pt x="4935" y="2231"/>
                    </a:lnTo>
                    <a:lnTo>
                      <a:pt x="4935" y="2231"/>
                    </a:lnTo>
                    <a:lnTo>
                      <a:pt x="4935" y="2231"/>
                    </a:lnTo>
                    <a:lnTo>
                      <a:pt x="4935" y="2231"/>
                    </a:lnTo>
                    <a:lnTo>
                      <a:pt x="4935" y="2206"/>
                    </a:lnTo>
                    <a:lnTo>
                      <a:pt x="4935" y="2206"/>
                    </a:lnTo>
                    <a:lnTo>
                      <a:pt x="4935" y="2206"/>
                    </a:lnTo>
                    <a:lnTo>
                      <a:pt x="4935" y="2231"/>
                    </a:lnTo>
                    <a:lnTo>
                      <a:pt x="4935" y="2231"/>
                    </a:lnTo>
                    <a:lnTo>
                      <a:pt x="4910" y="2231"/>
                    </a:lnTo>
                    <a:lnTo>
                      <a:pt x="4910" y="2231"/>
                    </a:lnTo>
                    <a:lnTo>
                      <a:pt x="4910" y="2231"/>
                    </a:lnTo>
                    <a:lnTo>
                      <a:pt x="4910" y="2231"/>
                    </a:lnTo>
                    <a:lnTo>
                      <a:pt x="4910" y="2231"/>
                    </a:lnTo>
                    <a:lnTo>
                      <a:pt x="4910" y="2231"/>
                    </a:lnTo>
                    <a:lnTo>
                      <a:pt x="4910" y="2231"/>
                    </a:lnTo>
                    <a:lnTo>
                      <a:pt x="4910" y="2231"/>
                    </a:lnTo>
                    <a:lnTo>
                      <a:pt x="4910" y="2231"/>
                    </a:lnTo>
                    <a:lnTo>
                      <a:pt x="4910" y="2231"/>
                    </a:lnTo>
                    <a:lnTo>
                      <a:pt x="4885" y="2256"/>
                    </a:lnTo>
                    <a:lnTo>
                      <a:pt x="4885" y="2256"/>
                    </a:lnTo>
                    <a:lnTo>
                      <a:pt x="4885" y="2256"/>
                    </a:lnTo>
                    <a:lnTo>
                      <a:pt x="4885" y="2256"/>
                    </a:lnTo>
                    <a:lnTo>
                      <a:pt x="4885" y="2256"/>
                    </a:lnTo>
                    <a:lnTo>
                      <a:pt x="4910" y="2256"/>
                    </a:lnTo>
                    <a:lnTo>
                      <a:pt x="4910" y="2256"/>
                    </a:lnTo>
                    <a:lnTo>
                      <a:pt x="4910" y="2231"/>
                    </a:lnTo>
                    <a:lnTo>
                      <a:pt x="4910" y="2231"/>
                    </a:lnTo>
                    <a:lnTo>
                      <a:pt x="4935" y="2231"/>
                    </a:lnTo>
                    <a:close/>
                    <a:moveTo>
                      <a:pt x="4935" y="2256"/>
                    </a:moveTo>
                    <a:lnTo>
                      <a:pt x="4935" y="2256"/>
                    </a:lnTo>
                    <a:close/>
                    <a:moveTo>
                      <a:pt x="4910" y="2256"/>
                    </a:moveTo>
                    <a:lnTo>
                      <a:pt x="4910" y="2256"/>
                    </a:lnTo>
                    <a:lnTo>
                      <a:pt x="4910" y="2256"/>
                    </a:lnTo>
                    <a:lnTo>
                      <a:pt x="4910" y="2256"/>
                    </a:lnTo>
                    <a:lnTo>
                      <a:pt x="4910" y="2256"/>
                    </a:lnTo>
                    <a:lnTo>
                      <a:pt x="4910" y="2256"/>
                    </a:lnTo>
                    <a:lnTo>
                      <a:pt x="4885" y="2256"/>
                    </a:lnTo>
                    <a:lnTo>
                      <a:pt x="4885" y="2256"/>
                    </a:lnTo>
                    <a:lnTo>
                      <a:pt x="4885" y="2256"/>
                    </a:lnTo>
                    <a:lnTo>
                      <a:pt x="4885" y="2256"/>
                    </a:lnTo>
                    <a:lnTo>
                      <a:pt x="4885" y="2256"/>
                    </a:lnTo>
                    <a:lnTo>
                      <a:pt x="4885" y="2256"/>
                    </a:lnTo>
                    <a:lnTo>
                      <a:pt x="4885" y="2256"/>
                    </a:lnTo>
                    <a:lnTo>
                      <a:pt x="4885" y="2256"/>
                    </a:lnTo>
                    <a:lnTo>
                      <a:pt x="4885"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35" y="2281"/>
                    </a:lnTo>
                    <a:lnTo>
                      <a:pt x="4835"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305"/>
                    </a:lnTo>
                    <a:lnTo>
                      <a:pt x="4860" y="2305"/>
                    </a:lnTo>
                    <a:lnTo>
                      <a:pt x="4860" y="2305"/>
                    </a:lnTo>
                    <a:lnTo>
                      <a:pt x="4860" y="2305"/>
                    </a:lnTo>
                    <a:lnTo>
                      <a:pt x="4860" y="2305"/>
                    </a:lnTo>
                    <a:lnTo>
                      <a:pt x="4860" y="2305"/>
                    </a:lnTo>
                    <a:lnTo>
                      <a:pt x="4860" y="2305"/>
                    </a:lnTo>
                    <a:lnTo>
                      <a:pt x="4860" y="2281"/>
                    </a:lnTo>
                    <a:lnTo>
                      <a:pt x="4885" y="2281"/>
                    </a:lnTo>
                    <a:lnTo>
                      <a:pt x="4885" y="2281"/>
                    </a:lnTo>
                    <a:lnTo>
                      <a:pt x="4885" y="2281"/>
                    </a:lnTo>
                    <a:lnTo>
                      <a:pt x="4910" y="2281"/>
                    </a:lnTo>
                    <a:lnTo>
                      <a:pt x="4910" y="2281"/>
                    </a:lnTo>
                    <a:lnTo>
                      <a:pt x="4910" y="2281"/>
                    </a:lnTo>
                    <a:lnTo>
                      <a:pt x="4910" y="2281"/>
                    </a:lnTo>
                    <a:lnTo>
                      <a:pt x="4910" y="2281"/>
                    </a:lnTo>
                    <a:lnTo>
                      <a:pt x="4910" y="2281"/>
                    </a:lnTo>
                    <a:lnTo>
                      <a:pt x="4910" y="2281"/>
                    </a:lnTo>
                    <a:lnTo>
                      <a:pt x="4910" y="2256"/>
                    </a:lnTo>
                    <a:close/>
                  </a:path>
                </a:pathLst>
              </a:custGeom>
              <a:solidFill>
                <a:schemeClr val="bg1">
                  <a:lumMod val="75000"/>
                </a:schemeClr>
              </a:solidFill>
              <a:ln w="12700">
                <a:noFill/>
              </a:ln>
              <a:effectLst/>
            </p:spPr>
            <p:txBody>
              <a:bodyPr wrap="none" anchor="ctr"/>
              <a:lstStyle/>
              <a:p>
                <a:pPr>
                  <a:defRPr/>
                </a:pPr>
                <a:endParaRPr lang="en-US" dirty="0">
                  <a:cs typeface="Arial Unicode MS" charset="0"/>
                </a:endParaRPr>
              </a:p>
            </p:txBody>
          </p:sp>
        </p:grpSp>
        <p:sp>
          <p:nvSpPr>
            <p:cNvPr id="604" name="Freeform 5">
              <a:extLst>
                <a:ext uri="{FF2B5EF4-FFF2-40B4-BE49-F238E27FC236}">
                  <a16:creationId xmlns:a16="http://schemas.microsoft.com/office/drawing/2014/main" id="{93680DA5-1157-D748-9847-DC78054210BB}"/>
                </a:ext>
              </a:extLst>
            </p:cNvPr>
            <p:cNvSpPr>
              <a:spLocks/>
            </p:cNvSpPr>
            <p:nvPr userDrawn="1"/>
          </p:nvSpPr>
          <p:spPr bwMode="auto">
            <a:xfrm>
              <a:off x="7826155" y="4714624"/>
              <a:ext cx="309312" cy="116952"/>
            </a:xfrm>
            <a:custGeom>
              <a:avLst/>
              <a:gdLst>
                <a:gd name="T0" fmla="*/ 19519 w 25406"/>
                <a:gd name="T1" fmla="*/ 1015 h 10394"/>
                <a:gd name="T2" fmla="*/ 18476 w 25406"/>
                <a:gd name="T3" fmla="*/ 1112 h 10394"/>
                <a:gd name="T4" fmla="*/ 17127 w 25406"/>
                <a:gd name="T5" fmla="*/ 750 h 10394"/>
                <a:gd name="T6" fmla="*/ 17610 w 25406"/>
                <a:gd name="T7" fmla="*/ 1484 h 10394"/>
                <a:gd name="T8" fmla="*/ 16976 w 25406"/>
                <a:gd name="T9" fmla="*/ 933 h 10394"/>
                <a:gd name="T10" fmla="*/ 16062 w 25406"/>
                <a:gd name="T11" fmla="*/ 767 h 10394"/>
                <a:gd name="T12" fmla="*/ 14529 w 25406"/>
                <a:gd name="T13" fmla="*/ 749 h 10394"/>
                <a:gd name="T14" fmla="*/ 13442 w 25406"/>
                <a:gd name="T15" fmla="*/ 540 h 10394"/>
                <a:gd name="T16" fmla="*/ 12341 w 25406"/>
                <a:gd name="T17" fmla="*/ 677 h 10394"/>
                <a:gd name="T18" fmla="*/ 10757 w 25406"/>
                <a:gd name="T19" fmla="*/ 567 h 10394"/>
                <a:gd name="T20" fmla="*/ 9422 w 25406"/>
                <a:gd name="T21" fmla="*/ 509 h 10394"/>
                <a:gd name="T22" fmla="*/ 7854 w 25406"/>
                <a:gd name="T23" fmla="*/ 690 h 10394"/>
                <a:gd name="T24" fmla="*/ 6246 w 25406"/>
                <a:gd name="T25" fmla="*/ 596 h 10394"/>
                <a:gd name="T26" fmla="*/ 5009 w 25406"/>
                <a:gd name="T27" fmla="*/ 555 h 10394"/>
                <a:gd name="T28" fmla="*/ 3278 w 25406"/>
                <a:gd name="T29" fmla="*/ 63 h 10394"/>
                <a:gd name="T30" fmla="*/ 1725 w 25406"/>
                <a:gd name="T31" fmla="*/ 449 h 10394"/>
                <a:gd name="T32" fmla="*/ 1710 w 25406"/>
                <a:gd name="T33" fmla="*/ 1655 h 10394"/>
                <a:gd name="T34" fmla="*/ 237 w 25406"/>
                <a:gd name="T35" fmla="*/ 2466 h 10394"/>
                <a:gd name="T36" fmla="*/ 336 w 25406"/>
                <a:gd name="T37" fmla="*/ 3650 h 10394"/>
                <a:gd name="T38" fmla="*/ 1106 w 25406"/>
                <a:gd name="T39" fmla="*/ 4278 h 10394"/>
                <a:gd name="T40" fmla="*/ 1550 w 25406"/>
                <a:gd name="T41" fmla="*/ 5288 h 10394"/>
                <a:gd name="T42" fmla="*/ 1155 w 25406"/>
                <a:gd name="T43" fmla="*/ 6567 h 10394"/>
                <a:gd name="T44" fmla="*/ 833 w 25406"/>
                <a:gd name="T45" fmla="*/ 7745 h 10394"/>
                <a:gd name="T46" fmla="*/ 954 w 25406"/>
                <a:gd name="T47" fmla="*/ 8466 h 10394"/>
                <a:gd name="T48" fmla="*/ 581 w 25406"/>
                <a:gd name="T49" fmla="*/ 9129 h 10394"/>
                <a:gd name="T50" fmla="*/ 1034 w 25406"/>
                <a:gd name="T51" fmla="*/ 10083 h 10394"/>
                <a:gd name="T52" fmla="*/ 1830 w 25406"/>
                <a:gd name="T53" fmla="*/ 9821 h 10394"/>
                <a:gd name="T54" fmla="*/ 3146 w 25406"/>
                <a:gd name="T55" fmla="*/ 9545 h 10394"/>
                <a:gd name="T56" fmla="*/ 4176 w 25406"/>
                <a:gd name="T57" fmla="*/ 9828 h 10394"/>
                <a:gd name="T58" fmla="*/ 5055 w 25406"/>
                <a:gd name="T59" fmla="*/ 10311 h 10394"/>
                <a:gd name="T60" fmla="*/ 5028 w 25406"/>
                <a:gd name="T61" fmla="*/ 9629 h 10394"/>
                <a:gd name="T62" fmla="*/ 5873 w 25406"/>
                <a:gd name="T63" fmla="*/ 9995 h 10394"/>
                <a:gd name="T64" fmla="*/ 6723 w 25406"/>
                <a:gd name="T65" fmla="*/ 10005 h 10394"/>
                <a:gd name="T66" fmla="*/ 7089 w 25406"/>
                <a:gd name="T67" fmla="*/ 9624 h 10394"/>
                <a:gd name="T68" fmla="*/ 7805 w 25406"/>
                <a:gd name="T69" fmla="*/ 9234 h 10394"/>
                <a:gd name="T70" fmla="*/ 8231 w 25406"/>
                <a:gd name="T71" fmla="*/ 9401 h 10394"/>
                <a:gd name="T72" fmla="*/ 9575 w 25406"/>
                <a:gd name="T73" fmla="*/ 9435 h 10394"/>
                <a:gd name="T74" fmla="*/ 11010 w 25406"/>
                <a:gd name="T75" fmla="*/ 9545 h 10394"/>
                <a:gd name="T76" fmla="*/ 12542 w 25406"/>
                <a:gd name="T77" fmla="*/ 9720 h 10394"/>
                <a:gd name="T78" fmla="*/ 13521 w 25406"/>
                <a:gd name="T79" fmla="*/ 9980 h 10394"/>
                <a:gd name="T80" fmla="*/ 14739 w 25406"/>
                <a:gd name="T81" fmla="*/ 9786 h 10394"/>
                <a:gd name="T82" fmla="*/ 15630 w 25406"/>
                <a:gd name="T83" fmla="*/ 10122 h 10394"/>
                <a:gd name="T84" fmla="*/ 16145 w 25406"/>
                <a:gd name="T85" fmla="*/ 9629 h 10394"/>
                <a:gd name="T86" fmla="*/ 16035 w 25406"/>
                <a:gd name="T87" fmla="*/ 10179 h 10394"/>
                <a:gd name="T88" fmla="*/ 17123 w 25406"/>
                <a:gd name="T89" fmla="*/ 10085 h 10394"/>
                <a:gd name="T90" fmla="*/ 18533 w 25406"/>
                <a:gd name="T91" fmla="*/ 9762 h 10394"/>
                <a:gd name="T92" fmla="*/ 19949 w 25406"/>
                <a:gd name="T93" fmla="*/ 9521 h 10394"/>
                <a:gd name="T94" fmla="*/ 21146 w 25406"/>
                <a:gd name="T95" fmla="*/ 8961 h 10394"/>
                <a:gd name="T96" fmla="*/ 21693 w 25406"/>
                <a:gd name="T97" fmla="*/ 8303 h 10394"/>
                <a:gd name="T98" fmla="*/ 22296 w 25406"/>
                <a:gd name="T99" fmla="*/ 7499 h 10394"/>
                <a:gd name="T100" fmla="*/ 22913 w 25406"/>
                <a:gd name="T101" fmla="*/ 6272 h 10394"/>
                <a:gd name="T102" fmla="*/ 23630 w 25406"/>
                <a:gd name="T103" fmla="*/ 5792 h 10394"/>
                <a:gd name="T104" fmla="*/ 24365 w 25406"/>
                <a:gd name="T105" fmla="*/ 5322 h 10394"/>
                <a:gd name="T106" fmla="*/ 24783 w 25406"/>
                <a:gd name="T107" fmla="*/ 5066 h 10394"/>
                <a:gd name="T108" fmla="*/ 25203 w 25406"/>
                <a:gd name="T109" fmla="*/ 4985 h 10394"/>
                <a:gd name="T110" fmla="*/ 24840 w 25406"/>
                <a:gd name="T111" fmla="*/ 4482 h 10394"/>
                <a:gd name="T112" fmla="*/ 24858 w 25406"/>
                <a:gd name="T113" fmla="*/ 3429 h 10394"/>
                <a:gd name="T114" fmla="*/ 24987 w 25406"/>
                <a:gd name="T115" fmla="*/ 2447 h 10394"/>
                <a:gd name="T116" fmla="*/ 23903 w 25406"/>
                <a:gd name="T117" fmla="*/ 2616 h 10394"/>
                <a:gd name="T118" fmla="*/ 23049 w 25406"/>
                <a:gd name="T119" fmla="*/ 2315 h 10394"/>
                <a:gd name="T120" fmla="*/ 22467 w 25406"/>
                <a:gd name="T121" fmla="*/ 1848 h 10394"/>
                <a:gd name="T122" fmla="*/ 21776 w 25406"/>
                <a:gd name="T123" fmla="*/ 1820 h 10394"/>
                <a:gd name="T124" fmla="*/ 20881 w 25406"/>
                <a:gd name="T125" fmla="*/ 1344 h 10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6" h="10394">
                  <a:moveTo>
                    <a:pt x="20424" y="1179"/>
                  </a:moveTo>
                  <a:lnTo>
                    <a:pt x="20324" y="1252"/>
                  </a:lnTo>
                  <a:lnTo>
                    <a:pt x="20177" y="1234"/>
                  </a:lnTo>
                  <a:lnTo>
                    <a:pt x="20004" y="1197"/>
                  </a:lnTo>
                  <a:lnTo>
                    <a:pt x="19830" y="1133"/>
                  </a:lnTo>
                  <a:lnTo>
                    <a:pt x="19665" y="1060"/>
                  </a:lnTo>
                  <a:lnTo>
                    <a:pt x="19519" y="1015"/>
                  </a:lnTo>
                  <a:lnTo>
                    <a:pt x="19373" y="1033"/>
                  </a:lnTo>
                  <a:lnTo>
                    <a:pt x="19254" y="1088"/>
                  </a:lnTo>
                  <a:lnTo>
                    <a:pt x="19153" y="1143"/>
                  </a:lnTo>
                  <a:lnTo>
                    <a:pt x="18981" y="1296"/>
                  </a:lnTo>
                  <a:lnTo>
                    <a:pt x="18837" y="1289"/>
                  </a:lnTo>
                  <a:lnTo>
                    <a:pt x="18678" y="1241"/>
                  </a:lnTo>
                  <a:lnTo>
                    <a:pt x="18476" y="1112"/>
                  </a:lnTo>
                  <a:lnTo>
                    <a:pt x="18333" y="1023"/>
                  </a:lnTo>
                  <a:lnTo>
                    <a:pt x="18128" y="1041"/>
                  </a:lnTo>
                  <a:lnTo>
                    <a:pt x="17937" y="996"/>
                  </a:lnTo>
                  <a:lnTo>
                    <a:pt x="17778" y="911"/>
                  </a:lnTo>
                  <a:lnTo>
                    <a:pt x="17510" y="683"/>
                  </a:lnTo>
                  <a:lnTo>
                    <a:pt x="17285" y="693"/>
                  </a:lnTo>
                  <a:lnTo>
                    <a:pt x="17127" y="750"/>
                  </a:lnTo>
                  <a:lnTo>
                    <a:pt x="17217" y="912"/>
                  </a:lnTo>
                  <a:lnTo>
                    <a:pt x="17697" y="941"/>
                  </a:lnTo>
                  <a:lnTo>
                    <a:pt x="17466" y="1034"/>
                  </a:lnTo>
                  <a:lnTo>
                    <a:pt x="17636" y="1158"/>
                  </a:lnTo>
                  <a:lnTo>
                    <a:pt x="17811" y="1298"/>
                  </a:lnTo>
                  <a:lnTo>
                    <a:pt x="17774" y="1400"/>
                  </a:lnTo>
                  <a:lnTo>
                    <a:pt x="17610" y="1484"/>
                  </a:lnTo>
                  <a:lnTo>
                    <a:pt x="17435" y="1553"/>
                  </a:lnTo>
                  <a:lnTo>
                    <a:pt x="17361" y="1491"/>
                  </a:lnTo>
                  <a:lnTo>
                    <a:pt x="17333" y="1391"/>
                  </a:lnTo>
                  <a:lnTo>
                    <a:pt x="17225" y="1346"/>
                  </a:lnTo>
                  <a:lnTo>
                    <a:pt x="17040" y="1218"/>
                  </a:lnTo>
                  <a:lnTo>
                    <a:pt x="16997" y="1095"/>
                  </a:lnTo>
                  <a:lnTo>
                    <a:pt x="16976" y="933"/>
                  </a:lnTo>
                  <a:lnTo>
                    <a:pt x="16812" y="996"/>
                  </a:lnTo>
                  <a:lnTo>
                    <a:pt x="16742" y="1053"/>
                  </a:lnTo>
                  <a:lnTo>
                    <a:pt x="16577" y="1043"/>
                  </a:lnTo>
                  <a:lnTo>
                    <a:pt x="16448" y="996"/>
                  </a:lnTo>
                  <a:lnTo>
                    <a:pt x="16319" y="840"/>
                  </a:lnTo>
                  <a:lnTo>
                    <a:pt x="16209" y="732"/>
                  </a:lnTo>
                  <a:lnTo>
                    <a:pt x="16062" y="767"/>
                  </a:lnTo>
                  <a:lnTo>
                    <a:pt x="15770" y="848"/>
                  </a:lnTo>
                  <a:lnTo>
                    <a:pt x="15542" y="795"/>
                  </a:lnTo>
                  <a:lnTo>
                    <a:pt x="15366" y="770"/>
                  </a:lnTo>
                  <a:lnTo>
                    <a:pt x="15180" y="716"/>
                  </a:lnTo>
                  <a:lnTo>
                    <a:pt x="15015" y="641"/>
                  </a:lnTo>
                  <a:lnTo>
                    <a:pt x="14672" y="722"/>
                  </a:lnTo>
                  <a:lnTo>
                    <a:pt x="14529" y="749"/>
                  </a:lnTo>
                  <a:lnTo>
                    <a:pt x="14385" y="737"/>
                  </a:lnTo>
                  <a:lnTo>
                    <a:pt x="14246" y="684"/>
                  </a:lnTo>
                  <a:lnTo>
                    <a:pt x="14063" y="611"/>
                  </a:lnTo>
                  <a:lnTo>
                    <a:pt x="13940" y="594"/>
                  </a:lnTo>
                  <a:lnTo>
                    <a:pt x="13751" y="612"/>
                  </a:lnTo>
                  <a:lnTo>
                    <a:pt x="13607" y="521"/>
                  </a:lnTo>
                  <a:lnTo>
                    <a:pt x="13442" y="540"/>
                  </a:lnTo>
                  <a:lnTo>
                    <a:pt x="13274" y="548"/>
                  </a:lnTo>
                  <a:lnTo>
                    <a:pt x="13113" y="440"/>
                  </a:lnTo>
                  <a:lnTo>
                    <a:pt x="12992" y="429"/>
                  </a:lnTo>
                  <a:lnTo>
                    <a:pt x="12779" y="449"/>
                  </a:lnTo>
                  <a:lnTo>
                    <a:pt x="12618" y="536"/>
                  </a:lnTo>
                  <a:lnTo>
                    <a:pt x="12473" y="600"/>
                  </a:lnTo>
                  <a:lnTo>
                    <a:pt x="12341" y="677"/>
                  </a:lnTo>
                  <a:lnTo>
                    <a:pt x="12114" y="812"/>
                  </a:lnTo>
                  <a:lnTo>
                    <a:pt x="11820" y="804"/>
                  </a:lnTo>
                  <a:lnTo>
                    <a:pt x="11562" y="759"/>
                  </a:lnTo>
                  <a:lnTo>
                    <a:pt x="11291" y="647"/>
                  </a:lnTo>
                  <a:lnTo>
                    <a:pt x="11085" y="630"/>
                  </a:lnTo>
                  <a:lnTo>
                    <a:pt x="10956" y="630"/>
                  </a:lnTo>
                  <a:lnTo>
                    <a:pt x="10757" y="567"/>
                  </a:lnTo>
                  <a:lnTo>
                    <a:pt x="10670" y="476"/>
                  </a:lnTo>
                  <a:lnTo>
                    <a:pt x="10394" y="611"/>
                  </a:lnTo>
                  <a:lnTo>
                    <a:pt x="10247" y="594"/>
                  </a:lnTo>
                  <a:lnTo>
                    <a:pt x="10100" y="618"/>
                  </a:lnTo>
                  <a:lnTo>
                    <a:pt x="9893" y="488"/>
                  </a:lnTo>
                  <a:lnTo>
                    <a:pt x="9711" y="437"/>
                  </a:lnTo>
                  <a:lnTo>
                    <a:pt x="9422" y="509"/>
                  </a:lnTo>
                  <a:lnTo>
                    <a:pt x="9053" y="522"/>
                  </a:lnTo>
                  <a:lnTo>
                    <a:pt x="8837" y="666"/>
                  </a:lnTo>
                  <a:lnTo>
                    <a:pt x="8513" y="690"/>
                  </a:lnTo>
                  <a:lnTo>
                    <a:pt x="8369" y="750"/>
                  </a:lnTo>
                  <a:lnTo>
                    <a:pt x="8211" y="726"/>
                  </a:lnTo>
                  <a:lnTo>
                    <a:pt x="8028" y="762"/>
                  </a:lnTo>
                  <a:lnTo>
                    <a:pt x="7854" y="690"/>
                  </a:lnTo>
                  <a:lnTo>
                    <a:pt x="7586" y="627"/>
                  </a:lnTo>
                  <a:lnTo>
                    <a:pt x="7322" y="510"/>
                  </a:lnTo>
                  <a:lnTo>
                    <a:pt x="7088" y="597"/>
                  </a:lnTo>
                  <a:lnTo>
                    <a:pt x="6858" y="642"/>
                  </a:lnTo>
                  <a:lnTo>
                    <a:pt x="6629" y="608"/>
                  </a:lnTo>
                  <a:lnTo>
                    <a:pt x="6447" y="585"/>
                  </a:lnTo>
                  <a:lnTo>
                    <a:pt x="6246" y="596"/>
                  </a:lnTo>
                  <a:lnTo>
                    <a:pt x="6051" y="623"/>
                  </a:lnTo>
                  <a:lnTo>
                    <a:pt x="5889" y="657"/>
                  </a:lnTo>
                  <a:lnTo>
                    <a:pt x="5753" y="675"/>
                  </a:lnTo>
                  <a:lnTo>
                    <a:pt x="5475" y="675"/>
                  </a:lnTo>
                  <a:lnTo>
                    <a:pt x="5315" y="605"/>
                  </a:lnTo>
                  <a:lnTo>
                    <a:pt x="5193" y="494"/>
                  </a:lnTo>
                  <a:lnTo>
                    <a:pt x="5009" y="555"/>
                  </a:lnTo>
                  <a:lnTo>
                    <a:pt x="4895" y="605"/>
                  </a:lnTo>
                  <a:lnTo>
                    <a:pt x="4469" y="432"/>
                  </a:lnTo>
                  <a:lnTo>
                    <a:pt x="4317" y="338"/>
                  </a:lnTo>
                  <a:lnTo>
                    <a:pt x="3915" y="129"/>
                  </a:lnTo>
                  <a:lnTo>
                    <a:pt x="3729" y="63"/>
                  </a:lnTo>
                  <a:lnTo>
                    <a:pt x="3509" y="80"/>
                  </a:lnTo>
                  <a:lnTo>
                    <a:pt x="3278" y="63"/>
                  </a:lnTo>
                  <a:lnTo>
                    <a:pt x="3114" y="29"/>
                  </a:lnTo>
                  <a:lnTo>
                    <a:pt x="2969" y="2"/>
                  </a:lnTo>
                  <a:lnTo>
                    <a:pt x="2771" y="0"/>
                  </a:lnTo>
                  <a:lnTo>
                    <a:pt x="2615" y="35"/>
                  </a:lnTo>
                  <a:lnTo>
                    <a:pt x="2217" y="17"/>
                  </a:lnTo>
                  <a:lnTo>
                    <a:pt x="1848" y="225"/>
                  </a:lnTo>
                  <a:lnTo>
                    <a:pt x="1725" y="449"/>
                  </a:lnTo>
                  <a:lnTo>
                    <a:pt x="1560" y="557"/>
                  </a:lnTo>
                  <a:lnTo>
                    <a:pt x="1508" y="732"/>
                  </a:lnTo>
                  <a:lnTo>
                    <a:pt x="1538" y="938"/>
                  </a:lnTo>
                  <a:lnTo>
                    <a:pt x="1614" y="1121"/>
                  </a:lnTo>
                  <a:lnTo>
                    <a:pt x="1701" y="1301"/>
                  </a:lnTo>
                  <a:lnTo>
                    <a:pt x="1718" y="1518"/>
                  </a:lnTo>
                  <a:lnTo>
                    <a:pt x="1710" y="1655"/>
                  </a:lnTo>
                  <a:lnTo>
                    <a:pt x="1544" y="1881"/>
                  </a:lnTo>
                  <a:lnTo>
                    <a:pt x="1346" y="1902"/>
                  </a:lnTo>
                  <a:lnTo>
                    <a:pt x="1115" y="2064"/>
                  </a:lnTo>
                  <a:lnTo>
                    <a:pt x="969" y="2214"/>
                  </a:lnTo>
                  <a:lnTo>
                    <a:pt x="792" y="2297"/>
                  </a:lnTo>
                  <a:lnTo>
                    <a:pt x="446" y="2430"/>
                  </a:lnTo>
                  <a:lnTo>
                    <a:pt x="237" y="2466"/>
                  </a:lnTo>
                  <a:lnTo>
                    <a:pt x="9" y="2522"/>
                  </a:lnTo>
                  <a:lnTo>
                    <a:pt x="0" y="2663"/>
                  </a:lnTo>
                  <a:lnTo>
                    <a:pt x="38" y="2828"/>
                  </a:lnTo>
                  <a:lnTo>
                    <a:pt x="173" y="3153"/>
                  </a:lnTo>
                  <a:lnTo>
                    <a:pt x="219" y="3332"/>
                  </a:lnTo>
                  <a:lnTo>
                    <a:pt x="266" y="3471"/>
                  </a:lnTo>
                  <a:lnTo>
                    <a:pt x="336" y="3650"/>
                  </a:lnTo>
                  <a:lnTo>
                    <a:pt x="503" y="3731"/>
                  </a:lnTo>
                  <a:lnTo>
                    <a:pt x="701" y="3776"/>
                  </a:lnTo>
                  <a:lnTo>
                    <a:pt x="857" y="3785"/>
                  </a:lnTo>
                  <a:lnTo>
                    <a:pt x="914" y="3896"/>
                  </a:lnTo>
                  <a:lnTo>
                    <a:pt x="1034" y="4001"/>
                  </a:lnTo>
                  <a:lnTo>
                    <a:pt x="1082" y="4134"/>
                  </a:lnTo>
                  <a:lnTo>
                    <a:pt x="1106" y="4278"/>
                  </a:lnTo>
                  <a:lnTo>
                    <a:pt x="1191" y="4364"/>
                  </a:lnTo>
                  <a:lnTo>
                    <a:pt x="1205" y="4554"/>
                  </a:lnTo>
                  <a:lnTo>
                    <a:pt x="1322" y="4721"/>
                  </a:lnTo>
                  <a:lnTo>
                    <a:pt x="1301" y="4857"/>
                  </a:lnTo>
                  <a:lnTo>
                    <a:pt x="1347" y="5034"/>
                  </a:lnTo>
                  <a:lnTo>
                    <a:pt x="1503" y="5168"/>
                  </a:lnTo>
                  <a:lnTo>
                    <a:pt x="1550" y="5288"/>
                  </a:lnTo>
                  <a:lnTo>
                    <a:pt x="1526" y="5490"/>
                  </a:lnTo>
                  <a:lnTo>
                    <a:pt x="1394" y="5684"/>
                  </a:lnTo>
                  <a:lnTo>
                    <a:pt x="1238" y="5837"/>
                  </a:lnTo>
                  <a:lnTo>
                    <a:pt x="1142" y="6021"/>
                  </a:lnTo>
                  <a:lnTo>
                    <a:pt x="1154" y="6149"/>
                  </a:lnTo>
                  <a:lnTo>
                    <a:pt x="1214" y="6381"/>
                  </a:lnTo>
                  <a:lnTo>
                    <a:pt x="1155" y="6567"/>
                  </a:lnTo>
                  <a:lnTo>
                    <a:pt x="1071" y="6653"/>
                  </a:lnTo>
                  <a:lnTo>
                    <a:pt x="1133" y="6939"/>
                  </a:lnTo>
                  <a:lnTo>
                    <a:pt x="1083" y="7134"/>
                  </a:lnTo>
                  <a:lnTo>
                    <a:pt x="960" y="7269"/>
                  </a:lnTo>
                  <a:lnTo>
                    <a:pt x="831" y="7347"/>
                  </a:lnTo>
                  <a:lnTo>
                    <a:pt x="807" y="7607"/>
                  </a:lnTo>
                  <a:lnTo>
                    <a:pt x="833" y="7745"/>
                  </a:lnTo>
                  <a:lnTo>
                    <a:pt x="1094" y="7794"/>
                  </a:lnTo>
                  <a:lnTo>
                    <a:pt x="1037" y="7949"/>
                  </a:lnTo>
                  <a:lnTo>
                    <a:pt x="821" y="8021"/>
                  </a:lnTo>
                  <a:lnTo>
                    <a:pt x="855" y="8223"/>
                  </a:lnTo>
                  <a:lnTo>
                    <a:pt x="689" y="8307"/>
                  </a:lnTo>
                  <a:lnTo>
                    <a:pt x="699" y="8454"/>
                  </a:lnTo>
                  <a:lnTo>
                    <a:pt x="954" y="8466"/>
                  </a:lnTo>
                  <a:lnTo>
                    <a:pt x="1152" y="8490"/>
                  </a:lnTo>
                  <a:lnTo>
                    <a:pt x="1277" y="8621"/>
                  </a:lnTo>
                  <a:lnTo>
                    <a:pt x="1254" y="8775"/>
                  </a:lnTo>
                  <a:lnTo>
                    <a:pt x="1107" y="8934"/>
                  </a:lnTo>
                  <a:lnTo>
                    <a:pt x="944" y="8993"/>
                  </a:lnTo>
                  <a:lnTo>
                    <a:pt x="758" y="9042"/>
                  </a:lnTo>
                  <a:lnTo>
                    <a:pt x="581" y="9129"/>
                  </a:lnTo>
                  <a:lnTo>
                    <a:pt x="552" y="9614"/>
                  </a:lnTo>
                  <a:lnTo>
                    <a:pt x="530" y="9771"/>
                  </a:lnTo>
                  <a:lnTo>
                    <a:pt x="734" y="9824"/>
                  </a:lnTo>
                  <a:lnTo>
                    <a:pt x="735" y="10061"/>
                  </a:lnTo>
                  <a:lnTo>
                    <a:pt x="807" y="10184"/>
                  </a:lnTo>
                  <a:lnTo>
                    <a:pt x="999" y="10194"/>
                  </a:lnTo>
                  <a:lnTo>
                    <a:pt x="1034" y="10083"/>
                  </a:lnTo>
                  <a:lnTo>
                    <a:pt x="962" y="9944"/>
                  </a:lnTo>
                  <a:lnTo>
                    <a:pt x="939" y="9764"/>
                  </a:lnTo>
                  <a:lnTo>
                    <a:pt x="987" y="9594"/>
                  </a:lnTo>
                  <a:lnTo>
                    <a:pt x="1238" y="9581"/>
                  </a:lnTo>
                  <a:lnTo>
                    <a:pt x="1359" y="9725"/>
                  </a:lnTo>
                  <a:lnTo>
                    <a:pt x="1608" y="9726"/>
                  </a:lnTo>
                  <a:lnTo>
                    <a:pt x="1830" y="9821"/>
                  </a:lnTo>
                  <a:lnTo>
                    <a:pt x="2127" y="9867"/>
                  </a:lnTo>
                  <a:lnTo>
                    <a:pt x="2238" y="9927"/>
                  </a:lnTo>
                  <a:lnTo>
                    <a:pt x="2384" y="9866"/>
                  </a:lnTo>
                  <a:lnTo>
                    <a:pt x="2567" y="9756"/>
                  </a:lnTo>
                  <a:lnTo>
                    <a:pt x="2646" y="9638"/>
                  </a:lnTo>
                  <a:lnTo>
                    <a:pt x="2723" y="9563"/>
                  </a:lnTo>
                  <a:lnTo>
                    <a:pt x="3146" y="9545"/>
                  </a:lnTo>
                  <a:lnTo>
                    <a:pt x="3339" y="9593"/>
                  </a:lnTo>
                  <a:lnTo>
                    <a:pt x="3552" y="9666"/>
                  </a:lnTo>
                  <a:lnTo>
                    <a:pt x="3768" y="9782"/>
                  </a:lnTo>
                  <a:lnTo>
                    <a:pt x="3882" y="9755"/>
                  </a:lnTo>
                  <a:lnTo>
                    <a:pt x="3995" y="9708"/>
                  </a:lnTo>
                  <a:lnTo>
                    <a:pt x="4080" y="9794"/>
                  </a:lnTo>
                  <a:lnTo>
                    <a:pt x="4176" y="9828"/>
                  </a:lnTo>
                  <a:lnTo>
                    <a:pt x="4305" y="9975"/>
                  </a:lnTo>
                  <a:lnTo>
                    <a:pt x="4401" y="10146"/>
                  </a:lnTo>
                  <a:lnTo>
                    <a:pt x="4508" y="10304"/>
                  </a:lnTo>
                  <a:lnTo>
                    <a:pt x="4640" y="10320"/>
                  </a:lnTo>
                  <a:lnTo>
                    <a:pt x="4808" y="10380"/>
                  </a:lnTo>
                  <a:lnTo>
                    <a:pt x="4985" y="10394"/>
                  </a:lnTo>
                  <a:lnTo>
                    <a:pt x="5055" y="10311"/>
                  </a:lnTo>
                  <a:lnTo>
                    <a:pt x="4947" y="10178"/>
                  </a:lnTo>
                  <a:lnTo>
                    <a:pt x="4962" y="10074"/>
                  </a:lnTo>
                  <a:lnTo>
                    <a:pt x="5118" y="10001"/>
                  </a:lnTo>
                  <a:lnTo>
                    <a:pt x="5091" y="9927"/>
                  </a:lnTo>
                  <a:lnTo>
                    <a:pt x="4992" y="9830"/>
                  </a:lnTo>
                  <a:lnTo>
                    <a:pt x="4964" y="9726"/>
                  </a:lnTo>
                  <a:lnTo>
                    <a:pt x="5028" y="9629"/>
                  </a:lnTo>
                  <a:lnTo>
                    <a:pt x="5207" y="9644"/>
                  </a:lnTo>
                  <a:lnTo>
                    <a:pt x="5367" y="9726"/>
                  </a:lnTo>
                  <a:lnTo>
                    <a:pt x="5412" y="9825"/>
                  </a:lnTo>
                  <a:lnTo>
                    <a:pt x="5450" y="9968"/>
                  </a:lnTo>
                  <a:lnTo>
                    <a:pt x="5583" y="9945"/>
                  </a:lnTo>
                  <a:lnTo>
                    <a:pt x="5760" y="9957"/>
                  </a:lnTo>
                  <a:lnTo>
                    <a:pt x="5873" y="9995"/>
                  </a:lnTo>
                  <a:lnTo>
                    <a:pt x="5970" y="10058"/>
                  </a:lnTo>
                  <a:lnTo>
                    <a:pt x="6062" y="9966"/>
                  </a:lnTo>
                  <a:lnTo>
                    <a:pt x="6185" y="9894"/>
                  </a:lnTo>
                  <a:lnTo>
                    <a:pt x="6329" y="9977"/>
                  </a:lnTo>
                  <a:lnTo>
                    <a:pt x="6447" y="10035"/>
                  </a:lnTo>
                  <a:lnTo>
                    <a:pt x="6608" y="10041"/>
                  </a:lnTo>
                  <a:lnTo>
                    <a:pt x="6723" y="10005"/>
                  </a:lnTo>
                  <a:lnTo>
                    <a:pt x="6837" y="9909"/>
                  </a:lnTo>
                  <a:lnTo>
                    <a:pt x="6951" y="9840"/>
                  </a:lnTo>
                  <a:lnTo>
                    <a:pt x="7143" y="9792"/>
                  </a:lnTo>
                  <a:lnTo>
                    <a:pt x="7337" y="9698"/>
                  </a:lnTo>
                  <a:lnTo>
                    <a:pt x="7283" y="9612"/>
                  </a:lnTo>
                  <a:lnTo>
                    <a:pt x="7208" y="9561"/>
                  </a:lnTo>
                  <a:lnTo>
                    <a:pt x="7089" y="9624"/>
                  </a:lnTo>
                  <a:lnTo>
                    <a:pt x="6984" y="9605"/>
                  </a:lnTo>
                  <a:lnTo>
                    <a:pt x="6905" y="9498"/>
                  </a:lnTo>
                  <a:lnTo>
                    <a:pt x="6984" y="9357"/>
                  </a:lnTo>
                  <a:lnTo>
                    <a:pt x="7179" y="9279"/>
                  </a:lnTo>
                  <a:lnTo>
                    <a:pt x="7397" y="9233"/>
                  </a:lnTo>
                  <a:lnTo>
                    <a:pt x="7584" y="9162"/>
                  </a:lnTo>
                  <a:lnTo>
                    <a:pt x="7805" y="9234"/>
                  </a:lnTo>
                  <a:lnTo>
                    <a:pt x="7688" y="9329"/>
                  </a:lnTo>
                  <a:lnTo>
                    <a:pt x="7598" y="9452"/>
                  </a:lnTo>
                  <a:lnTo>
                    <a:pt x="7665" y="9570"/>
                  </a:lnTo>
                  <a:lnTo>
                    <a:pt x="7791" y="9516"/>
                  </a:lnTo>
                  <a:lnTo>
                    <a:pt x="7982" y="9338"/>
                  </a:lnTo>
                  <a:lnTo>
                    <a:pt x="8112" y="9362"/>
                  </a:lnTo>
                  <a:lnTo>
                    <a:pt x="8231" y="9401"/>
                  </a:lnTo>
                  <a:lnTo>
                    <a:pt x="8403" y="9369"/>
                  </a:lnTo>
                  <a:lnTo>
                    <a:pt x="8531" y="9441"/>
                  </a:lnTo>
                  <a:lnTo>
                    <a:pt x="8666" y="9489"/>
                  </a:lnTo>
                  <a:lnTo>
                    <a:pt x="8807" y="9647"/>
                  </a:lnTo>
                  <a:lnTo>
                    <a:pt x="9072" y="9645"/>
                  </a:lnTo>
                  <a:lnTo>
                    <a:pt x="9345" y="9572"/>
                  </a:lnTo>
                  <a:lnTo>
                    <a:pt x="9575" y="9435"/>
                  </a:lnTo>
                  <a:lnTo>
                    <a:pt x="9761" y="9434"/>
                  </a:lnTo>
                  <a:lnTo>
                    <a:pt x="9926" y="9482"/>
                  </a:lnTo>
                  <a:lnTo>
                    <a:pt x="9831" y="9707"/>
                  </a:lnTo>
                  <a:lnTo>
                    <a:pt x="10148" y="9654"/>
                  </a:lnTo>
                  <a:lnTo>
                    <a:pt x="10397" y="9764"/>
                  </a:lnTo>
                  <a:lnTo>
                    <a:pt x="10851" y="9554"/>
                  </a:lnTo>
                  <a:lnTo>
                    <a:pt x="11010" y="9545"/>
                  </a:lnTo>
                  <a:lnTo>
                    <a:pt x="11262" y="9491"/>
                  </a:lnTo>
                  <a:lnTo>
                    <a:pt x="11511" y="9401"/>
                  </a:lnTo>
                  <a:lnTo>
                    <a:pt x="11877" y="9333"/>
                  </a:lnTo>
                  <a:lnTo>
                    <a:pt x="12164" y="9345"/>
                  </a:lnTo>
                  <a:lnTo>
                    <a:pt x="12326" y="9426"/>
                  </a:lnTo>
                  <a:lnTo>
                    <a:pt x="12459" y="9579"/>
                  </a:lnTo>
                  <a:lnTo>
                    <a:pt x="12542" y="9720"/>
                  </a:lnTo>
                  <a:lnTo>
                    <a:pt x="12635" y="9813"/>
                  </a:lnTo>
                  <a:lnTo>
                    <a:pt x="12821" y="9836"/>
                  </a:lnTo>
                  <a:lnTo>
                    <a:pt x="12945" y="9929"/>
                  </a:lnTo>
                  <a:lnTo>
                    <a:pt x="13136" y="9959"/>
                  </a:lnTo>
                  <a:lnTo>
                    <a:pt x="13247" y="10001"/>
                  </a:lnTo>
                  <a:lnTo>
                    <a:pt x="13424" y="10074"/>
                  </a:lnTo>
                  <a:lnTo>
                    <a:pt x="13521" y="9980"/>
                  </a:lnTo>
                  <a:lnTo>
                    <a:pt x="13641" y="9699"/>
                  </a:lnTo>
                  <a:lnTo>
                    <a:pt x="13757" y="9710"/>
                  </a:lnTo>
                  <a:lnTo>
                    <a:pt x="13892" y="9651"/>
                  </a:lnTo>
                  <a:lnTo>
                    <a:pt x="14021" y="9521"/>
                  </a:lnTo>
                  <a:lnTo>
                    <a:pt x="14249" y="9521"/>
                  </a:lnTo>
                  <a:lnTo>
                    <a:pt x="14594" y="9750"/>
                  </a:lnTo>
                  <a:lnTo>
                    <a:pt x="14739" y="9786"/>
                  </a:lnTo>
                  <a:lnTo>
                    <a:pt x="14765" y="9912"/>
                  </a:lnTo>
                  <a:lnTo>
                    <a:pt x="14778" y="10014"/>
                  </a:lnTo>
                  <a:lnTo>
                    <a:pt x="14964" y="10014"/>
                  </a:lnTo>
                  <a:lnTo>
                    <a:pt x="15149" y="9989"/>
                  </a:lnTo>
                  <a:lnTo>
                    <a:pt x="15266" y="10097"/>
                  </a:lnTo>
                  <a:lnTo>
                    <a:pt x="15483" y="10121"/>
                  </a:lnTo>
                  <a:lnTo>
                    <a:pt x="15630" y="10122"/>
                  </a:lnTo>
                  <a:lnTo>
                    <a:pt x="15746" y="10170"/>
                  </a:lnTo>
                  <a:lnTo>
                    <a:pt x="15746" y="10007"/>
                  </a:lnTo>
                  <a:lnTo>
                    <a:pt x="15794" y="9872"/>
                  </a:lnTo>
                  <a:lnTo>
                    <a:pt x="15917" y="9833"/>
                  </a:lnTo>
                  <a:lnTo>
                    <a:pt x="15929" y="9713"/>
                  </a:lnTo>
                  <a:lnTo>
                    <a:pt x="16079" y="9692"/>
                  </a:lnTo>
                  <a:lnTo>
                    <a:pt x="16145" y="9629"/>
                  </a:lnTo>
                  <a:lnTo>
                    <a:pt x="16218" y="9807"/>
                  </a:lnTo>
                  <a:lnTo>
                    <a:pt x="16398" y="9848"/>
                  </a:lnTo>
                  <a:lnTo>
                    <a:pt x="16455" y="9932"/>
                  </a:lnTo>
                  <a:lnTo>
                    <a:pt x="16278" y="10014"/>
                  </a:lnTo>
                  <a:lnTo>
                    <a:pt x="16116" y="10013"/>
                  </a:lnTo>
                  <a:lnTo>
                    <a:pt x="16037" y="10062"/>
                  </a:lnTo>
                  <a:lnTo>
                    <a:pt x="16035" y="10179"/>
                  </a:lnTo>
                  <a:lnTo>
                    <a:pt x="16071" y="10241"/>
                  </a:lnTo>
                  <a:lnTo>
                    <a:pt x="16218" y="10241"/>
                  </a:lnTo>
                  <a:lnTo>
                    <a:pt x="16362" y="10158"/>
                  </a:lnTo>
                  <a:lnTo>
                    <a:pt x="16565" y="10143"/>
                  </a:lnTo>
                  <a:lnTo>
                    <a:pt x="16721" y="10196"/>
                  </a:lnTo>
                  <a:lnTo>
                    <a:pt x="16868" y="10194"/>
                  </a:lnTo>
                  <a:lnTo>
                    <a:pt x="17123" y="10085"/>
                  </a:lnTo>
                  <a:lnTo>
                    <a:pt x="17634" y="9840"/>
                  </a:lnTo>
                  <a:lnTo>
                    <a:pt x="17903" y="9674"/>
                  </a:lnTo>
                  <a:lnTo>
                    <a:pt x="18065" y="9558"/>
                  </a:lnTo>
                  <a:lnTo>
                    <a:pt x="18135" y="9654"/>
                  </a:lnTo>
                  <a:lnTo>
                    <a:pt x="18242" y="9749"/>
                  </a:lnTo>
                  <a:lnTo>
                    <a:pt x="18363" y="9843"/>
                  </a:lnTo>
                  <a:lnTo>
                    <a:pt x="18533" y="9762"/>
                  </a:lnTo>
                  <a:lnTo>
                    <a:pt x="18686" y="9641"/>
                  </a:lnTo>
                  <a:lnTo>
                    <a:pt x="18903" y="9429"/>
                  </a:lnTo>
                  <a:lnTo>
                    <a:pt x="19049" y="9404"/>
                  </a:lnTo>
                  <a:lnTo>
                    <a:pt x="19241" y="9414"/>
                  </a:lnTo>
                  <a:lnTo>
                    <a:pt x="19383" y="9549"/>
                  </a:lnTo>
                  <a:lnTo>
                    <a:pt x="19712" y="9498"/>
                  </a:lnTo>
                  <a:lnTo>
                    <a:pt x="19949" y="9521"/>
                  </a:lnTo>
                  <a:lnTo>
                    <a:pt x="20163" y="9486"/>
                  </a:lnTo>
                  <a:lnTo>
                    <a:pt x="20357" y="9473"/>
                  </a:lnTo>
                  <a:lnTo>
                    <a:pt x="20498" y="9392"/>
                  </a:lnTo>
                  <a:lnTo>
                    <a:pt x="20645" y="9315"/>
                  </a:lnTo>
                  <a:lnTo>
                    <a:pt x="20796" y="9252"/>
                  </a:lnTo>
                  <a:lnTo>
                    <a:pt x="21023" y="9048"/>
                  </a:lnTo>
                  <a:lnTo>
                    <a:pt x="21146" y="8961"/>
                  </a:lnTo>
                  <a:lnTo>
                    <a:pt x="21303" y="8942"/>
                  </a:lnTo>
                  <a:lnTo>
                    <a:pt x="21422" y="8775"/>
                  </a:lnTo>
                  <a:lnTo>
                    <a:pt x="21525" y="8762"/>
                  </a:lnTo>
                  <a:lnTo>
                    <a:pt x="21659" y="8732"/>
                  </a:lnTo>
                  <a:lnTo>
                    <a:pt x="21668" y="8609"/>
                  </a:lnTo>
                  <a:lnTo>
                    <a:pt x="21651" y="8453"/>
                  </a:lnTo>
                  <a:lnTo>
                    <a:pt x="21693" y="8303"/>
                  </a:lnTo>
                  <a:lnTo>
                    <a:pt x="21785" y="8132"/>
                  </a:lnTo>
                  <a:lnTo>
                    <a:pt x="21933" y="7991"/>
                  </a:lnTo>
                  <a:lnTo>
                    <a:pt x="22071" y="7943"/>
                  </a:lnTo>
                  <a:lnTo>
                    <a:pt x="22199" y="7928"/>
                  </a:lnTo>
                  <a:lnTo>
                    <a:pt x="22191" y="7802"/>
                  </a:lnTo>
                  <a:lnTo>
                    <a:pt x="22224" y="7646"/>
                  </a:lnTo>
                  <a:lnTo>
                    <a:pt x="22296" y="7499"/>
                  </a:lnTo>
                  <a:lnTo>
                    <a:pt x="22353" y="7349"/>
                  </a:lnTo>
                  <a:lnTo>
                    <a:pt x="22391" y="7178"/>
                  </a:lnTo>
                  <a:lnTo>
                    <a:pt x="22491" y="7029"/>
                  </a:lnTo>
                  <a:lnTo>
                    <a:pt x="22518" y="6879"/>
                  </a:lnTo>
                  <a:lnTo>
                    <a:pt x="22617" y="6512"/>
                  </a:lnTo>
                  <a:lnTo>
                    <a:pt x="22734" y="6383"/>
                  </a:lnTo>
                  <a:lnTo>
                    <a:pt x="22913" y="6272"/>
                  </a:lnTo>
                  <a:lnTo>
                    <a:pt x="23010" y="6152"/>
                  </a:lnTo>
                  <a:lnTo>
                    <a:pt x="23114" y="6017"/>
                  </a:lnTo>
                  <a:lnTo>
                    <a:pt x="23141" y="5912"/>
                  </a:lnTo>
                  <a:lnTo>
                    <a:pt x="23198" y="5780"/>
                  </a:lnTo>
                  <a:lnTo>
                    <a:pt x="23366" y="5693"/>
                  </a:lnTo>
                  <a:lnTo>
                    <a:pt x="23513" y="5730"/>
                  </a:lnTo>
                  <a:lnTo>
                    <a:pt x="23630" y="5792"/>
                  </a:lnTo>
                  <a:lnTo>
                    <a:pt x="23778" y="5801"/>
                  </a:lnTo>
                  <a:lnTo>
                    <a:pt x="23853" y="5655"/>
                  </a:lnTo>
                  <a:lnTo>
                    <a:pt x="23904" y="5540"/>
                  </a:lnTo>
                  <a:lnTo>
                    <a:pt x="24063" y="5537"/>
                  </a:lnTo>
                  <a:lnTo>
                    <a:pt x="24173" y="5489"/>
                  </a:lnTo>
                  <a:lnTo>
                    <a:pt x="24281" y="5414"/>
                  </a:lnTo>
                  <a:lnTo>
                    <a:pt x="24365" y="5322"/>
                  </a:lnTo>
                  <a:lnTo>
                    <a:pt x="24450" y="5360"/>
                  </a:lnTo>
                  <a:lnTo>
                    <a:pt x="24527" y="5436"/>
                  </a:lnTo>
                  <a:lnTo>
                    <a:pt x="24614" y="5502"/>
                  </a:lnTo>
                  <a:lnTo>
                    <a:pt x="24735" y="5492"/>
                  </a:lnTo>
                  <a:lnTo>
                    <a:pt x="24794" y="5358"/>
                  </a:lnTo>
                  <a:lnTo>
                    <a:pt x="24794" y="5232"/>
                  </a:lnTo>
                  <a:lnTo>
                    <a:pt x="24783" y="5066"/>
                  </a:lnTo>
                  <a:lnTo>
                    <a:pt x="24782" y="4914"/>
                  </a:lnTo>
                  <a:lnTo>
                    <a:pt x="24797" y="4842"/>
                  </a:lnTo>
                  <a:lnTo>
                    <a:pt x="24915" y="4868"/>
                  </a:lnTo>
                  <a:lnTo>
                    <a:pt x="25038" y="4916"/>
                  </a:lnTo>
                  <a:lnTo>
                    <a:pt x="25109" y="5003"/>
                  </a:lnTo>
                  <a:lnTo>
                    <a:pt x="25157" y="5091"/>
                  </a:lnTo>
                  <a:lnTo>
                    <a:pt x="25203" y="4985"/>
                  </a:lnTo>
                  <a:lnTo>
                    <a:pt x="25406" y="4902"/>
                  </a:lnTo>
                  <a:lnTo>
                    <a:pt x="25308" y="4766"/>
                  </a:lnTo>
                  <a:lnTo>
                    <a:pt x="25193" y="4664"/>
                  </a:lnTo>
                  <a:lnTo>
                    <a:pt x="25191" y="4529"/>
                  </a:lnTo>
                  <a:lnTo>
                    <a:pt x="25143" y="4434"/>
                  </a:lnTo>
                  <a:lnTo>
                    <a:pt x="24977" y="4517"/>
                  </a:lnTo>
                  <a:lnTo>
                    <a:pt x="24840" y="4482"/>
                  </a:lnTo>
                  <a:lnTo>
                    <a:pt x="24756" y="4359"/>
                  </a:lnTo>
                  <a:lnTo>
                    <a:pt x="24699" y="4230"/>
                  </a:lnTo>
                  <a:lnTo>
                    <a:pt x="24674" y="4064"/>
                  </a:lnTo>
                  <a:lnTo>
                    <a:pt x="24732" y="3942"/>
                  </a:lnTo>
                  <a:lnTo>
                    <a:pt x="24876" y="3704"/>
                  </a:lnTo>
                  <a:lnTo>
                    <a:pt x="24849" y="3591"/>
                  </a:lnTo>
                  <a:lnTo>
                    <a:pt x="24858" y="3429"/>
                  </a:lnTo>
                  <a:lnTo>
                    <a:pt x="24806" y="3306"/>
                  </a:lnTo>
                  <a:lnTo>
                    <a:pt x="24761" y="3150"/>
                  </a:lnTo>
                  <a:lnTo>
                    <a:pt x="24711" y="3015"/>
                  </a:lnTo>
                  <a:lnTo>
                    <a:pt x="24731" y="2909"/>
                  </a:lnTo>
                  <a:lnTo>
                    <a:pt x="24813" y="2789"/>
                  </a:lnTo>
                  <a:lnTo>
                    <a:pt x="24924" y="2603"/>
                  </a:lnTo>
                  <a:lnTo>
                    <a:pt x="24987" y="2447"/>
                  </a:lnTo>
                  <a:lnTo>
                    <a:pt x="24930" y="2286"/>
                  </a:lnTo>
                  <a:lnTo>
                    <a:pt x="24777" y="2364"/>
                  </a:lnTo>
                  <a:lnTo>
                    <a:pt x="24593" y="2441"/>
                  </a:lnTo>
                  <a:lnTo>
                    <a:pt x="24429" y="2552"/>
                  </a:lnTo>
                  <a:lnTo>
                    <a:pt x="24269" y="2636"/>
                  </a:lnTo>
                  <a:lnTo>
                    <a:pt x="24137" y="2688"/>
                  </a:lnTo>
                  <a:lnTo>
                    <a:pt x="23903" y="2616"/>
                  </a:lnTo>
                  <a:lnTo>
                    <a:pt x="23750" y="2597"/>
                  </a:lnTo>
                  <a:lnTo>
                    <a:pt x="23607" y="2522"/>
                  </a:lnTo>
                  <a:lnTo>
                    <a:pt x="23502" y="2411"/>
                  </a:lnTo>
                  <a:lnTo>
                    <a:pt x="23426" y="2286"/>
                  </a:lnTo>
                  <a:lnTo>
                    <a:pt x="23312" y="2232"/>
                  </a:lnTo>
                  <a:lnTo>
                    <a:pt x="23211" y="2276"/>
                  </a:lnTo>
                  <a:lnTo>
                    <a:pt x="23049" y="2315"/>
                  </a:lnTo>
                  <a:lnTo>
                    <a:pt x="22913" y="2288"/>
                  </a:lnTo>
                  <a:lnTo>
                    <a:pt x="22851" y="2216"/>
                  </a:lnTo>
                  <a:lnTo>
                    <a:pt x="22794" y="2145"/>
                  </a:lnTo>
                  <a:lnTo>
                    <a:pt x="22731" y="2025"/>
                  </a:lnTo>
                  <a:lnTo>
                    <a:pt x="22671" y="1937"/>
                  </a:lnTo>
                  <a:lnTo>
                    <a:pt x="22577" y="1856"/>
                  </a:lnTo>
                  <a:lnTo>
                    <a:pt x="22467" y="1848"/>
                  </a:lnTo>
                  <a:lnTo>
                    <a:pt x="22326" y="1847"/>
                  </a:lnTo>
                  <a:lnTo>
                    <a:pt x="22253" y="1784"/>
                  </a:lnTo>
                  <a:lnTo>
                    <a:pt x="22188" y="1692"/>
                  </a:lnTo>
                  <a:lnTo>
                    <a:pt x="22106" y="1700"/>
                  </a:lnTo>
                  <a:lnTo>
                    <a:pt x="21989" y="1791"/>
                  </a:lnTo>
                  <a:lnTo>
                    <a:pt x="21870" y="1865"/>
                  </a:lnTo>
                  <a:lnTo>
                    <a:pt x="21776" y="1820"/>
                  </a:lnTo>
                  <a:lnTo>
                    <a:pt x="21732" y="1740"/>
                  </a:lnTo>
                  <a:lnTo>
                    <a:pt x="21649" y="1655"/>
                  </a:lnTo>
                  <a:lnTo>
                    <a:pt x="21521" y="1472"/>
                  </a:lnTo>
                  <a:lnTo>
                    <a:pt x="21357" y="1435"/>
                  </a:lnTo>
                  <a:lnTo>
                    <a:pt x="21201" y="1417"/>
                  </a:lnTo>
                  <a:lnTo>
                    <a:pt x="21082" y="1408"/>
                  </a:lnTo>
                  <a:lnTo>
                    <a:pt x="20881" y="1344"/>
                  </a:lnTo>
                  <a:lnTo>
                    <a:pt x="20781" y="1271"/>
                  </a:lnTo>
                  <a:lnTo>
                    <a:pt x="20698" y="1170"/>
                  </a:lnTo>
                  <a:lnTo>
                    <a:pt x="20570" y="1115"/>
                  </a:lnTo>
                  <a:lnTo>
                    <a:pt x="20424" y="1179"/>
                  </a:lnTo>
                  <a:close/>
                </a:path>
              </a:pathLst>
            </a:custGeom>
            <a:solidFill>
              <a:schemeClr val="bg1">
                <a:lumMod val="75000"/>
              </a:schemeClr>
            </a:solidFill>
            <a:ln w="12700" cap="flat" cmpd="sng">
              <a:noFill/>
              <a:bevel/>
              <a:headEnd/>
              <a:tailEnd/>
            </a:ln>
            <a:effectLst/>
          </p:spPr>
          <p:txBody>
            <a:bodyPr wrap="none" anchor="ctr"/>
            <a:lstStyle/>
            <a:p>
              <a:pPr lvl="0"/>
              <a:endParaRPr lang="zh-CN" altLang="en-US"/>
            </a:p>
          </p:txBody>
        </p:sp>
        <p:grpSp>
          <p:nvGrpSpPr>
            <p:cNvPr id="605" name="Group 604">
              <a:extLst>
                <a:ext uri="{FF2B5EF4-FFF2-40B4-BE49-F238E27FC236}">
                  <a16:creationId xmlns:a16="http://schemas.microsoft.com/office/drawing/2014/main" id="{8DF42913-BC4D-1347-BC1F-5D1CF4C4CD3C}"/>
                </a:ext>
              </a:extLst>
            </p:cNvPr>
            <p:cNvGrpSpPr/>
            <p:nvPr userDrawn="1"/>
          </p:nvGrpSpPr>
          <p:grpSpPr>
            <a:xfrm>
              <a:off x="8218847" y="4733890"/>
              <a:ext cx="271848" cy="243757"/>
              <a:chOff x="6067503" y="888769"/>
              <a:chExt cx="2825751" cy="2533750"/>
            </a:xfrm>
          </p:grpSpPr>
          <p:sp>
            <p:nvSpPr>
              <p:cNvPr id="606" name="Freeform 988">
                <a:extLst>
                  <a:ext uri="{FF2B5EF4-FFF2-40B4-BE49-F238E27FC236}">
                    <a16:creationId xmlns:a16="http://schemas.microsoft.com/office/drawing/2014/main" id="{680EB0AA-388E-E84B-9D91-4DFBD1143EE5}"/>
                  </a:ext>
                </a:extLst>
              </p:cNvPr>
              <p:cNvSpPr>
                <a:spLocks noEditPoints="1"/>
              </p:cNvSpPr>
              <p:nvPr userDrawn="1"/>
            </p:nvSpPr>
            <p:spPr bwMode="auto">
              <a:xfrm>
                <a:off x="6623730" y="2658931"/>
                <a:ext cx="2187575" cy="763588"/>
              </a:xfrm>
              <a:custGeom>
                <a:avLst/>
                <a:gdLst>
                  <a:gd name="T0" fmla="*/ 571 w 1378"/>
                  <a:gd name="T1" fmla="*/ 424 h 481"/>
                  <a:gd name="T2" fmla="*/ 522 w 1378"/>
                  <a:gd name="T3" fmla="*/ 33 h 481"/>
                  <a:gd name="T4" fmla="*/ 595 w 1378"/>
                  <a:gd name="T5" fmla="*/ 45 h 481"/>
                  <a:gd name="T6" fmla="*/ 607 w 1378"/>
                  <a:gd name="T7" fmla="*/ 70 h 481"/>
                  <a:gd name="T8" fmla="*/ 636 w 1378"/>
                  <a:gd name="T9" fmla="*/ 29 h 481"/>
                  <a:gd name="T10" fmla="*/ 673 w 1378"/>
                  <a:gd name="T11" fmla="*/ 70 h 481"/>
                  <a:gd name="T12" fmla="*/ 717 w 1378"/>
                  <a:gd name="T13" fmla="*/ 123 h 481"/>
                  <a:gd name="T14" fmla="*/ 770 w 1378"/>
                  <a:gd name="T15" fmla="*/ 155 h 481"/>
                  <a:gd name="T16" fmla="*/ 819 w 1378"/>
                  <a:gd name="T17" fmla="*/ 176 h 481"/>
                  <a:gd name="T18" fmla="*/ 856 w 1378"/>
                  <a:gd name="T19" fmla="*/ 147 h 481"/>
                  <a:gd name="T20" fmla="*/ 917 w 1378"/>
                  <a:gd name="T21" fmla="*/ 123 h 481"/>
                  <a:gd name="T22" fmla="*/ 990 w 1378"/>
                  <a:gd name="T23" fmla="*/ 127 h 481"/>
                  <a:gd name="T24" fmla="*/ 1031 w 1378"/>
                  <a:gd name="T25" fmla="*/ 119 h 481"/>
                  <a:gd name="T26" fmla="*/ 1101 w 1378"/>
                  <a:gd name="T27" fmla="*/ 131 h 481"/>
                  <a:gd name="T28" fmla="*/ 1166 w 1378"/>
                  <a:gd name="T29" fmla="*/ 123 h 481"/>
                  <a:gd name="T30" fmla="*/ 1215 w 1378"/>
                  <a:gd name="T31" fmla="*/ 147 h 481"/>
                  <a:gd name="T32" fmla="*/ 1300 w 1378"/>
                  <a:gd name="T33" fmla="*/ 131 h 481"/>
                  <a:gd name="T34" fmla="*/ 1374 w 1378"/>
                  <a:gd name="T35" fmla="*/ 135 h 481"/>
                  <a:gd name="T36" fmla="*/ 1337 w 1378"/>
                  <a:gd name="T37" fmla="*/ 184 h 481"/>
                  <a:gd name="T38" fmla="*/ 1284 w 1378"/>
                  <a:gd name="T39" fmla="*/ 184 h 481"/>
                  <a:gd name="T40" fmla="*/ 1215 w 1378"/>
                  <a:gd name="T41" fmla="*/ 204 h 481"/>
                  <a:gd name="T42" fmla="*/ 1178 w 1378"/>
                  <a:gd name="T43" fmla="*/ 233 h 481"/>
                  <a:gd name="T44" fmla="*/ 1121 w 1378"/>
                  <a:gd name="T45" fmla="*/ 253 h 481"/>
                  <a:gd name="T46" fmla="*/ 1064 w 1378"/>
                  <a:gd name="T47" fmla="*/ 282 h 481"/>
                  <a:gd name="T48" fmla="*/ 990 w 1378"/>
                  <a:gd name="T49" fmla="*/ 290 h 481"/>
                  <a:gd name="T50" fmla="*/ 942 w 1378"/>
                  <a:gd name="T51" fmla="*/ 318 h 481"/>
                  <a:gd name="T52" fmla="*/ 893 w 1378"/>
                  <a:gd name="T53" fmla="*/ 335 h 481"/>
                  <a:gd name="T54" fmla="*/ 827 w 1378"/>
                  <a:gd name="T55" fmla="*/ 351 h 481"/>
                  <a:gd name="T56" fmla="*/ 775 w 1378"/>
                  <a:gd name="T57" fmla="*/ 359 h 481"/>
                  <a:gd name="T58" fmla="*/ 717 w 1378"/>
                  <a:gd name="T59" fmla="*/ 355 h 481"/>
                  <a:gd name="T60" fmla="*/ 660 w 1378"/>
                  <a:gd name="T61" fmla="*/ 392 h 481"/>
                  <a:gd name="T62" fmla="*/ 652 w 1378"/>
                  <a:gd name="T63" fmla="*/ 388 h 481"/>
                  <a:gd name="T64" fmla="*/ 648 w 1378"/>
                  <a:gd name="T65" fmla="*/ 396 h 481"/>
                  <a:gd name="T66" fmla="*/ 616 w 1378"/>
                  <a:gd name="T67" fmla="*/ 375 h 481"/>
                  <a:gd name="T68" fmla="*/ 603 w 1378"/>
                  <a:gd name="T69" fmla="*/ 384 h 481"/>
                  <a:gd name="T70" fmla="*/ 571 w 1378"/>
                  <a:gd name="T71" fmla="*/ 388 h 481"/>
                  <a:gd name="T72" fmla="*/ 534 w 1378"/>
                  <a:gd name="T73" fmla="*/ 355 h 481"/>
                  <a:gd name="T74" fmla="*/ 567 w 1378"/>
                  <a:gd name="T75" fmla="*/ 416 h 481"/>
                  <a:gd name="T76" fmla="*/ 510 w 1378"/>
                  <a:gd name="T77" fmla="*/ 388 h 481"/>
                  <a:gd name="T78" fmla="*/ 449 w 1378"/>
                  <a:gd name="T79" fmla="*/ 396 h 481"/>
                  <a:gd name="T80" fmla="*/ 371 w 1378"/>
                  <a:gd name="T81" fmla="*/ 416 h 481"/>
                  <a:gd name="T82" fmla="*/ 326 w 1378"/>
                  <a:gd name="T83" fmla="*/ 424 h 481"/>
                  <a:gd name="T84" fmla="*/ 277 w 1378"/>
                  <a:gd name="T85" fmla="*/ 445 h 481"/>
                  <a:gd name="T86" fmla="*/ 228 w 1378"/>
                  <a:gd name="T87" fmla="*/ 424 h 481"/>
                  <a:gd name="T88" fmla="*/ 143 w 1378"/>
                  <a:gd name="T89" fmla="*/ 424 h 481"/>
                  <a:gd name="T90" fmla="*/ 86 w 1378"/>
                  <a:gd name="T91" fmla="*/ 432 h 481"/>
                  <a:gd name="T92" fmla="*/ 33 w 1378"/>
                  <a:gd name="T93" fmla="*/ 461 h 481"/>
                  <a:gd name="T94" fmla="*/ 0 w 1378"/>
                  <a:gd name="T95" fmla="*/ 453 h 481"/>
                  <a:gd name="T96" fmla="*/ 37 w 1378"/>
                  <a:gd name="T97" fmla="*/ 412 h 481"/>
                  <a:gd name="T98" fmla="*/ 74 w 1378"/>
                  <a:gd name="T99" fmla="*/ 363 h 481"/>
                  <a:gd name="T100" fmla="*/ 78 w 1378"/>
                  <a:gd name="T101" fmla="*/ 298 h 481"/>
                  <a:gd name="T102" fmla="*/ 57 w 1378"/>
                  <a:gd name="T103" fmla="*/ 229 h 481"/>
                  <a:gd name="T104" fmla="*/ 49 w 1378"/>
                  <a:gd name="T105" fmla="*/ 168 h 481"/>
                  <a:gd name="T106" fmla="*/ 78 w 1378"/>
                  <a:gd name="T107" fmla="*/ 106 h 481"/>
                  <a:gd name="T108" fmla="*/ 151 w 1378"/>
                  <a:gd name="T109" fmla="*/ 86 h 481"/>
                  <a:gd name="T110" fmla="*/ 212 w 1378"/>
                  <a:gd name="T111" fmla="*/ 106 h 481"/>
                  <a:gd name="T112" fmla="*/ 298 w 1378"/>
                  <a:gd name="T113" fmla="*/ 110 h 481"/>
                  <a:gd name="T114" fmla="*/ 363 w 1378"/>
                  <a:gd name="T115" fmla="*/ 82 h 481"/>
                  <a:gd name="T116" fmla="*/ 416 w 1378"/>
                  <a:gd name="T117" fmla="*/ 49 h 481"/>
                  <a:gd name="T118" fmla="*/ 497 w 1378"/>
                  <a:gd name="T119" fmla="*/ 29 h 481"/>
                  <a:gd name="T120" fmla="*/ 1174 w 1378"/>
                  <a:gd name="T121" fmla="*/ 2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78" h="481">
                    <a:moveTo>
                      <a:pt x="571" y="424"/>
                    </a:moveTo>
                    <a:lnTo>
                      <a:pt x="571" y="428"/>
                    </a:lnTo>
                    <a:lnTo>
                      <a:pt x="575" y="428"/>
                    </a:lnTo>
                    <a:lnTo>
                      <a:pt x="575" y="432"/>
                    </a:lnTo>
                    <a:lnTo>
                      <a:pt x="579" y="432"/>
                    </a:lnTo>
                    <a:lnTo>
                      <a:pt x="583" y="432"/>
                    </a:lnTo>
                    <a:lnTo>
                      <a:pt x="587" y="432"/>
                    </a:lnTo>
                    <a:lnTo>
                      <a:pt x="587" y="436"/>
                    </a:lnTo>
                    <a:lnTo>
                      <a:pt x="591" y="436"/>
                    </a:lnTo>
                    <a:lnTo>
                      <a:pt x="591" y="441"/>
                    </a:lnTo>
                    <a:lnTo>
                      <a:pt x="587" y="441"/>
                    </a:lnTo>
                    <a:lnTo>
                      <a:pt x="583" y="441"/>
                    </a:lnTo>
                    <a:lnTo>
                      <a:pt x="579" y="441"/>
                    </a:lnTo>
                    <a:lnTo>
                      <a:pt x="575" y="441"/>
                    </a:lnTo>
                    <a:lnTo>
                      <a:pt x="575" y="436"/>
                    </a:lnTo>
                    <a:lnTo>
                      <a:pt x="575" y="432"/>
                    </a:lnTo>
                    <a:lnTo>
                      <a:pt x="571" y="432"/>
                    </a:lnTo>
                    <a:lnTo>
                      <a:pt x="567" y="432"/>
                    </a:lnTo>
                    <a:lnTo>
                      <a:pt x="567" y="428"/>
                    </a:lnTo>
                    <a:lnTo>
                      <a:pt x="571" y="428"/>
                    </a:lnTo>
                    <a:lnTo>
                      <a:pt x="571" y="424"/>
                    </a:lnTo>
                    <a:close/>
                    <a:moveTo>
                      <a:pt x="966" y="106"/>
                    </a:moveTo>
                    <a:lnTo>
                      <a:pt x="962" y="106"/>
                    </a:lnTo>
                    <a:lnTo>
                      <a:pt x="962" y="102"/>
                    </a:lnTo>
                    <a:lnTo>
                      <a:pt x="962" y="98"/>
                    </a:lnTo>
                    <a:lnTo>
                      <a:pt x="966" y="98"/>
                    </a:lnTo>
                    <a:lnTo>
                      <a:pt x="966" y="94"/>
                    </a:lnTo>
                    <a:lnTo>
                      <a:pt x="970" y="94"/>
                    </a:lnTo>
                    <a:lnTo>
                      <a:pt x="970" y="90"/>
                    </a:lnTo>
                    <a:lnTo>
                      <a:pt x="974" y="90"/>
                    </a:lnTo>
                    <a:lnTo>
                      <a:pt x="974" y="94"/>
                    </a:lnTo>
                    <a:lnTo>
                      <a:pt x="970" y="94"/>
                    </a:lnTo>
                    <a:lnTo>
                      <a:pt x="970" y="98"/>
                    </a:lnTo>
                    <a:lnTo>
                      <a:pt x="970" y="102"/>
                    </a:lnTo>
                    <a:lnTo>
                      <a:pt x="966" y="102"/>
                    </a:lnTo>
                    <a:lnTo>
                      <a:pt x="966" y="106"/>
                    </a:lnTo>
                    <a:close/>
                    <a:moveTo>
                      <a:pt x="510" y="25"/>
                    </a:moveTo>
                    <a:lnTo>
                      <a:pt x="514" y="25"/>
                    </a:lnTo>
                    <a:lnTo>
                      <a:pt x="514" y="29"/>
                    </a:lnTo>
                    <a:lnTo>
                      <a:pt x="518" y="29"/>
                    </a:lnTo>
                    <a:lnTo>
                      <a:pt x="522" y="29"/>
                    </a:lnTo>
                    <a:lnTo>
                      <a:pt x="522" y="33"/>
                    </a:lnTo>
                    <a:lnTo>
                      <a:pt x="526" y="33"/>
                    </a:lnTo>
                    <a:lnTo>
                      <a:pt x="526" y="37"/>
                    </a:lnTo>
                    <a:lnTo>
                      <a:pt x="534" y="37"/>
                    </a:lnTo>
                    <a:lnTo>
                      <a:pt x="538" y="37"/>
                    </a:lnTo>
                    <a:lnTo>
                      <a:pt x="538" y="41"/>
                    </a:lnTo>
                    <a:lnTo>
                      <a:pt x="542" y="41"/>
                    </a:lnTo>
                    <a:lnTo>
                      <a:pt x="546" y="41"/>
                    </a:lnTo>
                    <a:lnTo>
                      <a:pt x="550" y="41"/>
                    </a:lnTo>
                    <a:lnTo>
                      <a:pt x="554" y="41"/>
                    </a:lnTo>
                    <a:lnTo>
                      <a:pt x="559" y="41"/>
                    </a:lnTo>
                    <a:lnTo>
                      <a:pt x="563" y="41"/>
                    </a:lnTo>
                    <a:lnTo>
                      <a:pt x="567" y="41"/>
                    </a:lnTo>
                    <a:lnTo>
                      <a:pt x="567" y="45"/>
                    </a:lnTo>
                    <a:lnTo>
                      <a:pt x="567" y="41"/>
                    </a:lnTo>
                    <a:lnTo>
                      <a:pt x="571" y="41"/>
                    </a:lnTo>
                    <a:lnTo>
                      <a:pt x="579" y="41"/>
                    </a:lnTo>
                    <a:lnTo>
                      <a:pt x="583" y="41"/>
                    </a:lnTo>
                    <a:lnTo>
                      <a:pt x="583" y="45"/>
                    </a:lnTo>
                    <a:lnTo>
                      <a:pt x="587" y="45"/>
                    </a:lnTo>
                    <a:lnTo>
                      <a:pt x="591" y="45"/>
                    </a:lnTo>
                    <a:lnTo>
                      <a:pt x="595" y="45"/>
                    </a:lnTo>
                    <a:lnTo>
                      <a:pt x="595" y="49"/>
                    </a:lnTo>
                    <a:lnTo>
                      <a:pt x="591" y="49"/>
                    </a:lnTo>
                    <a:lnTo>
                      <a:pt x="591" y="53"/>
                    </a:lnTo>
                    <a:lnTo>
                      <a:pt x="591" y="62"/>
                    </a:lnTo>
                    <a:lnTo>
                      <a:pt x="591" y="66"/>
                    </a:lnTo>
                    <a:lnTo>
                      <a:pt x="587" y="66"/>
                    </a:lnTo>
                    <a:lnTo>
                      <a:pt x="591" y="66"/>
                    </a:lnTo>
                    <a:lnTo>
                      <a:pt x="591" y="70"/>
                    </a:lnTo>
                    <a:lnTo>
                      <a:pt x="587" y="70"/>
                    </a:lnTo>
                    <a:lnTo>
                      <a:pt x="587" y="74"/>
                    </a:lnTo>
                    <a:lnTo>
                      <a:pt x="587" y="78"/>
                    </a:lnTo>
                    <a:lnTo>
                      <a:pt x="587" y="82"/>
                    </a:lnTo>
                    <a:lnTo>
                      <a:pt x="591" y="82"/>
                    </a:lnTo>
                    <a:lnTo>
                      <a:pt x="591" y="78"/>
                    </a:lnTo>
                    <a:lnTo>
                      <a:pt x="591" y="74"/>
                    </a:lnTo>
                    <a:lnTo>
                      <a:pt x="595" y="74"/>
                    </a:lnTo>
                    <a:lnTo>
                      <a:pt x="595" y="70"/>
                    </a:lnTo>
                    <a:lnTo>
                      <a:pt x="595" y="66"/>
                    </a:lnTo>
                    <a:lnTo>
                      <a:pt x="599" y="66"/>
                    </a:lnTo>
                    <a:lnTo>
                      <a:pt x="607" y="66"/>
                    </a:lnTo>
                    <a:lnTo>
                      <a:pt x="607" y="70"/>
                    </a:lnTo>
                    <a:lnTo>
                      <a:pt x="612" y="70"/>
                    </a:lnTo>
                    <a:lnTo>
                      <a:pt x="612" y="74"/>
                    </a:lnTo>
                    <a:lnTo>
                      <a:pt x="612" y="70"/>
                    </a:lnTo>
                    <a:lnTo>
                      <a:pt x="616" y="70"/>
                    </a:lnTo>
                    <a:lnTo>
                      <a:pt x="616" y="62"/>
                    </a:lnTo>
                    <a:lnTo>
                      <a:pt x="616" y="57"/>
                    </a:lnTo>
                    <a:lnTo>
                      <a:pt x="620" y="57"/>
                    </a:lnTo>
                    <a:lnTo>
                      <a:pt x="620" y="53"/>
                    </a:lnTo>
                    <a:lnTo>
                      <a:pt x="616" y="53"/>
                    </a:lnTo>
                    <a:lnTo>
                      <a:pt x="616" y="49"/>
                    </a:lnTo>
                    <a:lnTo>
                      <a:pt x="616" y="45"/>
                    </a:lnTo>
                    <a:lnTo>
                      <a:pt x="612" y="45"/>
                    </a:lnTo>
                    <a:lnTo>
                      <a:pt x="612" y="41"/>
                    </a:lnTo>
                    <a:lnTo>
                      <a:pt x="616" y="41"/>
                    </a:lnTo>
                    <a:lnTo>
                      <a:pt x="616" y="37"/>
                    </a:lnTo>
                    <a:lnTo>
                      <a:pt x="616" y="33"/>
                    </a:lnTo>
                    <a:lnTo>
                      <a:pt x="620" y="33"/>
                    </a:lnTo>
                    <a:lnTo>
                      <a:pt x="624" y="33"/>
                    </a:lnTo>
                    <a:lnTo>
                      <a:pt x="628" y="33"/>
                    </a:lnTo>
                    <a:lnTo>
                      <a:pt x="628" y="29"/>
                    </a:lnTo>
                    <a:lnTo>
                      <a:pt x="636" y="29"/>
                    </a:lnTo>
                    <a:lnTo>
                      <a:pt x="636" y="33"/>
                    </a:lnTo>
                    <a:lnTo>
                      <a:pt x="640" y="33"/>
                    </a:lnTo>
                    <a:lnTo>
                      <a:pt x="640" y="37"/>
                    </a:lnTo>
                    <a:lnTo>
                      <a:pt x="640" y="41"/>
                    </a:lnTo>
                    <a:lnTo>
                      <a:pt x="644" y="41"/>
                    </a:lnTo>
                    <a:lnTo>
                      <a:pt x="644" y="45"/>
                    </a:lnTo>
                    <a:lnTo>
                      <a:pt x="648" y="45"/>
                    </a:lnTo>
                    <a:lnTo>
                      <a:pt x="648" y="49"/>
                    </a:lnTo>
                    <a:lnTo>
                      <a:pt x="652" y="49"/>
                    </a:lnTo>
                    <a:lnTo>
                      <a:pt x="652" y="53"/>
                    </a:lnTo>
                    <a:lnTo>
                      <a:pt x="652" y="57"/>
                    </a:lnTo>
                    <a:lnTo>
                      <a:pt x="656" y="57"/>
                    </a:lnTo>
                    <a:lnTo>
                      <a:pt x="656" y="62"/>
                    </a:lnTo>
                    <a:lnTo>
                      <a:pt x="656" y="66"/>
                    </a:lnTo>
                    <a:lnTo>
                      <a:pt x="660" y="66"/>
                    </a:lnTo>
                    <a:lnTo>
                      <a:pt x="664" y="66"/>
                    </a:lnTo>
                    <a:lnTo>
                      <a:pt x="664" y="70"/>
                    </a:lnTo>
                    <a:lnTo>
                      <a:pt x="664" y="66"/>
                    </a:lnTo>
                    <a:lnTo>
                      <a:pt x="669" y="66"/>
                    </a:lnTo>
                    <a:lnTo>
                      <a:pt x="673" y="66"/>
                    </a:lnTo>
                    <a:lnTo>
                      <a:pt x="673" y="70"/>
                    </a:lnTo>
                    <a:lnTo>
                      <a:pt x="677" y="70"/>
                    </a:lnTo>
                    <a:lnTo>
                      <a:pt x="677" y="74"/>
                    </a:lnTo>
                    <a:lnTo>
                      <a:pt x="677" y="78"/>
                    </a:lnTo>
                    <a:lnTo>
                      <a:pt x="677" y="86"/>
                    </a:lnTo>
                    <a:lnTo>
                      <a:pt x="681" y="86"/>
                    </a:lnTo>
                    <a:lnTo>
                      <a:pt x="681" y="94"/>
                    </a:lnTo>
                    <a:lnTo>
                      <a:pt x="685" y="94"/>
                    </a:lnTo>
                    <a:lnTo>
                      <a:pt x="685" y="98"/>
                    </a:lnTo>
                    <a:lnTo>
                      <a:pt x="689" y="98"/>
                    </a:lnTo>
                    <a:lnTo>
                      <a:pt x="689" y="102"/>
                    </a:lnTo>
                    <a:lnTo>
                      <a:pt x="693" y="102"/>
                    </a:lnTo>
                    <a:lnTo>
                      <a:pt x="693" y="106"/>
                    </a:lnTo>
                    <a:lnTo>
                      <a:pt x="697" y="106"/>
                    </a:lnTo>
                    <a:lnTo>
                      <a:pt x="697" y="115"/>
                    </a:lnTo>
                    <a:lnTo>
                      <a:pt x="701" y="115"/>
                    </a:lnTo>
                    <a:lnTo>
                      <a:pt x="705" y="115"/>
                    </a:lnTo>
                    <a:lnTo>
                      <a:pt x="705" y="119"/>
                    </a:lnTo>
                    <a:lnTo>
                      <a:pt x="709" y="119"/>
                    </a:lnTo>
                    <a:lnTo>
                      <a:pt x="713" y="119"/>
                    </a:lnTo>
                    <a:lnTo>
                      <a:pt x="717" y="119"/>
                    </a:lnTo>
                    <a:lnTo>
                      <a:pt x="717" y="123"/>
                    </a:lnTo>
                    <a:lnTo>
                      <a:pt x="722" y="123"/>
                    </a:lnTo>
                    <a:lnTo>
                      <a:pt x="722" y="127"/>
                    </a:lnTo>
                    <a:lnTo>
                      <a:pt x="726" y="127"/>
                    </a:lnTo>
                    <a:lnTo>
                      <a:pt x="730" y="127"/>
                    </a:lnTo>
                    <a:lnTo>
                      <a:pt x="734" y="127"/>
                    </a:lnTo>
                    <a:lnTo>
                      <a:pt x="734" y="135"/>
                    </a:lnTo>
                    <a:lnTo>
                      <a:pt x="734" y="139"/>
                    </a:lnTo>
                    <a:lnTo>
                      <a:pt x="738" y="139"/>
                    </a:lnTo>
                    <a:lnTo>
                      <a:pt x="738" y="143"/>
                    </a:lnTo>
                    <a:lnTo>
                      <a:pt x="746" y="143"/>
                    </a:lnTo>
                    <a:lnTo>
                      <a:pt x="746" y="147"/>
                    </a:lnTo>
                    <a:lnTo>
                      <a:pt x="750" y="147"/>
                    </a:lnTo>
                    <a:lnTo>
                      <a:pt x="750" y="151"/>
                    </a:lnTo>
                    <a:lnTo>
                      <a:pt x="754" y="151"/>
                    </a:lnTo>
                    <a:lnTo>
                      <a:pt x="754" y="155"/>
                    </a:lnTo>
                    <a:lnTo>
                      <a:pt x="758" y="155"/>
                    </a:lnTo>
                    <a:lnTo>
                      <a:pt x="762" y="155"/>
                    </a:lnTo>
                    <a:lnTo>
                      <a:pt x="766" y="155"/>
                    </a:lnTo>
                    <a:lnTo>
                      <a:pt x="766" y="159"/>
                    </a:lnTo>
                    <a:lnTo>
                      <a:pt x="770" y="159"/>
                    </a:lnTo>
                    <a:lnTo>
                      <a:pt x="770" y="155"/>
                    </a:lnTo>
                    <a:lnTo>
                      <a:pt x="775" y="155"/>
                    </a:lnTo>
                    <a:lnTo>
                      <a:pt x="775" y="159"/>
                    </a:lnTo>
                    <a:lnTo>
                      <a:pt x="775" y="168"/>
                    </a:lnTo>
                    <a:lnTo>
                      <a:pt x="779" y="168"/>
                    </a:lnTo>
                    <a:lnTo>
                      <a:pt x="779" y="172"/>
                    </a:lnTo>
                    <a:lnTo>
                      <a:pt x="783" y="172"/>
                    </a:lnTo>
                    <a:lnTo>
                      <a:pt x="783" y="176"/>
                    </a:lnTo>
                    <a:lnTo>
                      <a:pt x="787" y="176"/>
                    </a:lnTo>
                    <a:lnTo>
                      <a:pt x="791" y="176"/>
                    </a:lnTo>
                    <a:lnTo>
                      <a:pt x="791" y="180"/>
                    </a:lnTo>
                    <a:lnTo>
                      <a:pt x="795" y="180"/>
                    </a:lnTo>
                    <a:lnTo>
                      <a:pt x="795" y="176"/>
                    </a:lnTo>
                    <a:lnTo>
                      <a:pt x="795" y="180"/>
                    </a:lnTo>
                    <a:lnTo>
                      <a:pt x="799" y="180"/>
                    </a:lnTo>
                    <a:lnTo>
                      <a:pt x="799" y="176"/>
                    </a:lnTo>
                    <a:lnTo>
                      <a:pt x="803" y="176"/>
                    </a:lnTo>
                    <a:lnTo>
                      <a:pt x="803" y="172"/>
                    </a:lnTo>
                    <a:lnTo>
                      <a:pt x="811" y="172"/>
                    </a:lnTo>
                    <a:lnTo>
                      <a:pt x="811" y="176"/>
                    </a:lnTo>
                    <a:lnTo>
                      <a:pt x="815" y="176"/>
                    </a:lnTo>
                    <a:lnTo>
                      <a:pt x="819" y="176"/>
                    </a:lnTo>
                    <a:lnTo>
                      <a:pt x="819" y="180"/>
                    </a:lnTo>
                    <a:lnTo>
                      <a:pt x="823" y="180"/>
                    </a:lnTo>
                    <a:lnTo>
                      <a:pt x="827" y="180"/>
                    </a:lnTo>
                    <a:lnTo>
                      <a:pt x="827" y="184"/>
                    </a:lnTo>
                    <a:lnTo>
                      <a:pt x="836" y="184"/>
                    </a:lnTo>
                    <a:lnTo>
                      <a:pt x="836" y="180"/>
                    </a:lnTo>
                    <a:lnTo>
                      <a:pt x="836" y="176"/>
                    </a:lnTo>
                    <a:lnTo>
                      <a:pt x="836" y="172"/>
                    </a:lnTo>
                    <a:lnTo>
                      <a:pt x="840" y="172"/>
                    </a:lnTo>
                    <a:lnTo>
                      <a:pt x="840" y="168"/>
                    </a:lnTo>
                    <a:lnTo>
                      <a:pt x="844" y="168"/>
                    </a:lnTo>
                    <a:lnTo>
                      <a:pt x="848" y="168"/>
                    </a:lnTo>
                    <a:lnTo>
                      <a:pt x="848" y="163"/>
                    </a:lnTo>
                    <a:lnTo>
                      <a:pt x="852" y="163"/>
                    </a:lnTo>
                    <a:lnTo>
                      <a:pt x="852" y="159"/>
                    </a:lnTo>
                    <a:lnTo>
                      <a:pt x="852" y="155"/>
                    </a:lnTo>
                    <a:lnTo>
                      <a:pt x="856" y="155"/>
                    </a:lnTo>
                    <a:lnTo>
                      <a:pt x="856" y="151"/>
                    </a:lnTo>
                    <a:lnTo>
                      <a:pt x="852" y="151"/>
                    </a:lnTo>
                    <a:lnTo>
                      <a:pt x="852" y="147"/>
                    </a:lnTo>
                    <a:lnTo>
                      <a:pt x="856" y="147"/>
                    </a:lnTo>
                    <a:lnTo>
                      <a:pt x="864" y="147"/>
                    </a:lnTo>
                    <a:lnTo>
                      <a:pt x="868" y="147"/>
                    </a:lnTo>
                    <a:lnTo>
                      <a:pt x="872" y="147"/>
                    </a:lnTo>
                    <a:lnTo>
                      <a:pt x="876" y="147"/>
                    </a:lnTo>
                    <a:lnTo>
                      <a:pt x="876" y="151"/>
                    </a:lnTo>
                    <a:lnTo>
                      <a:pt x="880" y="151"/>
                    </a:lnTo>
                    <a:lnTo>
                      <a:pt x="880" y="147"/>
                    </a:lnTo>
                    <a:lnTo>
                      <a:pt x="889" y="147"/>
                    </a:lnTo>
                    <a:lnTo>
                      <a:pt x="893" y="147"/>
                    </a:lnTo>
                    <a:lnTo>
                      <a:pt x="893" y="143"/>
                    </a:lnTo>
                    <a:lnTo>
                      <a:pt x="897" y="143"/>
                    </a:lnTo>
                    <a:lnTo>
                      <a:pt x="897" y="139"/>
                    </a:lnTo>
                    <a:lnTo>
                      <a:pt x="901" y="139"/>
                    </a:lnTo>
                    <a:lnTo>
                      <a:pt x="901" y="135"/>
                    </a:lnTo>
                    <a:lnTo>
                      <a:pt x="905" y="135"/>
                    </a:lnTo>
                    <a:lnTo>
                      <a:pt x="905" y="131"/>
                    </a:lnTo>
                    <a:lnTo>
                      <a:pt x="905" y="127"/>
                    </a:lnTo>
                    <a:lnTo>
                      <a:pt x="909" y="127"/>
                    </a:lnTo>
                    <a:lnTo>
                      <a:pt x="913" y="127"/>
                    </a:lnTo>
                    <a:lnTo>
                      <a:pt x="913" y="123"/>
                    </a:lnTo>
                    <a:lnTo>
                      <a:pt x="917" y="123"/>
                    </a:lnTo>
                    <a:lnTo>
                      <a:pt x="917" y="127"/>
                    </a:lnTo>
                    <a:lnTo>
                      <a:pt x="929" y="127"/>
                    </a:lnTo>
                    <a:lnTo>
                      <a:pt x="933" y="127"/>
                    </a:lnTo>
                    <a:lnTo>
                      <a:pt x="933" y="131"/>
                    </a:lnTo>
                    <a:lnTo>
                      <a:pt x="938" y="131"/>
                    </a:lnTo>
                    <a:lnTo>
                      <a:pt x="938" y="127"/>
                    </a:lnTo>
                    <a:lnTo>
                      <a:pt x="942" y="127"/>
                    </a:lnTo>
                    <a:lnTo>
                      <a:pt x="942" y="123"/>
                    </a:lnTo>
                    <a:lnTo>
                      <a:pt x="942" y="119"/>
                    </a:lnTo>
                    <a:lnTo>
                      <a:pt x="946" y="119"/>
                    </a:lnTo>
                    <a:lnTo>
                      <a:pt x="946" y="123"/>
                    </a:lnTo>
                    <a:lnTo>
                      <a:pt x="950" y="123"/>
                    </a:lnTo>
                    <a:lnTo>
                      <a:pt x="958" y="123"/>
                    </a:lnTo>
                    <a:lnTo>
                      <a:pt x="962" y="123"/>
                    </a:lnTo>
                    <a:lnTo>
                      <a:pt x="966" y="123"/>
                    </a:lnTo>
                    <a:lnTo>
                      <a:pt x="974" y="123"/>
                    </a:lnTo>
                    <a:lnTo>
                      <a:pt x="978" y="123"/>
                    </a:lnTo>
                    <a:lnTo>
                      <a:pt x="978" y="127"/>
                    </a:lnTo>
                    <a:lnTo>
                      <a:pt x="982" y="127"/>
                    </a:lnTo>
                    <a:lnTo>
                      <a:pt x="986" y="127"/>
                    </a:lnTo>
                    <a:lnTo>
                      <a:pt x="990" y="127"/>
                    </a:lnTo>
                    <a:lnTo>
                      <a:pt x="990" y="131"/>
                    </a:lnTo>
                    <a:lnTo>
                      <a:pt x="990" y="127"/>
                    </a:lnTo>
                    <a:lnTo>
                      <a:pt x="995" y="127"/>
                    </a:lnTo>
                    <a:lnTo>
                      <a:pt x="995" y="131"/>
                    </a:lnTo>
                    <a:lnTo>
                      <a:pt x="995" y="127"/>
                    </a:lnTo>
                    <a:lnTo>
                      <a:pt x="999" y="127"/>
                    </a:lnTo>
                    <a:lnTo>
                      <a:pt x="999" y="123"/>
                    </a:lnTo>
                    <a:lnTo>
                      <a:pt x="1003" y="123"/>
                    </a:lnTo>
                    <a:lnTo>
                      <a:pt x="999" y="123"/>
                    </a:lnTo>
                    <a:lnTo>
                      <a:pt x="999" y="119"/>
                    </a:lnTo>
                    <a:lnTo>
                      <a:pt x="999" y="115"/>
                    </a:lnTo>
                    <a:lnTo>
                      <a:pt x="1003" y="115"/>
                    </a:lnTo>
                    <a:lnTo>
                      <a:pt x="1003" y="110"/>
                    </a:lnTo>
                    <a:lnTo>
                      <a:pt x="1007" y="110"/>
                    </a:lnTo>
                    <a:lnTo>
                      <a:pt x="1011" y="110"/>
                    </a:lnTo>
                    <a:lnTo>
                      <a:pt x="1011" y="115"/>
                    </a:lnTo>
                    <a:lnTo>
                      <a:pt x="1015" y="115"/>
                    </a:lnTo>
                    <a:lnTo>
                      <a:pt x="1015" y="119"/>
                    </a:lnTo>
                    <a:lnTo>
                      <a:pt x="1023" y="119"/>
                    </a:lnTo>
                    <a:lnTo>
                      <a:pt x="1027" y="119"/>
                    </a:lnTo>
                    <a:lnTo>
                      <a:pt x="1031" y="119"/>
                    </a:lnTo>
                    <a:lnTo>
                      <a:pt x="1035" y="119"/>
                    </a:lnTo>
                    <a:lnTo>
                      <a:pt x="1039" y="119"/>
                    </a:lnTo>
                    <a:lnTo>
                      <a:pt x="1048" y="119"/>
                    </a:lnTo>
                    <a:lnTo>
                      <a:pt x="1048" y="123"/>
                    </a:lnTo>
                    <a:lnTo>
                      <a:pt x="1052" y="123"/>
                    </a:lnTo>
                    <a:lnTo>
                      <a:pt x="1052" y="127"/>
                    </a:lnTo>
                    <a:lnTo>
                      <a:pt x="1056" y="127"/>
                    </a:lnTo>
                    <a:lnTo>
                      <a:pt x="1060" y="127"/>
                    </a:lnTo>
                    <a:lnTo>
                      <a:pt x="1060" y="131"/>
                    </a:lnTo>
                    <a:lnTo>
                      <a:pt x="1068" y="131"/>
                    </a:lnTo>
                    <a:lnTo>
                      <a:pt x="1068" y="127"/>
                    </a:lnTo>
                    <a:lnTo>
                      <a:pt x="1072" y="127"/>
                    </a:lnTo>
                    <a:lnTo>
                      <a:pt x="1072" y="131"/>
                    </a:lnTo>
                    <a:lnTo>
                      <a:pt x="1076" y="131"/>
                    </a:lnTo>
                    <a:lnTo>
                      <a:pt x="1080" y="131"/>
                    </a:lnTo>
                    <a:lnTo>
                      <a:pt x="1080" y="127"/>
                    </a:lnTo>
                    <a:lnTo>
                      <a:pt x="1084" y="127"/>
                    </a:lnTo>
                    <a:lnTo>
                      <a:pt x="1088" y="127"/>
                    </a:lnTo>
                    <a:lnTo>
                      <a:pt x="1092" y="127"/>
                    </a:lnTo>
                    <a:lnTo>
                      <a:pt x="1092" y="131"/>
                    </a:lnTo>
                    <a:lnTo>
                      <a:pt x="1101" y="131"/>
                    </a:lnTo>
                    <a:lnTo>
                      <a:pt x="1105" y="131"/>
                    </a:lnTo>
                    <a:lnTo>
                      <a:pt x="1109" y="131"/>
                    </a:lnTo>
                    <a:lnTo>
                      <a:pt x="1109" y="127"/>
                    </a:lnTo>
                    <a:lnTo>
                      <a:pt x="1109" y="123"/>
                    </a:lnTo>
                    <a:lnTo>
                      <a:pt x="1113" y="123"/>
                    </a:lnTo>
                    <a:lnTo>
                      <a:pt x="1117" y="123"/>
                    </a:lnTo>
                    <a:lnTo>
                      <a:pt x="1117" y="127"/>
                    </a:lnTo>
                    <a:lnTo>
                      <a:pt x="1121" y="127"/>
                    </a:lnTo>
                    <a:lnTo>
                      <a:pt x="1125" y="127"/>
                    </a:lnTo>
                    <a:lnTo>
                      <a:pt x="1125" y="131"/>
                    </a:lnTo>
                    <a:lnTo>
                      <a:pt x="1133" y="131"/>
                    </a:lnTo>
                    <a:lnTo>
                      <a:pt x="1133" y="127"/>
                    </a:lnTo>
                    <a:lnTo>
                      <a:pt x="1137" y="127"/>
                    </a:lnTo>
                    <a:lnTo>
                      <a:pt x="1145" y="127"/>
                    </a:lnTo>
                    <a:lnTo>
                      <a:pt x="1145" y="131"/>
                    </a:lnTo>
                    <a:lnTo>
                      <a:pt x="1149" y="131"/>
                    </a:lnTo>
                    <a:lnTo>
                      <a:pt x="1153" y="131"/>
                    </a:lnTo>
                    <a:lnTo>
                      <a:pt x="1153" y="127"/>
                    </a:lnTo>
                    <a:lnTo>
                      <a:pt x="1162" y="127"/>
                    </a:lnTo>
                    <a:lnTo>
                      <a:pt x="1162" y="123"/>
                    </a:lnTo>
                    <a:lnTo>
                      <a:pt x="1166" y="123"/>
                    </a:lnTo>
                    <a:lnTo>
                      <a:pt x="1170" y="123"/>
                    </a:lnTo>
                    <a:lnTo>
                      <a:pt x="1178" y="123"/>
                    </a:lnTo>
                    <a:lnTo>
                      <a:pt x="1182" y="123"/>
                    </a:lnTo>
                    <a:lnTo>
                      <a:pt x="1182" y="127"/>
                    </a:lnTo>
                    <a:lnTo>
                      <a:pt x="1182" y="123"/>
                    </a:lnTo>
                    <a:lnTo>
                      <a:pt x="1186" y="123"/>
                    </a:lnTo>
                    <a:lnTo>
                      <a:pt x="1186" y="119"/>
                    </a:lnTo>
                    <a:lnTo>
                      <a:pt x="1186" y="123"/>
                    </a:lnTo>
                    <a:lnTo>
                      <a:pt x="1190" y="123"/>
                    </a:lnTo>
                    <a:lnTo>
                      <a:pt x="1190" y="127"/>
                    </a:lnTo>
                    <a:lnTo>
                      <a:pt x="1190" y="131"/>
                    </a:lnTo>
                    <a:lnTo>
                      <a:pt x="1194" y="131"/>
                    </a:lnTo>
                    <a:lnTo>
                      <a:pt x="1194" y="135"/>
                    </a:lnTo>
                    <a:lnTo>
                      <a:pt x="1194" y="139"/>
                    </a:lnTo>
                    <a:lnTo>
                      <a:pt x="1198" y="139"/>
                    </a:lnTo>
                    <a:lnTo>
                      <a:pt x="1198" y="143"/>
                    </a:lnTo>
                    <a:lnTo>
                      <a:pt x="1202" y="143"/>
                    </a:lnTo>
                    <a:lnTo>
                      <a:pt x="1206" y="143"/>
                    </a:lnTo>
                    <a:lnTo>
                      <a:pt x="1206" y="147"/>
                    </a:lnTo>
                    <a:lnTo>
                      <a:pt x="1211" y="147"/>
                    </a:lnTo>
                    <a:lnTo>
                      <a:pt x="1215" y="147"/>
                    </a:lnTo>
                    <a:lnTo>
                      <a:pt x="1227" y="147"/>
                    </a:lnTo>
                    <a:lnTo>
                      <a:pt x="1235" y="147"/>
                    </a:lnTo>
                    <a:lnTo>
                      <a:pt x="1235" y="143"/>
                    </a:lnTo>
                    <a:lnTo>
                      <a:pt x="1239" y="143"/>
                    </a:lnTo>
                    <a:lnTo>
                      <a:pt x="1239" y="139"/>
                    </a:lnTo>
                    <a:lnTo>
                      <a:pt x="1243" y="139"/>
                    </a:lnTo>
                    <a:lnTo>
                      <a:pt x="1247" y="139"/>
                    </a:lnTo>
                    <a:lnTo>
                      <a:pt x="1251" y="139"/>
                    </a:lnTo>
                    <a:lnTo>
                      <a:pt x="1259" y="139"/>
                    </a:lnTo>
                    <a:lnTo>
                      <a:pt x="1264" y="139"/>
                    </a:lnTo>
                    <a:lnTo>
                      <a:pt x="1264" y="143"/>
                    </a:lnTo>
                    <a:lnTo>
                      <a:pt x="1264" y="139"/>
                    </a:lnTo>
                    <a:lnTo>
                      <a:pt x="1268" y="139"/>
                    </a:lnTo>
                    <a:lnTo>
                      <a:pt x="1272" y="139"/>
                    </a:lnTo>
                    <a:lnTo>
                      <a:pt x="1272" y="135"/>
                    </a:lnTo>
                    <a:lnTo>
                      <a:pt x="1280" y="135"/>
                    </a:lnTo>
                    <a:lnTo>
                      <a:pt x="1284" y="135"/>
                    </a:lnTo>
                    <a:lnTo>
                      <a:pt x="1288" y="135"/>
                    </a:lnTo>
                    <a:lnTo>
                      <a:pt x="1288" y="131"/>
                    </a:lnTo>
                    <a:lnTo>
                      <a:pt x="1296" y="131"/>
                    </a:lnTo>
                    <a:lnTo>
                      <a:pt x="1300" y="131"/>
                    </a:lnTo>
                    <a:lnTo>
                      <a:pt x="1300" y="127"/>
                    </a:lnTo>
                    <a:lnTo>
                      <a:pt x="1304" y="127"/>
                    </a:lnTo>
                    <a:lnTo>
                      <a:pt x="1304" y="123"/>
                    </a:lnTo>
                    <a:lnTo>
                      <a:pt x="1304" y="119"/>
                    </a:lnTo>
                    <a:lnTo>
                      <a:pt x="1308" y="119"/>
                    </a:lnTo>
                    <a:lnTo>
                      <a:pt x="1308" y="123"/>
                    </a:lnTo>
                    <a:lnTo>
                      <a:pt x="1312" y="123"/>
                    </a:lnTo>
                    <a:lnTo>
                      <a:pt x="1312" y="127"/>
                    </a:lnTo>
                    <a:lnTo>
                      <a:pt x="1316" y="127"/>
                    </a:lnTo>
                    <a:lnTo>
                      <a:pt x="1316" y="131"/>
                    </a:lnTo>
                    <a:lnTo>
                      <a:pt x="1333" y="131"/>
                    </a:lnTo>
                    <a:lnTo>
                      <a:pt x="1333" y="127"/>
                    </a:lnTo>
                    <a:lnTo>
                      <a:pt x="1337" y="127"/>
                    </a:lnTo>
                    <a:lnTo>
                      <a:pt x="1341" y="127"/>
                    </a:lnTo>
                    <a:lnTo>
                      <a:pt x="1345" y="127"/>
                    </a:lnTo>
                    <a:lnTo>
                      <a:pt x="1345" y="131"/>
                    </a:lnTo>
                    <a:lnTo>
                      <a:pt x="1349" y="131"/>
                    </a:lnTo>
                    <a:lnTo>
                      <a:pt x="1349" y="135"/>
                    </a:lnTo>
                    <a:lnTo>
                      <a:pt x="1353" y="135"/>
                    </a:lnTo>
                    <a:lnTo>
                      <a:pt x="1365" y="135"/>
                    </a:lnTo>
                    <a:lnTo>
                      <a:pt x="1374" y="135"/>
                    </a:lnTo>
                    <a:lnTo>
                      <a:pt x="1374" y="139"/>
                    </a:lnTo>
                    <a:lnTo>
                      <a:pt x="1378" y="139"/>
                    </a:lnTo>
                    <a:lnTo>
                      <a:pt x="1378" y="143"/>
                    </a:lnTo>
                    <a:lnTo>
                      <a:pt x="1378" y="147"/>
                    </a:lnTo>
                    <a:lnTo>
                      <a:pt x="1378" y="151"/>
                    </a:lnTo>
                    <a:lnTo>
                      <a:pt x="1374" y="151"/>
                    </a:lnTo>
                    <a:lnTo>
                      <a:pt x="1369" y="151"/>
                    </a:lnTo>
                    <a:lnTo>
                      <a:pt x="1369" y="159"/>
                    </a:lnTo>
                    <a:lnTo>
                      <a:pt x="1361" y="159"/>
                    </a:lnTo>
                    <a:lnTo>
                      <a:pt x="1357" y="159"/>
                    </a:lnTo>
                    <a:lnTo>
                      <a:pt x="1357" y="163"/>
                    </a:lnTo>
                    <a:lnTo>
                      <a:pt x="1353" y="163"/>
                    </a:lnTo>
                    <a:lnTo>
                      <a:pt x="1349" y="163"/>
                    </a:lnTo>
                    <a:lnTo>
                      <a:pt x="1349" y="168"/>
                    </a:lnTo>
                    <a:lnTo>
                      <a:pt x="1345" y="168"/>
                    </a:lnTo>
                    <a:lnTo>
                      <a:pt x="1345" y="172"/>
                    </a:lnTo>
                    <a:lnTo>
                      <a:pt x="1341" y="172"/>
                    </a:lnTo>
                    <a:lnTo>
                      <a:pt x="1341" y="176"/>
                    </a:lnTo>
                    <a:lnTo>
                      <a:pt x="1337" y="176"/>
                    </a:lnTo>
                    <a:lnTo>
                      <a:pt x="1337" y="180"/>
                    </a:lnTo>
                    <a:lnTo>
                      <a:pt x="1337" y="184"/>
                    </a:lnTo>
                    <a:lnTo>
                      <a:pt x="1333" y="184"/>
                    </a:lnTo>
                    <a:lnTo>
                      <a:pt x="1329" y="184"/>
                    </a:lnTo>
                    <a:lnTo>
                      <a:pt x="1329" y="188"/>
                    </a:lnTo>
                    <a:lnTo>
                      <a:pt x="1325" y="188"/>
                    </a:lnTo>
                    <a:lnTo>
                      <a:pt x="1325" y="184"/>
                    </a:lnTo>
                    <a:lnTo>
                      <a:pt x="1325" y="180"/>
                    </a:lnTo>
                    <a:lnTo>
                      <a:pt x="1321" y="180"/>
                    </a:lnTo>
                    <a:lnTo>
                      <a:pt x="1321" y="176"/>
                    </a:lnTo>
                    <a:lnTo>
                      <a:pt x="1316" y="176"/>
                    </a:lnTo>
                    <a:lnTo>
                      <a:pt x="1316" y="180"/>
                    </a:lnTo>
                    <a:lnTo>
                      <a:pt x="1312" y="180"/>
                    </a:lnTo>
                    <a:lnTo>
                      <a:pt x="1308" y="180"/>
                    </a:lnTo>
                    <a:lnTo>
                      <a:pt x="1308" y="184"/>
                    </a:lnTo>
                    <a:lnTo>
                      <a:pt x="1304" y="184"/>
                    </a:lnTo>
                    <a:lnTo>
                      <a:pt x="1300" y="184"/>
                    </a:lnTo>
                    <a:lnTo>
                      <a:pt x="1300" y="188"/>
                    </a:lnTo>
                    <a:lnTo>
                      <a:pt x="1296" y="188"/>
                    </a:lnTo>
                    <a:lnTo>
                      <a:pt x="1292" y="188"/>
                    </a:lnTo>
                    <a:lnTo>
                      <a:pt x="1288" y="188"/>
                    </a:lnTo>
                    <a:lnTo>
                      <a:pt x="1288" y="184"/>
                    </a:lnTo>
                    <a:lnTo>
                      <a:pt x="1284" y="184"/>
                    </a:lnTo>
                    <a:lnTo>
                      <a:pt x="1284" y="180"/>
                    </a:lnTo>
                    <a:lnTo>
                      <a:pt x="1276" y="180"/>
                    </a:lnTo>
                    <a:lnTo>
                      <a:pt x="1264" y="180"/>
                    </a:lnTo>
                    <a:lnTo>
                      <a:pt x="1255" y="180"/>
                    </a:lnTo>
                    <a:lnTo>
                      <a:pt x="1251" y="180"/>
                    </a:lnTo>
                    <a:lnTo>
                      <a:pt x="1251" y="184"/>
                    </a:lnTo>
                    <a:lnTo>
                      <a:pt x="1247" y="184"/>
                    </a:lnTo>
                    <a:lnTo>
                      <a:pt x="1247" y="188"/>
                    </a:lnTo>
                    <a:lnTo>
                      <a:pt x="1243" y="188"/>
                    </a:lnTo>
                    <a:lnTo>
                      <a:pt x="1235" y="188"/>
                    </a:lnTo>
                    <a:lnTo>
                      <a:pt x="1231" y="188"/>
                    </a:lnTo>
                    <a:lnTo>
                      <a:pt x="1231" y="184"/>
                    </a:lnTo>
                    <a:lnTo>
                      <a:pt x="1227" y="184"/>
                    </a:lnTo>
                    <a:lnTo>
                      <a:pt x="1227" y="188"/>
                    </a:lnTo>
                    <a:lnTo>
                      <a:pt x="1223" y="188"/>
                    </a:lnTo>
                    <a:lnTo>
                      <a:pt x="1223" y="192"/>
                    </a:lnTo>
                    <a:lnTo>
                      <a:pt x="1219" y="192"/>
                    </a:lnTo>
                    <a:lnTo>
                      <a:pt x="1219" y="196"/>
                    </a:lnTo>
                    <a:lnTo>
                      <a:pt x="1219" y="200"/>
                    </a:lnTo>
                    <a:lnTo>
                      <a:pt x="1215" y="200"/>
                    </a:lnTo>
                    <a:lnTo>
                      <a:pt x="1215" y="204"/>
                    </a:lnTo>
                    <a:lnTo>
                      <a:pt x="1215" y="208"/>
                    </a:lnTo>
                    <a:lnTo>
                      <a:pt x="1211" y="208"/>
                    </a:lnTo>
                    <a:lnTo>
                      <a:pt x="1211" y="212"/>
                    </a:lnTo>
                    <a:lnTo>
                      <a:pt x="1206" y="212"/>
                    </a:lnTo>
                    <a:lnTo>
                      <a:pt x="1206" y="216"/>
                    </a:lnTo>
                    <a:lnTo>
                      <a:pt x="1202" y="216"/>
                    </a:lnTo>
                    <a:lnTo>
                      <a:pt x="1202" y="225"/>
                    </a:lnTo>
                    <a:lnTo>
                      <a:pt x="1202" y="233"/>
                    </a:lnTo>
                    <a:lnTo>
                      <a:pt x="1198" y="233"/>
                    </a:lnTo>
                    <a:lnTo>
                      <a:pt x="1198" y="237"/>
                    </a:lnTo>
                    <a:lnTo>
                      <a:pt x="1194" y="237"/>
                    </a:lnTo>
                    <a:lnTo>
                      <a:pt x="1198" y="237"/>
                    </a:lnTo>
                    <a:lnTo>
                      <a:pt x="1198" y="241"/>
                    </a:lnTo>
                    <a:lnTo>
                      <a:pt x="1194" y="241"/>
                    </a:lnTo>
                    <a:lnTo>
                      <a:pt x="1194" y="237"/>
                    </a:lnTo>
                    <a:lnTo>
                      <a:pt x="1190" y="237"/>
                    </a:lnTo>
                    <a:lnTo>
                      <a:pt x="1190" y="233"/>
                    </a:lnTo>
                    <a:lnTo>
                      <a:pt x="1186" y="233"/>
                    </a:lnTo>
                    <a:lnTo>
                      <a:pt x="1186" y="229"/>
                    </a:lnTo>
                    <a:lnTo>
                      <a:pt x="1178" y="229"/>
                    </a:lnTo>
                    <a:lnTo>
                      <a:pt x="1178" y="233"/>
                    </a:lnTo>
                    <a:lnTo>
                      <a:pt x="1174" y="233"/>
                    </a:lnTo>
                    <a:lnTo>
                      <a:pt x="1174" y="229"/>
                    </a:lnTo>
                    <a:lnTo>
                      <a:pt x="1170" y="229"/>
                    </a:lnTo>
                    <a:lnTo>
                      <a:pt x="1166" y="229"/>
                    </a:lnTo>
                    <a:lnTo>
                      <a:pt x="1166" y="233"/>
                    </a:lnTo>
                    <a:lnTo>
                      <a:pt x="1162" y="233"/>
                    </a:lnTo>
                    <a:lnTo>
                      <a:pt x="1158" y="233"/>
                    </a:lnTo>
                    <a:lnTo>
                      <a:pt x="1158" y="237"/>
                    </a:lnTo>
                    <a:lnTo>
                      <a:pt x="1153" y="237"/>
                    </a:lnTo>
                    <a:lnTo>
                      <a:pt x="1153" y="245"/>
                    </a:lnTo>
                    <a:lnTo>
                      <a:pt x="1145" y="245"/>
                    </a:lnTo>
                    <a:lnTo>
                      <a:pt x="1141" y="245"/>
                    </a:lnTo>
                    <a:lnTo>
                      <a:pt x="1137" y="245"/>
                    </a:lnTo>
                    <a:lnTo>
                      <a:pt x="1133" y="245"/>
                    </a:lnTo>
                    <a:lnTo>
                      <a:pt x="1133" y="241"/>
                    </a:lnTo>
                    <a:lnTo>
                      <a:pt x="1133" y="245"/>
                    </a:lnTo>
                    <a:lnTo>
                      <a:pt x="1129" y="245"/>
                    </a:lnTo>
                    <a:lnTo>
                      <a:pt x="1125" y="245"/>
                    </a:lnTo>
                    <a:lnTo>
                      <a:pt x="1125" y="249"/>
                    </a:lnTo>
                    <a:lnTo>
                      <a:pt x="1125" y="253"/>
                    </a:lnTo>
                    <a:lnTo>
                      <a:pt x="1121" y="253"/>
                    </a:lnTo>
                    <a:lnTo>
                      <a:pt x="1121" y="249"/>
                    </a:lnTo>
                    <a:lnTo>
                      <a:pt x="1117" y="249"/>
                    </a:lnTo>
                    <a:lnTo>
                      <a:pt x="1117" y="253"/>
                    </a:lnTo>
                    <a:lnTo>
                      <a:pt x="1113" y="253"/>
                    </a:lnTo>
                    <a:lnTo>
                      <a:pt x="1113" y="257"/>
                    </a:lnTo>
                    <a:lnTo>
                      <a:pt x="1109" y="257"/>
                    </a:lnTo>
                    <a:lnTo>
                      <a:pt x="1105" y="257"/>
                    </a:lnTo>
                    <a:lnTo>
                      <a:pt x="1105" y="261"/>
                    </a:lnTo>
                    <a:lnTo>
                      <a:pt x="1101" y="261"/>
                    </a:lnTo>
                    <a:lnTo>
                      <a:pt x="1096" y="261"/>
                    </a:lnTo>
                    <a:lnTo>
                      <a:pt x="1096" y="265"/>
                    </a:lnTo>
                    <a:lnTo>
                      <a:pt x="1092" y="265"/>
                    </a:lnTo>
                    <a:lnTo>
                      <a:pt x="1092" y="273"/>
                    </a:lnTo>
                    <a:lnTo>
                      <a:pt x="1088" y="273"/>
                    </a:lnTo>
                    <a:lnTo>
                      <a:pt x="1088" y="278"/>
                    </a:lnTo>
                    <a:lnTo>
                      <a:pt x="1084" y="278"/>
                    </a:lnTo>
                    <a:lnTo>
                      <a:pt x="1084" y="282"/>
                    </a:lnTo>
                    <a:lnTo>
                      <a:pt x="1080" y="282"/>
                    </a:lnTo>
                    <a:lnTo>
                      <a:pt x="1072" y="282"/>
                    </a:lnTo>
                    <a:lnTo>
                      <a:pt x="1068" y="282"/>
                    </a:lnTo>
                    <a:lnTo>
                      <a:pt x="1064" y="282"/>
                    </a:lnTo>
                    <a:lnTo>
                      <a:pt x="1064" y="278"/>
                    </a:lnTo>
                    <a:lnTo>
                      <a:pt x="1056" y="278"/>
                    </a:lnTo>
                    <a:lnTo>
                      <a:pt x="1052" y="278"/>
                    </a:lnTo>
                    <a:lnTo>
                      <a:pt x="1052" y="282"/>
                    </a:lnTo>
                    <a:lnTo>
                      <a:pt x="1048" y="282"/>
                    </a:lnTo>
                    <a:lnTo>
                      <a:pt x="1048" y="278"/>
                    </a:lnTo>
                    <a:lnTo>
                      <a:pt x="1043" y="278"/>
                    </a:lnTo>
                    <a:lnTo>
                      <a:pt x="1043" y="273"/>
                    </a:lnTo>
                    <a:lnTo>
                      <a:pt x="1031" y="273"/>
                    </a:lnTo>
                    <a:lnTo>
                      <a:pt x="1027" y="273"/>
                    </a:lnTo>
                    <a:lnTo>
                      <a:pt x="1027" y="278"/>
                    </a:lnTo>
                    <a:lnTo>
                      <a:pt x="1023" y="278"/>
                    </a:lnTo>
                    <a:lnTo>
                      <a:pt x="1019" y="278"/>
                    </a:lnTo>
                    <a:lnTo>
                      <a:pt x="1019" y="282"/>
                    </a:lnTo>
                    <a:lnTo>
                      <a:pt x="1011" y="282"/>
                    </a:lnTo>
                    <a:lnTo>
                      <a:pt x="1007" y="282"/>
                    </a:lnTo>
                    <a:lnTo>
                      <a:pt x="1007" y="286"/>
                    </a:lnTo>
                    <a:lnTo>
                      <a:pt x="1003" y="286"/>
                    </a:lnTo>
                    <a:lnTo>
                      <a:pt x="995" y="286"/>
                    </a:lnTo>
                    <a:lnTo>
                      <a:pt x="990" y="286"/>
                    </a:lnTo>
                    <a:lnTo>
                      <a:pt x="990" y="290"/>
                    </a:lnTo>
                    <a:lnTo>
                      <a:pt x="986" y="290"/>
                    </a:lnTo>
                    <a:lnTo>
                      <a:pt x="986" y="294"/>
                    </a:lnTo>
                    <a:lnTo>
                      <a:pt x="982" y="294"/>
                    </a:lnTo>
                    <a:lnTo>
                      <a:pt x="978" y="294"/>
                    </a:lnTo>
                    <a:lnTo>
                      <a:pt x="978" y="298"/>
                    </a:lnTo>
                    <a:lnTo>
                      <a:pt x="978" y="302"/>
                    </a:lnTo>
                    <a:lnTo>
                      <a:pt x="974" y="302"/>
                    </a:lnTo>
                    <a:lnTo>
                      <a:pt x="974" y="306"/>
                    </a:lnTo>
                    <a:lnTo>
                      <a:pt x="974" y="310"/>
                    </a:lnTo>
                    <a:lnTo>
                      <a:pt x="974" y="314"/>
                    </a:lnTo>
                    <a:lnTo>
                      <a:pt x="970" y="314"/>
                    </a:lnTo>
                    <a:lnTo>
                      <a:pt x="966" y="314"/>
                    </a:lnTo>
                    <a:lnTo>
                      <a:pt x="966" y="318"/>
                    </a:lnTo>
                    <a:lnTo>
                      <a:pt x="962" y="318"/>
                    </a:lnTo>
                    <a:lnTo>
                      <a:pt x="958" y="318"/>
                    </a:lnTo>
                    <a:lnTo>
                      <a:pt x="954" y="318"/>
                    </a:lnTo>
                    <a:lnTo>
                      <a:pt x="954" y="314"/>
                    </a:lnTo>
                    <a:lnTo>
                      <a:pt x="950" y="314"/>
                    </a:lnTo>
                    <a:lnTo>
                      <a:pt x="946" y="314"/>
                    </a:lnTo>
                    <a:lnTo>
                      <a:pt x="942" y="314"/>
                    </a:lnTo>
                    <a:lnTo>
                      <a:pt x="942" y="318"/>
                    </a:lnTo>
                    <a:lnTo>
                      <a:pt x="938" y="318"/>
                    </a:lnTo>
                    <a:lnTo>
                      <a:pt x="938" y="314"/>
                    </a:lnTo>
                    <a:lnTo>
                      <a:pt x="933" y="314"/>
                    </a:lnTo>
                    <a:lnTo>
                      <a:pt x="933" y="318"/>
                    </a:lnTo>
                    <a:lnTo>
                      <a:pt x="929" y="318"/>
                    </a:lnTo>
                    <a:lnTo>
                      <a:pt x="921" y="318"/>
                    </a:lnTo>
                    <a:lnTo>
                      <a:pt x="921" y="322"/>
                    </a:lnTo>
                    <a:lnTo>
                      <a:pt x="917" y="322"/>
                    </a:lnTo>
                    <a:lnTo>
                      <a:pt x="913" y="322"/>
                    </a:lnTo>
                    <a:lnTo>
                      <a:pt x="913" y="326"/>
                    </a:lnTo>
                    <a:lnTo>
                      <a:pt x="909" y="326"/>
                    </a:lnTo>
                    <a:lnTo>
                      <a:pt x="905" y="326"/>
                    </a:lnTo>
                    <a:lnTo>
                      <a:pt x="905" y="322"/>
                    </a:lnTo>
                    <a:lnTo>
                      <a:pt x="901" y="322"/>
                    </a:lnTo>
                    <a:lnTo>
                      <a:pt x="897" y="322"/>
                    </a:lnTo>
                    <a:lnTo>
                      <a:pt x="897" y="326"/>
                    </a:lnTo>
                    <a:lnTo>
                      <a:pt x="893" y="326"/>
                    </a:lnTo>
                    <a:lnTo>
                      <a:pt x="893" y="331"/>
                    </a:lnTo>
                    <a:lnTo>
                      <a:pt x="889" y="331"/>
                    </a:lnTo>
                    <a:lnTo>
                      <a:pt x="889" y="335"/>
                    </a:lnTo>
                    <a:lnTo>
                      <a:pt x="893" y="335"/>
                    </a:lnTo>
                    <a:lnTo>
                      <a:pt x="893" y="339"/>
                    </a:lnTo>
                    <a:lnTo>
                      <a:pt x="889" y="339"/>
                    </a:lnTo>
                    <a:lnTo>
                      <a:pt x="889" y="343"/>
                    </a:lnTo>
                    <a:lnTo>
                      <a:pt x="876" y="343"/>
                    </a:lnTo>
                    <a:lnTo>
                      <a:pt x="872" y="343"/>
                    </a:lnTo>
                    <a:lnTo>
                      <a:pt x="872" y="347"/>
                    </a:lnTo>
                    <a:lnTo>
                      <a:pt x="872" y="343"/>
                    </a:lnTo>
                    <a:lnTo>
                      <a:pt x="864" y="343"/>
                    </a:lnTo>
                    <a:lnTo>
                      <a:pt x="864" y="347"/>
                    </a:lnTo>
                    <a:lnTo>
                      <a:pt x="860" y="347"/>
                    </a:lnTo>
                    <a:lnTo>
                      <a:pt x="860" y="351"/>
                    </a:lnTo>
                    <a:lnTo>
                      <a:pt x="852" y="351"/>
                    </a:lnTo>
                    <a:lnTo>
                      <a:pt x="852" y="347"/>
                    </a:lnTo>
                    <a:lnTo>
                      <a:pt x="848" y="347"/>
                    </a:lnTo>
                    <a:lnTo>
                      <a:pt x="848" y="343"/>
                    </a:lnTo>
                    <a:lnTo>
                      <a:pt x="840" y="343"/>
                    </a:lnTo>
                    <a:lnTo>
                      <a:pt x="840" y="347"/>
                    </a:lnTo>
                    <a:lnTo>
                      <a:pt x="836" y="347"/>
                    </a:lnTo>
                    <a:lnTo>
                      <a:pt x="832" y="347"/>
                    </a:lnTo>
                    <a:lnTo>
                      <a:pt x="832" y="351"/>
                    </a:lnTo>
                    <a:lnTo>
                      <a:pt x="827" y="351"/>
                    </a:lnTo>
                    <a:lnTo>
                      <a:pt x="827" y="355"/>
                    </a:lnTo>
                    <a:lnTo>
                      <a:pt x="823" y="355"/>
                    </a:lnTo>
                    <a:lnTo>
                      <a:pt x="819" y="355"/>
                    </a:lnTo>
                    <a:lnTo>
                      <a:pt x="819" y="359"/>
                    </a:lnTo>
                    <a:lnTo>
                      <a:pt x="815" y="359"/>
                    </a:lnTo>
                    <a:lnTo>
                      <a:pt x="815" y="355"/>
                    </a:lnTo>
                    <a:lnTo>
                      <a:pt x="815" y="351"/>
                    </a:lnTo>
                    <a:lnTo>
                      <a:pt x="811" y="351"/>
                    </a:lnTo>
                    <a:lnTo>
                      <a:pt x="811" y="347"/>
                    </a:lnTo>
                    <a:lnTo>
                      <a:pt x="807" y="347"/>
                    </a:lnTo>
                    <a:lnTo>
                      <a:pt x="803" y="347"/>
                    </a:lnTo>
                    <a:lnTo>
                      <a:pt x="799" y="347"/>
                    </a:lnTo>
                    <a:lnTo>
                      <a:pt x="795" y="347"/>
                    </a:lnTo>
                    <a:lnTo>
                      <a:pt x="795" y="351"/>
                    </a:lnTo>
                    <a:lnTo>
                      <a:pt x="791" y="351"/>
                    </a:lnTo>
                    <a:lnTo>
                      <a:pt x="791" y="355"/>
                    </a:lnTo>
                    <a:lnTo>
                      <a:pt x="787" y="355"/>
                    </a:lnTo>
                    <a:lnTo>
                      <a:pt x="783" y="355"/>
                    </a:lnTo>
                    <a:lnTo>
                      <a:pt x="783" y="359"/>
                    </a:lnTo>
                    <a:lnTo>
                      <a:pt x="779" y="359"/>
                    </a:lnTo>
                    <a:lnTo>
                      <a:pt x="775" y="359"/>
                    </a:lnTo>
                    <a:lnTo>
                      <a:pt x="775" y="363"/>
                    </a:lnTo>
                    <a:lnTo>
                      <a:pt x="770" y="363"/>
                    </a:lnTo>
                    <a:lnTo>
                      <a:pt x="766" y="363"/>
                    </a:lnTo>
                    <a:lnTo>
                      <a:pt x="766" y="367"/>
                    </a:lnTo>
                    <a:lnTo>
                      <a:pt x="762" y="367"/>
                    </a:lnTo>
                    <a:lnTo>
                      <a:pt x="762" y="375"/>
                    </a:lnTo>
                    <a:lnTo>
                      <a:pt x="758" y="375"/>
                    </a:lnTo>
                    <a:lnTo>
                      <a:pt x="758" y="379"/>
                    </a:lnTo>
                    <a:lnTo>
                      <a:pt x="754" y="379"/>
                    </a:lnTo>
                    <a:lnTo>
                      <a:pt x="754" y="375"/>
                    </a:lnTo>
                    <a:lnTo>
                      <a:pt x="750" y="375"/>
                    </a:lnTo>
                    <a:lnTo>
                      <a:pt x="750" y="371"/>
                    </a:lnTo>
                    <a:lnTo>
                      <a:pt x="746" y="371"/>
                    </a:lnTo>
                    <a:lnTo>
                      <a:pt x="746" y="367"/>
                    </a:lnTo>
                    <a:lnTo>
                      <a:pt x="734" y="367"/>
                    </a:lnTo>
                    <a:lnTo>
                      <a:pt x="734" y="363"/>
                    </a:lnTo>
                    <a:lnTo>
                      <a:pt x="730" y="363"/>
                    </a:lnTo>
                    <a:lnTo>
                      <a:pt x="730" y="359"/>
                    </a:lnTo>
                    <a:lnTo>
                      <a:pt x="726" y="359"/>
                    </a:lnTo>
                    <a:lnTo>
                      <a:pt x="726" y="355"/>
                    </a:lnTo>
                    <a:lnTo>
                      <a:pt x="717" y="355"/>
                    </a:lnTo>
                    <a:lnTo>
                      <a:pt x="713" y="355"/>
                    </a:lnTo>
                    <a:lnTo>
                      <a:pt x="701" y="355"/>
                    </a:lnTo>
                    <a:lnTo>
                      <a:pt x="701" y="351"/>
                    </a:lnTo>
                    <a:lnTo>
                      <a:pt x="693" y="351"/>
                    </a:lnTo>
                    <a:lnTo>
                      <a:pt x="693" y="355"/>
                    </a:lnTo>
                    <a:lnTo>
                      <a:pt x="689" y="355"/>
                    </a:lnTo>
                    <a:lnTo>
                      <a:pt x="685" y="355"/>
                    </a:lnTo>
                    <a:lnTo>
                      <a:pt x="681" y="355"/>
                    </a:lnTo>
                    <a:lnTo>
                      <a:pt x="677" y="355"/>
                    </a:lnTo>
                    <a:lnTo>
                      <a:pt x="677" y="359"/>
                    </a:lnTo>
                    <a:lnTo>
                      <a:pt x="673" y="359"/>
                    </a:lnTo>
                    <a:lnTo>
                      <a:pt x="673" y="363"/>
                    </a:lnTo>
                    <a:lnTo>
                      <a:pt x="669" y="363"/>
                    </a:lnTo>
                    <a:lnTo>
                      <a:pt x="669" y="367"/>
                    </a:lnTo>
                    <a:lnTo>
                      <a:pt x="669" y="375"/>
                    </a:lnTo>
                    <a:lnTo>
                      <a:pt x="669" y="379"/>
                    </a:lnTo>
                    <a:lnTo>
                      <a:pt x="664" y="379"/>
                    </a:lnTo>
                    <a:lnTo>
                      <a:pt x="664" y="384"/>
                    </a:lnTo>
                    <a:lnTo>
                      <a:pt x="664" y="388"/>
                    </a:lnTo>
                    <a:lnTo>
                      <a:pt x="660" y="388"/>
                    </a:lnTo>
                    <a:lnTo>
                      <a:pt x="660" y="392"/>
                    </a:lnTo>
                    <a:lnTo>
                      <a:pt x="656" y="392"/>
                    </a:lnTo>
                    <a:lnTo>
                      <a:pt x="656" y="396"/>
                    </a:lnTo>
                    <a:lnTo>
                      <a:pt x="656" y="400"/>
                    </a:lnTo>
                    <a:lnTo>
                      <a:pt x="660" y="400"/>
                    </a:lnTo>
                    <a:lnTo>
                      <a:pt x="660" y="404"/>
                    </a:lnTo>
                    <a:lnTo>
                      <a:pt x="660" y="408"/>
                    </a:lnTo>
                    <a:lnTo>
                      <a:pt x="664" y="408"/>
                    </a:lnTo>
                    <a:lnTo>
                      <a:pt x="664" y="416"/>
                    </a:lnTo>
                    <a:lnTo>
                      <a:pt x="669" y="416"/>
                    </a:lnTo>
                    <a:lnTo>
                      <a:pt x="669" y="420"/>
                    </a:lnTo>
                    <a:lnTo>
                      <a:pt x="664" y="420"/>
                    </a:lnTo>
                    <a:lnTo>
                      <a:pt x="664" y="416"/>
                    </a:lnTo>
                    <a:lnTo>
                      <a:pt x="660" y="416"/>
                    </a:lnTo>
                    <a:lnTo>
                      <a:pt x="660" y="412"/>
                    </a:lnTo>
                    <a:lnTo>
                      <a:pt x="660" y="408"/>
                    </a:lnTo>
                    <a:lnTo>
                      <a:pt x="656" y="408"/>
                    </a:lnTo>
                    <a:lnTo>
                      <a:pt x="656" y="404"/>
                    </a:lnTo>
                    <a:lnTo>
                      <a:pt x="656" y="400"/>
                    </a:lnTo>
                    <a:lnTo>
                      <a:pt x="652" y="400"/>
                    </a:lnTo>
                    <a:lnTo>
                      <a:pt x="652" y="396"/>
                    </a:lnTo>
                    <a:lnTo>
                      <a:pt x="652" y="388"/>
                    </a:lnTo>
                    <a:lnTo>
                      <a:pt x="652" y="384"/>
                    </a:lnTo>
                    <a:lnTo>
                      <a:pt x="648" y="384"/>
                    </a:lnTo>
                    <a:lnTo>
                      <a:pt x="648" y="379"/>
                    </a:lnTo>
                    <a:lnTo>
                      <a:pt x="652" y="379"/>
                    </a:lnTo>
                    <a:lnTo>
                      <a:pt x="652" y="375"/>
                    </a:lnTo>
                    <a:lnTo>
                      <a:pt x="648" y="375"/>
                    </a:lnTo>
                    <a:lnTo>
                      <a:pt x="648" y="371"/>
                    </a:lnTo>
                    <a:lnTo>
                      <a:pt x="644" y="371"/>
                    </a:lnTo>
                    <a:lnTo>
                      <a:pt x="640" y="371"/>
                    </a:lnTo>
                    <a:lnTo>
                      <a:pt x="640" y="367"/>
                    </a:lnTo>
                    <a:lnTo>
                      <a:pt x="636" y="367"/>
                    </a:lnTo>
                    <a:lnTo>
                      <a:pt x="636" y="371"/>
                    </a:lnTo>
                    <a:lnTo>
                      <a:pt x="636" y="375"/>
                    </a:lnTo>
                    <a:lnTo>
                      <a:pt x="636" y="379"/>
                    </a:lnTo>
                    <a:lnTo>
                      <a:pt x="640" y="379"/>
                    </a:lnTo>
                    <a:lnTo>
                      <a:pt x="640" y="384"/>
                    </a:lnTo>
                    <a:lnTo>
                      <a:pt x="640" y="388"/>
                    </a:lnTo>
                    <a:lnTo>
                      <a:pt x="644" y="388"/>
                    </a:lnTo>
                    <a:lnTo>
                      <a:pt x="644" y="392"/>
                    </a:lnTo>
                    <a:lnTo>
                      <a:pt x="644" y="396"/>
                    </a:lnTo>
                    <a:lnTo>
                      <a:pt x="648" y="396"/>
                    </a:lnTo>
                    <a:lnTo>
                      <a:pt x="648" y="400"/>
                    </a:lnTo>
                    <a:lnTo>
                      <a:pt x="648" y="404"/>
                    </a:lnTo>
                    <a:lnTo>
                      <a:pt x="644" y="404"/>
                    </a:lnTo>
                    <a:lnTo>
                      <a:pt x="640" y="404"/>
                    </a:lnTo>
                    <a:lnTo>
                      <a:pt x="640" y="408"/>
                    </a:lnTo>
                    <a:lnTo>
                      <a:pt x="636" y="408"/>
                    </a:lnTo>
                    <a:lnTo>
                      <a:pt x="636" y="404"/>
                    </a:lnTo>
                    <a:lnTo>
                      <a:pt x="632" y="404"/>
                    </a:lnTo>
                    <a:lnTo>
                      <a:pt x="632" y="400"/>
                    </a:lnTo>
                    <a:lnTo>
                      <a:pt x="636" y="400"/>
                    </a:lnTo>
                    <a:lnTo>
                      <a:pt x="632" y="400"/>
                    </a:lnTo>
                    <a:lnTo>
                      <a:pt x="632" y="396"/>
                    </a:lnTo>
                    <a:lnTo>
                      <a:pt x="632" y="388"/>
                    </a:lnTo>
                    <a:lnTo>
                      <a:pt x="632" y="384"/>
                    </a:lnTo>
                    <a:lnTo>
                      <a:pt x="628" y="384"/>
                    </a:lnTo>
                    <a:lnTo>
                      <a:pt x="628" y="379"/>
                    </a:lnTo>
                    <a:lnTo>
                      <a:pt x="624" y="379"/>
                    </a:lnTo>
                    <a:lnTo>
                      <a:pt x="624" y="371"/>
                    </a:lnTo>
                    <a:lnTo>
                      <a:pt x="620" y="371"/>
                    </a:lnTo>
                    <a:lnTo>
                      <a:pt x="616" y="371"/>
                    </a:lnTo>
                    <a:lnTo>
                      <a:pt x="616" y="375"/>
                    </a:lnTo>
                    <a:lnTo>
                      <a:pt x="612" y="375"/>
                    </a:lnTo>
                    <a:lnTo>
                      <a:pt x="612" y="379"/>
                    </a:lnTo>
                    <a:lnTo>
                      <a:pt x="616" y="379"/>
                    </a:lnTo>
                    <a:lnTo>
                      <a:pt x="616" y="384"/>
                    </a:lnTo>
                    <a:lnTo>
                      <a:pt x="616" y="388"/>
                    </a:lnTo>
                    <a:lnTo>
                      <a:pt x="620" y="388"/>
                    </a:lnTo>
                    <a:lnTo>
                      <a:pt x="620" y="392"/>
                    </a:lnTo>
                    <a:lnTo>
                      <a:pt x="624" y="392"/>
                    </a:lnTo>
                    <a:lnTo>
                      <a:pt x="624" y="396"/>
                    </a:lnTo>
                    <a:lnTo>
                      <a:pt x="620" y="396"/>
                    </a:lnTo>
                    <a:lnTo>
                      <a:pt x="620" y="400"/>
                    </a:lnTo>
                    <a:lnTo>
                      <a:pt x="616" y="400"/>
                    </a:lnTo>
                    <a:lnTo>
                      <a:pt x="612" y="400"/>
                    </a:lnTo>
                    <a:lnTo>
                      <a:pt x="612" y="396"/>
                    </a:lnTo>
                    <a:lnTo>
                      <a:pt x="607" y="396"/>
                    </a:lnTo>
                    <a:lnTo>
                      <a:pt x="607" y="392"/>
                    </a:lnTo>
                    <a:lnTo>
                      <a:pt x="603" y="392"/>
                    </a:lnTo>
                    <a:lnTo>
                      <a:pt x="607" y="392"/>
                    </a:lnTo>
                    <a:lnTo>
                      <a:pt x="607" y="388"/>
                    </a:lnTo>
                    <a:lnTo>
                      <a:pt x="603" y="388"/>
                    </a:lnTo>
                    <a:lnTo>
                      <a:pt x="603" y="384"/>
                    </a:lnTo>
                    <a:lnTo>
                      <a:pt x="603" y="379"/>
                    </a:lnTo>
                    <a:lnTo>
                      <a:pt x="599" y="379"/>
                    </a:lnTo>
                    <a:lnTo>
                      <a:pt x="599" y="375"/>
                    </a:lnTo>
                    <a:lnTo>
                      <a:pt x="595" y="375"/>
                    </a:lnTo>
                    <a:lnTo>
                      <a:pt x="591" y="375"/>
                    </a:lnTo>
                    <a:lnTo>
                      <a:pt x="591" y="379"/>
                    </a:lnTo>
                    <a:lnTo>
                      <a:pt x="587" y="379"/>
                    </a:lnTo>
                    <a:lnTo>
                      <a:pt x="583" y="379"/>
                    </a:lnTo>
                    <a:lnTo>
                      <a:pt x="583" y="384"/>
                    </a:lnTo>
                    <a:lnTo>
                      <a:pt x="579" y="384"/>
                    </a:lnTo>
                    <a:lnTo>
                      <a:pt x="579" y="388"/>
                    </a:lnTo>
                    <a:lnTo>
                      <a:pt x="579" y="392"/>
                    </a:lnTo>
                    <a:lnTo>
                      <a:pt x="579" y="396"/>
                    </a:lnTo>
                    <a:lnTo>
                      <a:pt x="583" y="396"/>
                    </a:lnTo>
                    <a:lnTo>
                      <a:pt x="583" y="400"/>
                    </a:lnTo>
                    <a:lnTo>
                      <a:pt x="579" y="400"/>
                    </a:lnTo>
                    <a:lnTo>
                      <a:pt x="575" y="400"/>
                    </a:lnTo>
                    <a:lnTo>
                      <a:pt x="575" y="396"/>
                    </a:lnTo>
                    <a:lnTo>
                      <a:pt x="571" y="396"/>
                    </a:lnTo>
                    <a:lnTo>
                      <a:pt x="571" y="392"/>
                    </a:lnTo>
                    <a:lnTo>
                      <a:pt x="571" y="388"/>
                    </a:lnTo>
                    <a:lnTo>
                      <a:pt x="567" y="388"/>
                    </a:lnTo>
                    <a:lnTo>
                      <a:pt x="567" y="384"/>
                    </a:lnTo>
                    <a:lnTo>
                      <a:pt x="563" y="384"/>
                    </a:lnTo>
                    <a:lnTo>
                      <a:pt x="563" y="379"/>
                    </a:lnTo>
                    <a:lnTo>
                      <a:pt x="563" y="375"/>
                    </a:lnTo>
                    <a:lnTo>
                      <a:pt x="563" y="371"/>
                    </a:lnTo>
                    <a:lnTo>
                      <a:pt x="559" y="371"/>
                    </a:lnTo>
                    <a:lnTo>
                      <a:pt x="559" y="367"/>
                    </a:lnTo>
                    <a:lnTo>
                      <a:pt x="554" y="367"/>
                    </a:lnTo>
                    <a:lnTo>
                      <a:pt x="554" y="363"/>
                    </a:lnTo>
                    <a:lnTo>
                      <a:pt x="550" y="363"/>
                    </a:lnTo>
                    <a:lnTo>
                      <a:pt x="550" y="359"/>
                    </a:lnTo>
                    <a:lnTo>
                      <a:pt x="550" y="355"/>
                    </a:lnTo>
                    <a:lnTo>
                      <a:pt x="546" y="355"/>
                    </a:lnTo>
                    <a:lnTo>
                      <a:pt x="546" y="351"/>
                    </a:lnTo>
                    <a:lnTo>
                      <a:pt x="546" y="347"/>
                    </a:lnTo>
                    <a:lnTo>
                      <a:pt x="542" y="347"/>
                    </a:lnTo>
                    <a:lnTo>
                      <a:pt x="538" y="347"/>
                    </a:lnTo>
                    <a:lnTo>
                      <a:pt x="538" y="351"/>
                    </a:lnTo>
                    <a:lnTo>
                      <a:pt x="534" y="351"/>
                    </a:lnTo>
                    <a:lnTo>
                      <a:pt x="534" y="355"/>
                    </a:lnTo>
                    <a:lnTo>
                      <a:pt x="534" y="359"/>
                    </a:lnTo>
                    <a:lnTo>
                      <a:pt x="538" y="359"/>
                    </a:lnTo>
                    <a:lnTo>
                      <a:pt x="538" y="363"/>
                    </a:lnTo>
                    <a:lnTo>
                      <a:pt x="542" y="363"/>
                    </a:lnTo>
                    <a:lnTo>
                      <a:pt x="546" y="363"/>
                    </a:lnTo>
                    <a:lnTo>
                      <a:pt x="546" y="367"/>
                    </a:lnTo>
                    <a:lnTo>
                      <a:pt x="550" y="367"/>
                    </a:lnTo>
                    <a:lnTo>
                      <a:pt x="550" y="371"/>
                    </a:lnTo>
                    <a:lnTo>
                      <a:pt x="554" y="371"/>
                    </a:lnTo>
                    <a:lnTo>
                      <a:pt x="554" y="375"/>
                    </a:lnTo>
                    <a:lnTo>
                      <a:pt x="559" y="375"/>
                    </a:lnTo>
                    <a:lnTo>
                      <a:pt x="559" y="379"/>
                    </a:lnTo>
                    <a:lnTo>
                      <a:pt x="563" y="379"/>
                    </a:lnTo>
                    <a:lnTo>
                      <a:pt x="563" y="384"/>
                    </a:lnTo>
                    <a:lnTo>
                      <a:pt x="563" y="388"/>
                    </a:lnTo>
                    <a:lnTo>
                      <a:pt x="563" y="392"/>
                    </a:lnTo>
                    <a:lnTo>
                      <a:pt x="567" y="392"/>
                    </a:lnTo>
                    <a:lnTo>
                      <a:pt x="567" y="396"/>
                    </a:lnTo>
                    <a:lnTo>
                      <a:pt x="567" y="400"/>
                    </a:lnTo>
                    <a:lnTo>
                      <a:pt x="567" y="408"/>
                    </a:lnTo>
                    <a:lnTo>
                      <a:pt x="567" y="416"/>
                    </a:lnTo>
                    <a:lnTo>
                      <a:pt x="563" y="416"/>
                    </a:lnTo>
                    <a:lnTo>
                      <a:pt x="559" y="416"/>
                    </a:lnTo>
                    <a:lnTo>
                      <a:pt x="559" y="412"/>
                    </a:lnTo>
                    <a:lnTo>
                      <a:pt x="554" y="412"/>
                    </a:lnTo>
                    <a:lnTo>
                      <a:pt x="554" y="408"/>
                    </a:lnTo>
                    <a:lnTo>
                      <a:pt x="550" y="408"/>
                    </a:lnTo>
                    <a:lnTo>
                      <a:pt x="546" y="408"/>
                    </a:lnTo>
                    <a:lnTo>
                      <a:pt x="546" y="404"/>
                    </a:lnTo>
                    <a:lnTo>
                      <a:pt x="542" y="404"/>
                    </a:lnTo>
                    <a:lnTo>
                      <a:pt x="538" y="404"/>
                    </a:lnTo>
                    <a:lnTo>
                      <a:pt x="534" y="404"/>
                    </a:lnTo>
                    <a:lnTo>
                      <a:pt x="534" y="400"/>
                    </a:lnTo>
                    <a:lnTo>
                      <a:pt x="530" y="400"/>
                    </a:lnTo>
                    <a:lnTo>
                      <a:pt x="530" y="396"/>
                    </a:lnTo>
                    <a:lnTo>
                      <a:pt x="526" y="396"/>
                    </a:lnTo>
                    <a:lnTo>
                      <a:pt x="522" y="396"/>
                    </a:lnTo>
                    <a:lnTo>
                      <a:pt x="522" y="392"/>
                    </a:lnTo>
                    <a:lnTo>
                      <a:pt x="518" y="392"/>
                    </a:lnTo>
                    <a:lnTo>
                      <a:pt x="514" y="392"/>
                    </a:lnTo>
                    <a:lnTo>
                      <a:pt x="510" y="392"/>
                    </a:lnTo>
                    <a:lnTo>
                      <a:pt x="510" y="388"/>
                    </a:lnTo>
                    <a:lnTo>
                      <a:pt x="506" y="388"/>
                    </a:lnTo>
                    <a:lnTo>
                      <a:pt x="506" y="392"/>
                    </a:lnTo>
                    <a:lnTo>
                      <a:pt x="506" y="396"/>
                    </a:lnTo>
                    <a:lnTo>
                      <a:pt x="501" y="396"/>
                    </a:lnTo>
                    <a:lnTo>
                      <a:pt x="497" y="396"/>
                    </a:lnTo>
                    <a:lnTo>
                      <a:pt x="497" y="392"/>
                    </a:lnTo>
                    <a:lnTo>
                      <a:pt x="493" y="392"/>
                    </a:lnTo>
                    <a:lnTo>
                      <a:pt x="493" y="388"/>
                    </a:lnTo>
                    <a:lnTo>
                      <a:pt x="489" y="388"/>
                    </a:lnTo>
                    <a:lnTo>
                      <a:pt x="489" y="384"/>
                    </a:lnTo>
                    <a:lnTo>
                      <a:pt x="485" y="384"/>
                    </a:lnTo>
                    <a:lnTo>
                      <a:pt x="485" y="388"/>
                    </a:lnTo>
                    <a:lnTo>
                      <a:pt x="477" y="388"/>
                    </a:lnTo>
                    <a:lnTo>
                      <a:pt x="473" y="388"/>
                    </a:lnTo>
                    <a:lnTo>
                      <a:pt x="469" y="388"/>
                    </a:lnTo>
                    <a:lnTo>
                      <a:pt x="461" y="388"/>
                    </a:lnTo>
                    <a:lnTo>
                      <a:pt x="461" y="392"/>
                    </a:lnTo>
                    <a:lnTo>
                      <a:pt x="457" y="392"/>
                    </a:lnTo>
                    <a:lnTo>
                      <a:pt x="457" y="396"/>
                    </a:lnTo>
                    <a:lnTo>
                      <a:pt x="453" y="396"/>
                    </a:lnTo>
                    <a:lnTo>
                      <a:pt x="449" y="396"/>
                    </a:lnTo>
                    <a:lnTo>
                      <a:pt x="449" y="400"/>
                    </a:lnTo>
                    <a:lnTo>
                      <a:pt x="440" y="400"/>
                    </a:lnTo>
                    <a:lnTo>
                      <a:pt x="432" y="400"/>
                    </a:lnTo>
                    <a:lnTo>
                      <a:pt x="428" y="400"/>
                    </a:lnTo>
                    <a:lnTo>
                      <a:pt x="428" y="396"/>
                    </a:lnTo>
                    <a:lnTo>
                      <a:pt x="424" y="396"/>
                    </a:lnTo>
                    <a:lnTo>
                      <a:pt x="416" y="396"/>
                    </a:lnTo>
                    <a:lnTo>
                      <a:pt x="412" y="396"/>
                    </a:lnTo>
                    <a:lnTo>
                      <a:pt x="408" y="396"/>
                    </a:lnTo>
                    <a:lnTo>
                      <a:pt x="408" y="400"/>
                    </a:lnTo>
                    <a:lnTo>
                      <a:pt x="404" y="400"/>
                    </a:lnTo>
                    <a:lnTo>
                      <a:pt x="400" y="400"/>
                    </a:lnTo>
                    <a:lnTo>
                      <a:pt x="400" y="404"/>
                    </a:lnTo>
                    <a:lnTo>
                      <a:pt x="387" y="404"/>
                    </a:lnTo>
                    <a:lnTo>
                      <a:pt x="383" y="404"/>
                    </a:lnTo>
                    <a:lnTo>
                      <a:pt x="383" y="408"/>
                    </a:lnTo>
                    <a:lnTo>
                      <a:pt x="379" y="408"/>
                    </a:lnTo>
                    <a:lnTo>
                      <a:pt x="379" y="412"/>
                    </a:lnTo>
                    <a:lnTo>
                      <a:pt x="375" y="412"/>
                    </a:lnTo>
                    <a:lnTo>
                      <a:pt x="371" y="412"/>
                    </a:lnTo>
                    <a:lnTo>
                      <a:pt x="371" y="416"/>
                    </a:lnTo>
                    <a:lnTo>
                      <a:pt x="367" y="416"/>
                    </a:lnTo>
                    <a:lnTo>
                      <a:pt x="363" y="416"/>
                    </a:lnTo>
                    <a:lnTo>
                      <a:pt x="359" y="416"/>
                    </a:lnTo>
                    <a:lnTo>
                      <a:pt x="355" y="416"/>
                    </a:lnTo>
                    <a:lnTo>
                      <a:pt x="351" y="416"/>
                    </a:lnTo>
                    <a:lnTo>
                      <a:pt x="351" y="420"/>
                    </a:lnTo>
                    <a:lnTo>
                      <a:pt x="347" y="420"/>
                    </a:lnTo>
                    <a:lnTo>
                      <a:pt x="347" y="416"/>
                    </a:lnTo>
                    <a:lnTo>
                      <a:pt x="343" y="416"/>
                    </a:lnTo>
                    <a:lnTo>
                      <a:pt x="343" y="420"/>
                    </a:lnTo>
                    <a:lnTo>
                      <a:pt x="343" y="416"/>
                    </a:lnTo>
                    <a:lnTo>
                      <a:pt x="338" y="416"/>
                    </a:lnTo>
                    <a:lnTo>
                      <a:pt x="338" y="420"/>
                    </a:lnTo>
                    <a:lnTo>
                      <a:pt x="334" y="420"/>
                    </a:lnTo>
                    <a:lnTo>
                      <a:pt x="334" y="424"/>
                    </a:lnTo>
                    <a:lnTo>
                      <a:pt x="334" y="428"/>
                    </a:lnTo>
                    <a:lnTo>
                      <a:pt x="330" y="428"/>
                    </a:lnTo>
                    <a:lnTo>
                      <a:pt x="330" y="424"/>
                    </a:lnTo>
                    <a:lnTo>
                      <a:pt x="326" y="424"/>
                    </a:lnTo>
                    <a:lnTo>
                      <a:pt x="326" y="420"/>
                    </a:lnTo>
                    <a:lnTo>
                      <a:pt x="326" y="424"/>
                    </a:lnTo>
                    <a:lnTo>
                      <a:pt x="322" y="424"/>
                    </a:lnTo>
                    <a:lnTo>
                      <a:pt x="322" y="428"/>
                    </a:lnTo>
                    <a:lnTo>
                      <a:pt x="318" y="428"/>
                    </a:lnTo>
                    <a:lnTo>
                      <a:pt x="318" y="424"/>
                    </a:lnTo>
                    <a:lnTo>
                      <a:pt x="314" y="424"/>
                    </a:lnTo>
                    <a:lnTo>
                      <a:pt x="314" y="428"/>
                    </a:lnTo>
                    <a:lnTo>
                      <a:pt x="310" y="428"/>
                    </a:lnTo>
                    <a:lnTo>
                      <a:pt x="310" y="432"/>
                    </a:lnTo>
                    <a:lnTo>
                      <a:pt x="306" y="432"/>
                    </a:lnTo>
                    <a:lnTo>
                      <a:pt x="302" y="432"/>
                    </a:lnTo>
                    <a:lnTo>
                      <a:pt x="302" y="436"/>
                    </a:lnTo>
                    <a:lnTo>
                      <a:pt x="298" y="436"/>
                    </a:lnTo>
                    <a:lnTo>
                      <a:pt x="298" y="441"/>
                    </a:lnTo>
                    <a:lnTo>
                      <a:pt x="294" y="441"/>
                    </a:lnTo>
                    <a:lnTo>
                      <a:pt x="290" y="441"/>
                    </a:lnTo>
                    <a:lnTo>
                      <a:pt x="290" y="445"/>
                    </a:lnTo>
                    <a:lnTo>
                      <a:pt x="285" y="445"/>
                    </a:lnTo>
                    <a:lnTo>
                      <a:pt x="285" y="441"/>
                    </a:lnTo>
                    <a:lnTo>
                      <a:pt x="281" y="441"/>
                    </a:lnTo>
                    <a:lnTo>
                      <a:pt x="281" y="445"/>
                    </a:lnTo>
                    <a:lnTo>
                      <a:pt x="277" y="445"/>
                    </a:lnTo>
                    <a:lnTo>
                      <a:pt x="273" y="445"/>
                    </a:lnTo>
                    <a:lnTo>
                      <a:pt x="273" y="449"/>
                    </a:lnTo>
                    <a:lnTo>
                      <a:pt x="269" y="449"/>
                    </a:lnTo>
                    <a:lnTo>
                      <a:pt x="269" y="453"/>
                    </a:lnTo>
                    <a:lnTo>
                      <a:pt x="265" y="453"/>
                    </a:lnTo>
                    <a:lnTo>
                      <a:pt x="261" y="453"/>
                    </a:lnTo>
                    <a:lnTo>
                      <a:pt x="261" y="449"/>
                    </a:lnTo>
                    <a:lnTo>
                      <a:pt x="261" y="441"/>
                    </a:lnTo>
                    <a:lnTo>
                      <a:pt x="261" y="436"/>
                    </a:lnTo>
                    <a:lnTo>
                      <a:pt x="261" y="432"/>
                    </a:lnTo>
                    <a:lnTo>
                      <a:pt x="261" y="428"/>
                    </a:lnTo>
                    <a:lnTo>
                      <a:pt x="257" y="428"/>
                    </a:lnTo>
                    <a:lnTo>
                      <a:pt x="253" y="428"/>
                    </a:lnTo>
                    <a:lnTo>
                      <a:pt x="253" y="424"/>
                    </a:lnTo>
                    <a:lnTo>
                      <a:pt x="249" y="424"/>
                    </a:lnTo>
                    <a:lnTo>
                      <a:pt x="245" y="424"/>
                    </a:lnTo>
                    <a:lnTo>
                      <a:pt x="245" y="420"/>
                    </a:lnTo>
                    <a:lnTo>
                      <a:pt x="237" y="420"/>
                    </a:lnTo>
                    <a:lnTo>
                      <a:pt x="237" y="424"/>
                    </a:lnTo>
                    <a:lnTo>
                      <a:pt x="233" y="424"/>
                    </a:lnTo>
                    <a:lnTo>
                      <a:pt x="228" y="424"/>
                    </a:lnTo>
                    <a:lnTo>
                      <a:pt x="224" y="424"/>
                    </a:lnTo>
                    <a:lnTo>
                      <a:pt x="224" y="420"/>
                    </a:lnTo>
                    <a:lnTo>
                      <a:pt x="212" y="420"/>
                    </a:lnTo>
                    <a:lnTo>
                      <a:pt x="212" y="424"/>
                    </a:lnTo>
                    <a:lnTo>
                      <a:pt x="204" y="424"/>
                    </a:lnTo>
                    <a:lnTo>
                      <a:pt x="196" y="424"/>
                    </a:lnTo>
                    <a:lnTo>
                      <a:pt x="196" y="428"/>
                    </a:lnTo>
                    <a:lnTo>
                      <a:pt x="188" y="428"/>
                    </a:lnTo>
                    <a:lnTo>
                      <a:pt x="184" y="428"/>
                    </a:lnTo>
                    <a:lnTo>
                      <a:pt x="180" y="428"/>
                    </a:lnTo>
                    <a:lnTo>
                      <a:pt x="180" y="432"/>
                    </a:lnTo>
                    <a:lnTo>
                      <a:pt x="171" y="432"/>
                    </a:lnTo>
                    <a:lnTo>
                      <a:pt x="171" y="428"/>
                    </a:lnTo>
                    <a:lnTo>
                      <a:pt x="167" y="428"/>
                    </a:lnTo>
                    <a:lnTo>
                      <a:pt x="167" y="432"/>
                    </a:lnTo>
                    <a:lnTo>
                      <a:pt x="167" y="428"/>
                    </a:lnTo>
                    <a:lnTo>
                      <a:pt x="163" y="428"/>
                    </a:lnTo>
                    <a:lnTo>
                      <a:pt x="159" y="428"/>
                    </a:lnTo>
                    <a:lnTo>
                      <a:pt x="151" y="428"/>
                    </a:lnTo>
                    <a:lnTo>
                      <a:pt x="143" y="428"/>
                    </a:lnTo>
                    <a:lnTo>
                      <a:pt x="143" y="424"/>
                    </a:lnTo>
                    <a:lnTo>
                      <a:pt x="143" y="428"/>
                    </a:lnTo>
                    <a:lnTo>
                      <a:pt x="139" y="428"/>
                    </a:lnTo>
                    <a:lnTo>
                      <a:pt x="135" y="428"/>
                    </a:lnTo>
                    <a:lnTo>
                      <a:pt x="135" y="432"/>
                    </a:lnTo>
                    <a:lnTo>
                      <a:pt x="131" y="432"/>
                    </a:lnTo>
                    <a:lnTo>
                      <a:pt x="131" y="428"/>
                    </a:lnTo>
                    <a:lnTo>
                      <a:pt x="127" y="428"/>
                    </a:lnTo>
                    <a:lnTo>
                      <a:pt x="122" y="428"/>
                    </a:lnTo>
                    <a:lnTo>
                      <a:pt x="122" y="432"/>
                    </a:lnTo>
                    <a:lnTo>
                      <a:pt x="118" y="432"/>
                    </a:lnTo>
                    <a:lnTo>
                      <a:pt x="114" y="432"/>
                    </a:lnTo>
                    <a:lnTo>
                      <a:pt x="114" y="436"/>
                    </a:lnTo>
                    <a:lnTo>
                      <a:pt x="110" y="436"/>
                    </a:lnTo>
                    <a:lnTo>
                      <a:pt x="110" y="432"/>
                    </a:lnTo>
                    <a:lnTo>
                      <a:pt x="106" y="432"/>
                    </a:lnTo>
                    <a:lnTo>
                      <a:pt x="106" y="436"/>
                    </a:lnTo>
                    <a:lnTo>
                      <a:pt x="102" y="436"/>
                    </a:lnTo>
                    <a:lnTo>
                      <a:pt x="102" y="432"/>
                    </a:lnTo>
                    <a:lnTo>
                      <a:pt x="98" y="432"/>
                    </a:lnTo>
                    <a:lnTo>
                      <a:pt x="94" y="432"/>
                    </a:lnTo>
                    <a:lnTo>
                      <a:pt x="86" y="432"/>
                    </a:lnTo>
                    <a:lnTo>
                      <a:pt x="86" y="428"/>
                    </a:lnTo>
                    <a:lnTo>
                      <a:pt x="82" y="428"/>
                    </a:lnTo>
                    <a:lnTo>
                      <a:pt x="78" y="428"/>
                    </a:lnTo>
                    <a:lnTo>
                      <a:pt x="74" y="428"/>
                    </a:lnTo>
                    <a:lnTo>
                      <a:pt x="74" y="432"/>
                    </a:lnTo>
                    <a:lnTo>
                      <a:pt x="70" y="432"/>
                    </a:lnTo>
                    <a:lnTo>
                      <a:pt x="70" y="436"/>
                    </a:lnTo>
                    <a:lnTo>
                      <a:pt x="65" y="436"/>
                    </a:lnTo>
                    <a:lnTo>
                      <a:pt x="65" y="441"/>
                    </a:lnTo>
                    <a:lnTo>
                      <a:pt x="61" y="441"/>
                    </a:lnTo>
                    <a:lnTo>
                      <a:pt x="57" y="441"/>
                    </a:lnTo>
                    <a:lnTo>
                      <a:pt x="57" y="445"/>
                    </a:lnTo>
                    <a:lnTo>
                      <a:pt x="53" y="445"/>
                    </a:lnTo>
                    <a:lnTo>
                      <a:pt x="53" y="449"/>
                    </a:lnTo>
                    <a:lnTo>
                      <a:pt x="49" y="449"/>
                    </a:lnTo>
                    <a:lnTo>
                      <a:pt x="49" y="453"/>
                    </a:lnTo>
                    <a:lnTo>
                      <a:pt x="45" y="453"/>
                    </a:lnTo>
                    <a:lnTo>
                      <a:pt x="45" y="457"/>
                    </a:lnTo>
                    <a:lnTo>
                      <a:pt x="41" y="457"/>
                    </a:lnTo>
                    <a:lnTo>
                      <a:pt x="33" y="457"/>
                    </a:lnTo>
                    <a:lnTo>
                      <a:pt x="33" y="461"/>
                    </a:lnTo>
                    <a:lnTo>
                      <a:pt x="29" y="461"/>
                    </a:lnTo>
                    <a:lnTo>
                      <a:pt x="29" y="465"/>
                    </a:lnTo>
                    <a:lnTo>
                      <a:pt x="25" y="465"/>
                    </a:lnTo>
                    <a:lnTo>
                      <a:pt x="25" y="469"/>
                    </a:lnTo>
                    <a:lnTo>
                      <a:pt x="21" y="469"/>
                    </a:lnTo>
                    <a:lnTo>
                      <a:pt x="21" y="473"/>
                    </a:lnTo>
                    <a:lnTo>
                      <a:pt x="17" y="473"/>
                    </a:lnTo>
                    <a:lnTo>
                      <a:pt x="17" y="477"/>
                    </a:lnTo>
                    <a:lnTo>
                      <a:pt x="17" y="481"/>
                    </a:lnTo>
                    <a:lnTo>
                      <a:pt x="12" y="481"/>
                    </a:lnTo>
                    <a:lnTo>
                      <a:pt x="12" y="473"/>
                    </a:lnTo>
                    <a:lnTo>
                      <a:pt x="12" y="469"/>
                    </a:lnTo>
                    <a:lnTo>
                      <a:pt x="8" y="469"/>
                    </a:lnTo>
                    <a:lnTo>
                      <a:pt x="8" y="465"/>
                    </a:lnTo>
                    <a:lnTo>
                      <a:pt x="4" y="465"/>
                    </a:lnTo>
                    <a:lnTo>
                      <a:pt x="4" y="461"/>
                    </a:lnTo>
                    <a:lnTo>
                      <a:pt x="4" y="457"/>
                    </a:lnTo>
                    <a:lnTo>
                      <a:pt x="0" y="457"/>
                    </a:lnTo>
                    <a:lnTo>
                      <a:pt x="0" y="453"/>
                    </a:lnTo>
                    <a:lnTo>
                      <a:pt x="4" y="453"/>
                    </a:lnTo>
                    <a:lnTo>
                      <a:pt x="0" y="453"/>
                    </a:lnTo>
                    <a:lnTo>
                      <a:pt x="4" y="453"/>
                    </a:lnTo>
                    <a:lnTo>
                      <a:pt x="0" y="453"/>
                    </a:lnTo>
                    <a:lnTo>
                      <a:pt x="0" y="449"/>
                    </a:lnTo>
                    <a:lnTo>
                      <a:pt x="4" y="449"/>
                    </a:lnTo>
                    <a:lnTo>
                      <a:pt x="4" y="445"/>
                    </a:lnTo>
                    <a:lnTo>
                      <a:pt x="4" y="441"/>
                    </a:lnTo>
                    <a:lnTo>
                      <a:pt x="8" y="441"/>
                    </a:lnTo>
                    <a:lnTo>
                      <a:pt x="12" y="441"/>
                    </a:lnTo>
                    <a:lnTo>
                      <a:pt x="12" y="436"/>
                    </a:lnTo>
                    <a:lnTo>
                      <a:pt x="17" y="436"/>
                    </a:lnTo>
                    <a:lnTo>
                      <a:pt x="17" y="432"/>
                    </a:lnTo>
                    <a:lnTo>
                      <a:pt x="21" y="432"/>
                    </a:lnTo>
                    <a:lnTo>
                      <a:pt x="21" y="428"/>
                    </a:lnTo>
                    <a:lnTo>
                      <a:pt x="25" y="428"/>
                    </a:lnTo>
                    <a:lnTo>
                      <a:pt x="25" y="424"/>
                    </a:lnTo>
                    <a:lnTo>
                      <a:pt x="29" y="424"/>
                    </a:lnTo>
                    <a:lnTo>
                      <a:pt x="29" y="420"/>
                    </a:lnTo>
                    <a:lnTo>
                      <a:pt x="33" y="420"/>
                    </a:lnTo>
                    <a:lnTo>
                      <a:pt x="33" y="416"/>
                    </a:lnTo>
                    <a:lnTo>
                      <a:pt x="33" y="412"/>
                    </a:lnTo>
                    <a:lnTo>
                      <a:pt x="37" y="412"/>
                    </a:lnTo>
                    <a:lnTo>
                      <a:pt x="37" y="408"/>
                    </a:lnTo>
                    <a:lnTo>
                      <a:pt x="41" y="408"/>
                    </a:lnTo>
                    <a:lnTo>
                      <a:pt x="45" y="408"/>
                    </a:lnTo>
                    <a:lnTo>
                      <a:pt x="45" y="404"/>
                    </a:lnTo>
                    <a:lnTo>
                      <a:pt x="45" y="400"/>
                    </a:lnTo>
                    <a:lnTo>
                      <a:pt x="49" y="400"/>
                    </a:lnTo>
                    <a:lnTo>
                      <a:pt x="49" y="396"/>
                    </a:lnTo>
                    <a:lnTo>
                      <a:pt x="53" y="396"/>
                    </a:lnTo>
                    <a:lnTo>
                      <a:pt x="53" y="392"/>
                    </a:lnTo>
                    <a:lnTo>
                      <a:pt x="53" y="388"/>
                    </a:lnTo>
                    <a:lnTo>
                      <a:pt x="57" y="388"/>
                    </a:lnTo>
                    <a:lnTo>
                      <a:pt x="57" y="384"/>
                    </a:lnTo>
                    <a:lnTo>
                      <a:pt x="61" y="384"/>
                    </a:lnTo>
                    <a:lnTo>
                      <a:pt x="61" y="379"/>
                    </a:lnTo>
                    <a:lnTo>
                      <a:pt x="61" y="375"/>
                    </a:lnTo>
                    <a:lnTo>
                      <a:pt x="65" y="375"/>
                    </a:lnTo>
                    <a:lnTo>
                      <a:pt x="65" y="371"/>
                    </a:lnTo>
                    <a:lnTo>
                      <a:pt x="65" y="367"/>
                    </a:lnTo>
                    <a:lnTo>
                      <a:pt x="70" y="367"/>
                    </a:lnTo>
                    <a:lnTo>
                      <a:pt x="70" y="363"/>
                    </a:lnTo>
                    <a:lnTo>
                      <a:pt x="74" y="363"/>
                    </a:lnTo>
                    <a:lnTo>
                      <a:pt x="74" y="359"/>
                    </a:lnTo>
                    <a:lnTo>
                      <a:pt x="78" y="359"/>
                    </a:lnTo>
                    <a:lnTo>
                      <a:pt x="78" y="355"/>
                    </a:lnTo>
                    <a:lnTo>
                      <a:pt x="78" y="351"/>
                    </a:lnTo>
                    <a:lnTo>
                      <a:pt x="82" y="351"/>
                    </a:lnTo>
                    <a:lnTo>
                      <a:pt x="82" y="347"/>
                    </a:lnTo>
                    <a:lnTo>
                      <a:pt x="78" y="347"/>
                    </a:lnTo>
                    <a:lnTo>
                      <a:pt x="78" y="343"/>
                    </a:lnTo>
                    <a:lnTo>
                      <a:pt x="82" y="343"/>
                    </a:lnTo>
                    <a:lnTo>
                      <a:pt x="82" y="335"/>
                    </a:lnTo>
                    <a:lnTo>
                      <a:pt x="82" y="326"/>
                    </a:lnTo>
                    <a:lnTo>
                      <a:pt x="82" y="322"/>
                    </a:lnTo>
                    <a:lnTo>
                      <a:pt x="82" y="314"/>
                    </a:lnTo>
                    <a:lnTo>
                      <a:pt x="74" y="314"/>
                    </a:lnTo>
                    <a:lnTo>
                      <a:pt x="74" y="310"/>
                    </a:lnTo>
                    <a:lnTo>
                      <a:pt x="78" y="310"/>
                    </a:lnTo>
                    <a:lnTo>
                      <a:pt x="78" y="306"/>
                    </a:lnTo>
                    <a:lnTo>
                      <a:pt x="82" y="306"/>
                    </a:lnTo>
                    <a:lnTo>
                      <a:pt x="82" y="302"/>
                    </a:lnTo>
                    <a:lnTo>
                      <a:pt x="82" y="298"/>
                    </a:lnTo>
                    <a:lnTo>
                      <a:pt x="78" y="298"/>
                    </a:lnTo>
                    <a:lnTo>
                      <a:pt x="78" y="294"/>
                    </a:lnTo>
                    <a:lnTo>
                      <a:pt x="78" y="290"/>
                    </a:lnTo>
                    <a:lnTo>
                      <a:pt x="78" y="286"/>
                    </a:lnTo>
                    <a:lnTo>
                      <a:pt x="78" y="282"/>
                    </a:lnTo>
                    <a:lnTo>
                      <a:pt x="74" y="282"/>
                    </a:lnTo>
                    <a:lnTo>
                      <a:pt x="74" y="278"/>
                    </a:lnTo>
                    <a:lnTo>
                      <a:pt x="74" y="273"/>
                    </a:lnTo>
                    <a:lnTo>
                      <a:pt x="70" y="273"/>
                    </a:lnTo>
                    <a:lnTo>
                      <a:pt x="70" y="269"/>
                    </a:lnTo>
                    <a:lnTo>
                      <a:pt x="70" y="265"/>
                    </a:lnTo>
                    <a:lnTo>
                      <a:pt x="70" y="261"/>
                    </a:lnTo>
                    <a:lnTo>
                      <a:pt x="65" y="261"/>
                    </a:lnTo>
                    <a:lnTo>
                      <a:pt x="65" y="257"/>
                    </a:lnTo>
                    <a:lnTo>
                      <a:pt x="65" y="253"/>
                    </a:lnTo>
                    <a:lnTo>
                      <a:pt x="65" y="249"/>
                    </a:lnTo>
                    <a:lnTo>
                      <a:pt x="65" y="245"/>
                    </a:lnTo>
                    <a:lnTo>
                      <a:pt x="61" y="245"/>
                    </a:lnTo>
                    <a:lnTo>
                      <a:pt x="61" y="241"/>
                    </a:lnTo>
                    <a:lnTo>
                      <a:pt x="61" y="233"/>
                    </a:lnTo>
                    <a:lnTo>
                      <a:pt x="57" y="233"/>
                    </a:lnTo>
                    <a:lnTo>
                      <a:pt x="57" y="229"/>
                    </a:lnTo>
                    <a:lnTo>
                      <a:pt x="57" y="225"/>
                    </a:lnTo>
                    <a:lnTo>
                      <a:pt x="53" y="225"/>
                    </a:lnTo>
                    <a:lnTo>
                      <a:pt x="53" y="220"/>
                    </a:lnTo>
                    <a:lnTo>
                      <a:pt x="53" y="216"/>
                    </a:lnTo>
                    <a:lnTo>
                      <a:pt x="49" y="216"/>
                    </a:lnTo>
                    <a:lnTo>
                      <a:pt x="49" y="212"/>
                    </a:lnTo>
                    <a:lnTo>
                      <a:pt x="45" y="212"/>
                    </a:lnTo>
                    <a:lnTo>
                      <a:pt x="45" y="208"/>
                    </a:lnTo>
                    <a:lnTo>
                      <a:pt x="45" y="204"/>
                    </a:lnTo>
                    <a:lnTo>
                      <a:pt x="45" y="200"/>
                    </a:lnTo>
                    <a:lnTo>
                      <a:pt x="41" y="200"/>
                    </a:lnTo>
                    <a:lnTo>
                      <a:pt x="41" y="196"/>
                    </a:lnTo>
                    <a:lnTo>
                      <a:pt x="41" y="192"/>
                    </a:lnTo>
                    <a:lnTo>
                      <a:pt x="41" y="188"/>
                    </a:lnTo>
                    <a:lnTo>
                      <a:pt x="37" y="188"/>
                    </a:lnTo>
                    <a:lnTo>
                      <a:pt x="37" y="176"/>
                    </a:lnTo>
                    <a:lnTo>
                      <a:pt x="41" y="176"/>
                    </a:lnTo>
                    <a:lnTo>
                      <a:pt x="41" y="172"/>
                    </a:lnTo>
                    <a:lnTo>
                      <a:pt x="45" y="172"/>
                    </a:lnTo>
                    <a:lnTo>
                      <a:pt x="45" y="168"/>
                    </a:lnTo>
                    <a:lnTo>
                      <a:pt x="49" y="168"/>
                    </a:lnTo>
                    <a:lnTo>
                      <a:pt x="49" y="159"/>
                    </a:lnTo>
                    <a:lnTo>
                      <a:pt x="49" y="155"/>
                    </a:lnTo>
                    <a:lnTo>
                      <a:pt x="49" y="151"/>
                    </a:lnTo>
                    <a:lnTo>
                      <a:pt x="53" y="151"/>
                    </a:lnTo>
                    <a:lnTo>
                      <a:pt x="53" y="147"/>
                    </a:lnTo>
                    <a:lnTo>
                      <a:pt x="53" y="143"/>
                    </a:lnTo>
                    <a:lnTo>
                      <a:pt x="53" y="139"/>
                    </a:lnTo>
                    <a:lnTo>
                      <a:pt x="57" y="139"/>
                    </a:lnTo>
                    <a:lnTo>
                      <a:pt x="57" y="135"/>
                    </a:lnTo>
                    <a:lnTo>
                      <a:pt x="57" y="131"/>
                    </a:lnTo>
                    <a:lnTo>
                      <a:pt x="57" y="127"/>
                    </a:lnTo>
                    <a:lnTo>
                      <a:pt x="61" y="127"/>
                    </a:lnTo>
                    <a:lnTo>
                      <a:pt x="61" y="123"/>
                    </a:lnTo>
                    <a:lnTo>
                      <a:pt x="61" y="119"/>
                    </a:lnTo>
                    <a:lnTo>
                      <a:pt x="65" y="119"/>
                    </a:lnTo>
                    <a:lnTo>
                      <a:pt x="70" y="119"/>
                    </a:lnTo>
                    <a:lnTo>
                      <a:pt x="70" y="115"/>
                    </a:lnTo>
                    <a:lnTo>
                      <a:pt x="74" y="115"/>
                    </a:lnTo>
                    <a:lnTo>
                      <a:pt x="74" y="110"/>
                    </a:lnTo>
                    <a:lnTo>
                      <a:pt x="78" y="110"/>
                    </a:lnTo>
                    <a:lnTo>
                      <a:pt x="78" y="106"/>
                    </a:lnTo>
                    <a:lnTo>
                      <a:pt x="86" y="106"/>
                    </a:lnTo>
                    <a:lnTo>
                      <a:pt x="86" y="110"/>
                    </a:lnTo>
                    <a:lnTo>
                      <a:pt x="86" y="106"/>
                    </a:lnTo>
                    <a:lnTo>
                      <a:pt x="90" y="106"/>
                    </a:lnTo>
                    <a:lnTo>
                      <a:pt x="90" y="94"/>
                    </a:lnTo>
                    <a:lnTo>
                      <a:pt x="94" y="94"/>
                    </a:lnTo>
                    <a:lnTo>
                      <a:pt x="94" y="90"/>
                    </a:lnTo>
                    <a:lnTo>
                      <a:pt x="98" y="90"/>
                    </a:lnTo>
                    <a:lnTo>
                      <a:pt x="102" y="90"/>
                    </a:lnTo>
                    <a:lnTo>
                      <a:pt x="102" y="86"/>
                    </a:lnTo>
                    <a:lnTo>
                      <a:pt x="106" y="86"/>
                    </a:lnTo>
                    <a:lnTo>
                      <a:pt x="110" y="86"/>
                    </a:lnTo>
                    <a:lnTo>
                      <a:pt x="118" y="86"/>
                    </a:lnTo>
                    <a:lnTo>
                      <a:pt x="118" y="82"/>
                    </a:lnTo>
                    <a:lnTo>
                      <a:pt x="122" y="82"/>
                    </a:lnTo>
                    <a:lnTo>
                      <a:pt x="135" y="82"/>
                    </a:lnTo>
                    <a:lnTo>
                      <a:pt x="139" y="82"/>
                    </a:lnTo>
                    <a:lnTo>
                      <a:pt x="139" y="86"/>
                    </a:lnTo>
                    <a:lnTo>
                      <a:pt x="143" y="86"/>
                    </a:lnTo>
                    <a:lnTo>
                      <a:pt x="147" y="86"/>
                    </a:lnTo>
                    <a:lnTo>
                      <a:pt x="151" y="86"/>
                    </a:lnTo>
                    <a:lnTo>
                      <a:pt x="151" y="90"/>
                    </a:lnTo>
                    <a:lnTo>
                      <a:pt x="155" y="90"/>
                    </a:lnTo>
                    <a:lnTo>
                      <a:pt x="159" y="90"/>
                    </a:lnTo>
                    <a:lnTo>
                      <a:pt x="159" y="94"/>
                    </a:lnTo>
                    <a:lnTo>
                      <a:pt x="163" y="94"/>
                    </a:lnTo>
                    <a:lnTo>
                      <a:pt x="163" y="98"/>
                    </a:lnTo>
                    <a:lnTo>
                      <a:pt x="167" y="98"/>
                    </a:lnTo>
                    <a:lnTo>
                      <a:pt x="171" y="98"/>
                    </a:lnTo>
                    <a:lnTo>
                      <a:pt x="171" y="94"/>
                    </a:lnTo>
                    <a:lnTo>
                      <a:pt x="175" y="94"/>
                    </a:lnTo>
                    <a:lnTo>
                      <a:pt x="175" y="98"/>
                    </a:lnTo>
                    <a:lnTo>
                      <a:pt x="175" y="102"/>
                    </a:lnTo>
                    <a:lnTo>
                      <a:pt x="188" y="102"/>
                    </a:lnTo>
                    <a:lnTo>
                      <a:pt x="192" y="102"/>
                    </a:lnTo>
                    <a:lnTo>
                      <a:pt x="192" y="106"/>
                    </a:lnTo>
                    <a:lnTo>
                      <a:pt x="196" y="106"/>
                    </a:lnTo>
                    <a:lnTo>
                      <a:pt x="200" y="106"/>
                    </a:lnTo>
                    <a:lnTo>
                      <a:pt x="200" y="102"/>
                    </a:lnTo>
                    <a:lnTo>
                      <a:pt x="200" y="106"/>
                    </a:lnTo>
                    <a:lnTo>
                      <a:pt x="204" y="106"/>
                    </a:lnTo>
                    <a:lnTo>
                      <a:pt x="212" y="106"/>
                    </a:lnTo>
                    <a:lnTo>
                      <a:pt x="216" y="106"/>
                    </a:lnTo>
                    <a:lnTo>
                      <a:pt x="220" y="106"/>
                    </a:lnTo>
                    <a:lnTo>
                      <a:pt x="233" y="106"/>
                    </a:lnTo>
                    <a:lnTo>
                      <a:pt x="237" y="106"/>
                    </a:lnTo>
                    <a:lnTo>
                      <a:pt x="237" y="110"/>
                    </a:lnTo>
                    <a:lnTo>
                      <a:pt x="241" y="110"/>
                    </a:lnTo>
                    <a:lnTo>
                      <a:pt x="245" y="110"/>
                    </a:lnTo>
                    <a:lnTo>
                      <a:pt x="249" y="110"/>
                    </a:lnTo>
                    <a:lnTo>
                      <a:pt x="253" y="110"/>
                    </a:lnTo>
                    <a:lnTo>
                      <a:pt x="253" y="115"/>
                    </a:lnTo>
                    <a:lnTo>
                      <a:pt x="257" y="115"/>
                    </a:lnTo>
                    <a:lnTo>
                      <a:pt x="261" y="115"/>
                    </a:lnTo>
                    <a:lnTo>
                      <a:pt x="261" y="119"/>
                    </a:lnTo>
                    <a:lnTo>
                      <a:pt x="269" y="119"/>
                    </a:lnTo>
                    <a:lnTo>
                      <a:pt x="273" y="119"/>
                    </a:lnTo>
                    <a:lnTo>
                      <a:pt x="273" y="115"/>
                    </a:lnTo>
                    <a:lnTo>
                      <a:pt x="285" y="115"/>
                    </a:lnTo>
                    <a:lnTo>
                      <a:pt x="290" y="115"/>
                    </a:lnTo>
                    <a:lnTo>
                      <a:pt x="290" y="110"/>
                    </a:lnTo>
                    <a:lnTo>
                      <a:pt x="294" y="110"/>
                    </a:lnTo>
                    <a:lnTo>
                      <a:pt x="298" y="110"/>
                    </a:lnTo>
                    <a:lnTo>
                      <a:pt x="298" y="106"/>
                    </a:lnTo>
                    <a:lnTo>
                      <a:pt x="302" y="106"/>
                    </a:lnTo>
                    <a:lnTo>
                      <a:pt x="310" y="106"/>
                    </a:lnTo>
                    <a:lnTo>
                      <a:pt x="314" y="106"/>
                    </a:lnTo>
                    <a:lnTo>
                      <a:pt x="314" y="102"/>
                    </a:lnTo>
                    <a:lnTo>
                      <a:pt x="318" y="102"/>
                    </a:lnTo>
                    <a:lnTo>
                      <a:pt x="322" y="102"/>
                    </a:lnTo>
                    <a:lnTo>
                      <a:pt x="322" y="98"/>
                    </a:lnTo>
                    <a:lnTo>
                      <a:pt x="326" y="98"/>
                    </a:lnTo>
                    <a:lnTo>
                      <a:pt x="334" y="98"/>
                    </a:lnTo>
                    <a:lnTo>
                      <a:pt x="338" y="98"/>
                    </a:lnTo>
                    <a:lnTo>
                      <a:pt x="338" y="94"/>
                    </a:lnTo>
                    <a:lnTo>
                      <a:pt x="343" y="94"/>
                    </a:lnTo>
                    <a:lnTo>
                      <a:pt x="347" y="94"/>
                    </a:lnTo>
                    <a:lnTo>
                      <a:pt x="347" y="90"/>
                    </a:lnTo>
                    <a:lnTo>
                      <a:pt x="351" y="90"/>
                    </a:lnTo>
                    <a:lnTo>
                      <a:pt x="351" y="86"/>
                    </a:lnTo>
                    <a:lnTo>
                      <a:pt x="355" y="86"/>
                    </a:lnTo>
                    <a:lnTo>
                      <a:pt x="359" y="86"/>
                    </a:lnTo>
                    <a:lnTo>
                      <a:pt x="359" y="82"/>
                    </a:lnTo>
                    <a:lnTo>
                      <a:pt x="363" y="82"/>
                    </a:lnTo>
                    <a:lnTo>
                      <a:pt x="367" y="82"/>
                    </a:lnTo>
                    <a:lnTo>
                      <a:pt x="367" y="78"/>
                    </a:lnTo>
                    <a:lnTo>
                      <a:pt x="371" y="78"/>
                    </a:lnTo>
                    <a:lnTo>
                      <a:pt x="375" y="78"/>
                    </a:lnTo>
                    <a:lnTo>
                      <a:pt x="375" y="74"/>
                    </a:lnTo>
                    <a:lnTo>
                      <a:pt x="379" y="74"/>
                    </a:lnTo>
                    <a:lnTo>
                      <a:pt x="379" y="70"/>
                    </a:lnTo>
                    <a:lnTo>
                      <a:pt x="383" y="70"/>
                    </a:lnTo>
                    <a:lnTo>
                      <a:pt x="383" y="66"/>
                    </a:lnTo>
                    <a:lnTo>
                      <a:pt x="383" y="62"/>
                    </a:lnTo>
                    <a:lnTo>
                      <a:pt x="383" y="57"/>
                    </a:lnTo>
                    <a:lnTo>
                      <a:pt x="387" y="57"/>
                    </a:lnTo>
                    <a:lnTo>
                      <a:pt x="387" y="53"/>
                    </a:lnTo>
                    <a:lnTo>
                      <a:pt x="387" y="49"/>
                    </a:lnTo>
                    <a:lnTo>
                      <a:pt x="391" y="49"/>
                    </a:lnTo>
                    <a:lnTo>
                      <a:pt x="396" y="49"/>
                    </a:lnTo>
                    <a:lnTo>
                      <a:pt x="404" y="49"/>
                    </a:lnTo>
                    <a:lnTo>
                      <a:pt x="404" y="45"/>
                    </a:lnTo>
                    <a:lnTo>
                      <a:pt x="412" y="45"/>
                    </a:lnTo>
                    <a:lnTo>
                      <a:pt x="412" y="49"/>
                    </a:lnTo>
                    <a:lnTo>
                      <a:pt x="416" y="49"/>
                    </a:lnTo>
                    <a:lnTo>
                      <a:pt x="424" y="49"/>
                    </a:lnTo>
                    <a:lnTo>
                      <a:pt x="428" y="49"/>
                    </a:lnTo>
                    <a:lnTo>
                      <a:pt x="436" y="49"/>
                    </a:lnTo>
                    <a:lnTo>
                      <a:pt x="440" y="49"/>
                    </a:lnTo>
                    <a:lnTo>
                      <a:pt x="440" y="45"/>
                    </a:lnTo>
                    <a:lnTo>
                      <a:pt x="444" y="45"/>
                    </a:lnTo>
                    <a:lnTo>
                      <a:pt x="449" y="45"/>
                    </a:lnTo>
                    <a:lnTo>
                      <a:pt x="453" y="45"/>
                    </a:lnTo>
                    <a:lnTo>
                      <a:pt x="457" y="45"/>
                    </a:lnTo>
                    <a:lnTo>
                      <a:pt x="457" y="41"/>
                    </a:lnTo>
                    <a:lnTo>
                      <a:pt x="457" y="37"/>
                    </a:lnTo>
                    <a:lnTo>
                      <a:pt x="461" y="37"/>
                    </a:lnTo>
                    <a:lnTo>
                      <a:pt x="465" y="37"/>
                    </a:lnTo>
                    <a:lnTo>
                      <a:pt x="465" y="33"/>
                    </a:lnTo>
                    <a:lnTo>
                      <a:pt x="469" y="33"/>
                    </a:lnTo>
                    <a:lnTo>
                      <a:pt x="473" y="33"/>
                    </a:lnTo>
                    <a:lnTo>
                      <a:pt x="481" y="33"/>
                    </a:lnTo>
                    <a:lnTo>
                      <a:pt x="485" y="33"/>
                    </a:lnTo>
                    <a:lnTo>
                      <a:pt x="485" y="29"/>
                    </a:lnTo>
                    <a:lnTo>
                      <a:pt x="489" y="29"/>
                    </a:lnTo>
                    <a:lnTo>
                      <a:pt x="497" y="29"/>
                    </a:lnTo>
                    <a:lnTo>
                      <a:pt x="501" y="29"/>
                    </a:lnTo>
                    <a:lnTo>
                      <a:pt x="501" y="25"/>
                    </a:lnTo>
                    <a:lnTo>
                      <a:pt x="510" y="25"/>
                    </a:lnTo>
                    <a:close/>
                    <a:moveTo>
                      <a:pt x="1141" y="0"/>
                    </a:moveTo>
                    <a:lnTo>
                      <a:pt x="1141" y="5"/>
                    </a:lnTo>
                    <a:lnTo>
                      <a:pt x="1145" y="5"/>
                    </a:lnTo>
                    <a:lnTo>
                      <a:pt x="1153" y="5"/>
                    </a:lnTo>
                    <a:lnTo>
                      <a:pt x="1158" y="5"/>
                    </a:lnTo>
                    <a:lnTo>
                      <a:pt x="1158" y="9"/>
                    </a:lnTo>
                    <a:lnTo>
                      <a:pt x="1162" y="9"/>
                    </a:lnTo>
                    <a:lnTo>
                      <a:pt x="1166" y="9"/>
                    </a:lnTo>
                    <a:lnTo>
                      <a:pt x="1182" y="9"/>
                    </a:lnTo>
                    <a:lnTo>
                      <a:pt x="1182" y="13"/>
                    </a:lnTo>
                    <a:lnTo>
                      <a:pt x="1186" y="13"/>
                    </a:lnTo>
                    <a:lnTo>
                      <a:pt x="1190" y="13"/>
                    </a:lnTo>
                    <a:lnTo>
                      <a:pt x="1190" y="17"/>
                    </a:lnTo>
                    <a:lnTo>
                      <a:pt x="1186" y="17"/>
                    </a:lnTo>
                    <a:lnTo>
                      <a:pt x="1182" y="17"/>
                    </a:lnTo>
                    <a:lnTo>
                      <a:pt x="1182" y="21"/>
                    </a:lnTo>
                    <a:lnTo>
                      <a:pt x="1178" y="21"/>
                    </a:lnTo>
                    <a:lnTo>
                      <a:pt x="1174" y="21"/>
                    </a:lnTo>
                    <a:lnTo>
                      <a:pt x="1174" y="25"/>
                    </a:lnTo>
                    <a:lnTo>
                      <a:pt x="1166" y="25"/>
                    </a:lnTo>
                    <a:lnTo>
                      <a:pt x="1153" y="25"/>
                    </a:lnTo>
                    <a:lnTo>
                      <a:pt x="1153" y="29"/>
                    </a:lnTo>
                    <a:lnTo>
                      <a:pt x="1149" y="29"/>
                    </a:lnTo>
                    <a:lnTo>
                      <a:pt x="1145" y="29"/>
                    </a:lnTo>
                    <a:lnTo>
                      <a:pt x="1145" y="25"/>
                    </a:lnTo>
                    <a:lnTo>
                      <a:pt x="1141" y="25"/>
                    </a:lnTo>
                    <a:lnTo>
                      <a:pt x="1133" y="25"/>
                    </a:lnTo>
                    <a:lnTo>
                      <a:pt x="1133" y="21"/>
                    </a:lnTo>
                    <a:lnTo>
                      <a:pt x="1129" y="21"/>
                    </a:lnTo>
                    <a:lnTo>
                      <a:pt x="1125" y="21"/>
                    </a:lnTo>
                    <a:lnTo>
                      <a:pt x="1125" y="17"/>
                    </a:lnTo>
                    <a:lnTo>
                      <a:pt x="1125" y="13"/>
                    </a:lnTo>
                    <a:lnTo>
                      <a:pt x="1125" y="9"/>
                    </a:lnTo>
                    <a:lnTo>
                      <a:pt x="1129" y="9"/>
                    </a:lnTo>
                    <a:lnTo>
                      <a:pt x="1129" y="5"/>
                    </a:lnTo>
                    <a:lnTo>
                      <a:pt x="1133" y="5"/>
                    </a:lnTo>
                    <a:lnTo>
                      <a:pt x="1133" y="0"/>
                    </a:lnTo>
                    <a:lnTo>
                      <a:pt x="1141" y="0"/>
                    </a:lnTo>
                    <a:close/>
                  </a:path>
                </a:pathLst>
              </a:custGeom>
              <a:solidFill>
                <a:schemeClr val="bg1">
                  <a:lumMod val="75000"/>
                </a:schemeClr>
              </a:solidFill>
              <a:ln w="9525">
                <a:noFill/>
                <a:round/>
                <a:headEnd/>
                <a:tailEnd/>
              </a:ln>
              <a:effectLst/>
            </p:spPr>
            <p:txBody>
              <a:bodyPr wrap="none" anchor="ctr"/>
              <a:lstStyle/>
              <a:p>
                <a:pPr lvl="0"/>
                <a:endParaRPr lang="en-US"/>
              </a:p>
            </p:txBody>
          </p:sp>
          <p:sp>
            <p:nvSpPr>
              <p:cNvPr id="607" name="Freeform 994">
                <a:extLst>
                  <a:ext uri="{FF2B5EF4-FFF2-40B4-BE49-F238E27FC236}">
                    <a16:creationId xmlns:a16="http://schemas.microsoft.com/office/drawing/2014/main" id="{F085AAAA-7B28-604E-9ECC-755652C81896}"/>
                  </a:ext>
                </a:extLst>
              </p:cNvPr>
              <p:cNvSpPr>
                <a:spLocks noEditPoints="1"/>
              </p:cNvSpPr>
              <p:nvPr userDrawn="1"/>
            </p:nvSpPr>
            <p:spPr bwMode="auto">
              <a:xfrm>
                <a:off x="7916941" y="1168169"/>
                <a:ext cx="976313" cy="484188"/>
              </a:xfrm>
              <a:custGeom>
                <a:avLst/>
                <a:gdLst>
                  <a:gd name="T0" fmla="*/ 444 w 615"/>
                  <a:gd name="T1" fmla="*/ 228 h 305"/>
                  <a:gd name="T2" fmla="*/ 603 w 615"/>
                  <a:gd name="T3" fmla="*/ 191 h 305"/>
                  <a:gd name="T4" fmla="*/ 29 w 615"/>
                  <a:gd name="T5" fmla="*/ 85 h 305"/>
                  <a:gd name="T6" fmla="*/ 171 w 615"/>
                  <a:gd name="T7" fmla="*/ 16 h 305"/>
                  <a:gd name="T8" fmla="*/ 253 w 615"/>
                  <a:gd name="T9" fmla="*/ 8 h 305"/>
                  <a:gd name="T10" fmla="*/ 257 w 615"/>
                  <a:gd name="T11" fmla="*/ 36 h 305"/>
                  <a:gd name="T12" fmla="*/ 314 w 615"/>
                  <a:gd name="T13" fmla="*/ 40 h 305"/>
                  <a:gd name="T14" fmla="*/ 351 w 615"/>
                  <a:gd name="T15" fmla="*/ 24 h 305"/>
                  <a:gd name="T16" fmla="*/ 387 w 615"/>
                  <a:gd name="T17" fmla="*/ 45 h 305"/>
                  <a:gd name="T18" fmla="*/ 428 w 615"/>
                  <a:gd name="T19" fmla="*/ 45 h 305"/>
                  <a:gd name="T20" fmla="*/ 465 w 615"/>
                  <a:gd name="T21" fmla="*/ 73 h 305"/>
                  <a:gd name="T22" fmla="*/ 493 w 615"/>
                  <a:gd name="T23" fmla="*/ 97 h 305"/>
                  <a:gd name="T24" fmla="*/ 534 w 615"/>
                  <a:gd name="T25" fmla="*/ 102 h 305"/>
                  <a:gd name="T26" fmla="*/ 554 w 615"/>
                  <a:gd name="T27" fmla="*/ 110 h 305"/>
                  <a:gd name="T28" fmla="*/ 554 w 615"/>
                  <a:gd name="T29" fmla="*/ 134 h 305"/>
                  <a:gd name="T30" fmla="*/ 542 w 615"/>
                  <a:gd name="T31" fmla="*/ 150 h 305"/>
                  <a:gd name="T32" fmla="*/ 509 w 615"/>
                  <a:gd name="T33" fmla="*/ 175 h 305"/>
                  <a:gd name="T34" fmla="*/ 505 w 615"/>
                  <a:gd name="T35" fmla="*/ 146 h 305"/>
                  <a:gd name="T36" fmla="*/ 485 w 615"/>
                  <a:gd name="T37" fmla="*/ 114 h 305"/>
                  <a:gd name="T38" fmla="*/ 456 w 615"/>
                  <a:gd name="T39" fmla="*/ 118 h 305"/>
                  <a:gd name="T40" fmla="*/ 432 w 615"/>
                  <a:gd name="T41" fmla="*/ 122 h 305"/>
                  <a:gd name="T42" fmla="*/ 444 w 615"/>
                  <a:gd name="T43" fmla="*/ 89 h 305"/>
                  <a:gd name="T44" fmla="*/ 416 w 615"/>
                  <a:gd name="T45" fmla="*/ 77 h 305"/>
                  <a:gd name="T46" fmla="*/ 391 w 615"/>
                  <a:gd name="T47" fmla="*/ 93 h 305"/>
                  <a:gd name="T48" fmla="*/ 383 w 615"/>
                  <a:gd name="T49" fmla="*/ 130 h 305"/>
                  <a:gd name="T50" fmla="*/ 359 w 615"/>
                  <a:gd name="T51" fmla="*/ 106 h 305"/>
                  <a:gd name="T52" fmla="*/ 355 w 615"/>
                  <a:gd name="T53" fmla="*/ 142 h 305"/>
                  <a:gd name="T54" fmla="*/ 391 w 615"/>
                  <a:gd name="T55" fmla="*/ 175 h 305"/>
                  <a:gd name="T56" fmla="*/ 412 w 615"/>
                  <a:gd name="T57" fmla="*/ 203 h 305"/>
                  <a:gd name="T58" fmla="*/ 399 w 615"/>
                  <a:gd name="T59" fmla="*/ 236 h 305"/>
                  <a:gd name="T60" fmla="*/ 399 w 615"/>
                  <a:gd name="T61" fmla="*/ 269 h 305"/>
                  <a:gd name="T62" fmla="*/ 391 w 615"/>
                  <a:gd name="T63" fmla="*/ 293 h 305"/>
                  <a:gd name="T64" fmla="*/ 375 w 615"/>
                  <a:gd name="T65" fmla="*/ 265 h 305"/>
                  <a:gd name="T66" fmla="*/ 338 w 615"/>
                  <a:gd name="T67" fmla="*/ 261 h 305"/>
                  <a:gd name="T68" fmla="*/ 318 w 615"/>
                  <a:gd name="T69" fmla="*/ 256 h 305"/>
                  <a:gd name="T70" fmla="*/ 318 w 615"/>
                  <a:gd name="T71" fmla="*/ 220 h 305"/>
                  <a:gd name="T72" fmla="*/ 289 w 615"/>
                  <a:gd name="T73" fmla="*/ 216 h 305"/>
                  <a:gd name="T74" fmla="*/ 269 w 615"/>
                  <a:gd name="T75" fmla="*/ 236 h 305"/>
                  <a:gd name="T76" fmla="*/ 232 w 615"/>
                  <a:gd name="T77" fmla="*/ 212 h 305"/>
                  <a:gd name="T78" fmla="*/ 200 w 615"/>
                  <a:gd name="T79" fmla="*/ 208 h 305"/>
                  <a:gd name="T80" fmla="*/ 159 w 615"/>
                  <a:gd name="T81" fmla="*/ 232 h 305"/>
                  <a:gd name="T82" fmla="*/ 135 w 615"/>
                  <a:gd name="T83" fmla="*/ 216 h 305"/>
                  <a:gd name="T84" fmla="*/ 135 w 615"/>
                  <a:gd name="T85" fmla="*/ 248 h 305"/>
                  <a:gd name="T86" fmla="*/ 118 w 615"/>
                  <a:gd name="T87" fmla="*/ 216 h 305"/>
                  <a:gd name="T88" fmla="*/ 77 w 615"/>
                  <a:gd name="T89" fmla="*/ 236 h 305"/>
                  <a:gd name="T90" fmla="*/ 61 w 615"/>
                  <a:gd name="T91" fmla="*/ 232 h 305"/>
                  <a:gd name="T92" fmla="*/ 33 w 615"/>
                  <a:gd name="T93" fmla="*/ 232 h 305"/>
                  <a:gd name="T94" fmla="*/ 37 w 615"/>
                  <a:gd name="T95" fmla="*/ 203 h 305"/>
                  <a:gd name="T96" fmla="*/ 16 w 615"/>
                  <a:gd name="T97" fmla="*/ 195 h 305"/>
                  <a:gd name="T98" fmla="*/ 12 w 615"/>
                  <a:gd name="T99" fmla="*/ 171 h 305"/>
                  <a:gd name="T100" fmla="*/ 8 w 615"/>
                  <a:gd name="T101" fmla="*/ 146 h 305"/>
                  <a:gd name="T102" fmla="*/ 53 w 615"/>
                  <a:gd name="T103" fmla="*/ 122 h 305"/>
                  <a:gd name="T104" fmla="*/ 45 w 615"/>
                  <a:gd name="T105" fmla="*/ 93 h 305"/>
                  <a:gd name="T106" fmla="*/ 61 w 615"/>
                  <a:gd name="T107" fmla="*/ 97 h 305"/>
                  <a:gd name="T108" fmla="*/ 86 w 615"/>
                  <a:gd name="T109" fmla="*/ 89 h 305"/>
                  <a:gd name="T110" fmla="*/ 106 w 615"/>
                  <a:gd name="T111" fmla="*/ 81 h 305"/>
                  <a:gd name="T112" fmla="*/ 151 w 615"/>
                  <a:gd name="T113" fmla="*/ 77 h 305"/>
                  <a:gd name="T114" fmla="*/ 192 w 615"/>
                  <a:gd name="T115" fmla="*/ 61 h 305"/>
                  <a:gd name="T116" fmla="*/ 224 w 615"/>
                  <a:gd name="T117" fmla="*/ 57 h 305"/>
                  <a:gd name="T118" fmla="*/ 204 w 615"/>
                  <a:gd name="T119" fmla="*/ 24 h 305"/>
                  <a:gd name="T120" fmla="*/ 224 w 615"/>
                  <a:gd name="T12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5" h="305">
                    <a:moveTo>
                      <a:pt x="448" y="224"/>
                    </a:moveTo>
                    <a:lnTo>
                      <a:pt x="452" y="224"/>
                    </a:lnTo>
                    <a:lnTo>
                      <a:pt x="452" y="228"/>
                    </a:lnTo>
                    <a:lnTo>
                      <a:pt x="456" y="228"/>
                    </a:lnTo>
                    <a:lnTo>
                      <a:pt x="456" y="232"/>
                    </a:lnTo>
                    <a:lnTo>
                      <a:pt x="461" y="232"/>
                    </a:lnTo>
                    <a:lnTo>
                      <a:pt x="461" y="236"/>
                    </a:lnTo>
                    <a:lnTo>
                      <a:pt x="456" y="236"/>
                    </a:lnTo>
                    <a:lnTo>
                      <a:pt x="452" y="236"/>
                    </a:lnTo>
                    <a:lnTo>
                      <a:pt x="452" y="232"/>
                    </a:lnTo>
                    <a:lnTo>
                      <a:pt x="448" y="232"/>
                    </a:lnTo>
                    <a:lnTo>
                      <a:pt x="444" y="232"/>
                    </a:lnTo>
                    <a:lnTo>
                      <a:pt x="440" y="232"/>
                    </a:lnTo>
                    <a:lnTo>
                      <a:pt x="440" y="228"/>
                    </a:lnTo>
                    <a:lnTo>
                      <a:pt x="444" y="228"/>
                    </a:lnTo>
                    <a:lnTo>
                      <a:pt x="448" y="228"/>
                    </a:lnTo>
                    <a:lnTo>
                      <a:pt x="448" y="224"/>
                    </a:lnTo>
                    <a:close/>
                    <a:moveTo>
                      <a:pt x="611" y="179"/>
                    </a:moveTo>
                    <a:lnTo>
                      <a:pt x="611" y="183"/>
                    </a:lnTo>
                    <a:lnTo>
                      <a:pt x="615" y="183"/>
                    </a:lnTo>
                    <a:lnTo>
                      <a:pt x="615" y="191"/>
                    </a:lnTo>
                    <a:lnTo>
                      <a:pt x="611" y="191"/>
                    </a:lnTo>
                    <a:lnTo>
                      <a:pt x="611" y="195"/>
                    </a:lnTo>
                    <a:lnTo>
                      <a:pt x="607" y="195"/>
                    </a:lnTo>
                    <a:lnTo>
                      <a:pt x="607" y="199"/>
                    </a:lnTo>
                    <a:lnTo>
                      <a:pt x="603" y="199"/>
                    </a:lnTo>
                    <a:lnTo>
                      <a:pt x="603" y="195"/>
                    </a:lnTo>
                    <a:lnTo>
                      <a:pt x="603" y="191"/>
                    </a:lnTo>
                    <a:lnTo>
                      <a:pt x="599" y="191"/>
                    </a:lnTo>
                    <a:lnTo>
                      <a:pt x="603" y="191"/>
                    </a:lnTo>
                    <a:lnTo>
                      <a:pt x="603" y="187"/>
                    </a:lnTo>
                    <a:lnTo>
                      <a:pt x="603" y="183"/>
                    </a:lnTo>
                    <a:lnTo>
                      <a:pt x="607" y="183"/>
                    </a:lnTo>
                    <a:lnTo>
                      <a:pt x="607" y="179"/>
                    </a:lnTo>
                    <a:lnTo>
                      <a:pt x="611" y="179"/>
                    </a:lnTo>
                    <a:close/>
                    <a:moveTo>
                      <a:pt x="29" y="73"/>
                    </a:moveTo>
                    <a:lnTo>
                      <a:pt x="29" y="77"/>
                    </a:lnTo>
                    <a:lnTo>
                      <a:pt x="33" y="77"/>
                    </a:lnTo>
                    <a:lnTo>
                      <a:pt x="33" y="81"/>
                    </a:lnTo>
                    <a:lnTo>
                      <a:pt x="37" y="81"/>
                    </a:lnTo>
                    <a:lnTo>
                      <a:pt x="37" y="85"/>
                    </a:lnTo>
                    <a:lnTo>
                      <a:pt x="33" y="85"/>
                    </a:lnTo>
                    <a:lnTo>
                      <a:pt x="33" y="89"/>
                    </a:lnTo>
                    <a:lnTo>
                      <a:pt x="29" y="89"/>
                    </a:lnTo>
                    <a:lnTo>
                      <a:pt x="29" y="85"/>
                    </a:lnTo>
                    <a:lnTo>
                      <a:pt x="25" y="85"/>
                    </a:lnTo>
                    <a:lnTo>
                      <a:pt x="20" y="85"/>
                    </a:lnTo>
                    <a:lnTo>
                      <a:pt x="20" y="81"/>
                    </a:lnTo>
                    <a:lnTo>
                      <a:pt x="20" y="77"/>
                    </a:lnTo>
                    <a:lnTo>
                      <a:pt x="25" y="77"/>
                    </a:lnTo>
                    <a:lnTo>
                      <a:pt x="25" y="73"/>
                    </a:lnTo>
                    <a:lnTo>
                      <a:pt x="29" y="73"/>
                    </a:lnTo>
                    <a:close/>
                    <a:moveTo>
                      <a:pt x="171" y="4"/>
                    </a:moveTo>
                    <a:lnTo>
                      <a:pt x="171" y="8"/>
                    </a:lnTo>
                    <a:lnTo>
                      <a:pt x="175" y="8"/>
                    </a:lnTo>
                    <a:lnTo>
                      <a:pt x="179" y="8"/>
                    </a:lnTo>
                    <a:lnTo>
                      <a:pt x="183" y="8"/>
                    </a:lnTo>
                    <a:lnTo>
                      <a:pt x="183" y="16"/>
                    </a:lnTo>
                    <a:lnTo>
                      <a:pt x="179" y="16"/>
                    </a:lnTo>
                    <a:lnTo>
                      <a:pt x="171" y="16"/>
                    </a:lnTo>
                    <a:lnTo>
                      <a:pt x="163" y="16"/>
                    </a:lnTo>
                    <a:lnTo>
                      <a:pt x="159" y="16"/>
                    </a:lnTo>
                    <a:lnTo>
                      <a:pt x="159" y="12"/>
                    </a:lnTo>
                    <a:lnTo>
                      <a:pt x="167" y="12"/>
                    </a:lnTo>
                    <a:lnTo>
                      <a:pt x="167" y="8"/>
                    </a:lnTo>
                    <a:lnTo>
                      <a:pt x="167" y="4"/>
                    </a:lnTo>
                    <a:lnTo>
                      <a:pt x="171" y="4"/>
                    </a:lnTo>
                    <a:close/>
                    <a:moveTo>
                      <a:pt x="224" y="0"/>
                    </a:moveTo>
                    <a:lnTo>
                      <a:pt x="228" y="0"/>
                    </a:lnTo>
                    <a:lnTo>
                      <a:pt x="236" y="0"/>
                    </a:lnTo>
                    <a:lnTo>
                      <a:pt x="236" y="4"/>
                    </a:lnTo>
                    <a:lnTo>
                      <a:pt x="240" y="4"/>
                    </a:lnTo>
                    <a:lnTo>
                      <a:pt x="249" y="4"/>
                    </a:lnTo>
                    <a:lnTo>
                      <a:pt x="253" y="4"/>
                    </a:lnTo>
                    <a:lnTo>
                      <a:pt x="253" y="8"/>
                    </a:lnTo>
                    <a:lnTo>
                      <a:pt x="257" y="8"/>
                    </a:lnTo>
                    <a:lnTo>
                      <a:pt x="265" y="8"/>
                    </a:lnTo>
                    <a:lnTo>
                      <a:pt x="269" y="8"/>
                    </a:lnTo>
                    <a:lnTo>
                      <a:pt x="269" y="12"/>
                    </a:lnTo>
                    <a:lnTo>
                      <a:pt x="273" y="12"/>
                    </a:lnTo>
                    <a:lnTo>
                      <a:pt x="273" y="24"/>
                    </a:lnTo>
                    <a:lnTo>
                      <a:pt x="269" y="24"/>
                    </a:lnTo>
                    <a:lnTo>
                      <a:pt x="265" y="24"/>
                    </a:lnTo>
                    <a:lnTo>
                      <a:pt x="265" y="28"/>
                    </a:lnTo>
                    <a:lnTo>
                      <a:pt x="257" y="28"/>
                    </a:lnTo>
                    <a:lnTo>
                      <a:pt x="249" y="28"/>
                    </a:lnTo>
                    <a:lnTo>
                      <a:pt x="249" y="32"/>
                    </a:lnTo>
                    <a:lnTo>
                      <a:pt x="253" y="32"/>
                    </a:lnTo>
                    <a:lnTo>
                      <a:pt x="253" y="36"/>
                    </a:lnTo>
                    <a:lnTo>
                      <a:pt x="257" y="36"/>
                    </a:lnTo>
                    <a:lnTo>
                      <a:pt x="265" y="36"/>
                    </a:lnTo>
                    <a:lnTo>
                      <a:pt x="269" y="36"/>
                    </a:lnTo>
                    <a:lnTo>
                      <a:pt x="269" y="40"/>
                    </a:lnTo>
                    <a:lnTo>
                      <a:pt x="273" y="40"/>
                    </a:lnTo>
                    <a:lnTo>
                      <a:pt x="277" y="40"/>
                    </a:lnTo>
                    <a:lnTo>
                      <a:pt x="285" y="40"/>
                    </a:lnTo>
                    <a:lnTo>
                      <a:pt x="285" y="36"/>
                    </a:lnTo>
                    <a:lnTo>
                      <a:pt x="293" y="36"/>
                    </a:lnTo>
                    <a:lnTo>
                      <a:pt x="298" y="36"/>
                    </a:lnTo>
                    <a:lnTo>
                      <a:pt x="298" y="32"/>
                    </a:lnTo>
                    <a:lnTo>
                      <a:pt x="302" y="32"/>
                    </a:lnTo>
                    <a:lnTo>
                      <a:pt x="302" y="36"/>
                    </a:lnTo>
                    <a:lnTo>
                      <a:pt x="302" y="40"/>
                    </a:lnTo>
                    <a:lnTo>
                      <a:pt x="306" y="40"/>
                    </a:lnTo>
                    <a:lnTo>
                      <a:pt x="314" y="40"/>
                    </a:lnTo>
                    <a:lnTo>
                      <a:pt x="314" y="36"/>
                    </a:lnTo>
                    <a:lnTo>
                      <a:pt x="318" y="36"/>
                    </a:lnTo>
                    <a:lnTo>
                      <a:pt x="318" y="28"/>
                    </a:lnTo>
                    <a:lnTo>
                      <a:pt x="322" y="28"/>
                    </a:lnTo>
                    <a:lnTo>
                      <a:pt x="322" y="20"/>
                    </a:lnTo>
                    <a:lnTo>
                      <a:pt x="322" y="24"/>
                    </a:lnTo>
                    <a:lnTo>
                      <a:pt x="326" y="24"/>
                    </a:lnTo>
                    <a:lnTo>
                      <a:pt x="330" y="24"/>
                    </a:lnTo>
                    <a:lnTo>
                      <a:pt x="330" y="28"/>
                    </a:lnTo>
                    <a:lnTo>
                      <a:pt x="334" y="28"/>
                    </a:lnTo>
                    <a:lnTo>
                      <a:pt x="338" y="28"/>
                    </a:lnTo>
                    <a:lnTo>
                      <a:pt x="342" y="28"/>
                    </a:lnTo>
                    <a:lnTo>
                      <a:pt x="342" y="24"/>
                    </a:lnTo>
                    <a:lnTo>
                      <a:pt x="346" y="24"/>
                    </a:lnTo>
                    <a:lnTo>
                      <a:pt x="351" y="24"/>
                    </a:lnTo>
                    <a:lnTo>
                      <a:pt x="355" y="24"/>
                    </a:lnTo>
                    <a:lnTo>
                      <a:pt x="359" y="24"/>
                    </a:lnTo>
                    <a:lnTo>
                      <a:pt x="363" y="24"/>
                    </a:lnTo>
                    <a:lnTo>
                      <a:pt x="363" y="28"/>
                    </a:lnTo>
                    <a:lnTo>
                      <a:pt x="367" y="28"/>
                    </a:lnTo>
                    <a:lnTo>
                      <a:pt x="367" y="32"/>
                    </a:lnTo>
                    <a:lnTo>
                      <a:pt x="375" y="32"/>
                    </a:lnTo>
                    <a:lnTo>
                      <a:pt x="375" y="36"/>
                    </a:lnTo>
                    <a:lnTo>
                      <a:pt x="379" y="36"/>
                    </a:lnTo>
                    <a:lnTo>
                      <a:pt x="379" y="40"/>
                    </a:lnTo>
                    <a:lnTo>
                      <a:pt x="379" y="45"/>
                    </a:lnTo>
                    <a:lnTo>
                      <a:pt x="383" y="45"/>
                    </a:lnTo>
                    <a:lnTo>
                      <a:pt x="383" y="49"/>
                    </a:lnTo>
                    <a:lnTo>
                      <a:pt x="387" y="49"/>
                    </a:lnTo>
                    <a:lnTo>
                      <a:pt x="387" y="45"/>
                    </a:lnTo>
                    <a:lnTo>
                      <a:pt x="391" y="45"/>
                    </a:lnTo>
                    <a:lnTo>
                      <a:pt x="399" y="45"/>
                    </a:lnTo>
                    <a:lnTo>
                      <a:pt x="403" y="45"/>
                    </a:lnTo>
                    <a:lnTo>
                      <a:pt x="403" y="49"/>
                    </a:lnTo>
                    <a:lnTo>
                      <a:pt x="403" y="45"/>
                    </a:lnTo>
                    <a:lnTo>
                      <a:pt x="408" y="45"/>
                    </a:lnTo>
                    <a:lnTo>
                      <a:pt x="408" y="49"/>
                    </a:lnTo>
                    <a:lnTo>
                      <a:pt x="408" y="45"/>
                    </a:lnTo>
                    <a:lnTo>
                      <a:pt x="412" y="45"/>
                    </a:lnTo>
                    <a:lnTo>
                      <a:pt x="416" y="45"/>
                    </a:lnTo>
                    <a:lnTo>
                      <a:pt x="416" y="40"/>
                    </a:lnTo>
                    <a:lnTo>
                      <a:pt x="420" y="40"/>
                    </a:lnTo>
                    <a:lnTo>
                      <a:pt x="424" y="40"/>
                    </a:lnTo>
                    <a:lnTo>
                      <a:pt x="428" y="40"/>
                    </a:lnTo>
                    <a:lnTo>
                      <a:pt x="428" y="45"/>
                    </a:lnTo>
                    <a:lnTo>
                      <a:pt x="436" y="45"/>
                    </a:lnTo>
                    <a:lnTo>
                      <a:pt x="436" y="49"/>
                    </a:lnTo>
                    <a:lnTo>
                      <a:pt x="440" y="49"/>
                    </a:lnTo>
                    <a:lnTo>
                      <a:pt x="444" y="49"/>
                    </a:lnTo>
                    <a:lnTo>
                      <a:pt x="448" y="49"/>
                    </a:lnTo>
                    <a:lnTo>
                      <a:pt x="448" y="53"/>
                    </a:lnTo>
                    <a:lnTo>
                      <a:pt x="452" y="53"/>
                    </a:lnTo>
                    <a:lnTo>
                      <a:pt x="456" y="53"/>
                    </a:lnTo>
                    <a:lnTo>
                      <a:pt x="456" y="57"/>
                    </a:lnTo>
                    <a:lnTo>
                      <a:pt x="461" y="57"/>
                    </a:lnTo>
                    <a:lnTo>
                      <a:pt x="461" y="61"/>
                    </a:lnTo>
                    <a:lnTo>
                      <a:pt x="461" y="65"/>
                    </a:lnTo>
                    <a:lnTo>
                      <a:pt x="461" y="69"/>
                    </a:lnTo>
                    <a:lnTo>
                      <a:pt x="465" y="69"/>
                    </a:lnTo>
                    <a:lnTo>
                      <a:pt x="465" y="73"/>
                    </a:lnTo>
                    <a:lnTo>
                      <a:pt x="465" y="77"/>
                    </a:lnTo>
                    <a:lnTo>
                      <a:pt x="469" y="77"/>
                    </a:lnTo>
                    <a:lnTo>
                      <a:pt x="473" y="77"/>
                    </a:lnTo>
                    <a:lnTo>
                      <a:pt x="473" y="81"/>
                    </a:lnTo>
                    <a:lnTo>
                      <a:pt x="477" y="81"/>
                    </a:lnTo>
                    <a:lnTo>
                      <a:pt x="481" y="81"/>
                    </a:lnTo>
                    <a:lnTo>
                      <a:pt x="485" y="81"/>
                    </a:lnTo>
                    <a:lnTo>
                      <a:pt x="485" y="85"/>
                    </a:lnTo>
                    <a:lnTo>
                      <a:pt x="489" y="85"/>
                    </a:lnTo>
                    <a:lnTo>
                      <a:pt x="489" y="89"/>
                    </a:lnTo>
                    <a:lnTo>
                      <a:pt x="485" y="89"/>
                    </a:lnTo>
                    <a:lnTo>
                      <a:pt x="489" y="89"/>
                    </a:lnTo>
                    <a:lnTo>
                      <a:pt x="489" y="93"/>
                    </a:lnTo>
                    <a:lnTo>
                      <a:pt x="489" y="97"/>
                    </a:lnTo>
                    <a:lnTo>
                      <a:pt x="493" y="97"/>
                    </a:lnTo>
                    <a:lnTo>
                      <a:pt x="493" y="102"/>
                    </a:lnTo>
                    <a:lnTo>
                      <a:pt x="497" y="102"/>
                    </a:lnTo>
                    <a:lnTo>
                      <a:pt x="501" y="102"/>
                    </a:lnTo>
                    <a:lnTo>
                      <a:pt x="505" y="102"/>
                    </a:lnTo>
                    <a:lnTo>
                      <a:pt x="505" y="97"/>
                    </a:lnTo>
                    <a:lnTo>
                      <a:pt x="509" y="97"/>
                    </a:lnTo>
                    <a:lnTo>
                      <a:pt x="509" y="93"/>
                    </a:lnTo>
                    <a:lnTo>
                      <a:pt x="509" y="89"/>
                    </a:lnTo>
                    <a:lnTo>
                      <a:pt x="514" y="89"/>
                    </a:lnTo>
                    <a:lnTo>
                      <a:pt x="514" y="93"/>
                    </a:lnTo>
                    <a:lnTo>
                      <a:pt x="522" y="93"/>
                    </a:lnTo>
                    <a:lnTo>
                      <a:pt x="522" y="97"/>
                    </a:lnTo>
                    <a:lnTo>
                      <a:pt x="526" y="97"/>
                    </a:lnTo>
                    <a:lnTo>
                      <a:pt x="534" y="97"/>
                    </a:lnTo>
                    <a:lnTo>
                      <a:pt x="534" y="102"/>
                    </a:lnTo>
                    <a:lnTo>
                      <a:pt x="530" y="102"/>
                    </a:lnTo>
                    <a:lnTo>
                      <a:pt x="530" y="106"/>
                    </a:lnTo>
                    <a:lnTo>
                      <a:pt x="530" y="114"/>
                    </a:lnTo>
                    <a:lnTo>
                      <a:pt x="534" y="114"/>
                    </a:lnTo>
                    <a:lnTo>
                      <a:pt x="534" y="118"/>
                    </a:lnTo>
                    <a:lnTo>
                      <a:pt x="534" y="114"/>
                    </a:lnTo>
                    <a:lnTo>
                      <a:pt x="538" y="114"/>
                    </a:lnTo>
                    <a:lnTo>
                      <a:pt x="542" y="114"/>
                    </a:lnTo>
                    <a:lnTo>
                      <a:pt x="542" y="118"/>
                    </a:lnTo>
                    <a:lnTo>
                      <a:pt x="550" y="118"/>
                    </a:lnTo>
                    <a:lnTo>
                      <a:pt x="550" y="114"/>
                    </a:lnTo>
                    <a:lnTo>
                      <a:pt x="550" y="110"/>
                    </a:lnTo>
                    <a:lnTo>
                      <a:pt x="546" y="110"/>
                    </a:lnTo>
                    <a:lnTo>
                      <a:pt x="550" y="110"/>
                    </a:lnTo>
                    <a:lnTo>
                      <a:pt x="554" y="110"/>
                    </a:lnTo>
                    <a:lnTo>
                      <a:pt x="554" y="114"/>
                    </a:lnTo>
                    <a:lnTo>
                      <a:pt x="562" y="114"/>
                    </a:lnTo>
                    <a:lnTo>
                      <a:pt x="562" y="118"/>
                    </a:lnTo>
                    <a:lnTo>
                      <a:pt x="566" y="118"/>
                    </a:lnTo>
                    <a:lnTo>
                      <a:pt x="566" y="122"/>
                    </a:lnTo>
                    <a:lnTo>
                      <a:pt x="562" y="122"/>
                    </a:lnTo>
                    <a:lnTo>
                      <a:pt x="562" y="126"/>
                    </a:lnTo>
                    <a:lnTo>
                      <a:pt x="566" y="126"/>
                    </a:lnTo>
                    <a:lnTo>
                      <a:pt x="566" y="130"/>
                    </a:lnTo>
                    <a:lnTo>
                      <a:pt x="571" y="130"/>
                    </a:lnTo>
                    <a:lnTo>
                      <a:pt x="571" y="138"/>
                    </a:lnTo>
                    <a:lnTo>
                      <a:pt x="566" y="138"/>
                    </a:lnTo>
                    <a:lnTo>
                      <a:pt x="566" y="134"/>
                    </a:lnTo>
                    <a:lnTo>
                      <a:pt x="562" y="134"/>
                    </a:lnTo>
                    <a:lnTo>
                      <a:pt x="554" y="134"/>
                    </a:lnTo>
                    <a:lnTo>
                      <a:pt x="554" y="138"/>
                    </a:lnTo>
                    <a:lnTo>
                      <a:pt x="554" y="150"/>
                    </a:lnTo>
                    <a:lnTo>
                      <a:pt x="558" y="150"/>
                    </a:lnTo>
                    <a:lnTo>
                      <a:pt x="562" y="150"/>
                    </a:lnTo>
                    <a:lnTo>
                      <a:pt x="562" y="163"/>
                    </a:lnTo>
                    <a:lnTo>
                      <a:pt x="558" y="163"/>
                    </a:lnTo>
                    <a:lnTo>
                      <a:pt x="558" y="159"/>
                    </a:lnTo>
                    <a:lnTo>
                      <a:pt x="554" y="159"/>
                    </a:lnTo>
                    <a:lnTo>
                      <a:pt x="554" y="155"/>
                    </a:lnTo>
                    <a:lnTo>
                      <a:pt x="550" y="155"/>
                    </a:lnTo>
                    <a:lnTo>
                      <a:pt x="550" y="150"/>
                    </a:lnTo>
                    <a:lnTo>
                      <a:pt x="546" y="150"/>
                    </a:lnTo>
                    <a:lnTo>
                      <a:pt x="546" y="146"/>
                    </a:lnTo>
                    <a:lnTo>
                      <a:pt x="542" y="146"/>
                    </a:lnTo>
                    <a:lnTo>
                      <a:pt x="542" y="150"/>
                    </a:lnTo>
                    <a:lnTo>
                      <a:pt x="538" y="150"/>
                    </a:lnTo>
                    <a:lnTo>
                      <a:pt x="538" y="155"/>
                    </a:lnTo>
                    <a:lnTo>
                      <a:pt x="538" y="159"/>
                    </a:lnTo>
                    <a:lnTo>
                      <a:pt x="534" y="159"/>
                    </a:lnTo>
                    <a:lnTo>
                      <a:pt x="534" y="163"/>
                    </a:lnTo>
                    <a:lnTo>
                      <a:pt x="538" y="163"/>
                    </a:lnTo>
                    <a:lnTo>
                      <a:pt x="538" y="167"/>
                    </a:lnTo>
                    <a:lnTo>
                      <a:pt x="534" y="167"/>
                    </a:lnTo>
                    <a:lnTo>
                      <a:pt x="534" y="171"/>
                    </a:lnTo>
                    <a:lnTo>
                      <a:pt x="534" y="175"/>
                    </a:lnTo>
                    <a:lnTo>
                      <a:pt x="530" y="175"/>
                    </a:lnTo>
                    <a:lnTo>
                      <a:pt x="526" y="175"/>
                    </a:lnTo>
                    <a:lnTo>
                      <a:pt x="522" y="175"/>
                    </a:lnTo>
                    <a:lnTo>
                      <a:pt x="514" y="175"/>
                    </a:lnTo>
                    <a:lnTo>
                      <a:pt x="509" y="175"/>
                    </a:lnTo>
                    <a:lnTo>
                      <a:pt x="509" y="171"/>
                    </a:lnTo>
                    <a:lnTo>
                      <a:pt x="505" y="171"/>
                    </a:lnTo>
                    <a:lnTo>
                      <a:pt x="505" y="167"/>
                    </a:lnTo>
                    <a:lnTo>
                      <a:pt x="501" y="167"/>
                    </a:lnTo>
                    <a:lnTo>
                      <a:pt x="497" y="167"/>
                    </a:lnTo>
                    <a:lnTo>
                      <a:pt x="497" y="171"/>
                    </a:lnTo>
                    <a:lnTo>
                      <a:pt x="493" y="171"/>
                    </a:lnTo>
                    <a:lnTo>
                      <a:pt x="493" y="163"/>
                    </a:lnTo>
                    <a:lnTo>
                      <a:pt x="497" y="163"/>
                    </a:lnTo>
                    <a:lnTo>
                      <a:pt x="497" y="159"/>
                    </a:lnTo>
                    <a:lnTo>
                      <a:pt x="501" y="159"/>
                    </a:lnTo>
                    <a:lnTo>
                      <a:pt x="501" y="155"/>
                    </a:lnTo>
                    <a:lnTo>
                      <a:pt x="505" y="155"/>
                    </a:lnTo>
                    <a:lnTo>
                      <a:pt x="505" y="150"/>
                    </a:lnTo>
                    <a:lnTo>
                      <a:pt x="505" y="146"/>
                    </a:lnTo>
                    <a:lnTo>
                      <a:pt x="509" y="146"/>
                    </a:lnTo>
                    <a:lnTo>
                      <a:pt x="509" y="138"/>
                    </a:lnTo>
                    <a:lnTo>
                      <a:pt x="505" y="138"/>
                    </a:lnTo>
                    <a:lnTo>
                      <a:pt x="509" y="138"/>
                    </a:lnTo>
                    <a:lnTo>
                      <a:pt x="509" y="130"/>
                    </a:lnTo>
                    <a:lnTo>
                      <a:pt x="509" y="122"/>
                    </a:lnTo>
                    <a:lnTo>
                      <a:pt x="505" y="122"/>
                    </a:lnTo>
                    <a:lnTo>
                      <a:pt x="505" y="118"/>
                    </a:lnTo>
                    <a:lnTo>
                      <a:pt x="501" y="118"/>
                    </a:lnTo>
                    <a:lnTo>
                      <a:pt x="501" y="122"/>
                    </a:lnTo>
                    <a:lnTo>
                      <a:pt x="493" y="122"/>
                    </a:lnTo>
                    <a:lnTo>
                      <a:pt x="489" y="122"/>
                    </a:lnTo>
                    <a:lnTo>
                      <a:pt x="489" y="118"/>
                    </a:lnTo>
                    <a:lnTo>
                      <a:pt x="485" y="118"/>
                    </a:lnTo>
                    <a:lnTo>
                      <a:pt x="485" y="114"/>
                    </a:lnTo>
                    <a:lnTo>
                      <a:pt x="485" y="110"/>
                    </a:lnTo>
                    <a:lnTo>
                      <a:pt x="489" y="110"/>
                    </a:lnTo>
                    <a:lnTo>
                      <a:pt x="485" y="110"/>
                    </a:lnTo>
                    <a:lnTo>
                      <a:pt x="481" y="110"/>
                    </a:lnTo>
                    <a:lnTo>
                      <a:pt x="481" y="114"/>
                    </a:lnTo>
                    <a:lnTo>
                      <a:pt x="473" y="114"/>
                    </a:lnTo>
                    <a:lnTo>
                      <a:pt x="473" y="110"/>
                    </a:lnTo>
                    <a:lnTo>
                      <a:pt x="473" y="106"/>
                    </a:lnTo>
                    <a:lnTo>
                      <a:pt x="469" y="106"/>
                    </a:lnTo>
                    <a:lnTo>
                      <a:pt x="465" y="106"/>
                    </a:lnTo>
                    <a:lnTo>
                      <a:pt x="461" y="106"/>
                    </a:lnTo>
                    <a:lnTo>
                      <a:pt x="461" y="110"/>
                    </a:lnTo>
                    <a:lnTo>
                      <a:pt x="456" y="110"/>
                    </a:lnTo>
                    <a:lnTo>
                      <a:pt x="456" y="114"/>
                    </a:lnTo>
                    <a:lnTo>
                      <a:pt x="456" y="118"/>
                    </a:lnTo>
                    <a:lnTo>
                      <a:pt x="456" y="122"/>
                    </a:lnTo>
                    <a:lnTo>
                      <a:pt x="452" y="122"/>
                    </a:lnTo>
                    <a:lnTo>
                      <a:pt x="448" y="122"/>
                    </a:lnTo>
                    <a:lnTo>
                      <a:pt x="448" y="126"/>
                    </a:lnTo>
                    <a:lnTo>
                      <a:pt x="444" y="126"/>
                    </a:lnTo>
                    <a:lnTo>
                      <a:pt x="444" y="134"/>
                    </a:lnTo>
                    <a:lnTo>
                      <a:pt x="444" y="138"/>
                    </a:lnTo>
                    <a:lnTo>
                      <a:pt x="440" y="138"/>
                    </a:lnTo>
                    <a:lnTo>
                      <a:pt x="436" y="138"/>
                    </a:lnTo>
                    <a:lnTo>
                      <a:pt x="436" y="130"/>
                    </a:lnTo>
                    <a:lnTo>
                      <a:pt x="440" y="130"/>
                    </a:lnTo>
                    <a:lnTo>
                      <a:pt x="440" y="126"/>
                    </a:lnTo>
                    <a:lnTo>
                      <a:pt x="440" y="122"/>
                    </a:lnTo>
                    <a:lnTo>
                      <a:pt x="436" y="122"/>
                    </a:lnTo>
                    <a:lnTo>
                      <a:pt x="432" y="122"/>
                    </a:lnTo>
                    <a:lnTo>
                      <a:pt x="432" y="118"/>
                    </a:lnTo>
                    <a:lnTo>
                      <a:pt x="428" y="118"/>
                    </a:lnTo>
                    <a:lnTo>
                      <a:pt x="432" y="118"/>
                    </a:lnTo>
                    <a:lnTo>
                      <a:pt x="432" y="114"/>
                    </a:lnTo>
                    <a:lnTo>
                      <a:pt x="432" y="110"/>
                    </a:lnTo>
                    <a:lnTo>
                      <a:pt x="436" y="110"/>
                    </a:lnTo>
                    <a:lnTo>
                      <a:pt x="440" y="110"/>
                    </a:lnTo>
                    <a:lnTo>
                      <a:pt x="440" y="106"/>
                    </a:lnTo>
                    <a:lnTo>
                      <a:pt x="440" y="102"/>
                    </a:lnTo>
                    <a:lnTo>
                      <a:pt x="432" y="102"/>
                    </a:lnTo>
                    <a:lnTo>
                      <a:pt x="432" y="97"/>
                    </a:lnTo>
                    <a:lnTo>
                      <a:pt x="432" y="93"/>
                    </a:lnTo>
                    <a:lnTo>
                      <a:pt x="440" y="93"/>
                    </a:lnTo>
                    <a:lnTo>
                      <a:pt x="440" y="89"/>
                    </a:lnTo>
                    <a:lnTo>
                      <a:pt x="444" y="89"/>
                    </a:lnTo>
                    <a:lnTo>
                      <a:pt x="440" y="89"/>
                    </a:lnTo>
                    <a:lnTo>
                      <a:pt x="440" y="85"/>
                    </a:lnTo>
                    <a:lnTo>
                      <a:pt x="436" y="85"/>
                    </a:lnTo>
                    <a:lnTo>
                      <a:pt x="432" y="85"/>
                    </a:lnTo>
                    <a:lnTo>
                      <a:pt x="432" y="81"/>
                    </a:lnTo>
                    <a:lnTo>
                      <a:pt x="432" y="77"/>
                    </a:lnTo>
                    <a:lnTo>
                      <a:pt x="436" y="77"/>
                    </a:lnTo>
                    <a:lnTo>
                      <a:pt x="436" y="73"/>
                    </a:lnTo>
                    <a:lnTo>
                      <a:pt x="440" y="73"/>
                    </a:lnTo>
                    <a:lnTo>
                      <a:pt x="440" y="69"/>
                    </a:lnTo>
                    <a:lnTo>
                      <a:pt x="432" y="69"/>
                    </a:lnTo>
                    <a:lnTo>
                      <a:pt x="428" y="69"/>
                    </a:lnTo>
                    <a:lnTo>
                      <a:pt x="428" y="73"/>
                    </a:lnTo>
                    <a:lnTo>
                      <a:pt x="428" y="77"/>
                    </a:lnTo>
                    <a:lnTo>
                      <a:pt x="416" y="77"/>
                    </a:lnTo>
                    <a:lnTo>
                      <a:pt x="416" y="81"/>
                    </a:lnTo>
                    <a:lnTo>
                      <a:pt x="412" y="81"/>
                    </a:lnTo>
                    <a:lnTo>
                      <a:pt x="412" y="85"/>
                    </a:lnTo>
                    <a:lnTo>
                      <a:pt x="412" y="89"/>
                    </a:lnTo>
                    <a:lnTo>
                      <a:pt x="408" y="89"/>
                    </a:lnTo>
                    <a:lnTo>
                      <a:pt x="408" y="77"/>
                    </a:lnTo>
                    <a:lnTo>
                      <a:pt x="403" y="77"/>
                    </a:lnTo>
                    <a:lnTo>
                      <a:pt x="403" y="73"/>
                    </a:lnTo>
                    <a:lnTo>
                      <a:pt x="399" y="73"/>
                    </a:lnTo>
                    <a:lnTo>
                      <a:pt x="395" y="73"/>
                    </a:lnTo>
                    <a:lnTo>
                      <a:pt x="395" y="77"/>
                    </a:lnTo>
                    <a:lnTo>
                      <a:pt x="391" y="77"/>
                    </a:lnTo>
                    <a:lnTo>
                      <a:pt x="391" y="85"/>
                    </a:lnTo>
                    <a:lnTo>
                      <a:pt x="391" y="89"/>
                    </a:lnTo>
                    <a:lnTo>
                      <a:pt x="391" y="93"/>
                    </a:lnTo>
                    <a:lnTo>
                      <a:pt x="387" y="93"/>
                    </a:lnTo>
                    <a:lnTo>
                      <a:pt x="387" y="97"/>
                    </a:lnTo>
                    <a:lnTo>
                      <a:pt x="387" y="106"/>
                    </a:lnTo>
                    <a:lnTo>
                      <a:pt x="391" y="106"/>
                    </a:lnTo>
                    <a:lnTo>
                      <a:pt x="395" y="106"/>
                    </a:lnTo>
                    <a:lnTo>
                      <a:pt x="395" y="110"/>
                    </a:lnTo>
                    <a:lnTo>
                      <a:pt x="399" y="110"/>
                    </a:lnTo>
                    <a:lnTo>
                      <a:pt x="399" y="118"/>
                    </a:lnTo>
                    <a:lnTo>
                      <a:pt x="395" y="118"/>
                    </a:lnTo>
                    <a:lnTo>
                      <a:pt x="395" y="122"/>
                    </a:lnTo>
                    <a:lnTo>
                      <a:pt x="395" y="126"/>
                    </a:lnTo>
                    <a:lnTo>
                      <a:pt x="391" y="126"/>
                    </a:lnTo>
                    <a:lnTo>
                      <a:pt x="391" y="130"/>
                    </a:lnTo>
                    <a:lnTo>
                      <a:pt x="387" y="130"/>
                    </a:lnTo>
                    <a:lnTo>
                      <a:pt x="383" y="130"/>
                    </a:lnTo>
                    <a:lnTo>
                      <a:pt x="383" y="134"/>
                    </a:lnTo>
                    <a:lnTo>
                      <a:pt x="379" y="134"/>
                    </a:lnTo>
                    <a:lnTo>
                      <a:pt x="375" y="134"/>
                    </a:lnTo>
                    <a:lnTo>
                      <a:pt x="371" y="134"/>
                    </a:lnTo>
                    <a:lnTo>
                      <a:pt x="371" y="130"/>
                    </a:lnTo>
                    <a:lnTo>
                      <a:pt x="367" y="130"/>
                    </a:lnTo>
                    <a:lnTo>
                      <a:pt x="367" y="122"/>
                    </a:lnTo>
                    <a:lnTo>
                      <a:pt x="371" y="122"/>
                    </a:lnTo>
                    <a:lnTo>
                      <a:pt x="367" y="122"/>
                    </a:lnTo>
                    <a:lnTo>
                      <a:pt x="367" y="118"/>
                    </a:lnTo>
                    <a:lnTo>
                      <a:pt x="367" y="114"/>
                    </a:lnTo>
                    <a:lnTo>
                      <a:pt x="363" y="114"/>
                    </a:lnTo>
                    <a:lnTo>
                      <a:pt x="359" y="114"/>
                    </a:lnTo>
                    <a:lnTo>
                      <a:pt x="359" y="110"/>
                    </a:lnTo>
                    <a:lnTo>
                      <a:pt x="359" y="106"/>
                    </a:lnTo>
                    <a:lnTo>
                      <a:pt x="355" y="106"/>
                    </a:lnTo>
                    <a:lnTo>
                      <a:pt x="355" y="110"/>
                    </a:lnTo>
                    <a:lnTo>
                      <a:pt x="351" y="110"/>
                    </a:lnTo>
                    <a:lnTo>
                      <a:pt x="346" y="110"/>
                    </a:lnTo>
                    <a:lnTo>
                      <a:pt x="346" y="114"/>
                    </a:lnTo>
                    <a:lnTo>
                      <a:pt x="342" y="114"/>
                    </a:lnTo>
                    <a:lnTo>
                      <a:pt x="342" y="118"/>
                    </a:lnTo>
                    <a:lnTo>
                      <a:pt x="346" y="118"/>
                    </a:lnTo>
                    <a:lnTo>
                      <a:pt x="346" y="122"/>
                    </a:lnTo>
                    <a:lnTo>
                      <a:pt x="351" y="122"/>
                    </a:lnTo>
                    <a:lnTo>
                      <a:pt x="351" y="126"/>
                    </a:lnTo>
                    <a:lnTo>
                      <a:pt x="355" y="126"/>
                    </a:lnTo>
                    <a:lnTo>
                      <a:pt x="355" y="130"/>
                    </a:lnTo>
                    <a:lnTo>
                      <a:pt x="355" y="138"/>
                    </a:lnTo>
                    <a:lnTo>
                      <a:pt x="355" y="142"/>
                    </a:lnTo>
                    <a:lnTo>
                      <a:pt x="355" y="146"/>
                    </a:lnTo>
                    <a:lnTo>
                      <a:pt x="355" y="150"/>
                    </a:lnTo>
                    <a:lnTo>
                      <a:pt x="359" y="150"/>
                    </a:lnTo>
                    <a:lnTo>
                      <a:pt x="359" y="155"/>
                    </a:lnTo>
                    <a:lnTo>
                      <a:pt x="363" y="155"/>
                    </a:lnTo>
                    <a:lnTo>
                      <a:pt x="371" y="155"/>
                    </a:lnTo>
                    <a:lnTo>
                      <a:pt x="375" y="155"/>
                    </a:lnTo>
                    <a:lnTo>
                      <a:pt x="375" y="163"/>
                    </a:lnTo>
                    <a:lnTo>
                      <a:pt x="379" y="163"/>
                    </a:lnTo>
                    <a:lnTo>
                      <a:pt x="379" y="167"/>
                    </a:lnTo>
                    <a:lnTo>
                      <a:pt x="379" y="171"/>
                    </a:lnTo>
                    <a:lnTo>
                      <a:pt x="383" y="171"/>
                    </a:lnTo>
                    <a:lnTo>
                      <a:pt x="387" y="171"/>
                    </a:lnTo>
                    <a:lnTo>
                      <a:pt x="387" y="175"/>
                    </a:lnTo>
                    <a:lnTo>
                      <a:pt x="391" y="175"/>
                    </a:lnTo>
                    <a:lnTo>
                      <a:pt x="395" y="175"/>
                    </a:lnTo>
                    <a:lnTo>
                      <a:pt x="399" y="175"/>
                    </a:lnTo>
                    <a:lnTo>
                      <a:pt x="399" y="171"/>
                    </a:lnTo>
                    <a:lnTo>
                      <a:pt x="403" y="171"/>
                    </a:lnTo>
                    <a:lnTo>
                      <a:pt x="408" y="171"/>
                    </a:lnTo>
                    <a:lnTo>
                      <a:pt x="408" y="175"/>
                    </a:lnTo>
                    <a:lnTo>
                      <a:pt x="408" y="179"/>
                    </a:lnTo>
                    <a:lnTo>
                      <a:pt x="408" y="183"/>
                    </a:lnTo>
                    <a:lnTo>
                      <a:pt x="408" y="187"/>
                    </a:lnTo>
                    <a:lnTo>
                      <a:pt x="408" y="191"/>
                    </a:lnTo>
                    <a:lnTo>
                      <a:pt x="403" y="191"/>
                    </a:lnTo>
                    <a:lnTo>
                      <a:pt x="403" y="199"/>
                    </a:lnTo>
                    <a:lnTo>
                      <a:pt x="408" y="199"/>
                    </a:lnTo>
                    <a:lnTo>
                      <a:pt x="408" y="203"/>
                    </a:lnTo>
                    <a:lnTo>
                      <a:pt x="412" y="203"/>
                    </a:lnTo>
                    <a:lnTo>
                      <a:pt x="416" y="203"/>
                    </a:lnTo>
                    <a:lnTo>
                      <a:pt x="416" y="208"/>
                    </a:lnTo>
                    <a:lnTo>
                      <a:pt x="416" y="212"/>
                    </a:lnTo>
                    <a:lnTo>
                      <a:pt x="416" y="216"/>
                    </a:lnTo>
                    <a:lnTo>
                      <a:pt x="412" y="216"/>
                    </a:lnTo>
                    <a:lnTo>
                      <a:pt x="408" y="216"/>
                    </a:lnTo>
                    <a:lnTo>
                      <a:pt x="408" y="220"/>
                    </a:lnTo>
                    <a:lnTo>
                      <a:pt x="403" y="220"/>
                    </a:lnTo>
                    <a:lnTo>
                      <a:pt x="403" y="224"/>
                    </a:lnTo>
                    <a:lnTo>
                      <a:pt x="399" y="224"/>
                    </a:lnTo>
                    <a:lnTo>
                      <a:pt x="395" y="224"/>
                    </a:lnTo>
                    <a:lnTo>
                      <a:pt x="395" y="228"/>
                    </a:lnTo>
                    <a:lnTo>
                      <a:pt x="395" y="232"/>
                    </a:lnTo>
                    <a:lnTo>
                      <a:pt x="399" y="232"/>
                    </a:lnTo>
                    <a:lnTo>
                      <a:pt x="399" y="236"/>
                    </a:lnTo>
                    <a:lnTo>
                      <a:pt x="403" y="236"/>
                    </a:lnTo>
                    <a:lnTo>
                      <a:pt x="403" y="240"/>
                    </a:lnTo>
                    <a:lnTo>
                      <a:pt x="408" y="240"/>
                    </a:lnTo>
                    <a:lnTo>
                      <a:pt x="408" y="244"/>
                    </a:lnTo>
                    <a:lnTo>
                      <a:pt x="408" y="248"/>
                    </a:lnTo>
                    <a:lnTo>
                      <a:pt x="403" y="248"/>
                    </a:lnTo>
                    <a:lnTo>
                      <a:pt x="403" y="244"/>
                    </a:lnTo>
                    <a:lnTo>
                      <a:pt x="399" y="244"/>
                    </a:lnTo>
                    <a:lnTo>
                      <a:pt x="399" y="248"/>
                    </a:lnTo>
                    <a:lnTo>
                      <a:pt x="395" y="248"/>
                    </a:lnTo>
                    <a:lnTo>
                      <a:pt x="395" y="252"/>
                    </a:lnTo>
                    <a:lnTo>
                      <a:pt x="395" y="256"/>
                    </a:lnTo>
                    <a:lnTo>
                      <a:pt x="399" y="256"/>
                    </a:lnTo>
                    <a:lnTo>
                      <a:pt x="399" y="261"/>
                    </a:lnTo>
                    <a:lnTo>
                      <a:pt x="399" y="269"/>
                    </a:lnTo>
                    <a:lnTo>
                      <a:pt x="399" y="277"/>
                    </a:lnTo>
                    <a:lnTo>
                      <a:pt x="403" y="277"/>
                    </a:lnTo>
                    <a:lnTo>
                      <a:pt x="403" y="281"/>
                    </a:lnTo>
                    <a:lnTo>
                      <a:pt x="408" y="281"/>
                    </a:lnTo>
                    <a:lnTo>
                      <a:pt x="408" y="285"/>
                    </a:lnTo>
                    <a:lnTo>
                      <a:pt x="403" y="285"/>
                    </a:lnTo>
                    <a:lnTo>
                      <a:pt x="403" y="293"/>
                    </a:lnTo>
                    <a:lnTo>
                      <a:pt x="399" y="293"/>
                    </a:lnTo>
                    <a:lnTo>
                      <a:pt x="399" y="297"/>
                    </a:lnTo>
                    <a:lnTo>
                      <a:pt x="399" y="301"/>
                    </a:lnTo>
                    <a:lnTo>
                      <a:pt x="399" y="305"/>
                    </a:lnTo>
                    <a:lnTo>
                      <a:pt x="395" y="305"/>
                    </a:lnTo>
                    <a:lnTo>
                      <a:pt x="391" y="305"/>
                    </a:lnTo>
                    <a:lnTo>
                      <a:pt x="391" y="301"/>
                    </a:lnTo>
                    <a:lnTo>
                      <a:pt x="391" y="293"/>
                    </a:lnTo>
                    <a:lnTo>
                      <a:pt x="391" y="289"/>
                    </a:lnTo>
                    <a:lnTo>
                      <a:pt x="391" y="285"/>
                    </a:lnTo>
                    <a:lnTo>
                      <a:pt x="391" y="281"/>
                    </a:lnTo>
                    <a:lnTo>
                      <a:pt x="387" y="281"/>
                    </a:lnTo>
                    <a:lnTo>
                      <a:pt x="379" y="281"/>
                    </a:lnTo>
                    <a:lnTo>
                      <a:pt x="379" y="277"/>
                    </a:lnTo>
                    <a:lnTo>
                      <a:pt x="375" y="277"/>
                    </a:lnTo>
                    <a:lnTo>
                      <a:pt x="375" y="273"/>
                    </a:lnTo>
                    <a:lnTo>
                      <a:pt x="379" y="273"/>
                    </a:lnTo>
                    <a:lnTo>
                      <a:pt x="379" y="269"/>
                    </a:lnTo>
                    <a:lnTo>
                      <a:pt x="379" y="265"/>
                    </a:lnTo>
                    <a:lnTo>
                      <a:pt x="383" y="265"/>
                    </a:lnTo>
                    <a:lnTo>
                      <a:pt x="383" y="261"/>
                    </a:lnTo>
                    <a:lnTo>
                      <a:pt x="375" y="261"/>
                    </a:lnTo>
                    <a:lnTo>
                      <a:pt x="375" y="265"/>
                    </a:lnTo>
                    <a:lnTo>
                      <a:pt x="367" y="265"/>
                    </a:lnTo>
                    <a:lnTo>
                      <a:pt x="363" y="265"/>
                    </a:lnTo>
                    <a:lnTo>
                      <a:pt x="363" y="269"/>
                    </a:lnTo>
                    <a:lnTo>
                      <a:pt x="359" y="269"/>
                    </a:lnTo>
                    <a:lnTo>
                      <a:pt x="359" y="273"/>
                    </a:lnTo>
                    <a:lnTo>
                      <a:pt x="355" y="273"/>
                    </a:lnTo>
                    <a:lnTo>
                      <a:pt x="355" y="269"/>
                    </a:lnTo>
                    <a:lnTo>
                      <a:pt x="355" y="265"/>
                    </a:lnTo>
                    <a:lnTo>
                      <a:pt x="355" y="261"/>
                    </a:lnTo>
                    <a:lnTo>
                      <a:pt x="351" y="261"/>
                    </a:lnTo>
                    <a:lnTo>
                      <a:pt x="351" y="265"/>
                    </a:lnTo>
                    <a:lnTo>
                      <a:pt x="346" y="265"/>
                    </a:lnTo>
                    <a:lnTo>
                      <a:pt x="342" y="265"/>
                    </a:lnTo>
                    <a:lnTo>
                      <a:pt x="342" y="261"/>
                    </a:lnTo>
                    <a:lnTo>
                      <a:pt x="338" y="261"/>
                    </a:lnTo>
                    <a:lnTo>
                      <a:pt x="338" y="252"/>
                    </a:lnTo>
                    <a:lnTo>
                      <a:pt x="338" y="248"/>
                    </a:lnTo>
                    <a:lnTo>
                      <a:pt x="334" y="248"/>
                    </a:lnTo>
                    <a:lnTo>
                      <a:pt x="334" y="252"/>
                    </a:lnTo>
                    <a:lnTo>
                      <a:pt x="330" y="252"/>
                    </a:lnTo>
                    <a:lnTo>
                      <a:pt x="330" y="256"/>
                    </a:lnTo>
                    <a:lnTo>
                      <a:pt x="326" y="256"/>
                    </a:lnTo>
                    <a:lnTo>
                      <a:pt x="326" y="261"/>
                    </a:lnTo>
                    <a:lnTo>
                      <a:pt x="326" y="265"/>
                    </a:lnTo>
                    <a:lnTo>
                      <a:pt x="322" y="265"/>
                    </a:lnTo>
                    <a:lnTo>
                      <a:pt x="318" y="265"/>
                    </a:lnTo>
                    <a:lnTo>
                      <a:pt x="314" y="265"/>
                    </a:lnTo>
                    <a:lnTo>
                      <a:pt x="318" y="265"/>
                    </a:lnTo>
                    <a:lnTo>
                      <a:pt x="318" y="261"/>
                    </a:lnTo>
                    <a:lnTo>
                      <a:pt x="318" y="256"/>
                    </a:lnTo>
                    <a:lnTo>
                      <a:pt x="318" y="252"/>
                    </a:lnTo>
                    <a:lnTo>
                      <a:pt x="314" y="252"/>
                    </a:lnTo>
                    <a:lnTo>
                      <a:pt x="314" y="248"/>
                    </a:lnTo>
                    <a:lnTo>
                      <a:pt x="314" y="244"/>
                    </a:lnTo>
                    <a:lnTo>
                      <a:pt x="318" y="244"/>
                    </a:lnTo>
                    <a:lnTo>
                      <a:pt x="322" y="244"/>
                    </a:lnTo>
                    <a:lnTo>
                      <a:pt x="322" y="240"/>
                    </a:lnTo>
                    <a:lnTo>
                      <a:pt x="322" y="236"/>
                    </a:lnTo>
                    <a:lnTo>
                      <a:pt x="318" y="236"/>
                    </a:lnTo>
                    <a:lnTo>
                      <a:pt x="318" y="232"/>
                    </a:lnTo>
                    <a:lnTo>
                      <a:pt x="318" y="228"/>
                    </a:lnTo>
                    <a:lnTo>
                      <a:pt x="322" y="228"/>
                    </a:lnTo>
                    <a:lnTo>
                      <a:pt x="322" y="224"/>
                    </a:lnTo>
                    <a:lnTo>
                      <a:pt x="322" y="220"/>
                    </a:lnTo>
                    <a:lnTo>
                      <a:pt x="318" y="220"/>
                    </a:lnTo>
                    <a:lnTo>
                      <a:pt x="314" y="220"/>
                    </a:lnTo>
                    <a:lnTo>
                      <a:pt x="314" y="216"/>
                    </a:lnTo>
                    <a:lnTo>
                      <a:pt x="310" y="216"/>
                    </a:lnTo>
                    <a:lnTo>
                      <a:pt x="310" y="220"/>
                    </a:lnTo>
                    <a:lnTo>
                      <a:pt x="306" y="220"/>
                    </a:lnTo>
                    <a:lnTo>
                      <a:pt x="306" y="232"/>
                    </a:lnTo>
                    <a:lnTo>
                      <a:pt x="306" y="236"/>
                    </a:lnTo>
                    <a:lnTo>
                      <a:pt x="302" y="236"/>
                    </a:lnTo>
                    <a:lnTo>
                      <a:pt x="302" y="232"/>
                    </a:lnTo>
                    <a:lnTo>
                      <a:pt x="302" y="228"/>
                    </a:lnTo>
                    <a:lnTo>
                      <a:pt x="302" y="224"/>
                    </a:lnTo>
                    <a:lnTo>
                      <a:pt x="302" y="216"/>
                    </a:lnTo>
                    <a:lnTo>
                      <a:pt x="298" y="216"/>
                    </a:lnTo>
                    <a:lnTo>
                      <a:pt x="293" y="216"/>
                    </a:lnTo>
                    <a:lnTo>
                      <a:pt x="289" y="216"/>
                    </a:lnTo>
                    <a:lnTo>
                      <a:pt x="289" y="220"/>
                    </a:lnTo>
                    <a:lnTo>
                      <a:pt x="293" y="220"/>
                    </a:lnTo>
                    <a:lnTo>
                      <a:pt x="293" y="224"/>
                    </a:lnTo>
                    <a:lnTo>
                      <a:pt x="293" y="228"/>
                    </a:lnTo>
                    <a:lnTo>
                      <a:pt x="289" y="228"/>
                    </a:lnTo>
                    <a:lnTo>
                      <a:pt x="285" y="228"/>
                    </a:lnTo>
                    <a:lnTo>
                      <a:pt x="285" y="224"/>
                    </a:lnTo>
                    <a:lnTo>
                      <a:pt x="281" y="224"/>
                    </a:lnTo>
                    <a:lnTo>
                      <a:pt x="277" y="224"/>
                    </a:lnTo>
                    <a:lnTo>
                      <a:pt x="277" y="228"/>
                    </a:lnTo>
                    <a:lnTo>
                      <a:pt x="277" y="236"/>
                    </a:lnTo>
                    <a:lnTo>
                      <a:pt x="277" y="240"/>
                    </a:lnTo>
                    <a:lnTo>
                      <a:pt x="273" y="240"/>
                    </a:lnTo>
                    <a:lnTo>
                      <a:pt x="273" y="236"/>
                    </a:lnTo>
                    <a:lnTo>
                      <a:pt x="269" y="236"/>
                    </a:lnTo>
                    <a:lnTo>
                      <a:pt x="265" y="236"/>
                    </a:lnTo>
                    <a:lnTo>
                      <a:pt x="265" y="232"/>
                    </a:lnTo>
                    <a:lnTo>
                      <a:pt x="261" y="232"/>
                    </a:lnTo>
                    <a:lnTo>
                      <a:pt x="257" y="232"/>
                    </a:lnTo>
                    <a:lnTo>
                      <a:pt x="253" y="232"/>
                    </a:lnTo>
                    <a:lnTo>
                      <a:pt x="253" y="228"/>
                    </a:lnTo>
                    <a:lnTo>
                      <a:pt x="249" y="228"/>
                    </a:lnTo>
                    <a:lnTo>
                      <a:pt x="245" y="228"/>
                    </a:lnTo>
                    <a:lnTo>
                      <a:pt x="245" y="224"/>
                    </a:lnTo>
                    <a:lnTo>
                      <a:pt x="240" y="224"/>
                    </a:lnTo>
                    <a:lnTo>
                      <a:pt x="240" y="220"/>
                    </a:lnTo>
                    <a:lnTo>
                      <a:pt x="236" y="220"/>
                    </a:lnTo>
                    <a:lnTo>
                      <a:pt x="236" y="216"/>
                    </a:lnTo>
                    <a:lnTo>
                      <a:pt x="232" y="216"/>
                    </a:lnTo>
                    <a:lnTo>
                      <a:pt x="232" y="212"/>
                    </a:lnTo>
                    <a:lnTo>
                      <a:pt x="228" y="212"/>
                    </a:lnTo>
                    <a:lnTo>
                      <a:pt x="224" y="212"/>
                    </a:lnTo>
                    <a:lnTo>
                      <a:pt x="224" y="208"/>
                    </a:lnTo>
                    <a:lnTo>
                      <a:pt x="220" y="208"/>
                    </a:lnTo>
                    <a:lnTo>
                      <a:pt x="220" y="203"/>
                    </a:lnTo>
                    <a:lnTo>
                      <a:pt x="216" y="203"/>
                    </a:lnTo>
                    <a:lnTo>
                      <a:pt x="216" y="199"/>
                    </a:lnTo>
                    <a:lnTo>
                      <a:pt x="212" y="199"/>
                    </a:lnTo>
                    <a:lnTo>
                      <a:pt x="212" y="195"/>
                    </a:lnTo>
                    <a:lnTo>
                      <a:pt x="208" y="195"/>
                    </a:lnTo>
                    <a:lnTo>
                      <a:pt x="208" y="199"/>
                    </a:lnTo>
                    <a:lnTo>
                      <a:pt x="204" y="199"/>
                    </a:lnTo>
                    <a:lnTo>
                      <a:pt x="204" y="203"/>
                    </a:lnTo>
                    <a:lnTo>
                      <a:pt x="200" y="203"/>
                    </a:lnTo>
                    <a:lnTo>
                      <a:pt x="200" y="208"/>
                    </a:lnTo>
                    <a:lnTo>
                      <a:pt x="196" y="208"/>
                    </a:lnTo>
                    <a:lnTo>
                      <a:pt x="196" y="212"/>
                    </a:lnTo>
                    <a:lnTo>
                      <a:pt x="192" y="212"/>
                    </a:lnTo>
                    <a:lnTo>
                      <a:pt x="192" y="216"/>
                    </a:lnTo>
                    <a:lnTo>
                      <a:pt x="188" y="216"/>
                    </a:lnTo>
                    <a:lnTo>
                      <a:pt x="188" y="220"/>
                    </a:lnTo>
                    <a:lnTo>
                      <a:pt x="183" y="220"/>
                    </a:lnTo>
                    <a:lnTo>
                      <a:pt x="183" y="224"/>
                    </a:lnTo>
                    <a:lnTo>
                      <a:pt x="179" y="224"/>
                    </a:lnTo>
                    <a:lnTo>
                      <a:pt x="179" y="228"/>
                    </a:lnTo>
                    <a:lnTo>
                      <a:pt x="179" y="232"/>
                    </a:lnTo>
                    <a:lnTo>
                      <a:pt x="175" y="232"/>
                    </a:lnTo>
                    <a:lnTo>
                      <a:pt x="167" y="232"/>
                    </a:lnTo>
                    <a:lnTo>
                      <a:pt x="163" y="232"/>
                    </a:lnTo>
                    <a:lnTo>
                      <a:pt x="159" y="232"/>
                    </a:lnTo>
                    <a:lnTo>
                      <a:pt x="159" y="228"/>
                    </a:lnTo>
                    <a:lnTo>
                      <a:pt x="155" y="228"/>
                    </a:lnTo>
                    <a:lnTo>
                      <a:pt x="151" y="228"/>
                    </a:lnTo>
                    <a:lnTo>
                      <a:pt x="151" y="220"/>
                    </a:lnTo>
                    <a:lnTo>
                      <a:pt x="155" y="220"/>
                    </a:lnTo>
                    <a:lnTo>
                      <a:pt x="155" y="216"/>
                    </a:lnTo>
                    <a:lnTo>
                      <a:pt x="155" y="212"/>
                    </a:lnTo>
                    <a:lnTo>
                      <a:pt x="151" y="212"/>
                    </a:lnTo>
                    <a:lnTo>
                      <a:pt x="151" y="208"/>
                    </a:lnTo>
                    <a:lnTo>
                      <a:pt x="147" y="208"/>
                    </a:lnTo>
                    <a:lnTo>
                      <a:pt x="147" y="203"/>
                    </a:lnTo>
                    <a:lnTo>
                      <a:pt x="143" y="203"/>
                    </a:lnTo>
                    <a:lnTo>
                      <a:pt x="139" y="203"/>
                    </a:lnTo>
                    <a:lnTo>
                      <a:pt x="139" y="216"/>
                    </a:lnTo>
                    <a:lnTo>
                      <a:pt x="135" y="216"/>
                    </a:lnTo>
                    <a:lnTo>
                      <a:pt x="135" y="220"/>
                    </a:lnTo>
                    <a:lnTo>
                      <a:pt x="139" y="220"/>
                    </a:lnTo>
                    <a:lnTo>
                      <a:pt x="139" y="228"/>
                    </a:lnTo>
                    <a:lnTo>
                      <a:pt x="139" y="232"/>
                    </a:lnTo>
                    <a:lnTo>
                      <a:pt x="143" y="232"/>
                    </a:lnTo>
                    <a:lnTo>
                      <a:pt x="143" y="236"/>
                    </a:lnTo>
                    <a:lnTo>
                      <a:pt x="139" y="236"/>
                    </a:lnTo>
                    <a:lnTo>
                      <a:pt x="139" y="240"/>
                    </a:lnTo>
                    <a:lnTo>
                      <a:pt x="139" y="244"/>
                    </a:lnTo>
                    <a:lnTo>
                      <a:pt x="143" y="244"/>
                    </a:lnTo>
                    <a:lnTo>
                      <a:pt x="143" y="248"/>
                    </a:lnTo>
                    <a:lnTo>
                      <a:pt x="139" y="248"/>
                    </a:lnTo>
                    <a:lnTo>
                      <a:pt x="139" y="252"/>
                    </a:lnTo>
                    <a:lnTo>
                      <a:pt x="135" y="252"/>
                    </a:lnTo>
                    <a:lnTo>
                      <a:pt x="135" y="248"/>
                    </a:lnTo>
                    <a:lnTo>
                      <a:pt x="130" y="248"/>
                    </a:lnTo>
                    <a:lnTo>
                      <a:pt x="130" y="240"/>
                    </a:lnTo>
                    <a:lnTo>
                      <a:pt x="130" y="236"/>
                    </a:lnTo>
                    <a:lnTo>
                      <a:pt x="135" y="236"/>
                    </a:lnTo>
                    <a:lnTo>
                      <a:pt x="135" y="232"/>
                    </a:lnTo>
                    <a:lnTo>
                      <a:pt x="135" y="228"/>
                    </a:lnTo>
                    <a:lnTo>
                      <a:pt x="130" y="228"/>
                    </a:lnTo>
                    <a:lnTo>
                      <a:pt x="130" y="224"/>
                    </a:lnTo>
                    <a:lnTo>
                      <a:pt x="130" y="220"/>
                    </a:lnTo>
                    <a:lnTo>
                      <a:pt x="126" y="220"/>
                    </a:lnTo>
                    <a:lnTo>
                      <a:pt x="126" y="216"/>
                    </a:lnTo>
                    <a:lnTo>
                      <a:pt x="122" y="216"/>
                    </a:lnTo>
                    <a:lnTo>
                      <a:pt x="122" y="220"/>
                    </a:lnTo>
                    <a:lnTo>
                      <a:pt x="118" y="220"/>
                    </a:lnTo>
                    <a:lnTo>
                      <a:pt x="118" y="216"/>
                    </a:lnTo>
                    <a:lnTo>
                      <a:pt x="114" y="216"/>
                    </a:lnTo>
                    <a:lnTo>
                      <a:pt x="114" y="212"/>
                    </a:lnTo>
                    <a:lnTo>
                      <a:pt x="106" y="212"/>
                    </a:lnTo>
                    <a:lnTo>
                      <a:pt x="106" y="216"/>
                    </a:lnTo>
                    <a:lnTo>
                      <a:pt x="102" y="216"/>
                    </a:lnTo>
                    <a:lnTo>
                      <a:pt x="102" y="220"/>
                    </a:lnTo>
                    <a:lnTo>
                      <a:pt x="102" y="224"/>
                    </a:lnTo>
                    <a:lnTo>
                      <a:pt x="102" y="228"/>
                    </a:lnTo>
                    <a:lnTo>
                      <a:pt x="94" y="228"/>
                    </a:lnTo>
                    <a:lnTo>
                      <a:pt x="94" y="232"/>
                    </a:lnTo>
                    <a:lnTo>
                      <a:pt x="90" y="232"/>
                    </a:lnTo>
                    <a:lnTo>
                      <a:pt x="86" y="232"/>
                    </a:lnTo>
                    <a:lnTo>
                      <a:pt x="82" y="232"/>
                    </a:lnTo>
                    <a:lnTo>
                      <a:pt x="77" y="232"/>
                    </a:lnTo>
                    <a:lnTo>
                      <a:pt x="77" y="236"/>
                    </a:lnTo>
                    <a:lnTo>
                      <a:pt x="77" y="240"/>
                    </a:lnTo>
                    <a:lnTo>
                      <a:pt x="77" y="244"/>
                    </a:lnTo>
                    <a:lnTo>
                      <a:pt x="82" y="244"/>
                    </a:lnTo>
                    <a:lnTo>
                      <a:pt x="82" y="248"/>
                    </a:lnTo>
                    <a:lnTo>
                      <a:pt x="77" y="248"/>
                    </a:lnTo>
                    <a:lnTo>
                      <a:pt x="77" y="252"/>
                    </a:lnTo>
                    <a:lnTo>
                      <a:pt x="73" y="252"/>
                    </a:lnTo>
                    <a:lnTo>
                      <a:pt x="69" y="252"/>
                    </a:lnTo>
                    <a:lnTo>
                      <a:pt x="69" y="248"/>
                    </a:lnTo>
                    <a:lnTo>
                      <a:pt x="69" y="244"/>
                    </a:lnTo>
                    <a:lnTo>
                      <a:pt x="65" y="244"/>
                    </a:lnTo>
                    <a:lnTo>
                      <a:pt x="65" y="240"/>
                    </a:lnTo>
                    <a:lnTo>
                      <a:pt x="61" y="240"/>
                    </a:lnTo>
                    <a:lnTo>
                      <a:pt x="61" y="236"/>
                    </a:lnTo>
                    <a:lnTo>
                      <a:pt x="61" y="232"/>
                    </a:lnTo>
                    <a:lnTo>
                      <a:pt x="65" y="232"/>
                    </a:lnTo>
                    <a:lnTo>
                      <a:pt x="65" y="228"/>
                    </a:lnTo>
                    <a:lnTo>
                      <a:pt x="65" y="224"/>
                    </a:lnTo>
                    <a:lnTo>
                      <a:pt x="61" y="224"/>
                    </a:lnTo>
                    <a:lnTo>
                      <a:pt x="61" y="228"/>
                    </a:lnTo>
                    <a:lnTo>
                      <a:pt x="57" y="228"/>
                    </a:lnTo>
                    <a:lnTo>
                      <a:pt x="57" y="232"/>
                    </a:lnTo>
                    <a:lnTo>
                      <a:pt x="57" y="236"/>
                    </a:lnTo>
                    <a:lnTo>
                      <a:pt x="53" y="236"/>
                    </a:lnTo>
                    <a:lnTo>
                      <a:pt x="49" y="236"/>
                    </a:lnTo>
                    <a:lnTo>
                      <a:pt x="49" y="240"/>
                    </a:lnTo>
                    <a:lnTo>
                      <a:pt x="37" y="240"/>
                    </a:lnTo>
                    <a:lnTo>
                      <a:pt x="33" y="240"/>
                    </a:lnTo>
                    <a:lnTo>
                      <a:pt x="33" y="236"/>
                    </a:lnTo>
                    <a:lnTo>
                      <a:pt x="33" y="232"/>
                    </a:lnTo>
                    <a:lnTo>
                      <a:pt x="33" y="228"/>
                    </a:lnTo>
                    <a:lnTo>
                      <a:pt x="33" y="224"/>
                    </a:lnTo>
                    <a:lnTo>
                      <a:pt x="37" y="224"/>
                    </a:lnTo>
                    <a:lnTo>
                      <a:pt x="41" y="224"/>
                    </a:lnTo>
                    <a:lnTo>
                      <a:pt x="41" y="220"/>
                    </a:lnTo>
                    <a:lnTo>
                      <a:pt x="45" y="220"/>
                    </a:lnTo>
                    <a:lnTo>
                      <a:pt x="45" y="216"/>
                    </a:lnTo>
                    <a:lnTo>
                      <a:pt x="49" y="216"/>
                    </a:lnTo>
                    <a:lnTo>
                      <a:pt x="49" y="212"/>
                    </a:lnTo>
                    <a:lnTo>
                      <a:pt x="53" y="212"/>
                    </a:lnTo>
                    <a:lnTo>
                      <a:pt x="53" y="203"/>
                    </a:lnTo>
                    <a:lnTo>
                      <a:pt x="49" y="203"/>
                    </a:lnTo>
                    <a:lnTo>
                      <a:pt x="45" y="203"/>
                    </a:lnTo>
                    <a:lnTo>
                      <a:pt x="41" y="203"/>
                    </a:lnTo>
                    <a:lnTo>
                      <a:pt x="37" y="203"/>
                    </a:lnTo>
                    <a:lnTo>
                      <a:pt x="37" y="208"/>
                    </a:lnTo>
                    <a:lnTo>
                      <a:pt x="37" y="212"/>
                    </a:lnTo>
                    <a:lnTo>
                      <a:pt x="33" y="212"/>
                    </a:lnTo>
                    <a:lnTo>
                      <a:pt x="29" y="212"/>
                    </a:lnTo>
                    <a:lnTo>
                      <a:pt x="29" y="216"/>
                    </a:lnTo>
                    <a:lnTo>
                      <a:pt x="25" y="216"/>
                    </a:lnTo>
                    <a:lnTo>
                      <a:pt x="20" y="216"/>
                    </a:lnTo>
                    <a:lnTo>
                      <a:pt x="20" y="212"/>
                    </a:lnTo>
                    <a:lnTo>
                      <a:pt x="16" y="212"/>
                    </a:lnTo>
                    <a:lnTo>
                      <a:pt x="20" y="212"/>
                    </a:lnTo>
                    <a:lnTo>
                      <a:pt x="20" y="208"/>
                    </a:lnTo>
                    <a:lnTo>
                      <a:pt x="16" y="208"/>
                    </a:lnTo>
                    <a:lnTo>
                      <a:pt x="16" y="203"/>
                    </a:lnTo>
                    <a:lnTo>
                      <a:pt x="16" y="199"/>
                    </a:lnTo>
                    <a:lnTo>
                      <a:pt x="16" y="195"/>
                    </a:lnTo>
                    <a:lnTo>
                      <a:pt x="12" y="195"/>
                    </a:lnTo>
                    <a:lnTo>
                      <a:pt x="12" y="191"/>
                    </a:lnTo>
                    <a:lnTo>
                      <a:pt x="12" y="187"/>
                    </a:lnTo>
                    <a:lnTo>
                      <a:pt x="12" y="191"/>
                    </a:lnTo>
                    <a:lnTo>
                      <a:pt x="8" y="191"/>
                    </a:lnTo>
                    <a:lnTo>
                      <a:pt x="0" y="191"/>
                    </a:lnTo>
                    <a:lnTo>
                      <a:pt x="0" y="187"/>
                    </a:lnTo>
                    <a:lnTo>
                      <a:pt x="0" y="183"/>
                    </a:lnTo>
                    <a:lnTo>
                      <a:pt x="4" y="183"/>
                    </a:lnTo>
                    <a:lnTo>
                      <a:pt x="4" y="179"/>
                    </a:lnTo>
                    <a:lnTo>
                      <a:pt x="4" y="175"/>
                    </a:lnTo>
                    <a:lnTo>
                      <a:pt x="0" y="175"/>
                    </a:lnTo>
                    <a:lnTo>
                      <a:pt x="4" y="175"/>
                    </a:lnTo>
                    <a:lnTo>
                      <a:pt x="4" y="171"/>
                    </a:lnTo>
                    <a:lnTo>
                      <a:pt x="12" y="171"/>
                    </a:lnTo>
                    <a:lnTo>
                      <a:pt x="12" y="167"/>
                    </a:lnTo>
                    <a:lnTo>
                      <a:pt x="16" y="167"/>
                    </a:lnTo>
                    <a:lnTo>
                      <a:pt x="16" y="163"/>
                    </a:lnTo>
                    <a:lnTo>
                      <a:pt x="20" y="163"/>
                    </a:lnTo>
                    <a:lnTo>
                      <a:pt x="20" y="159"/>
                    </a:lnTo>
                    <a:lnTo>
                      <a:pt x="16" y="159"/>
                    </a:lnTo>
                    <a:lnTo>
                      <a:pt x="16" y="155"/>
                    </a:lnTo>
                    <a:lnTo>
                      <a:pt x="16" y="159"/>
                    </a:lnTo>
                    <a:lnTo>
                      <a:pt x="12" y="159"/>
                    </a:lnTo>
                    <a:lnTo>
                      <a:pt x="8" y="159"/>
                    </a:lnTo>
                    <a:lnTo>
                      <a:pt x="4" y="159"/>
                    </a:lnTo>
                    <a:lnTo>
                      <a:pt x="4" y="155"/>
                    </a:lnTo>
                    <a:lnTo>
                      <a:pt x="4" y="150"/>
                    </a:lnTo>
                    <a:lnTo>
                      <a:pt x="4" y="146"/>
                    </a:lnTo>
                    <a:lnTo>
                      <a:pt x="8" y="146"/>
                    </a:lnTo>
                    <a:lnTo>
                      <a:pt x="8" y="142"/>
                    </a:lnTo>
                    <a:lnTo>
                      <a:pt x="12" y="142"/>
                    </a:lnTo>
                    <a:lnTo>
                      <a:pt x="16" y="142"/>
                    </a:lnTo>
                    <a:lnTo>
                      <a:pt x="16" y="138"/>
                    </a:lnTo>
                    <a:lnTo>
                      <a:pt x="20" y="138"/>
                    </a:lnTo>
                    <a:lnTo>
                      <a:pt x="25" y="138"/>
                    </a:lnTo>
                    <a:lnTo>
                      <a:pt x="33" y="138"/>
                    </a:lnTo>
                    <a:lnTo>
                      <a:pt x="33" y="134"/>
                    </a:lnTo>
                    <a:lnTo>
                      <a:pt x="37" y="134"/>
                    </a:lnTo>
                    <a:lnTo>
                      <a:pt x="37" y="130"/>
                    </a:lnTo>
                    <a:lnTo>
                      <a:pt x="41" y="130"/>
                    </a:lnTo>
                    <a:lnTo>
                      <a:pt x="41" y="126"/>
                    </a:lnTo>
                    <a:lnTo>
                      <a:pt x="49" y="126"/>
                    </a:lnTo>
                    <a:lnTo>
                      <a:pt x="49" y="122"/>
                    </a:lnTo>
                    <a:lnTo>
                      <a:pt x="53" y="122"/>
                    </a:lnTo>
                    <a:lnTo>
                      <a:pt x="49" y="122"/>
                    </a:lnTo>
                    <a:lnTo>
                      <a:pt x="49" y="118"/>
                    </a:lnTo>
                    <a:lnTo>
                      <a:pt x="45" y="118"/>
                    </a:lnTo>
                    <a:lnTo>
                      <a:pt x="45" y="114"/>
                    </a:lnTo>
                    <a:lnTo>
                      <a:pt x="41" y="114"/>
                    </a:lnTo>
                    <a:lnTo>
                      <a:pt x="41" y="110"/>
                    </a:lnTo>
                    <a:lnTo>
                      <a:pt x="45" y="110"/>
                    </a:lnTo>
                    <a:lnTo>
                      <a:pt x="45" y="106"/>
                    </a:lnTo>
                    <a:lnTo>
                      <a:pt x="49" y="106"/>
                    </a:lnTo>
                    <a:lnTo>
                      <a:pt x="49" y="102"/>
                    </a:lnTo>
                    <a:lnTo>
                      <a:pt x="53" y="102"/>
                    </a:lnTo>
                    <a:lnTo>
                      <a:pt x="53" y="97"/>
                    </a:lnTo>
                    <a:lnTo>
                      <a:pt x="49" y="97"/>
                    </a:lnTo>
                    <a:lnTo>
                      <a:pt x="49" y="93"/>
                    </a:lnTo>
                    <a:lnTo>
                      <a:pt x="45" y="93"/>
                    </a:lnTo>
                    <a:lnTo>
                      <a:pt x="45" y="89"/>
                    </a:lnTo>
                    <a:lnTo>
                      <a:pt x="49" y="89"/>
                    </a:lnTo>
                    <a:lnTo>
                      <a:pt x="49" y="85"/>
                    </a:lnTo>
                    <a:lnTo>
                      <a:pt x="45" y="85"/>
                    </a:lnTo>
                    <a:lnTo>
                      <a:pt x="45" y="81"/>
                    </a:lnTo>
                    <a:lnTo>
                      <a:pt x="49" y="81"/>
                    </a:lnTo>
                    <a:lnTo>
                      <a:pt x="57" y="81"/>
                    </a:lnTo>
                    <a:lnTo>
                      <a:pt x="57" y="77"/>
                    </a:lnTo>
                    <a:lnTo>
                      <a:pt x="65" y="77"/>
                    </a:lnTo>
                    <a:lnTo>
                      <a:pt x="65" y="81"/>
                    </a:lnTo>
                    <a:lnTo>
                      <a:pt x="65" y="85"/>
                    </a:lnTo>
                    <a:lnTo>
                      <a:pt x="65" y="89"/>
                    </a:lnTo>
                    <a:lnTo>
                      <a:pt x="65" y="93"/>
                    </a:lnTo>
                    <a:lnTo>
                      <a:pt x="61" y="93"/>
                    </a:lnTo>
                    <a:lnTo>
                      <a:pt x="61" y="97"/>
                    </a:lnTo>
                    <a:lnTo>
                      <a:pt x="65" y="97"/>
                    </a:lnTo>
                    <a:lnTo>
                      <a:pt x="65" y="102"/>
                    </a:lnTo>
                    <a:lnTo>
                      <a:pt x="65" y="106"/>
                    </a:lnTo>
                    <a:lnTo>
                      <a:pt x="73" y="106"/>
                    </a:lnTo>
                    <a:lnTo>
                      <a:pt x="73" y="110"/>
                    </a:lnTo>
                    <a:lnTo>
                      <a:pt x="82" y="110"/>
                    </a:lnTo>
                    <a:lnTo>
                      <a:pt x="82" y="106"/>
                    </a:lnTo>
                    <a:lnTo>
                      <a:pt x="86" y="106"/>
                    </a:lnTo>
                    <a:lnTo>
                      <a:pt x="90" y="106"/>
                    </a:lnTo>
                    <a:lnTo>
                      <a:pt x="90" y="102"/>
                    </a:lnTo>
                    <a:lnTo>
                      <a:pt x="94" y="102"/>
                    </a:lnTo>
                    <a:lnTo>
                      <a:pt x="90" y="102"/>
                    </a:lnTo>
                    <a:lnTo>
                      <a:pt x="90" y="97"/>
                    </a:lnTo>
                    <a:lnTo>
                      <a:pt x="86" y="97"/>
                    </a:lnTo>
                    <a:lnTo>
                      <a:pt x="86" y="89"/>
                    </a:lnTo>
                    <a:lnTo>
                      <a:pt x="86" y="85"/>
                    </a:lnTo>
                    <a:lnTo>
                      <a:pt x="86" y="81"/>
                    </a:lnTo>
                    <a:lnTo>
                      <a:pt x="90" y="81"/>
                    </a:lnTo>
                    <a:lnTo>
                      <a:pt x="90" y="77"/>
                    </a:lnTo>
                    <a:lnTo>
                      <a:pt x="94" y="77"/>
                    </a:lnTo>
                    <a:lnTo>
                      <a:pt x="94" y="73"/>
                    </a:lnTo>
                    <a:lnTo>
                      <a:pt x="94" y="77"/>
                    </a:lnTo>
                    <a:lnTo>
                      <a:pt x="98" y="77"/>
                    </a:lnTo>
                    <a:lnTo>
                      <a:pt x="98" y="81"/>
                    </a:lnTo>
                    <a:lnTo>
                      <a:pt x="102" y="81"/>
                    </a:lnTo>
                    <a:lnTo>
                      <a:pt x="102" y="77"/>
                    </a:lnTo>
                    <a:lnTo>
                      <a:pt x="106" y="77"/>
                    </a:lnTo>
                    <a:lnTo>
                      <a:pt x="110" y="77"/>
                    </a:lnTo>
                    <a:lnTo>
                      <a:pt x="110" y="81"/>
                    </a:lnTo>
                    <a:lnTo>
                      <a:pt x="106" y="81"/>
                    </a:lnTo>
                    <a:lnTo>
                      <a:pt x="106" y="85"/>
                    </a:lnTo>
                    <a:lnTo>
                      <a:pt x="118" y="85"/>
                    </a:lnTo>
                    <a:lnTo>
                      <a:pt x="118" y="81"/>
                    </a:lnTo>
                    <a:lnTo>
                      <a:pt x="126" y="81"/>
                    </a:lnTo>
                    <a:lnTo>
                      <a:pt x="126" y="73"/>
                    </a:lnTo>
                    <a:lnTo>
                      <a:pt x="126" y="69"/>
                    </a:lnTo>
                    <a:lnTo>
                      <a:pt x="130" y="69"/>
                    </a:lnTo>
                    <a:lnTo>
                      <a:pt x="130" y="73"/>
                    </a:lnTo>
                    <a:lnTo>
                      <a:pt x="130" y="69"/>
                    </a:lnTo>
                    <a:lnTo>
                      <a:pt x="135" y="69"/>
                    </a:lnTo>
                    <a:lnTo>
                      <a:pt x="139" y="69"/>
                    </a:lnTo>
                    <a:lnTo>
                      <a:pt x="143" y="69"/>
                    </a:lnTo>
                    <a:lnTo>
                      <a:pt x="143" y="73"/>
                    </a:lnTo>
                    <a:lnTo>
                      <a:pt x="151" y="73"/>
                    </a:lnTo>
                    <a:lnTo>
                      <a:pt x="151" y="77"/>
                    </a:lnTo>
                    <a:lnTo>
                      <a:pt x="155" y="77"/>
                    </a:lnTo>
                    <a:lnTo>
                      <a:pt x="155" y="81"/>
                    </a:lnTo>
                    <a:lnTo>
                      <a:pt x="159" y="81"/>
                    </a:lnTo>
                    <a:lnTo>
                      <a:pt x="163" y="81"/>
                    </a:lnTo>
                    <a:lnTo>
                      <a:pt x="167" y="81"/>
                    </a:lnTo>
                    <a:lnTo>
                      <a:pt x="175" y="81"/>
                    </a:lnTo>
                    <a:lnTo>
                      <a:pt x="175" y="77"/>
                    </a:lnTo>
                    <a:lnTo>
                      <a:pt x="179" y="77"/>
                    </a:lnTo>
                    <a:lnTo>
                      <a:pt x="179" y="73"/>
                    </a:lnTo>
                    <a:lnTo>
                      <a:pt x="183" y="73"/>
                    </a:lnTo>
                    <a:lnTo>
                      <a:pt x="188" y="73"/>
                    </a:lnTo>
                    <a:lnTo>
                      <a:pt x="188" y="69"/>
                    </a:lnTo>
                    <a:lnTo>
                      <a:pt x="192" y="69"/>
                    </a:lnTo>
                    <a:lnTo>
                      <a:pt x="192" y="65"/>
                    </a:lnTo>
                    <a:lnTo>
                      <a:pt x="192" y="61"/>
                    </a:lnTo>
                    <a:lnTo>
                      <a:pt x="196" y="61"/>
                    </a:lnTo>
                    <a:lnTo>
                      <a:pt x="200" y="61"/>
                    </a:lnTo>
                    <a:lnTo>
                      <a:pt x="204" y="61"/>
                    </a:lnTo>
                    <a:lnTo>
                      <a:pt x="208" y="61"/>
                    </a:lnTo>
                    <a:lnTo>
                      <a:pt x="208" y="65"/>
                    </a:lnTo>
                    <a:lnTo>
                      <a:pt x="208" y="69"/>
                    </a:lnTo>
                    <a:lnTo>
                      <a:pt x="212" y="69"/>
                    </a:lnTo>
                    <a:lnTo>
                      <a:pt x="216" y="69"/>
                    </a:lnTo>
                    <a:lnTo>
                      <a:pt x="220" y="69"/>
                    </a:lnTo>
                    <a:lnTo>
                      <a:pt x="220" y="65"/>
                    </a:lnTo>
                    <a:lnTo>
                      <a:pt x="220" y="61"/>
                    </a:lnTo>
                    <a:lnTo>
                      <a:pt x="224" y="61"/>
                    </a:lnTo>
                    <a:lnTo>
                      <a:pt x="224" y="57"/>
                    </a:lnTo>
                    <a:lnTo>
                      <a:pt x="228" y="57"/>
                    </a:lnTo>
                    <a:lnTo>
                      <a:pt x="224" y="57"/>
                    </a:lnTo>
                    <a:lnTo>
                      <a:pt x="220" y="57"/>
                    </a:lnTo>
                    <a:lnTo>
                      <a:pt x="220" y="53"/>
                    </a:lnTo>
                    <a:lnTo>
                      <a:pt x="220" y="49"/>
                    </a:lnTo>
                    <a:lnTo>
                      <a:pt x="220" y="45"/>
                    </a:lnTo>
                    <a:lnTo>
                      <a:pt x="224" y="45"/>
                    </a:lnTo>
                    <a:lnTo>
                      <a:pt x="224" y="36"/>
                    </a:lnTo>
                    <a:lnTo>
                      <a:pt x="228" y="36"/>
                    </a:lnTo>
                    <a:lnTo>
                      <a:pt x="228" y="28"/>
                    </a:lnTo>
                    <a:lnTo>
                      <a:pt x="224" y="28"/>
                    </a:lnTo>
                    <a:lnTo>
                      <a:pt x="224" y="24"/>
                    </a:lnTo>
                    <a:lnTo>
                      <a:pt x="220" y="24"/>
                    </a:lnTo>
                    <a:lnTo>
                      <a:pt x="216" y="24"/>
                    </a:lnTo>
                    <a:lnTo>
                      <a:pt x="216" y="20"/>
                    </a:lnTo>
                    <a:lnTo>
                      <a:pt x="204" y="20"/>
                    </a:lnTo>
                    <a:lnTo>
                      <a:pt x="204" y="24"/>
                    </a:lnTo>
                    <a:lnTo>
                      <a:pt x="196" y="24"/>
                    </a:lnTo>
                    <a:lnTo>
                      <a:pt x="196" y="12"/>
                    </a:lnTo>
                    <a:lnTo>
                      <a:pt x="192" y="12"/>
                    </a:lnTo>
                    <a:lnTo>
                      <a:pt x="192" y="8"/>
                    </a:lnTo>
                    <a:lnTo>
                      <a:pt x="192" y="4"/>
                    </a:lnTo>
                    <a:lnTo>
                      <a:pt x="196" y="4"/>
                    </a:lnTo>
                    <a:lnTo>
                      <a:pt x="196" y="0"/>
                    </a:lnTo>
                    <a:lnTo>
                      <a:pt x="200" y="0"/>
                    </a:lnTo>
                    <a:lnTo>
                      <a:pt x="204" y="0"/>
                    </a:lnTo>
                    <a:lnTo>
                      <a:pt x="208" y="0"/>
                    </a:lnTo>
                    <a:lnTo>
                      <a:pt x="208" y="4"/>
                    </a:lnTo>
                    <a:lnTo>
                      <a:pt x="212" y="4"/>
                    </a:lnTo>
                    <a:lnTo>
                      <a:pt x="212" y="0"/>
                    </a:lnTo>
                    <a:lnTo>
                      <a:pt x="216" y="0"/>
                    </a:lnTo>
                    <a:lnTo>
                      <a:pt x="224" y="0"/>
                    </a:lnTo>
                    <a:close/>
                  </a:path>
                </a:pathLst>
              </a:custGeom>
              <a:solidFill>
                <a:schemeClr val="bg1">
                  <a:lumMod val="75000"/>
                </a:schemeClr>
              </a:solidFill>
              <a:ln w="12700" cap="flat" cmpd="sng">
                <a:noFill/>
                <a:bevel/>
                <a:headEnd/>
                <a:tailEnd/>
              </a:ln>
              <a:effectLst/>
            </p:spPr>
            <p:txBody>
              <a:bodyPr wrap="none" anchor="ctr"/>
              <a:lstStyle/>
              <a:p>
                <a:pPr lvl="0"/>
                <a:endParaRPr lang="en-US"/>
              </a:p>
            </p:txBody>
          </p:sp>
          <p:sp>
            <p:nvSpPr>
              <p:cNvPr id="608" name="Freeform 995">
                <a:extLst>
                  <a:ext uri="{FF2B5EF4-FFF2-40B4-BE49-F238E27FC236}">
                    <a16:creationId xmlns:a16="http://schemas.microsoft.com/office/drawing/2014/main" id="{0C278158-1ECA-6F48-8FB9-EEC4E0AC0AFE}"/>
                  </a:ext>
                </a:extLst>
              </p:cNvPr>
              <p:cNvSpPr>
                <a:spLocks noEditPoints="1"/>
              </p:cNvSpPr>
              <p:nvPr userDrawn="1"/>
            </p:nvSpPr>
            <p:spPr bwMode="auto">
              <a:xfrm>
                <a:off x="6067503" y="888769"/>
                <a:ext cx="1862138" cy="1196975"/>
              </a:xfrm>
              <a:custGeom>
                <a:avLst/>
                <a:gdLst>
                  <a:gd name="T0" fmla="*/ 811 w 1173"/>
                  <a:gd name="T1" fmla="*/ 579 h 754"/>
                  <a:gd name="T2" fmla="*/ 778 w 1173"/>
                  <a:gd name="T3" fmla="*/ 559 h 754"/>
                  <a:gd name="T4" fmla="*/ 1075 w 1173"/>
                  <a:gd name="T5" fmla="*/ 477 h 754"/>
                  <a:gd name="T6" fmla="*/ 1067 w 1173"/>
                  <a:gd name="T7" fmla="*/ 457 h 754"/>
                  <a:gd name="T8" fmla="*/ 1055 w 1173"/>
                  <a:gd name="T9" fmla="*/ 416 h 754"/>
                  <a:gd name="T10" fmla="*/ 1018 w 1173"/>
                  <a:gd name="T11" fmla="*/ 457 h 754"/>
                  <a:gd name="T12" fmla="*/ 1055 w 1173"/>
                  <a:gd name="T13" fmla="*/ 412 h 754"/>
                  <a:gd name="T14" fmla="*/ 578 w 1173"/>
                  <a:gd name="T15" fmla="*/ 388 h 754"/>
                  <a:gd name="T16" fmla="*/ 542 w 1173"/>
                  <a:gd name="T17" fmla="*/ 441 h 754"/>
                  <a:gd name="T18" fmla="*/ 521 w 1173"/>
                  <a:gd name="T19" fmla="*/ 408 h 754"/>
                  <a:gd name="T20" fmla="*/ 611 w 1173"/>
                  <a:gd name="T21" fmla="*/ 326 h 754"/>
                  <a:gd name="T22" fmla="*/ 615 w 1173"/>
                  <a:gd name="T23" fmla="*/ 371 h 754"/>
                  <a:gd name="T24" fmla="*/ 48 w 1173"/>
                  <a:gd name="T25" fmla="*/ 294 h 754"/>
                  <a:gd name="T26" fmla="*/ 8 w 1173"/>
                  <a:gd name="T27" fmla="*/ 314 h 754"/>
                  <a:gd name="T28" fmla="*/ 1100 w 1173"/>
                  <a:gd name="T29" fmla="*/ 233 h 754"/>
                  <a:gd name="T30" fmla="*/ 1002 w 1173"/>
                  <a:gd name="T31" fmla="*/ 241 h 754"/>
                  <a:gd name="T32" fmla="*/ 171 w 1173"/>
                  <a:gd name="T33" fmla="*/ 237 h 754"/>
                  <a:gd name="T34" fmla="*/ 921 w 1173"/>
                  <a:gd name="T35" fmla="*/ 225 h 754"/>
                  <a:gd name="T36" fmla="*/ 957 w 1173"/>
                  <a:gd name="T37" fmla="*/ 253 h 754"/>
                  <a:gd name="T38" fmla="*/ 855 w 1173"/>
                  <a:gd name="T39" fmla="*/ 221 h 754"/>
                  <a:gd name="T40" fmla="*/ 138 w 1173"/>
                  <a:gd name="T41" fmla="*/ 229 h 754"/>
                  <a:gd name="T42" fmla="*/ 1132 w 1173"/>
                  <a:gd name="T43" fmla="*/ 225 h 754"/>
                  <a:gd name="T44" fmla="*/ 1153 w 1173"/>
                  <a:gd name="T45" fmla="*/ 212 h 754"/>
                  <a:gd name="T46" fmla="*/ 106 w 1173"/>
                  <a:gd name="T47" fmla="*/ 147 h 754"/>
                  <a:gd name="T48" fmla="*/ 635 w 1173"/>
                  <a:gd name="T49" fmla="*/ 159 h 754"/>
                  <a:gd name="T50" fmla="*/ 733 w 1173"/>
                  <a:gd name="T51" fmla="*/ 204 h 754"/>
                  <a:gd name="T52" fmla="*/ 802 w 1173"/>
                  <a:gd name="T53" fmla="*/ 233 h 754"/>
                  <a:gd name="T54" fmla="*/ 884 w 1173"/>
                  <a:gd name="T55" fmla="*/ 265 h 754"/>
                  <a:gd name="T56" fmla="*/ 929 w 1173"/>
                  <a:gd name="T57" fmla="*/ 306 h 754"/>
                  <a:gd name="T58" fmla="*/ 978 w 1173"/>
                  <a:gd name="T59" fmla="*/ 343 h 754"/>
                  <a:gd name="T60" fmla="*/ 1026 w 1173"/>
                  <a:gd name="T61" fmla="*/ 363 h 754"/>
                  <a:gd name="T62" fmla="*/ 1014 w 1173"/>
                  <a:gd name="T63" fmla="*/ 408 h 754"/>
                  <a:gd name="T64" fmla="*/ 978 w 1173"/>
                  <a:gd name="T65" fmla="*/ 424 h 754"/>
                  <a:gd name="T66" fmla="*/ 892 w 1173"/>
                  <a:gd name="T67" fmla="*/ 400 h 754"/>
                  <a:gd name="T68" fmla="*/ 912 w 1173"/>
                  <a:gd name="T69" fmla="*/ 449 h 754"/>
                  <a:gd name="T70" fmla="*/ 839 w 1173"/>
                  <a:gd name="T71" fmla="*/ 461 h 754"/>
                  <a:gd name="T72" fmla="*/ 774 w 1173"/>
                  <a:gd name="T73" fmla="*/ 424 h 754"/>
                  <a:gd name="T74" fmla="*/ 713 w 1173"/>
                  <a:gd name="T75" fmla="*/ 412 h 754"/>
                  <a:gd name="T76" fmla="*/ 656 w 1173"/>
                  <a:gd name="T77" fmla="*/ 363 h 754"/>
                  <a:gd name="T78" fmla="*/ 623 w 1173"/>
                  <a:gd name="T79" fmla="*/ 310 h 754"/>
                  <a:gd name="T80" fmla="*/ 546 w 1173"/>
                  <a:gd name="T81" fmla="*/ 339 h 754"/>
                  <a:gd name="T82" fmla="*/ 489 w 1173"/>
                  <a:gd name="T83" fmla="*/ 359 h 754"/>
                  <a:gd name="T84" fmla="*/ 460 w 1173"/>
                  <a:gd name="T85" fmla="*/ 339 h 754"/>
                  <a:gd name="T86" fmla="*/ 407 w 1173"/>
                  <a:gd name="T87" fmla="*/ 282 h 754"/>
                  <a:gd name="T88" fmla="*/ 317 w 1173"/>
                  <a:gd name="T89" fmla="*/ 290 h 754"/>
                  <a:gd name="T90" fmla="*/ 248 w 1173"/>
                  <a:gd name="T91" fmla="*/ 306 h 754"/>
                  <a:gd name="T92" fmla="*/ 187 w 1173"/>
                  <a:gd name="T93" fmla="*/ 261 h 754"/>
                  <a:gd name="T94" fmla="*/ 216 w 1173"/>
                  <a:gd name="T95" fmla="*/ 237 h 754"/>
                  <a:gd name="T96" fmla="*/ 297 w 1173"/>
                  <a:gd name="T97" fmla="*/ 221 h 754"/>
                  <a:gd name="T98" fmla="*/ 350 w 1173"/>
                  <a:gd name="T99" fmla="*/ 208 h 754"/>
                  <a:gd name="T100" fmla="*/ 387 w 1173"/>
                  <a:gd name="T101" fmla="*/ 180 h 754"/>
                  <a:gd name="T102" fmla="*/ 489 w 1173"/>
                  <a:gd name="T103" fmla="*/ 192 h 754"/>
                  <a:gd name="T104" fmla="*/ 542 w 1173"/>
                  <a:gd name="T105" fmla="*/ 168 h 754"/>
                  <a:gd name="T106" fmla="*/ 595 w 1173"/>
                  <a:gd name="T107" fmla="*/ 204 h 754"/>
                  <a:gd name="T108" fmla="*/ 668 w 1173"/>
                  <a:gd name="T109" fmla="*/ 208 h 754"/>
                  <a:gd name="T110" fmla="*/ 607 w 1173"/>
                  <a:gd name="T111" fmla="*/ 155 h 754"/>
                  <a:gd name="T112" fmla="*/ 489 w 1173"/>
                  <a:gd name="T113" fmla="*/ 151 h 754"/>
                  <a:gd name="T114" fmla="*/ 456 w 1173"/>
                  <a:gd name="T115" fmla="*/ 53 h 754"/>
                  <a:gd name="T116" fmla="*/ 456 w 1173"/>
                  <a:gd name="T117" fmla="*/ 94 h 754"/>
                  <a:gd name="T118" fmla="*/ 110 w 1173"/>
                  <a:gd name="T119" fmla="*/ 41 h 754"/>
                  <a:gd name="T120" fmla="*/ 762 w 1173"/>
                  <a:gd name="T121" fmla="*/ 94 h 754"/>
                  <a:gd name="T122" fmla="*/ 700 w 1173"/>
                  <a:gd name="T123" fmla="*/ 78 h 754"/>
                  <a:gd name="T124" fmla="*/ 745 w 1173"/>
                  <a:gd name="T125" fmla="*/ 21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3" h="754">
                    <a:moveTo>
                      <a:pt x="953" y="746"/>
                    </a:moveTo>
                    <a:lnTo>
                      <a:pt x="957" y="746"/>
                    </a:lnTo>
                    <a:lnTo>
                      <a:pt x="957" y="750"/>
                    </a:lnTo>
                    <a:lnTo>
                      <a:pt x="961" y="750"/>
                    </a:lnTo>
                    <a:lnTo>
                      <a:pt x="961" y="754"/>
                    </a:lnTo>
                    <a:lnTo>
                      <a:pt x="953" y="754"/>
                    </a:lnTo>
                    <a:lnTo>
                      <a:pt x="949" y="754"/>
                    </a:lnTo>
                    <a:lnTo>
                      <a:pt x="949" y="750"/>
                    </a:lnTo>
                    <a:lnTo>
                      <a:pt x="945" y="750"/>
                    </a:lnTo>
                    <a:lnTo>
                      <a:pt x="945" y="746"/>
                    </a:lnTo>
                    <a:lnTo>
                      <a:pt x="949" y="746"/>
                    </a:lnTo>
                    <a:lnTo>
                      <a:pt x="953" y="746"/>
                    </a:lnTo>
                    <a:close/>
                    <a:moveTo>
                      <a:pt x="786" y="555"/>
                    </a:moveTo>
                    <a:lnTo>
                      <a:pt x="786" y="559"/>
                    </a:lnTo>
                    <a:lnTo>
                      <a:pt x="790" y="559"/>
                    </a:lnTo>
                    <a:lnTo>
                      <a:pt x="794" y="559"/>
                    </a:lnTo>
                    <a:lnTo>
                      <a:pt x="794" y="563"/>
                    </a:lnTo>
                    <a:lnTo>
                      <a:pt x="798" y="563"/>
                    </a:lnTo>
                    <a:lnTo>
                      <a:pt x="798" y="567"/>
                    </a:lnTo>
                    <a:lnTo>
                      <a:pt x="802" y="567"/>
                    </a:lnTo>
                    <a:lnTo>
                      <a:pt x="806" y="567"/>
                    </a:lnTo>
                    <a:lnTo>
                      <a:pt x="815" y="567"/>
                    </a:lnTo>
                    <a:lnTo>
                      <a:pt x="815" y="571"/>
                    </a:lnTo>
                    <a:lnTo>
                      <a:pt x="819" y="571"/>
                    </a:lnTo>
                    <a:lnTo>
                      <a:pt x="815" y="571"/>
                    </a:lnTo>
                    <a:lnTo>
                      <a:pt x="815" y="575"/>
                    </a:lnTo>
                    <a:lnTo>
                      <a:pt x="815" y="579"/>
                    </a:lnTo>
                    <a:lnTo>
                      <a:pt x="811" y="579"/>
                    </a:lnTo>
                    <a:lnTo>
                      <a:pt x="806" y="579"/>
                    </a:lnTo>
                    <a:lnTo>
                      <a:pt x="802" y="579"/>
                    </a:lnTo>
                    <a:lnTo>
                      <a:pt x="802" y="575"/>
                    </a:lnTo>
                    <a:lnTo>
                      <a:pt x="798" y="575"/>
                    </a:lnTo>
                    <a:lnTo>
                      <a:pt x="798" y="571"/>
                    </a:lnTo>
                    <a:lnTo>
                      <a:pt x="794" y="571"/>
                    </a:lnTo>
                    <a:lnTo>
                      <a:pt x="794" y="567"/>
                    </a:lnTo>
                    <a:lnTo>
                      <a:pt x="786" y="567"/>
                    </a:lnTo>
                    <a:lnTo>
                      <a:pt x="786" y="571"/>
                    </a:lnTo>
                    <a:lnTo>
                      <a:pt x="782" y="571"/>
                    </a:lnTo>
                    <a:lnTo>
                      <a:pt x="782" y="575"/>
                    </a:lnTo>
                    <a:lnTo>
                      <a:pt x="782" y="579"/>
                    </a:lnTo>
                    <a:lnTo>
                      <a:pt x="778" y="579"/>
                    </a:lnTo>
                    <a:lnTo>
                      <a:pt x="770" y="579"/>
                    </a:lnTo>
                    <a:lnTo>
                      <a:pt x="766" y="579"/>
                    </a:lnTo>
                    <a:lnTo>
                      <a:pt x="766" y="575"/>
                    </a:lnTo>
                    <a:lnTo>
                      <a:pt x="770" y="575"/>
                    </a:lnTo>
                    <a:lnTo>
                      <a:pt x="770" y="571"/>
                    </a:lnTo>
                    <a:lnTo>
                      <a:pt x="774" y="571"/>
                    </a:lnTo>
                    <a:lnTo>
                      <a:pt x="774" y="567"/>
                    </a:lnTo>
                    <a:lnTo>
                      <a:pt x="766" y="567"/>
                    </a:lnTo>
                    <a:lnTo>
                      <a:pt x="762" y="567"/>
                    </a:lnTo>
                    <a:lnTo>
                      <a:pt x="762" y="563"/>
                    </a:lnTo>
                    <a:lnTo>
                      <a:pt x="766" y="563"/>
                    </a:lnTo>
                    <a:lnTo>
                      <a:pt x="766" y="559"/>
                    </a:lnTo>
                    <a:lnTo>
                      <a:pt x="770" y="559"/>
                    </a:lnTo>
                    <a:lnTo>
                      <a:pt x="774" y="559"/>
                    </a:lnTo>
                    <a:lnTo>
                      <a:pt x="778" y="559"/>
                    </a:lnTo>
                    <a:lnTo>
                      <a:pt x="778" y="563"/>
                    </a:lnTo>
                    <a:lnTo>
                      <a:pt x="782" y="563"/>
                    </a:lnTo>
                    <a:lnTo>
                      <a:pt x="782" y="559"/>
                    </a:lnTo>
                    <a:lnTo>
                      <a:pt x="782" y="555"/>
                    </a:lnTo>
                    <a:lnTo>
                      <a:pt x="786" y="555"/>
                    </a:lnTo>
                    <a:close/>
                    <a:moveTo>
                      <a:pt x="1096" y="485"/>
                    </a:moveTo>
                    <a:lnTo>
                      <a:pt x="1100" y="485"/>
                    </a:lnTo>
                    <a:lnTo>
                      <a:pt x="1104" y="485"/>
                    </a:lnTo>
                    <a:lnTo>
                      <a:pt x="1104" y="489"/>
                    </a:lnTo>
                    <a:lnTo>
                      <a:pt x="1108" y="489"/>
                    </a:lnTo>
                    <a:lnTo>
                      <a:pt x="1108" y="494"/>
                    </a:lnTo>
                    <a:lnTo>
                      <a:pt x="1112" y="494"/>
                    </a:lnTo>
                    <a:lnTo>
                      <a:pt x="1104" y="494"/>
                    </a:lnTo>
                    <a:lnTo>
                      <a:pt x="1100" y="494"/>
                    </a:lnTo>
                    <a:lnTo>
                      <a:pt x="1100" y="498"/>
                    </a:lnTo>
                    <a:lnTo>
                      <a:pt x="1096" y="498"/>
                    </a:lnTo>
                    <a:lnTo>
                      <a:pt x="1096" y="494"/>
                    </a:lnTo>
                    <a:lnTo>
                      <a:pt x="1092" y="494"/>
                    </a:lnTo>
                    <a:lnTo>
                      <a:pt x="1092" y="485"/>
                    </a:lnTo>
                    <a:lnTo>
                      <a:pt x="1096" y="485"/>
                    </a:lnTo>
                    <a:close/>
                    <a:moveTo>
                      <a:pt x="1067" y="457"/>
                    </a:moveTo>
                    <a:lnTo>
                      <a:pt x="1067" y="461"/>
                    </a:lnTo>
                    <a:lnTo>
                      <a:pt x="1067" y="465"/>
                    </a:lnTo>
                    <a:lnTo>
                      <a:pt x="1067" y="469"/>
                    </a:lnTo>
                    <a:lnTo>
                      <a:pt x="1067" y="473"/>
                    </a:lnTo>
                    <a:lnTo>
                      <a:pt x="1071" y="473"/>
                    </a:lnTo>
                    <a:lnTo>
                      <a:pt x="1075" y="473"/>
                    </a:lnTo>
                    <a:lnTo>
                      <a:pt x="1075" y="477"/>
                    </a:lnTo>
                    <a:lnTo>
                      <a:pt x="1079" y="477"/>
                    </a:lnTo>
                    <a:lnTo>
                      <a:pt x="1079" y="481"/>
                    </a:lnTo>
                    <a:lnTo>
                      <a:pt x="1084" y="481"/>
                    </a:lnTo>
                    <a:lnTo>
                      <a:pt x="1084" y="485"/>
                    </a:lnTo>
                    <a:lnTo>
                      <a:pt x="1079" y="485"/>
                    </a:lnTo>
                    <a:lnTo>
                      <a:pt x="1071" y="485"/>
                    </a:lnTo>
                    <a:lnTo>
                      <a:pt x="1071" y="481"/>
                    </a:lnTo>
                    <a:lnTo>
                      <a:pt x="1067" y="481"/>
                    </a:lnTo>
                    <a:lnTo>
                      <a:pt x="1067" y="485"/>
                    </a:lnTo>
                    <a:lnTo>
                      <a:pt x="1063" y="485"/>
                    </a:lnTo>
                    <a:lnTo>
                      <a:pt x="1063" y="481"/>
                    </a:lnTo>
                    <a:lnTo>
                      <a:pt x="1063" y="477"/>
                    </a:lnTo>
                    <a:lnTo>
                      <a:pt x="1059" y="477"/>
                    </a:lnTo>
                    <a:lnTo>
                      <a:pt x="1059" y="481"/>
                    </a:lnTo>
                    <a:lnTo>
                      <a:pt x="1055" y="481"/>
                    </a:lnTo>
                    <a:lnTo>
                      <a:pt x="1055" y="485"/>
                    </a:lnTo>
                    <a:lnTo>
                      <a:pt x="1047" y="485"/>
                    </a:lnTo>
                    <a:lnTo>
                      <a:pt x="1047" y="481"/>
                    </a:lnTo>
                    <a:lnTo>
                      <a:pt x="1043" y="481"/>
                    </a:lnTo>
                    <a:lnTo>
                      <a:pt x="1043" y="477"/>
                    </a:lnTo>
                    <a:lnTo>
                      <a:pt x="1047" y="477"/>
                    </a:lnTo>
                    <a:lnTo>
                      <a:pt x="1047" y="465"/>
                    </a:lnTo>
                    <a:lnTo>
                      <a:pt x="1051" y="465"/>
                    </a:lnTo>
                    <a:lnTo>
                      <a:pt x="1059" y="465"/>
                    </a:lnTo>
                    <a:lnTo>
                      <a:pt x="1063" y="465"/>
                    </a:lnTo>
                    <a:lnTo>
                      <a:pt x="1063" y="461"/>
                    </a:lnTo>
                    <a:lnTo>
                      <a:pt x="1063" y="457"/>
                    </a:lnTo>
                    <a:lnTo>
                      <a:pt x="1067" y="457"/>
                    </a:lnTo>
                    <a:close/>
                    <a:moveTo>
                      <a:pt x="350" y="432"/>
                    </a:moveTo>
                    <a:lnTo>
                      <a:pt x="350" y="437"/>
                    </a:lnTo>
                    <a:lnTo>
                      <a:pt x="354" y="437"/>
                    </a:lnTo>
                    <a:lnTo>
                      <a:pt x="354" y="441"/>
                    </a:lnTo>
                    <a:lnTo>
                      <a:pt x="350" y="441"/>
                    </a:lnTo>
                    <a:lnTo>
                      <a:pt x="350" y="445"/>
                    </a:lnTo>
                    <a:lnTo>
                      <a:pt x="354" y="445"/>
                    </a:lnTo>
                    <a:lnTo>
                      <a:pt x="354" y="449"/>
                    </a:lnTo>
                    <a:lnTo>
                      <a:pt x="358" y="449"/>
                    </a:lnTo>
                    <a:lnTo>
                      <a:pt x="358" y="453"/>
                    </a:lnTo>
                    <a:lnTo>
                      <a:pt x="358" y="457"/>
                    </a:lnTo>
                    <a:lnTo>
                      <a:pt x="354" y="457"/>
                    </a:lnTo>
                    <a:lnTo>
                      <a:pt x="350" y="457"/>
                    </a:lnTo>
                    <a:lnTo>
                      <a:pt x="350" y="461"/>
                    </a:lnTo>
                    <a:lnTo>
                      <a:pt x="342" y="461"/>
                    </a:lnTo>
                    <a:lnTo>
                      <a:pt x="342" y="457"/>
                    </a:lnTo>
                    <a:lnTo>
                      <a:pt x="338" y="457"/>
                    </a:lnTo>
                    <a:lnTo>
                      <a:pt x="338" y="453"/>
                    </a:lnTo>
                    <a:lnTo>
                      <a:pt x="338" y="449"/>
                    </a:lnTo>
                    <a:lnTo>
                      <a:pt x="342" y="449"/>
                    </a:lnTo>
                    <a:lnTo>
                      <a:pt x="342" y="445"/>
                    </a:lnTo>
                    <a:lnTo>
                      <a:pt x="342" y="441"/>
                    </a:lnTo>
                    <a:lnTo>
                      <a:pt x="346" y="441"/>
                    </a:lnTo>
                    <a:lnTo>
                      <a:pt x="346" y="437"/>
                    </a:lnTo>
                    <a:lnTo>
                      <a:pt x="346" y="432"/>
                    </a:lnTo>
                    <a:lnTo>
                      <a:pt x="350" y="432"/>
                    </a:lnTo>
                    <a:close/>
                    <a:moveTo>
                      <a:pt x="1055" y="412"/>
                    </a:moveTo>
                    <a:lnTo>
                      <a:pt x="1055" y="416"/>
                    </a:lnTo>
                    <a:lnTo>
                      <a:pt x="1051" y="416"/>
                    </a:lnTo>
                    <a:lnTo>
                      <a:pt x="1051" y="420"/>
                    </a:lnTo>
                    <a:lnTo>
                      <a:pt x="1059" y="420"/>
                    </a:lnTo>
                    <a:lnTo>
                      <a:pt x="1063" y="420"/>
                    </a:lnTo>
                    <a:lnTo>
                      <a:pt x="1063" y="416"/>
                    </a:lnTo>
                    <a:lnTo>
                      <a:pt x="1071" y="416"/>
                    </a:lnTo>
                    <a:lnTo>
                      <a:pt x="1071" y="420"/>
                    </a:lnTo>
                    <a:lnTo>
                      <a:pt x="1071" y="424"/>
                    </a:lnTo>
                    <a:lnTo>
                      <a:pt x="1071" y="428"/>
                    </a:lnTo>
                    <a:lnTo>
                      <a:pt x="1063" y="428"/>
                    </a:lnTo>
                    <a:lnTo>
                      <a:pt x="1059" y="428"/>
                    </a:lnTo>
                    <a:lnTo>
                      <a:pt x="1059" y="432"/>
                    </a:lnTo>
                    <a:lnTo>
                      <a:pt x="1055" y="432"/>
                    </a:lnTo>
                    <a:lnTo>
                      <a:pt x="1055" y="437"/>
                    </a:lnTo>
                    <a:lnTo>
                      <a:pt x="1051" y="437"/>
                    </a:lnTo>
                    <a:lnTo>
                      <a:pt x="1051" y="441"/>
                    </a:lnTo>
                    <a:lnTo>
                      <a:pt x="1051" y="445"/>
                    </a:lnTo>
                    <a:lnTo>
                      <a:pt x="1051" y="449"/>
                    </a:lnTo>
                    <a:lnTo>
                      <a:pt x="1055" y="449"/>
                    </a:lnTo>
                    <a:lnTo>
                      <a:pt x="1047" y="449"/>
                    </a:lnTo>
                    <a:lnTo>
                      <a:pt x="1047" y="453"/>
                    </a:lnTo>
                    <a:lnTo>
                      <a:pt x="1043" y="453"/>
                    </a:lnTo>
                    <a:lnTo>
                      <a:pt x="1035" y="453"/>
                    </a:lnTo>
                    <a:lnTo>
                      <a:pt x="1031" y="453"/>
                    </a:lnTo>
                    <a:lnTo>
                      <a:pt x="1026" y="453"/>
                    </a:lnTo>
                    <a:lnTo>
                      <a:pt x="1026" y="457"/>
                    </a:lnTo>
                    <a:lnTo>
                      <a:pt x="1022" y="457"/>
                    </a:lnTo>
                    <a:lnTo>
                      <a:pt x="1018" y="457"/>
                    </a:lnTo>
                    <a:lnTo>
                      <a:pt x="1018" y="449"/>
                    </a:lnTo>
                    <a:lnTo>
                      <a:pt x="1026" y="449"/>
                    </a:lnTo>
                    <a:lnTo>
                      <a:pt x="1031" y="449"/>
                    </a:lnTo>
                    <a:lnTo>
                      <a:pt x="1031" y="445"/>
                    </a:lnTo>
                    <a:lnTo>
                      <a:pt x="1031" y="441"/>
                    </a:lnTo>
                    <a:lnTo>
                      <a:pt x="1035" y="441"/>
                    </a:lnTo>
                    <a:lnTo>
                      <a:pt x="1035" y="437"/>
                    </a:lnTo>
                    <a:lnTo>
                      <a:pt x="1039" y="437"/>
                    </a:lnTo>
                    <a:lnTo>
                      <a:pt x="1039" y="432"/>
                    </a:lnTo>
                    <a:lnTo>
                      <a:pt x="1039" y="424"/>
                    </a:lnTo>
                    <a:lnTo>
                      <a:pt x="1039" y="420"/>
                    </a:lnTo>
                    <a:lnTo>
                      <a:pt x="1035" y="420"/>
                    </a:lnTo>
                    <a:lnTo>
                      <a:pt x="1031" y="420"/>
                    </a:lnTo>
                    <a:lnTo>
                      <a:pt x="1031" y="416"/>
                    </a:lnTo>
                    <a:lnTo>
                      <a:pt x="1031" y="412"/>
                    </a:lnTo>
                    <a:lnTo>
                      <a:pt x="1035" y="412"/>
                    </a:lnTo>
                    <a:lnTo>
                      <a:pt x="1035" y="408"/>
                    </a:lnTo>
                    <a:lnTo>
                      <a:pt x="1039" y="408"/>
                    </a:lnTo>
                    <a:lnTo>
                      <a:pt x="1039" y="412"/>
                    </a:lnTo>
                    <a:lnTo>
                      <a:pt x="1047" y="412"/>
                    </a:lnTo>
                    <a:lnTo>
                      <a:pt x="1047" y="408"/>
                    </a:lnTo>
                    <a:lnTo>
                      <a:pt x="1051" y="408"/>
                    </a:lnTo>
                    <a:lnTo>
                      <a:pt x="1051" y="404"/>
                    </a:lnTo>
                    <a:lnTo>
                      <a:pt x="1055" y="404"/>
                    </a:lnTo>
                    <a:lnTo>
                      <a:pt x="1059" y="404"/>
                    </a:lnTo>
                    <a:lnTo>
                      <a:pt x="1059" y="408"/>
                    </a:lnTo>
                    <a:lnTo>
                      <a:pt x="1059" y="412"/>
                    </a:lnTo>
                    <a:lnTo>
                      <a:pt x="1055" y="412"/>
                    </a:lnTo>
                    <a:close/>
                    <a:moveTo>
                      <a:pt x="570" y="351"/>
                    </a:moveTo>
                    <a:lnTo>
                      <a:pt x="570" y="355"/>
                    </a:lnTo>
                    <a:lnTo>
                      <a:pt x="574" y="355"/>
                    </a:lnTo>
                    <a:lnTo>
                      <a:pt x="578" y="355"/>
                    </a:lnTo>
                    <a:lnTo>
                      <a:pt x="578" y="359"/>
                    </a:lnTo>
                    <a:lnTo>
                      <a:pt x="582" y="359"/>
                    </a:lnTo>
                    <a:lnTo>
                      <a:pt x="586" y="359"/>
                    </a:lnTo>
                    <a:lnTo>
                      <a:pt x="586" y="367"/>
                    </a:lnTo>
                    <a:lnTo>
                      <a:pt x="586" y="371"/>
                    </a:lnTo>
                    <a:lnTo>
                      <a:pt x="586" y="375"/>
                    </a:lnTo>
                    <a:lnTo>
                      <a:pt x="582" y="375"/>
                    </a:lnTo>
                    <a:lnTo>
                      <a:pt x="582" y="379"/>
                    </a:lnTo>
                    <a:lnTo>
                      <a:pt x="586" y="379"/>
                    </a:lnTo>
                    <a:lnTo>
                      <a:pt x="586" y="384"/>
                    </a:lnTo>
                    <a:lnTo>
                      <a:pt x="590" y="384"/>
                    </a:lnTo>
                    <a:lnTo>
                      <a:pt x="590" y="392"/>
                    </a:lnTo>
                    <a:lnTo>
                      <a:pt x="595" y="392"/>
                    </a:lnTo>
                    <a:lnTo>
                      <a:pt x="595" y="396"/>
                    </a:lnTo>
                    <a:lnTo>
                      <a:pt x="595" y="400"/>
                    </a:lnTo>
                    <a:lnTo>
                      <a:pt x="595" y="404"/>
                    </a:lnTo>
                    <a:lnTo>
                      <a:pt x="590" y="404"/>
                    </a:lnTo>
                    <a:lnTo>
                      <a:pt x="590" y="400"/>
                    </a:lnTo>
                    <a:lnTo>
                      <a:pt x="586" y="400"/>
                    </a:lnTo>
                    <a:lnTo>
                      <a:pt x="582" y="400"/>
                    </a:lnTo>
                    <a:lnTo>
                      <a:pt x="582" y="396"/>
                    </a:lnTo>
                    <a:lnTo>
                      <a:pt x="582" y="392"/>
                    </a:lnTo>
                    <a:lnTo>
                      <a:pt x="582" y="388"/>
                    </a:lnTo>
                    <a:lnTo>
                      <a:pt x="578" y="388"/>
                    </a:lnTo>
                    <a:lnTo>
                      <a:pt x="574" y="388"/>
                    </a:lnTo>
                    <a:lnTo>
                      <a:pt x="574" y="384"/>
                    </a:lnTo>
                    <a:lnTo>
                      <a:pt x="570" y="384"/>
                    </a:lnTo>
                    <a:lnTo>
                      <a:pt x="570" y="392"/>
                    </a:lnTo>
                    <a:lnTo>
                      <a:pt x="574" y="392"/>
                    </a:lnTo>
                    <a:lnTo>
                      <a:pt x="570" y="392"/>
                    </a:lnTo>
                    <a:lnTo>
                      <a:pt x="570" y="396"/>
                    </a:lnTo>
                    <a:lnTo>
                      <a:pt x="566" y="396"/>
                    </a:lnTo>
                    <a:lnTo>
                      <a:pt x="566" y="392"/>
                    </a:lnTo>
                    <a:lnTo>
                      <a:pt x="566" y="388"/>
                    </a:lnTo>
                    <a:lnTo>
                      <a:pt x="562" y="388"/>
                    </a:lnTo>
                    <a:lnTo>
                      <a:pt x="558" y="388"/>
                    </a:lnTo>
                    <a:lnTo>
                      <a:pt x="558" y="392"/>
                    </a:lnTo>
                    <a:lnTo>
                      <a:pt x="554" y="392"/>
                    </a:lnTo>
                    <a:lnTo>
                      <a:pt x="550" y="392"/>
                    </a:lnTo>
                    <a:lnTo>
                      <a:pt x="550" y="396"/>
                    </a:lnTo>
                    <a:lnTo>
                      <a:pt x="546" y="396"/>
                    </a:lnTo>
                    <a:lnTo>
                      <a:pt x="546" y="400"/>
                    </a:lnTo>
                    <a:lnTo>
                      <a:pt x="550" y="400"/>
                    </a:lnTo>
                    <a:lnTo>
                      <a:pt x="550" y="408"/>
                    </a:lnTo>
                    <a:lnTo>
                      <a:pt x="550" y="412"/>
                    </a:lnTo>
                    <a:lnTo>
                      <a:pt x="546" y="412"/>
                    </a:lnTo>
                    <a:lnTo>
                      <a:pt x="546" y="416"/>
                    </a:lnTo>
                    <a:lnTo>
                      <a:pt x="546" y="420"/>
                    </a:lnTo>
                    <a:lnTo>
                      <a:pt x="546" y="424"/>
                    </a:lnTo>
                    <a:lnTo>
                      <a:pt x="542" y="424"/>
                    </a:lnTo>
                    <a:lnTo>
                      <a:pt x="542" y="437"/>
                    </a:lnTo>
                    <a:lnTo>
                      <a:pt x="542" y="441"/>
                    </a:lnTo>
                    <a:lnTo>
                      <a:pt x="537" y="441"/>
                    </a:lnTo>
                    <a:lnTo>
                      <a:pt x="537" y="445"/>
                    </a:lnTo>
                    <a:lnTo>
                      <a:pt x="533" y="445"/>
                    </a:lnTo>
                    <a:lnTo>
                      <a:pt x="521" y="445"/>
                    </a:lnTo>
                    <a:lnTo>
                      <a:pt x="517" y="445"/>
                    </a:lnTo>
                    <a:lnTo>
                      <a:pt x="517" y="441"/>
                    </a:lnTo>
                    <a:lnTo>
                      <a:pt x="513" y="441"/>
                    </a:lnTo>
                    <a:lnTo>
                      <a:pt x="513" y="432"/>
                    </a:lnTo>
                    <a:lnTo>
                      <a:pt x="513" y="428"/>
                    </a:lnTo>
                    <a:lnTo>
                      <a:pt x="517" y="428"/>
                    </a:lnTo>
                    <a:lnTo>
                      <a:pt x="529" y="428"/>
                    </a:lnTo>
                    <a:lnTo>
                      <a:pt x="533" y="428"/>
                    </a:lnTo>
                    <a:lnTo>
                      <a:pt x="533" y="424"/>
                    </a:lnTo>
                    <a:lnTo>
                      <a:pt x="533" y="420"/>
                    </a:lnTo>
                    <a:lnTo>
                      <a:pt x="529" y="420"/>
                    </a:lnTo>
                    <a:lnTo>
                      <a:pt x="525" y="420"/>
                    </a:lnTo>
                    <a:lnTo>
                      <a:pt x="521" y="420"/>
                    </a:lnTo>
                    <a:lnTo>
                      <a:pt x="517" y="420"/>
                    </a:lnTo>
                    <a:lnTo>
                      <a:pt x="517" y="416"/>
                    </a:lnTo>
                    <a:lnTo>
                      <a:pt x="517" y="420"/>
                    </a:lnTo>
                    <a:lnTo>
                      <a:pt x="513" y="420"/>
                    </a:lnTo>
                    <a:lnTo>
                      <a:pt x="509" y="420"/>
                    </a:lnTo>
                    <a:lnTo>
                      <a:pt x="509" y="416"/>
                    </a:lnTo>
                    <a:lnTo>
                      <a:pt x="509" y="412"/>
                    </a:lnTo>
                    <a:lnTo>
                      <a:pt x="513" y="412"/>
                    </a:lnTo>
                    <a:lnTo>
                      <a:pt x="517" y="412"/>
                    </a:lnTo>
                    <a:lnTo>
                      <a:pt x="521" y="412"/>
                    </a:lnTo>
                    <a:lnTo>
                      <a:pt x="521" y="408"/>
                    </a:lnTo>
                    <a:lnTo>
                      <a:pt x="525" y="408"/>
                    </a:lnTo>
                    <a:lnTo>
                      <a:pt x="529" y="408"/>
                    </a:lnTo>
                    <a:lnTo>
                      <a:pt x="529" y="400"/>
                    </a:lnTo>
                    <a:lnTo>
                      <a:pt x="525" y="400"/>
                    </a:lnTo>
                    <a:lnTo>
                      <a:pt x="525" y="396"/>
                    </a:lnTo>
                    <a:lnTo>
                      <a:pt x="521" y="396"/>
                    </a:lnTo>
                    <a:lnTo>
                      <a:pt x="521" y="392"/>
                    </a:lnTo>
                    <a:lnTo>
                      <a:pt x="529" y="392"/>
                    </a:lnTo>
                    <a:lnTo>
                      <a:pt x="529" y="388"/>
                    </a:lnTo>
                    <a:lnTo>
                      <a:pt x="533" y="388"/>
                    </a:lnTo>
                    <a:lnTo>
                      <a:pt x="533" y="384"/>
                    </a:lnTo>
                    <a:lnTo>
                      <a:pt x="537" y="384"/>
                    </a:lnTo>
                    <a:lnTo>
                      <a:pt x="542" y="384"/>
                    </a:lnTo>
                    <a:lnTo>
                      <a:pt x="542" y="379"/>
                    </a:lnTo>
                    <a:lnTo>
                      <a:pt x="546" y="379"/>
                    </a:lnTo>
                    <a:lnTo>
                      <a:pt x="546" y="375"/>
                    </a:lnTo>
                    <a:lnTo>
                      <a:pt x="546" y="371"/>
                    </a:lnTo>
                    <a:lnTo>
                      <a:pt x="554" y="371"/>
                    </a:lnTo>
                    <a:lnTo>
                      <a:pt x="554" y="367"/>
                    </a:lnTo>
                    <a:lnTo>
                      <a:pt x="554" y="363"/>
                    </a:lnTo>
                    <a:lnTo>
                      <a:pt x="558" y="363"/>
                    </a:lnTo>
                    <a:lnTo>
                      <a:pt x="558" y="359"/>
                    </a:lnTo>
                    <a:lnTo>
                      <a:pt x="562" y="359"/>
                    </a:lnTo>
                    <a:lnTo>
                      <a:pt x="566" y="359"/>
                    </a:lnTo>
                    <a:lnTo>
                      <a:pt x="566" y="355"/>
                    </a:lnTo>
                    <a:lnTo>
                      <a:pt x="566" y="351"/>
                    </a:lnTo>
                    <a:lnTo>
                      <a:pt x="570" y="351"/>
                    </a:lnTo>
                    <a:close/>
                    <a:moveTo>
                      <a:pt x="611" y="326"/>
                    </a:moveTo>
                    <a:lnTo>
                      <a:pt x="611" y="331"/>
                    </a:lnTo>
                    <a:lnTo>
                      <a:pt x="615" y="331"/>
                    </a:lnTo>
                    <a:lnTo>
                      <a:pt x="619" y="331"/>
                    </a:lnTo>
                    <a:lnTo>
                      <a:pt x="619" y="335"/>
                    </a:lnTo>
                    <a:lnTo>
                      <a:pt x="619" y="339"/>
                    </a:lnTo>
                    <a:lnTo>
                      <a:pt x="619" y="343"/>
                    </a:lnTo>
                    <a:lnTo>
                      <a:pt x="623" y="343"/>
                    </a:lnTo>
                    <a:lnTo>
                      <a:pt x="623" y="347"/>
                    </a:lnTo>
                    <a:lnTo>
                      <a:pt x="623" y="351"/>
                    </a:lnTo>
                    <a:lnTo>
                      <a:pt x="627" y="351"/>
                    </a:lnTo>
                    <a:lnTo>
                      <a:pt x="631" y="351"/>
                    </a:lnTo>
                    <a:lnTo>
                      <a:pt x="631" y="355"/>
                    </a:lnTo>
                    <a:lnTo>
                      <a:pt x="627" y="355"/>
                    </a:lnTo>
                    <a:lnTo>
                      <a:pt x="631" y="355"/>
                    </a:lnTo>
                    <a:lnTo>
                      <a:pt x="631" y="359"/>
                    </a:lnTo>
                    <a:lnTo>
                      <a:pt x="631" y="363"/>
                    </a:lnTo>
                    <a:lnTo>
                      <a:pt x="635" y="363"/>
                    </a:lnTo>
                    <a:lnTo>
                      <a:pt x="635" y="367"/>
                    </a:lnTo>
                    <a:lnTo>
                      <a:pt x="631" y="367"/>
                    </a:lnTo>
                    <a:lnTo>
                      <a:pt x="631" y="371"/>
                    </a:lnTo>
                    <a:lnTo>
                      <a:pt x="631" y="375"/>
                    </a:lnTo>
                    <a:lnTo>
                      <a:pt x="627" y="375"/>
                    </a:lnTo>
                    <a:lnTo>
                      <a:pt x="627" y="379"/>
                    </a:lnTo>
                    <a:lnTo>
                      <a:pt x="623" y="379"/>
                    </a:lnTo>
                    <a:lnTo>
                      <a:pt x="619" y="379"/>
                    </a:lnTo>
                    <a:lnTo>
                      <a:pt x="619" y="375"/>
                    </a:lnTo>
                    <a:lnTo>
                      <a:pt x="619" y="371"/>
                    </a:lnTo>
                    <a:lnTo>
                      <a:pt x="615" y="371"/>
                    </a:lnTo>
                    <a:lnTo>
                      <a:pt x="615" y="367"/>
                    </a:lnTo>
                    <a:lnTo>
                      <a:pt x="611" y="367"/>
                    </a:lnTo>
                    <a:lnTo>
                      <a:pt x="611" y="363"/>
                    </a:lnTo>
                    <a:lnTo>
                      <a:pt x="607" y="363"/>
                    </a:lnTo>
                    <a:lnTo>
                      <a:pt x="607" y="359"/>
                    </a:lnTo>
                    <a:lnTo>
                      <a:pt x="611" y="359"/>
                    </a:lnTo>
                    <a:lnTo>
                      <a:pt x="611" y="355"/>
                    </a:lnTo>
                    <a:lnTo>
                      <a:pt x="607" y="355"/>
                    </a:lnTo>
                    <a:lnTo>
                      <a:pt x="607" y="351"/>
                    </a:lnTo>
                    <a:lnTo>
                      <a:pt x="607" y="347"/>
                    </a:lnTo>
                    <a:lnTo>
                      <a:pt x="607" y="343"/>
                    </a:lnTo>
                    <a:lnTo>
                      <a:pt x="603" y="343"/>
                    </a:lnTo>
                    <a:lnTo>
                      <a:pt x="603" y="339"/>
                    </a:lnTo>
                    <a:lnTo>
                      <a:pt x="599" y="339"/>
                    </a:lnTo>
                    <a:lnTo>
                      <a:pt x="595" y="339"/>
                    </a:lnTo>
                    <a:lnTo>
                      <a:pt x="595" y="335"/>
                    </a:lnTo>
                    <a:lnTo>
                      <a:pt x="599" y="335"/>
                    </a:lnTo>
                    <a:lnTo>
                      <a:pt x="599" y="331"/>
                    </a:lnTo>
                    <a:lnTo>
                      <a:pt x="603" y="331"/>
                    </a:lnTo>
                    <a:lnTo>
                      <a:pt x="603" y="326"/>
                    </a:lnTo>
                    <a:lnTo>
                      <a:pt x="611" y="326"/>
                    </a:lnTo>
                    <a:close/>
                    <a:moveTo>
                      <a:pt x="44" y="282"/>
                    </a:moveTo>
                    <a:lnTo>
                      <a:pt x="48" y="282"/>
                    </a:lnTo>
                    <a:lnTo>
                      <a:pt x="48" y="286"/>
                    </a:lnTo>
                    <a:lnTo>
                      <a:pt x="48" y="290"/>
                    </a:lnTo>
                    <a:lnTo>
                      <a:pt x="48" y="294"/>
                    </a:lnTo>
                    <a:lnTo>
                      <a:pt x="44" y="294"/>
                    </a:lnTo>
                    <a:lnTo>
                      <a:pt x="48" y="294"/>
                    </a:lnTo>
                    <a:lnTo>
                      <a:pt x="48" y="298"/>
                    </a:lnTo>
                    <a:lnTo>
                      <a:pt x="48" y="302"/>
                    </a:lnTo>
                    <a:lnTo>
                      <a:pt x="48" y="306"/>
                    </a:lnTo>
                    <a:lnTo>
                      <a:pt x="48" y="310"/>
                    </a:lnTo>
                    <a:lnTo>
                      <a:pt x="48" y="314"/>
                    </a:lnTo>
                    <a:lnTo>
                      <a:pt x="44" y="314"/>
                    </a:lnTo>
                    <a:lnTo>
                      <a:pt x="40" y="314"/>
                    </a:lnTo>
                    <a:lnTo>
                      <a:pt x="36" y="314"/>
                    </a:lnTo>
                    <a:lnTo>
                      <a:pt x="36" y="322"/>
                    </a:lnTo>
                    <a:lnTo>
                      <a:pt x="36" y="326"/>
                    </a:lnTo>
                    <a:lnTo>
                      <a:pt x="32" y="326"/>
                    </a:lnTo>
                    <a:lnTo>
                      <a:pt x="28" y="326"/>
                    </a:lnTo>
                    <a:lnTo>
                      <a:pt x="28" y="322"/>
                    </a:lnTo>
                    <a:lnTo>
                      <a:pt x="24" y="322"/>
                    </a:lnTo>
                    <a:lnTo>
                      <a:pt x="24" y="326"/>
                    </a:lnTo>
                    <a:lnTo>
                      <a:pt x="20" y="326"/>
                    </a:lnTo>
                    <a:lnTo>
                      <a:pt x="12" y="326"/>
                    </a:lnTo>
                    <a:lnTo>
                      <a:pt x="12" y="331"/>
                    </a:lnTo>
                    <a:lnTo>
                      <a:pt x="8" y="331"/>
                    </a:lnTo>
                    <a:lnTo>
                      <a:pt x="4" y="331"/>
                    </a:lnTo>
                    <a:lnTo>
                      <a:pt x="4" y="335"/>
                    </a:lnTo>
                    <a:lnTo>
                      <a:pt x="0" y="335"/>
                    </a:lnTo>
                    <a:lnTo>
                      <a:pt x="0" y="331"/>
                    </a:lnTo>
                    <a:lnTo>
                      <a:pt x="4" y="331"/>
                    </a:lnTo>
                    <a:lnTo>
                      <a:pt x="4" y="326"/>
                    </a:lnTo>
                    <a:lnTo>
                      <a:pt x="4" y="318"/>
                    </a:lnTo>
                    <a:lnTo>
                      <a:pt x="4" y="314"/>
                    </a:lnTo>
                    <a:lnTo>
                      <a:pt x="8" y="314"/>
                    </a:lnTo>
                    <a:lnTo>
                      <a:pt x="12" y="314"/>
                    </a:lnTo>
                    <a:lnTo>
                      <a:pt x="16" y="314"/>
                    </a:lnTo>
                    <a:lnTo>
                      <a:pt x="16" y="310"/>
                    </a:lnTo>
                    <a:lnTo>
                      <a:pt x="16" y="306"/>
                    </a:lnTo>
                    <a:lnTo>
                      <a:pt x="12" y="306"/>
                    </a:lnTo>
                    <a:lnTo>
                      <a:pt x="12" y="302"/>
                    </a:lnTo>
                    <a:lnTo>
                      <a:pt x="16" y="302"/>
                    </a:lnTo>
                    <a:lnTo>
                      <a:pt x="16" y="298"/>
                    </a:lnTo>
                    <a:lnTo>
                      <a:pt x="20" y="298"/>
                    </a:lnTo>
                    <a:lnTo>
                      <a:pt x="24" y="298"/>
                    </a:lnTo>
                    <a:lnTo>
                      <a:pt x="24" y="294"/>
                    </a:lnTo>
                    <a:lnTo>
                      <a:pt x="28" y="294"/>
                    </a:lnTo>
                    <a:lnTo>
                      <a:pt x="28" y="290"/>
                    </a:lnTo>
                    <a:lnTo>
                      <a:pt x="32" y="290"/>
                    </a:lnTo>
                    <a:lnTo>
                      <a:pt x="32" y="286"/>
                    </a:lnTo>
                    <a:lnTo>
                      <a:pt x="36" y="286"/>
                    </a:lnTo>
                    <a:lnTo>
                      <a:pt x="40" y="286"/>
                    </a:lnTo>
                    <a:lnTo>
                      <a:pt x="40" y="282"/>
                    </a:lnTo>
                    <a:lnTo>
                      <a:pt x="44" y="282"/>
                    </a:lnTo>
                    <a:close/>
                    <a:moveTo>
                      <a:pt x="1071" y="225"/>
                    </a:moveTo>
                    <a:lnTo>
                      <a:pt x="1079" y="225"/>
                    </a:lnTo>
                    <a:lnTo>
                      <a:pt x="1092" y="225"/>
                    </a:lnTo>
                    <a:lnTo>
                      <a:pt x="1096" y="225"/>
                    </a:lnTo>
                    <a:lnTo>
                      <a:pt x="1100" y="225"/>
                    </a:lnTo>
                    <a:lnTo>
                      <a:pt x="1100" y="229"/>
                    </a:lnTo>
                    <a:lnTo>
                      <a:pt x="1104" y="229"/>
                    </a:lnTo>
                    <a:lnTo>
                      <a:pt x="1104" y="233"/>
                    </a:lnTo>
                    <a:lnTo>
                      <a:pt x="1100" y="233"/>
                    </a:lnTo>
                    <a:lnTo>
                      <a:pt x="1100" y="237"/>
                    </a:lnTo>
                    <a:lnTo>
                      <a:pt x="1096" y="237"/>
                    </a:lnTo>
                    <a:lnTo>
                      <a:pt x="1088" y="237"/>
                    </a:lnTo>
                    <a:lnTo>
                      <a:pt x="1088" y="233"/>
                    </a:lnTo>
                    <a:lnTo>
                      <a:pt x="1084" y="233"/>
                    </a:lnTo>
                    <a:lnTo>
                      <a:pt x="1067" y="233"/>
                    </a:lnTo>
                    <a:lnTo>
                      <a:pt x="1059" y="233"/>
                    </a:lnTo>
                    <a:lnTo>
                      <a:pt x="1059" y="229"/>
                    </a:lnTo>
                    <a:lnTo>
                      <a:pt x="1059" y="233"/>
                    </a:lnTo>
                    <a:lnTo>
                      <a:pt x="1051" y="233"/>
                    </a:lnTo>
                    <a:lnTo>
                      <a:pt x="1047" y="233"/>
                    </a:lnTo>
                    <a:lnTo>
                      <a:pt x="1043" y="233"/>
                    </a:lnTo>
                    <a:lnTo>
                      <a:pt x="1043" y="237"/>
                    </a:lnTo>
                    <a:lnTo>
                      <a:pt x="1035" y="237"/>
                    </a:lnTo>
                    <a:lnTo>
                      <a:pt x="1031" y="237"/>
                    </a:lnTo>
                    <a:lnTo>
                      <a:pt x="1031" y="241"/>
                    </a:lnTo>
                    <a:lnTo>
                      <a:pt x="1031" y="245"/>
                    </a:lnTo>
                    <a:lnTo>
                      <a:pt x="1022" y="245"/>
                    </a:lnTo>
                    <a:lnTo>
                      <a:pt x="1022" y="241"/>
                    </a:lnTo>
                    <a:lnTo>
                      <a:pt x="1018" y="241"/>
                    </a:lnTo>
                    <a:lnTo>
                      <a:pt x="1018" y="237"/>
                    </a:lnTo>
                    <a:lnTo>
                      <a:pt x="1018" y="241"/>
                    </a:lnTo>
                    <a:lnTo>
                      <a:pt x="1014" y="241"/>
                    </a:lnTo>
                    <a:lnTo>
                      <a:pt x="1010" y="241"/>
                    </a:lnTo>
                    <a:lnTo>
                      <a:pt x="1010" y="245"/>
                    </a:lnTo>
                    <a:lnTo>
                      <a:pt x="1006" y="245"/>
                    </a:lnTo>
                    <a:lnTo>
                      <a:pt x="1002" y="245"/>
                    </a:lnTo>
                    <a:lnTo>
                      <a:pt x="1002" y="241"/>
                    </a:lnTo>
                    <a:lnTo>
                      <a:pt x="1002" y="237"/>
                    </a:lnTo>
                    <a:lnTo>
                      <a:pt x="1006" y="237"/>
                    </a:lnTo>
                    <a:lnTo>
                      <a:pt x="1010" y="237"/>
                    </a:lnTo>
                    <a:lnTo>
                      <a:pt x="1014" y="237"/>
                    </a:lnTo>
                    <a:lnTo>
                      <a:pt x="1014" y="233"/>
                    </a:lnTo>
                    <a:lnTo>
                      <a:pt x="1018" y="233"/>
                    </a:lnTo>
                    <a:lnTo>
                      <a:pt x="1026" y="233"/>
                    </a:lnTo>
                    <a:lnTo>
                      <a:pt x="1026" y="229"/>
                    </a:lnTo>
                    <a:lnTo>
                      <a:pt x="1031" y="229"/>
                    </a:lnTo>
                    <a:lnTo>
                      <a:pt x="1035" y="229"/>
                    </a:lnTo>
                    <a:lnTo>
                      <a:pt x="1039" y="229"/>
                    </a:lnTo>
                    <a:lnTo>
                      <a:pt x="1043" y="229"/>
                    </a:lnTo>
                    <a:lnTo>
                      <a:pt x="1047" y="229"/>
                    </a:lnTo>
                    <a:lnTo>
                      <a:pt x="1047" y="225"/>
                    </a:lnTo>
                    <a:lnTo>
                      <a:pt x="1055" y="225"/>
                    </a:lnTo>
                    <a:lnTo>
                      <a:pt x="1063" y="225"/>
                    </a:lnTo>
                    <a:lnTo>
                      <a:pt x="1071" y="225"/>
                    </a:lnTo>
                    <a:close/>
                    <a:moveTo>
                      <a:pt x="163" y="221"/>
                    </a:moveTo>
                    <a:lnTo>
                      <a:pt x="163" y="225"/>
                    </a:lnTo>
                    <a:lnTo>
                      <a:pt x="163" y="229"/>
                    </a:lnTo>
                    <a:lnTo>
                      <a:pt x="167" y="229"/>
                    </a:lnTo>
                    <a:lnTo>
                      <a:pt x="167" y="225"/>
                    </a:lnTo>
                    <a:lnTo>
                      <a:pt x="171" y="225"/>
                    </a:lnTo>
                    <a:lnTo>
                      <a:pt x="175" y="225"/>
                    </a:lnTo>
                    <a:lnTo>
                      <a:pt x="175" y="229"/>
                    </a:lnTo>
                    <a:lnTo>
                      <a:pt x="175" y="233"/>
                    </a:lnTo>
                    <a:lnTo>
                      <a:pt x="175" y="237"/>
                    </a:lnTo>
                    <a:lnTo>
                      <a:pt x="171" y="237"/>
                    </a:lnTo>
                    <a:lnTo>
                      <a:pt x="171" y="241"/>
                    </a:lnTo>
                    <a:lnTo>
                      <a:pt x="171" y="245"/>
                    </a:lnTo>
                    <a:lnTo>
                      <a:pt x="167" y="245"/>
                    </a:lnTo>
                    <a:lnTo>
                      <a:pt x="167" y="241"/>
                    </a:lnTo>
                    <a:lnTo>
                      <a:pt x="163" y="241"/>
                    </a:lnTo>
                    <a:lnTo>
                      <a:pt x="163" y="233"/>
                    </a:lnTo>
                    <a:lnTo>
                      <a:pt x="163" y="229"/>
                    </a:lnTo>
                    <a:lnTo>
                      <a:pt x="154" y="229"/>
                    </a:lnTo>
                    <a:lnTo>
                      <a:pt x="150" y="229"/>
                    </a:lnTo>
                    <a:lnTo>
                      <a:pt x="150" y="225"/>
                    </a:lnTo>
                    <a:lnTo>
                      <a:pt x="154" y="225"/>
                    </a:lnTo>
                    <a:lnTo>
                      <a:pt x="154" y="221"/>
                    </a:lnTo>
                    <a:lnTo>
                      <a:pt x="163" y="221"/>
                    </a:lnTo>
                    <a:close/>
                    <a:moveTo>
                      <a:pt x="880" y="212"/>
                    </a:moveTo>
                    <a:lnTo>
                      <a:pt x="880" y="216"/>
                    </a:lnTo>
                    <a:lnTo>
                      <a:pt x="884" y="216"/>
                    </a:lnTo>
                    <a:lnTo>
                      <a:pt x="888" y="216"/>
                    </a:lnTo>
                    <a:lnTo>
                      <a:pt x="888" y="221"/>
                    </a:lnTo>
                    <a:lnTo>
                      <a:pt x="892" y="221"/>
                    </a:lnTo>
                    <a:lnTo>
                      <a:pt x="892" y="225"/>
                    </a:lnTo>
                    <a:lnTo>
                      <a:pt x="900" y="225"/>
                    </a:lnTo>
                    <a:lnTo>
                      <a:pt x="904" y="225"/>
                    </a:lnTo>
                    <a:lnTo>
                      <a:pt x="908" y="225"/>
                    </a:lnTo>
                    <a:lnTo>
                      <a:pt x="912" y="225"/>
                    </a:lnTo>
                    <a:lnTo>
                      <a:pt x="912" y="229"/>
                    </a:lnTo>
                    <a:lnTo>
                      <a:pt x="916" y="229"/>
                    </a:lnTo>
                    <a:lnTo>
                      <a:pt x="921" y="229"/>
                    </a:lnTo>
                    <a:lnTo>
                      <a:pt x="921" y="225"/>
                    </a:lnTo>
                    <a:lnTo>
                      <a:pt x="925" y="225"/>
                    </a:lnTo>
                    <a:lnTo>
                      <a:pt x="929" y="225"/>
                    </a:lnTo>
                    <a:lnTo>
                      <a:pt x="929" y="229"/>
                    </a:lnTo>
                    <a:lnTo>
                      <a:pt x="933" y="229"/>
                    </a:lnTo>
                    <a:lnTo>
                      <a:pt x="933" y="225"/>
                    </a:lnTo>
                    <a:lnTo>
                      <a:pt x="937" y="225"/>
                    </a:lnTo>
                    <a:lnTo>
                      <a:pt x="941" y="225"/>
                    </a:lnTo>
                    <a:lnTo>
                      <a:pt x="941" y="221"/>
                    </a:lnTo>
                    <a:lnTo>
                      <a:pt x="945" y="221"/>
                    </a:lnTo>
                    <a:lnTo>
                      <a:pt x="945" y="216"/>
                    </a:lnTo>
                    <a:lnTo>
                      <a:pt x="949" y="216"/>
                    </a:lnTo>
                    <a:lnTo>
                      <a:pt x="949" y="221"/>
                    </a:lnTo>
                    <a:lnTo>
                      <a:pt x="953" y="221"/>
                    </a:lnTo>
                    <a:lnTo>
                      <a:pt x="957" y="221"/>
                    </a:lnTo>
                    <a:lnTo>
                      <a:pt x="957" y="225"/>
                    </a:lnTo>
                    <a:lnTo>
                      <a:pt x="961" y="225"/>
                    </a:lnTo>
                    <a:lnTo>
                      <a:pt x="965" y="225"/>
                    </a:lnTo>
                    <a:lnTo>
                      <a:pt x="965" y="229"/>
                    </a:lnTo>
                    <a:lnTo>
                      <a:pt x="969" y="229"/>
                    </a:lnTo>
                    <a:lnTo>
                      <a:pt x="969" y="233"/>
                    </a:lnTo>
                    <a:lnTo>
                      <a:pt x="969" y="237"/>
                    </a:lnTo>
                    <a:lnTo>
                      <a:pt x="969" y="241"/>
                    </a:lnTo>
                    <a:lnTo>
                      <a:pt x="965" y="241"/>
                    </a:lnTo>
                    <a:lnTo>
                      <a:pt x="965" y="245"/>
                    </a:lnTo>
                    <a:lnTo>
                      <a:pt x="961" y="245"/>
                    </a:lnTo>
                    <a:lnTo>
                      <a:pt x="961" y="249"/>
                    </a:lnTo>
                    <a:lnTo>
                      <a:pt x="957" y="249"/>
                    </a:lnTo>
                    <a:lnTo>
                      <a:pt x="957" y="253"/>
                    </a:lnTo>
                    <a:lnTo>
                      <a:pt x="953" y="253"/>
                    </a:lnTo>
                    <a:lnTo>
                      <a:pt x="953" y="249"/>
                    </a:lnTo>
                    <a:lnTo>
                      <a:pt x="949" y="249"/>
                    </a:lnTo>
                    <a:lnTo>
                      <a:pt x="949" y="245"/>
                    </a:lnTo>
                    <a:lnTo>
                      <a:pt x="949" y="241"/>
                    </a:lnTo>
                    <a:lnTo>
                      <a:pt x="937" y="241"/>
                    </a:lnTo>
                    <a:lnTo>
                      <a:pt x="933" y="241"/>
                    </a:lnTo>
                    <a:lnTo>
                      <a:pt x="933" y="237"/>
                    </a:lnTo>
                    <a:lnTo>
                      <a:pt x="916" y="237"/>
                    </a:lnTo>
                    <a:lnTo>
                      <a:pt x="916" y="241"/>
                    </a:lnTo>
                    <a:lnTo>
                      <a:pt x="900" y="241"/>
                    </a:lnTo>
                    <a:lnTo>
                      <a:pt x="900" y="237"/>
                    </a:lnTo>
                    <a:lnTo>
                      <a:pt x="896" y="237"/>
                    </a:lnTo>
                    <a:lnTo>
                      <a:pt x="896" y="233"/>
                    </a:lnTo>
                    <a:lnTo>
                      <a:pt x="892" y="233"/>
                    </a:lnTo>
                    <a:lnTo>
                      <a:pt x="888" y="233"/>
                    </a:lnTo>
                    <a:lnTo>
                      <a:pt x="884" y="233"/>
                    </a:lnTo>
                    <a:lnTo>
                      <a:pt x="884" y="229"/>
                    </a:lnTo>
                    <a:lnTo>
                      <a:pt x="884" y="233"/>
                    </a:lnTo>
                    <a:lnTo>
                      <a:pt x="880" y="233"/>
                    </a:lnTo>
                    <a:lnTo>
                      <a:pt x="876" y="233"/>
                    </a:lnTo>
                    <a:lnTo>
                      <a:pt x="872" y="233"/>
                    </a:lnTo>
                    <a:lnTo>
                      <a:pt x="868" y="233"/>
                    </a:lnTo>
                    <a:lnTo>
                      <a:pt x="859" y="233"/>
                    </a:lnTo>
                    <a:lnTo>
                      <a:pt x="859" y="229"/>
                    </a:lnTo>
                    <a:lnTo>
                      <a:pt x="855" y="229"/>
                    </a:lnTo>
                    <a:lnTo>
                      <a:pt x="855" y="225"/>
                    </a:lnTo>
                    <a:lnTo>
                      <a:pt x="855" y="221"/>
                    </a:lnTo>
                    <a:lnTo>
                      <a:pt x="859" y="221"/>
                    </a:lnTo>
                    <a:lnTo>
                      <a:pt x="859" y="225"/>
                    </a:lnTo>
                    <a:lnTo>
                      <a:pt x="863" y="225"/>
                    </a:lnTo>
                    <a:lnTo>
                      <a:pt x="868" y="225"/>
                    </a:lnTo>
                    <a:lnTo>
                      <a:pt x="876" y="225"/>
                    </a:lnTo>
                    <a:lnTo>
                      <a:pt x="876" y="221"/>
                    </a:lnTo>
                    <a:lnTo>
                      <a:pt x="880" y="221"/>
                    </a:lnTo>
                    <a:lnTo>
                      <a:pt x="880" y="216"/>
                    </a:lnTo>
                    <a:lnTo>
                      <a:pt x="876" y="216"/>
                    </a:lnTo>
                    <a:lnTo>
                      <a:pt x="876" y="212"/>
                    </a:lnTo>
                    <a:lnTo>
                      <a:pt x="880" y="212"/>
                    </a:lnTo>
                    <a:close/>
                    <a:moveTo>
                      <a:pt x="130" y="212"/>
                    </a:moveTo>
                    <a:lnTo>
                      <a:pt x="134" y="212"/>
                    </a:lnTo>
                    <a:lnTo>
                      <a:pt x="134" y="216"/>
                    </a:lnTo>
                    <a:lnTo>
                      <a:pt x="138" y="216"/>
                    </a:lnTo>
                    <a:lnTo>
                      <a:pt x="142" y="216"/>
                    </a:lnTo>
                    <a:lnTo>
                      <a:pt x="142" y="212"/>
                    </a:lnTo>
                    <a:lnTo>
                      <a:pt x="146" y="212"/>
                    </a:lnTo>
                    <a:lnTo>
                      <a:pt x="146" y="216"/>
                    </a:lnTo>
                    <a:lnTo>
                      <a:pt x="150" y="216"/>
                    </a:lnTo>
                    <a:lnTo>
                      <a:pt x="150" y="221"/>
                    </a:lnTo>
                    <a:lnTo>
                      <a:pt x="150" y="225"/>
                    </a:lnTo>
                    <a:lnTo>
                      <a:pt x="146" y="225"/>
                    </a:lnTo>
                    <a:lnTo>
                      <a:pt x="146" y="229"/>
                    </a:lnTo>
                    <a:lnTo>
                      <a:pt x="142" y="229"/>
                    </a:lnTo>
                    <a:lnTo>
                      <a:pt x="142" y="233"/>
                    </a:lnTo>
                    <a:lnTo>
                      <a:pt x="138" y="233"/>
                    </a:lnTo>
                    <a:lnTo>
                      <a:pt x="138" y="229"/>
                    </a:lnTo>
                    <a:lnTo>
                      <a:pt x="134" y="229"/>
                    </a:lnTo>
                    <a:lnTo>
                      <a:pt x="134" y="225"/>
                    </a:lnTo>
                    <a:lnTo>
                      <a:pt x="130" y="225"/>
                    </a:lnTo>
                    <a:lnTo>
                      <a:pt x="130" y="221"/>
                    </a:lnTo>
                    <a:lnTo>
                      <a:pt x="126" y="221"/>
                    </a:lnTo>
                    <a:lnTo>
                      <a:pt x="126" y="216"/>
                    </a:lnTo>
                    <a:lnTo>
                      <a:pt x="122" y="216"/>
                    </a:lnTo>
                    <a:lnTo>
                      <a:pt x="118" y="216"/>
                    </a:lnTo>
                    <a:lnTo>
                      <a:pt x="118" y="212"/>
                    </a:lnTo>
                    <a:lnTo>
                      <a:pt x="122" y="212"/>
                    </a:lnTo>
                    <a:lnTo>
                      <a:pt x="126" y="212"/>
                    </a:lnTo>
                    <a:lnTo>
                      <a:pt x="130" y="212"/>
                    </a:lnTo>
                    <a:close/>
                    <a:moveTo>
                      <a:pt x="1165" y="208"/>
                    </a:moveTo>
                    <a:lnTo>
                      <a:pt x="1169" y="208"/>
                    </a:lnTo>
                    <a:lnTo>
                      <a:pt x="1169" y="212"/>
                    </a:lnTo>
                    <a:lnTo>
                      <a:pt x="1173" y="212"/>
                    </a:lnTo>
                    <a:lnTo>
                      <a:pt x="1173" y="216"/>
                    </a:lnTo>
                    <a:lnTo>
                      <a:pt x="1169" y="216"/>
                    </a:lnTo>
                    <a:lnTo>
                      <a:pt x="1165" y="216"/>
                    </a:lnTo>
                    <a:lnTo>
                      <a:pt x="1165" y="221"/>
                    </a:lnTo>
                    <a:lnTo>
                      <a:pt x="1161" y="221"/>
                    </a:lnTo>
                    <a:lnTo>
                      <a:pt x="1161" y="225"/>
                    </a:lnTo>
                    <a:lnTo>
                      <a:pt x="1157" y="225"/>
                    </a:lnTo>
                    <a:lnTo>
                      <a:pt x="1153" y="225"/>
                    </a:lnTo>
                    <a:lnTo>
                      <a:pt x="1149" y="225"/>
                    </a:lnTo>
                    <a:lnTo>
                      <a:pt x="1145" y="225"/>
                    </a:lnTo>
                    <a:lnTo>
                      <a:pt x="1141" y="225"/>
                    </a:lnTo>
                    <a:lnTo>
                      <a:pt x="1132" y="225"/>
                    </a:lnTo>
                    <a:lnTo>
                      <a:pt x="1132" y="229"/>
                    </a:lnTo>
                    <a:lnTo>
                      <a:pt x="1128" y="229"/>
                    </a:lnTo>
                    <a:lnTo>
                      <a:pt x="1128" y="233"/>
                    </a:lnTo>
                    <a:lnTo>
                      <a:pt x="1124" y="233"/>
                    </a:lnTo>
                    <a:lnTo>
                      <a:pt x="1120" y="233"/>
                    </a:lnTo>
                    <a:lnTo>
                      <a:pt x="1120" y="229"/>
                    </a:lnTo>
                    <a:lnTo>
                      <a:pt x="1116" y="229"/>
                    </a:lnTo>
                    <a:lnTo>
                      <a:pt x="1116" y="225"/>
                    </a:lnTo>
                    <a:lnTo>
                      <a:pt x="1112" y="225"/>
                    </a:lnTo>
                    <a:lnTo>
                      <a:pt x="1112" y="221"/>
                    </a:lnTo>
                    <a:lnTo>
                      <a:pt x="1112" y="216"/>
                    </a:lnTo>
                    <a:lnTo>
                      <a:pt x="1116" y="216"/>
                    </a:lnTo>
                    <a:lnTo>
                      <a:pt x="1116" y="221"/>
                    </a:lnTo>
                    <a:lnTo>
                      <a:pt x="1120" y="221"/>
                    </a:lnTo>
                    <a:lnTo>
                      <a:pt x="1124" y="221"/>
                    </a:lnTo>
                    <a:lnTo>
                      <a:pt x="1124" y="216"/>
                    </a:lnTo>
                    <a:lnTo>
                      <a:pt x="1128" y="216"/>
                    </a:lnTo>
                    <a:lnTo>
                      <a:pt x="1128" y="221"/>
                    </a:lnTo>
                    <a:lnTo>
                      <a:pt x="1132" y="221"/>
                    </a:lnTo>
                    <a:lnTo>
                      <a:pt x="1132" y="216"/>
                    </a:lnTo>
                    <a:lnTo>
                      <a:pt x="1137" y="216"/>
                    </a:lnTo>
                    <a:lnTo>
                      <a:pt x="1141" y="216"/>
                    </a:lnTo>
                    <a:lnTo>
                      <a:pt x="1141" y="212"/>
                    </a:lnTo>
                    <a:lnTo>
                      <a:pt x="1145" y="212"/>
                    </a:lnTo>
                    <a:lnTo>
                      <a:pt x="1145" y="216"/>
                    </a:lnTo>
                    <a:lnTo>
                      <a:pt x="1149" y="216"/>
                    </a:lnTo>
                    <a:lnTo>
                      <a:pt x="1149" y="212"/>
                    </a:lnTo>
                    <a:lnTo>
                      <a:pt x="1153" y="212"/>
                    </a:lnTo>
                    <a:lnTo>
                      <a:pt x="1153" y="208"/>
                    </a:lnTo>
                    <a:lnTo>
                      <a:pt x="1157" y="208"/>
                    </a:lnTo>
                    <a:lnTo>
                      <a:pt x="1161" y="208"/>
                    </a:lnTo>
                    <a:lnTo>
                      <a:pt x="1165" y="208"/>
                    </a:lnTo>
                    <a:close/>
                    <a:moveTo>
                      <a:pt x="1165" y="192"/>
                    </a:moveTo>
                    <a:lnTo>
                      <a:pt x="1169" y="192"/>
                    </a:lnTo>
                    <a:lnTo>
                      <a:pt x="1165" y="192"/>
                    </a:lnTo>
                    <a:lnTo>
                      <a:pt x="1165" y="196"/>
                    </a:lnTo>
                    <a:lnTo>
                      <a:pt x="1161" y="196"/>
                    </a:lnTo>
                    <a:lnTo>
                      <a:pt x="1161" y="200"/>
                    </a:lnTo>
                    <a:lnTo>
                      <a:pt x="1157" y="200"/>
                    </a:lnTo>
                    <a:lnTo>
                      <a:pt x="1153" y="200"/>
                    </a:lnTo>
                    <a:lnTo>
                      <a:pt x="1149" y="200"/>
                    </a:lnTo>
                    <a:lnTo>
                      <a:pt x="1149" y="204"/>
                    </a:lnTo>
                    <a:lnTo>
                      <a:pt x="1128" y="204"/>
                    </a:lnTo>
                    <a:lnTo>
                      <a:pt x="1128" y="200"/>
                    </a:lnTo>
                    <a:lnTo>
                      <a:pt x="1137" y="200"/>
                    </a:lnTo>
                    <a:lnTo>
                      <a:pt x="1137" y="196"/>
                    </a:lnTo>
                    <a:lnTo>
                      <a:pt x="1145" y="196"/>
                    </a:lnTo>
                    <a:lnTo>
                      <a:pt x="1149" y="196"/>
                    </a:lnTo>
                    <a:lnTo>
                      <a:pt x="1157" y="196"/>
                    </a:lnTo>
                    <a:lnTo>
                      <a:pt x="1157" y="192"/>
                    </a:lnTo>
                    <a:lnTo>
                      <a:pt x="1161" y="192"/>
                    </a:lnTo>
                    <a:lnTo>
                      <a:pt x="1165" y="192"/>
                    </a:lnTo>
                    <a:close/>
                    <a:moveTo>
                      <a:pt x="110" y="139"/>
                    </a:moveTo>
                    <a:lnTo>
                      <a:pt x="110" y="143"/>
                    </a:lnTo>
                    <a:lnTo>
                      <a:pt x="110" y="147"/>
                    </a:lnTo>
                    <a:lnTo>
                      <a:pt x="106" y="147"/>
                    </a:lnTo>
                    <a:lnTo>
                      <a:pt x="106" y="151"/>
                    </a:lnTo>
                    <a:lnTo>
                      <a:pt x="101" y="151"/>
                    </a:lnTo>
                    <a:lnTo>
                      <a:pt x="101" y="155"/>
                    </a:lnTo>
                    <a:lnTo>
                      <a:pt x="89" y="155"/>
                    </a:lnTo>
                    <a:lnTo>
                      <a:pt x="89" y="151"/>
                    </a:lnTo>
                    <a:lnTo>
                      <a:pt x="89" y="147"/>
                    </a:lnTo>
                    <a:lnTo>
                      <a:pt x="89" y="143"/>
                    </a:lnTo>
                    <a:lnTo>
                      <a:pt x="93" y="143"/>
                    </a:lnTo>
                    <a:lnTo>
                      <a:pt x="97" y="143"/>
                    </a:lnTo>
                    <a:lnTo>
                      <a:pt x="97" y="139"/>
                    </a:lnTo>
                    <a:lnTo>
                      <a:pt x="101" y="139"/>
                    </a:lnTo>
                    <a:lnTo>
                      <a:pt x="106" y="139"/>
                    </a:lnTo>
                    <a:lnTo>
                      <a:pt x="110" y="139"/>
                    </a:lnTo>
                    <a:close/>
                    <a:moveTo>
                      <a:pt x="595" y="135"/>
                    </a:moveTo>
                    <a:lnTo>
                      <a:pt x="599" y="135"/>
                    </a:lnTo>
                    <a:lnTo>
                      <a:pt x="599" y="139"/>
                    </a:lnTo>
                    <a:lnTo>
                      <a:pt x="603" y="139"/>
                    </a:lnTo>
                    <a:lnTo>
                      <a:pt x="607" y="139"/>
                    </a:lnTo>
                    <a:lnTo>
                      <a:pt x="607" y="143"/>
                    </a:lnTo>
                    <a:lnTo>
                      <a:pt x="611" y="143"/>
                    </a:lnTo>
                    <a:lnTo>
                      <a:pt x="611" y="147"/>
                    </a:lnTo>
                    <a:lnTo>
                      <a:pt x="619" y="147"/>
                    </a:lnTo>
                    <a:lnTo>
                      <a:pt x="619" y="151"/>
                    </a:lnTo>
                    <a:lnTo>
                      <a:pt x="627" y="151"/>
                    </a:lnTo>
                    <a:lnTo>
                      <a:pt x="631" y="151"/>
                    </a:lnTo>
                    <a:lnTo>
                      <a:pt x="631" y="155"/>
                    </a:lnTo>
                    <a:lnTo>
                      <a:pt x="631" y="159"/>
                    </a:lnTo>
                    <a:lnTo>
                      <a:pt x="635" y="159"/>
                    </a:lnTo>
                    <a:lnTo>
                      <a:pt x="639" y="159"/>
                    </a:lnTo>
                    <a:lnTo>
                      <a:pt x="643" y="159"/>
                    </a:lnTo>
                    <a:lnTo>
                      <a:pt x="643" y="163"/>
                    </a:lnTo>
                    <a:lnTo>
                      <a:pt x="648" y="163"/>
                    </a:lnTo>
                    <a:lnTo>
                      <a:pt x="652" y="163"/>
                    </a:lnTo>
                    <a:lnTo>
                      <a:pt x="652" y="168"/>
                    </a:lnTo>
                    <a:lnTo>
                      <a:pt x="656" y="168"/>
                    </a:lnTo>
                    <a:lnTo>
                      <a:pt x="656" y="172"/>
                    </a:lnTo>
                    <a:lnTo>
                      <a:pt x="660" y="172"/>
                    </a:lnTo>
                    <a:lnTo>
                      <a:pt x="660" y="176"/>
                    </a:lnTo>
                    <a:lnTo>
                      <a:pt x="664" y="176"/>
                    </a:lnTo>
                    <a:lnTo>
                      <a:pt x="664" y="180"/>
                    </a:lnTo>
                    <a:lnTo>
                      <a:pt x="668" y="180"/>
                    </a:lnTo>
                    <a:lnTo>
                      <a:pt x="668" y="184"/>
                    </a:lnTo>
                    <a:lnTo>
                      <a:pt x="672" y="184"/>
                    </a:lnTo>
                    <a:lnTo>
                      <a:pt x="672" y="188"/>
                    </a:lnTo>
                    <a:lnTo>
                      <a:pt x="676" y="188"/>
                    </a:lnTo>
                    <a:lnTo>
                      <a:pt x="684" y="188"/>
                    </a:lnTo>
                    <a:lnTo>
                      <a:pt x="684" y="192"/>
                    </a:lnTo>
                    <a:lnTo>
                      <a:pt x="688" y="192"/>
                    </a:lnTo>
                    <a:lnTo>
                      <a:pt x="692" y="192"/>
                    </a:lnTo>
                    <a:lnTo>
                      <a:pt x="692" y="196"/>
                    </a:lnTo>
                    <a:lnTo>
                      <a:pt x="696" y="196"/>
                    </a:lnTo>
                    <a:lnTo>
                      <a:pt x="696" y="200"/>
                    </a:lnTo>
                    <a:lnTo>
                      <a:pt x="700" y="200"/>
                    </a:lnTo>
                    <a:lnTo>
                      <a:pt x="729" y="200"/>
                    </a:lnTo>
                    <a:lnTo>
                      <a:pt x="733" y="200"/>
                    </a:lnTo>
                    <a:lnTo>
                      <a:pt x="733" y="204"/>
                    </a:lnTo>
                    <a:lnTo>
                      <a:pt x="737" y="204"/>
                    </a:lnTo>
                    <a:lnTo>
                      <a:pt x="741" y="204"/>
                    </a:lnTo>
                    <a:lnTo>
                      <a:pt x="745" y="204"/>
                    </a:lnTo>
                    <a:lnTo>
                      <a:pt x="749" y="204"/>
                    </a:lnTo>
                    <a:lnTo>
                      <a:pt x="749" y="208"/>
                    </a:lnTo>
                    <a:lnTo>
                      <a:pt x="753" y="208"/>
                    </a:lnTo>
                    <a:lnTo>
                      <a:pt x="753" y="212"/>
                    </a:lnTo>
                    <a:lnTo>
                      <a:pt x="758" y="212"/>
                    </a:lnTo>
                    <a:lnTo>
                      <a:pt x="762" y="212"/>
                    </a:lnTo>
                    <a:lnTo>
                      <a:pt x="766" y="212"/>
                    </a:lnTo>
                    <a:lnTo>
                      <a:pt x="766" y="216"/>
                    </a:lnTo>
                    <a:lnTo>
                      <a:pt x="766" y="221"/>
                    </a:lnTo>
                    <a:lnTo>
                      <a:pt x="770" y="221"/>
                    </a:lnTo>
                    <a:lnTo>
                      <a:pt x="770" y="225"/>
                    </a:lnTo>
                    <a:lnTo>
                      <a:pt x="774" y="225"/>
                    </a:lnTo>
                    <a:lnTo>
                      <a:pt x="774" y="221"/>
                    </a:lnTo>
                    <a:lnTo>
                      <a:pt x="778" y="221"/>
                    </a:lnTo>
                    <a:lnTo>
                      <a:pt x="778" y="212"/>
                    </a:lnTo>
                    <a:lnTo>
                      <a:pt x="782" y="212"/>
                    </a:lnTo>
                    <a:lnTo>
                      <a:pt x="782" y="216"/>
                    </a:lnTo>
                    <a:lnTo>
                      <a:pt x="786" y="216"/>
                    </a:lnTo>
                    <a:lnTo>
                      <a:pt x="790" y="216"/>
                    </a:lnTo>
                    <a:lnTo>
                      <a:pt x="794" y="216"/>
                    </a:lnTo>
                    <a:lnTo>
                      <a:pt x="794" y="221"/>
                    </a:lnTo>
                    <a:lnTo>
                      <a:pt x="798" y="221"/>
                    </a:lnTo>
                    <a:lnTo>
                      <a:pt x="798" y="225"/>
                    </a:lnTo>
                    <a:lnTo>
                      <a:pt x="802" y="225"/>
                    </a:lnTo>
                    <a:lnTo>
                      <a:pt x="802" y="233"/>
                    </a:lnTo>
                    <a:lnTo>
                      <a:pt x="802" y="241"/>
                    </a:lnTo>
                    <a:lnTo>
                      <a:pt x="802" y="245"/>
                    </a:lnTo>
                    <a:lnTo>
                      <a:pt x="798" y="245"/>
                    </a:lnTo>
                    <a:lnTo>
                      <a:pt x="798" y="249"/>
                    </a:lnTo>
                    <a:lnTo>
                      <a:pt x="802" y="249"/>
                    </a:lnTo>
                    <a:lnTo>
                      <a:pt x="806" y="249"/>
                    </a:lnTo>
                    <a:lnTo>
                      <a:pt x="806" y="245"/>
                    </a:lnTo>
                    <a:lnTo>
                      <a:pt x="811" y="245"/>
                    </a:lnTo>
                    <a:lnTo>
                      <a:pt x="811" y="241"/>
                    </a:lnTo>
                    <a:lnTo>
                      <a:pt x="819" y="241"/>
                    </a:lnTo>
                    <a:lnTo>
                      <a:pt x="819" y="245"/>
                    </a:lnTo>
                    <a:lnTo>
                      <a:pt x="823" y="245"/>
                    </a:lnTo>
                    <a:lnTo>
                      <a:pt x="827" y="245"/>
                    </a:lnTo>
                    <a:lnTo>
                      <a:pt x="839" y="245"/>
                    </a:lnTo>
                    <a:lnTo>
                      <a:pt x="839" y="249"/>
                    </a:lnTo>
                    <a:lnTo>
                      <a:pt x="839" y="253"/>
                    </a:lnTo>
                    <a:lnTo>
                      <a:pt x="839" y="257"/>
                    </a:lnTo>
                    <a:lnTo>
                      <a:pt x="843" y="257"/>
                    </a:lnTo>
                    <a:lnTo>
                      <a:pt x="851" y="257"/>
                    </a:lnTo>
                    <a:lnTo>
                      <a:pt x="851" y="261"/>
                    </a:lnTo>
                    <a:lnTo>
                      <a:pt x="847" y="261"/>
                    </a:lnTo>
                    <a:lnTo>
                      <a:pt x="847" y="265"/>
                    </a:lnTo>
                    <a:lnTo>
                      <a:pt x="855" y="265"/>
                    </a:lnTo>
                    <a:lnTo>
                      <a:pt x="855" y="261"/>
                    </a:lnTo>
                    <a:lnTo>
                      <a:pt x="876" y="261"/>
                    </a:lnTo>
                    <a:lnTo>
                      <a:pt x="880" y="261"/>
                    </a:lnTo>
                    <a:lnTo>
                      <a:pt x="880" y="265"/>
                    </a:lnTo>
                    <a:lnTo>
                      <a:pt x="884" y="265"/>
                    </a:lnTo>
                    <a:lnTo>
                      <a:pt x="888" y="265"/>
                    </a:lnTo>
                    <a:lnTo>
                      <a:pt x="888" y="269"/>
                    </a:lnTo>
                    <a:lnTo>
                      <a:pt x="888" y="273"/>
                    </a:lnTo>
                    <a:lnTo>
                      <a:pt x="892" y="273"/>
                    </a:lnTo>
                    <a:lnTo>
                      <a:pt x="892" y="269"/>
                    </a:lnTo>
                    <a:lnTo>
                      <a:pt x="896" y="269"/>
                    </a:lnTo>
                    <a:lnTo>
                      <a:pt x="904" y="269"/>
                    </a:lnTo>
                    <a:lnTo>
                      <a:pt x="908" y="269"/>
                    </a:lnTo>
                    <a:lnTo>
                      <a:pt x="908" y="273"/>
                    </a:lnTo>
                    <a:lnTo>
                      <a:pt x="912" y="273"/>
                    </a:lnTo>
                    <a:lnTo>
                      <a:pt x="912" y="278"/>
                    </a:lnTo>
                    <a:lnTo>
                      <a:pt x="896" y="278"/>
                    </a:lnTo>
                    <a:lnTo>
                      <a:pt x="896" y="282"/>
                    </a:lnTo>
                    <a:lnTo>
                      <a:pt x="892" y="282"/>
                    </a:lnTo>
                    <a:lnTo>
                      <a:pt x="888" y="282"/>
                    </a:lnTo>
                    <a:lnTo>
                      <a:pt x="888" y="286"/>
                    </a:lnTo>
                    <a:lnTo>
                      <a:pt x="892" y="286"/>
                    </a:lnTo>
                    <a:lnTo>
                      <a:pt x="896" y="286"/>
                    </a:lnTo>
                    <a:lnTo>
                      <a:pt x="900" y="286"/>
                    </a:lnTo>
                    <a:lnTo>
                      <a:pt x="900" y="290"/>
                    </a:lnTo>
                    <a:lnTo>
                      <a:pt x="904" y="290"/>
                    </a:lnTo>
                    <a:lnTo>
                      <a:pt x="916" y="290"/>
                    </a:lnTo>
                    <a:lnTo>
                      <a:pt x="916" y="294"/>
                    </a:lnTo>
                    <a:lnTo>
                      <a:pt x="916" y="298"/>
                    </a:lnTo>
                    <a:lnTo>
                      <a:pt x="916" y="302"/>
                    </a:lnTo>
                    <a:lnTo>
                      <a:pt x="921" y="302"/>
                    </a:lnTo>
                    <a:lnTo>
                      <a:pt x="929" y="302"/>
                    </a:lnTo>
                    <a:lnTo>
                      <a:pt x="929" y="306"/>
                    </a:lnTo>
                    <a:lnTo>
                      <a:pt x="933" y="306"/>
                    </a:lnTo>
                    <a:lnTo>
                      <a:pt x="933" y="310"/>
                    </a:lnTo>
                    <a:lnTo>
                      <a:pt x="937" y="310"/>
                    </a:lnTo>
                    <a:lnTo>
                      <a:pt x="937" y="314"/>
                    </a:lnTo>
                    <a:lnTo>
                      <a:pt x="941" y="314"/>
                    </a:lnTo>
                    <a:lnTo>
                      <a:pt x="941" y="318"/>
                    </a:lnTo>
                    <a:lnTo>
                      <a:pt x="941" y="314"/>
                    </a:lnTo>
                    <a:lnTo>
                      <a:pt x="945" y="314"/>
                    </a:lnTo>
                    <a:lnTo>
                      <a:pt x="945" y="310"/>
                    </a:lnTo>
                    <a:lnTo>
                      <a:pt x="949" y="310"/>
                    </a:lnTo>
                    <a:lnTo>
                      <a:pt x="957" y="310"/>
                    </a:lnTo>
                    <a:lnTo>
                      <a:pt x="961" y="310"/>
                    </a:lnTo>
                    <a:lnTo>
                      <a:pt x="961" y="314"/>
                    </a:lnTo>
                    <a:lnTo>
                      <a:pt x="961" y="318"/>
                    </a:lnTo>
                    <a:lnTo>
                      <a:pt x="957" y="318"/>
                    </a:lnTo>
                    <a:lnTo>
                      <a:pt x="953" y="318"/>
                    </a:lnTo>
                    <a:lnTo>
                      <a:pt x="953" y="322"/>
                    </a:lnTo>
                    <a:lnTo>
                      <a:pt x="957" y="322"/>
                    </a:lnTo>
                    <a:lnTo>
                      <a:pt x="957" y="326"/>
                    </a:lnTo>
                    <a:lnTo>
                      <a:pt x="961" y="326"/>
                    </a:lnTo>
                    <a:lnTo>
                      <a:pt x="961" y="331"/>
                    </a:lnTo>
                    <a:lnTo>
                      <a:pt x="965" y="331"/>
                    </a:lnTo>
                    <a:lnTo>
                      <a:pt x="969" y="331"/>
                    </a:lnTo>
                    <a:lnTo>
                      <a:pt x="969" y="335"/>
                    </a:lnTo>
                    <a:lnTo>
                      <a:pt x="969" y="339"/>
                    </a:lnTo>
                    <a:lnTo>
                      <a:pt x="974" y="339"/>
                    </a:lnTo>
                    <a:lnTo>
                      <a:pt x="978" y="339"/>
                    </a:lnTo>
                    <a:lnTo>
                      <a:pt x="978" y="343"/>
                    </a:lnTo>
                    <a:lnTo>
                      <a:pt x="982" y="343"/>
                    </a:lnTo>
                    <a:lnTo>
                      <a:pt x="982" y="347"/>
                    </a:lnTo>
                    <a:lnTo>
                      <a:pt x="982" y="355"/>
                    </a:lnTo>
                    <a:lnTo>
                      <a:pt x="982" y="359"/>
                    </a:lnTo>
                    <a:lnTo>
                      <a:pt x="978" y="359"/>
                    </a:lnTo>
                    <a:lnTo>
                      <a:pt x="969" y="359"/>
                    </a:lnTo>
                    <a:lnTo>
                      <a:pt x="969" y="363"/>
                    </a:lnTo>
                    <a:lnTo>
                      <a:pt x="965" y="363"/>
                    </a:lnTo>
                    <a:lnTo>
                      <a:pt x="965" y="367"/>
                    </a:lnTo>
                    <a:lnTo>
                      <a:pt x="969" y="367"/>
                    </a:lnTo>
                    <a:lnTo>
                      <a:pt x="969" y="371"/>
                    </a:lnTo>
                    <a:lnTo>
                      <a:pt x="974" y="371"/>
                    </a:lnTo>
                    <a:lnTo>
                      <a:pt x="974" y="375"/>
                    </a:lnTo>
                    <a:lnTo>
                      <a:pt x="978" y="375"/>
                    </a:lnTo>
                    <a:lnTo>
                      <a:pt x="978" y="379"/>
                    </a:lnTo>
                    <a:lnTo>
                      <a:pt x="982" y="379"/>
                    </a:lnTo>
                    <a:lnTo>
                      <a:pt x="982" y="375"/>
                    </a:lnTo>
                    <a:lnTo>
                      <a:pt x="990" y="375"/>
                    </a:lnTo>
                    <a:lnTo>
                      <a:pt x="990" y="371"/>
                    </a:lnTo>
                    <a:lnTo>
                      <a:pt x="994" y="371"/>
                    </a:lnTo>
                    <a:lnTo>
                      <a:pt x="994" y="367"/>
                    </a:lnTo>
                    <a:lnTo>
                      <a:pt x="998" y="367"/>
                    </a:lnTo>
                    <a:lnTo>
                      <a:pt x="1002" y="367"/>
                    </a:lnTo>
                    <a:lnTo>
                      <a:pt x="1006" y="367"/>
                    </a:lnTo>
                    <a:lnTo>
                      <a:pt x="1006" y="363"/>
                    </a:lnTo>
                    <a:lnTo>
                      <a:pt x="1014" y="363"/>
                    </a:lnTo>
                    <a:lnTo>
                      <a:pt x="1022" y="363"/>
                    </a:lnTo>
                    <a:lnTo>
                      <a:pt x="1026" y="363"/>
                    </a:lnTo>
                    <a:lnTo>
                      <a:pt x="1031" y="363"/>
                    </a:lnTo>
                    <a:lnTo>
                      <a:pt x="1031" y="367"/>
                    </a:lnTo>
                    <a:lnTo>
                      <a:pt x="1035" y="367"/>
                    </a:lnTo>
                    <a:lnTo>
                      <a:pt x="1035" y="371"/>
                    </a:lnTo>
                    <a:lnTo>
                      <a:pt x="1035" y="375"/>
                    </a:lnTo>
                    <a:lnTo>
                      <a:pt x="1035" y="379"/>
                    </a:lnTo>
                    <a:lnTo>
                      <a:pt x="1018" y="379"/>
                    </a:lnTo>
                    <a:lnTo>
                      <a:pt x="1018" y="375"/>
                    </a:lnTo>
                    <a:lnTo>
                      <a:pt x="1014" y="375"/>
                    </a:lnTo>
                    <a:lnTo>
                      <a:pt x="1010" y="375"/>
                    </a:lnTo>
                    <a:lnTo>
                      <a:pt x="1010" y="371"/>
                    </a:lnTo>
                    <a:lnTo>
                      <a:pt x="1006" y="371"/>
                    </a:lnTo>
                    <a:lnTo>
                      <a:pt x="1006" y="375"/>
                    </a:lnTo>
                    <a:lnTo>
                      <a:pt x="1002" y="375"/>
                    </a:lnTo>
                    <a:lnTo>
                      <a:pt x="994" y="375"/>
                    </a:lnTo>
                    <a:lnTo>
                      <a:pt x="994" y="379"/>
                    </a:lnTo>
                    <a:lnTo>
                      <a:pt x="990" y="379"/>
                    </a:lnTo>
                    <a:lnTo>
                      <a:pt x="990" y="388"/>
                    </a:lnTo>
                    <a:lnTo>
                      <a:pt x="994" y="388"/>
                    </a:lnTo>
                    <a:lnTo>
                      <a:pt x="994" y="392"/>
                    </a:lnTo>
                    <a:lnTo>
                      <a:pt x="1002" y="392"/>
                    </a:lnTo>
                    <a:lnTo>
                      <a:pt x="1006" y="392"/>
                    </a:lnTo>
                    <a:lnTo>
                      <a:pt x="1006" y="396"/>
                    </a:lnTo>
                    <a:lnTo>
                      <a:pt x="1010" y="396"/>
                    </a:lnTo>
                    <a:lnTo>
                      <a:pt x="1010" y="400"/>
                    </a:lnTo>
                    <a:lnTo>
                      <a:pt x="1010" y="404"/>
                    </a:lnTo>
                    <a:lnTo>
                      <a:pt x="1014" y="404"/>
                    </a:lnTo>
                    <a:lnTo>
                      <a:pt x="1014" y="408"/>
                    </a:lnTo>
                    <a:lnTo>
                      <a:pt x="1018" y="408"/>
                    </a:lnTo>
                    <a:lnTo>
                      <a:pt x="1018" y="412"/>
                    </a:lnTo>
                    <a:lnTo>
                      <a:pt x="1014" y="412"/>
                    </a:lnTo>
                    <a:lnTo>
                      <a:pt x="1002" y="412"/>
                    </a:lnTo>
                    <a:lnTo>
                      <a:pt x="1002" y="408"/>
                    </a:lnTo>
                    <a:lnTo>
                      <a:pt x="1002" y="404"/>
                    </a:lnTo>
                    <a:lnTo>
                      <a:pt x="998" y="404"/>
                    </a:lnTo>
                    <a:lnTo>
                      <a:pt x="998" y="400"/>
                    </a:lnTo>
                    <a:lnTo>
                      <a:pt x="994" y="400"/>
                    </a:lnTo>
                    <a:lnTo>
                      <a:pt x="994" y="404"/>
                    </a:lnTo>
                    <a:lnTo>
                      <a:pt x="990" y="404"/>
                    </a:lnTo>
                    <a:lnTo>
                      <a:pt x="990" y="400"/>
                    </a:lnTo>
                    <a:lnTo>
                      <a:pt x="986" y="400"/>
                    </a:lnTo>
                    <a:lnTo>
                      <a:pt x="982" y="400"/>
                    </a:lnTo>
                    <a:lnTo>
                      <a:pt x="982" y="404"/>
                    </a:lnTo>
                    <a:lnTo>
                      <a:pt x="982" y="408"/>
                    </a:lnTo>
                    <a:lnTo>
                      <a:pt x="982" y="412"/>
                    </a:lnTo>
                    <a:lnTo>
                      <a:pt x="978" y="412"/>
                    </a:lnTo>
                    <a:lnTo>
                      <a:pt x="982" y="412"/>
                    </a:lnTo>
                    <a:lnTo>
                      <a:pt x="986" y="412"/>
                    </a:lnTo>
                    <a:lnTo>
                      <a:pt x="986" y="416"/>
                    </a:lnTo>
                    <a:lnTo>
                      <a:pt x="990" y="416"/>
                    </a:lnTo>
                    <a:lnTo>
                      <a:pt x="990" y="420"/>
                    </a:lnTo>
                    <a:lnTo>
                      <a:pt x="982" y="420"/>
                    </a:lnTo>
                    <a:lnTo>
                      <a:pt x="982" y="424"/>
                    </a:lnTo>
                    <a:lnTo>
                      <a:pt x="978" y="424"/>
                    </a:lnTo>
                    <a:lnTo>
                      <a:pt x="978" y="428"/>
                    </a:lnTo>
                    <a:lnTo>
                      <a:pt x="978" y="424"/>
                    </a:lnTo>
                    <a:lnTo>
                      <a:pt x="974" y="424"/>
                    </a:lnTo>
                    <a:lnTo>
                      <a:pt x="974" y="420"/>
                    </a:lnTo>
                    <a:lnTo>
                      <a:pt x="969" y="420"/>
                    </a:lnTo>
                    <a:lnTo>
                      <a:pt x="969" y="416"/>
                    </a:lnTo>
                    <a:lnTo>
                      <a:pt x="965" y="416"/>
                    </a:lnTo>
                    <a:lnTo>
                      <a:pt x="965" y="412"/>
                    </a:lnTo>
                    <a:lnTo>
                      <a:pt x="961" y="412"/>
                    </a:lnTo>
                    <a:lnTo>
                      <a:pt x="957" y="412"/>
                    </a:lnTo>
                    <a:lnTo>
                      <a:pt x="957" y="408"/>
                    </a:lnTo>
                    <a:lnTo>
                      <a:pt x="949" y="408"/>
                    </a:lnTo>
                    <a:lnTo>
                      <a:pt x="945" y="408"/>
                    </a:lnTo>
                    <a:lnTo>
                      <a:pt x="945" y="400"/>
                    </a:lnTo>
                    <a:lnTo>
                      <a:pt x="941" y="400"/>
                    </a:lnTo>
                    <a:lnTo>
                      <a:pt x="941" y="396"/>
                    </a:lnTo>
                    <a:lnTo>
                      <a:pt x="933" y="396"/>
                    </a:lnTo>
                    <a:lnTo>
                      <a:pt x="929" y="396"/>
                    </a:lnTo>
                    <a:lnTo>
                      <a:pt x="929" y="400"/>
                    </a:lnTo>
                    <a:lnTo>
                      <a:pt x="925" y="400"/>
                    </a:lnTo>
                    <a:lnTo>
                      <a:pt x="921" y="400"/>
                    </a:lnTo>
                    <a:lnTo>
                      <a:pt x="916" y="400"/>
                    </a:lnTo>
                    <a:lnTo>
                      <a:pt x="912" y="400"/>
                    </a:lnTo>
                    <a:lnTo>
                      <a:pt x="912" y="404"/>
                    </a:lnTo>
                    <a:lnTo>
                      <a:pt x="904" y="404"/>
                    </a:lnTo>
                    <a:lnTo>
                      <a:pt x="900" y="404"/>
                    </a:lnTo>
                    <a:lnTo>
                      <a:pt x="900" y="408"/>
                    </a:lnTo>
                    <a:lnTo>
                      <a:pt x="896" y="408"/>
                    </a:lnTo>
                    <a:lnTo>
                      <a:pt x="892" y="408"/>
                    </a:lnTo>
                    <a:lnTo>
                      <a:pt x="892" y="400"/>
                    </a:lnTo>
                    <a:lnTo>
                      <a:pt x="888" y="400"/>
                    </a:lnTo>
                    <a:lnTo>
                      <a:pt x="888" y="396"/>
                    </a:lnTo>
                    <a:lnTo>
                      <a:pt x="884" y="396"/>
                    </a:lnTo>
                    <a:lnTo>
                      <a:pt x="884" y="400"/>
                    </a:lnTo>
                    <a:lnTo>
                      <a:pt x="880" y="400"/>
                    </a:lnTo>
                    <a:lnTo>
                      <a:pt x="880" y="404"/>
                    </a:lnTo>
                    <a:lnTo>
                      <a:pt x="880" y="408"/>
                    </a:lnTo>
                    <a:lnTo>
                      <a:pt x="880" y="412"/>
                    </a:lnTo>
                    <a:lnTo>
                      <a:pt x="876" y="412"/>
                    </a:lnTo>
                    <a:lnTo>
                      <a:pt x="876" y="416"/>
                    </a:lnTo>
                    <a:lnTo>
                      <a:pt x="872" y="416"/>
                    </a:lnTo>
                    <a:lnTo>
                      <a:pt x="872" y="420"/>
                    </a:lnTo>
                    <a:lnTo>
                      <a:pt x="872" y="424"/>
                    </a:lnTo>
                    <a:lnTo>
                      <a:pt x="876" y="424"/>
                    </a:lnTo>
                    <a:lnTo>
                      <a:pt x="876" y="432"/>
                    </a:lnTo>
                    <a:lnTo>
                      <a:pt x="876" y="437"/>
                    </a:lnTo>
                    <a:lnTo>
                      <a:pt x="880" y="437"/>
                    </a:lnTo>
                    <a:lnTo>
                      <a:pt x="884" y="437"/>
                    </a:lnTo>
                    <a:lnTo>
                      <a:pt x="884" y="441"/>
                    </a:lnTo>
                    <a:lnTo>
                      <a:pt x="888" y="441"/>
                    </a:lnTo>
                    <a:lnTo>
                      <a:pt x="892" y="441"/>
                    </a:lnTo>
                    <a:lnTo>
                      <a:pt x="892" y="445"/>
                    </a:lnTo>
                    <a:lnTo>
                      <a:pt x="900" y="445"/>
                    </a:lnTo>
                    <a:lnTo>
                      <a:pt x="900" y="441"/>
                    </a:lnTo>
                    <a:lnTo>
                      <a:pt x="904" y="441"/>
                    </a:lnTo>
                    <a:lnTo>
                      <a:pt x="912" y="441"/>
                    </a:lnTo>
                    <a:lnTo>
                      <a:pt x="912" y="445"/>
                    </a:lnTo>
                    <a:lnTo>
                      <a:pt x="912" y="449"/>
                    </a:lnTo>
                    <a:lnTo>
                      <a:pt x="896" y="449"/>
                    </a:lnTo>
                    <a:lnTo>
                      <a:pt x="896" y="445"/>
                    </a:lnTo>
                    <a:lnTo>
                      <a:pt x="892" y="445"/>
                    </a:lnTo>
                    <a:lnTo>
                      <a:pt x="892" y="449"/>
                    </a:lnTo>
                    <a:lnTo>
                      <a:pt x="888" y="449"/>
                    </a:lnTo>
                    <a:lnTo>
                      <a:pt x="888" y="445"/>
                    </a:lnTo>
                    <a:lnTo>
                      <a:pt x="884" y="445"/>
                    </a:lnTo>
                    <a:lnTo>
                      <a:pt x="880" y="445"/>
                    </a:lnTo>
                    <a:lnTo>
                      <a:pt x="880" y="441"/>
                    </a:lnTo>
                    <a:lnTo>
                      <a:pt x="880" y="445"/>
                    </a:lnTo>
                    <a:lnTo>
                      <a:pt x="876" y="445"/>
                    </a:lnTo>
                    <a:lnTo>
                      <a:pt x="876" y="449"/>
                    </a:lnTo>
                    <a:lnTo>
                      <a:pt x="880" y="449"/>
                    </a:lnTo>
                    <a:lnTo>
                      <a:pt x="880" y="453"/>
                    </a:lnTo>
                    <a:lnTo>
                      <a:pt x="884" y="453"/>
                    </a:lnTo>
                    <a:lnTo>
                      <a:pt x="884" y="457"/>
                    </a:lnTo>
                    <a:lnTo>
                      <a:pt x="876" y="457"/>
                    </a:lnTo>
                    <a:lnTo>
                      <a:pt x="876" y="453"/>
                    </a:lnTo>
                    <a:lnTo>
                      <a:pt x="872" y="453"/>
                    </a:lnTo>
                    <a:lnTo>
                      <a:pt x="872" y="457"/>
                    </a:lnTo>
                    <a:lnTo>
                      <a:pt x="868" y="457"/>
                    </a:lnTo>
                    <a:lnTo>
                      <a:pt x="868" y="461"/>
                    </a:lnTo>
                    <a:lnTo>
                      <a:pt x="859" y="461"/>
                    </a:lnTo>
                    <a:lnTo>
                      <a:pt x="851" y="461"/>
                    </a:lnTo>
                    <a:lnTo>
                      <a:pt x="851" y="465"/>
                    </a:lnTo>
                    <a:lnTo>
                      <a:pt x="843" y="465"/>
                    </a:lnTo>
                    <a:lnTo>
                      <a:pt x="843" y="461"/>
                    </a:lnTo>
                    <a:lnTo>
                      <a:pt x="839" y="461"/>
                    </a:lnTo>
                    <a:lnTo>
                      <a:pt x="839" y="457"/>
                    </a:lnTo>
                    <a:lnTo>
                      <a:pt x="843" y="457"/>
                    </a:lnTo>
                    <a:lnTo>
                      <a:pt x="843" y="453"/>
                    </a:lnTo>
                    <a:lnTo>
                      <a:pt x="839" y="453"/>
                    </a:lnTo>
                    <a:lnTo>
                      <a:pt x="839" y="449"/>
                    </a:lnTo>
                    <a:lnTo>
                      <a:pt x="839" y="445"/>
                    </a:lnTo>
                    <a:lnTo>
                      <a:pt x="835" y="445"/>
                    </a:lnTo>
                    <a:lnTo>
                      <a:pt x="835" y="441"/>
                    </a:lnTo>
                    <a:lnTo>
                      <a:pt x="823" y="441"/>
                    </a:lnTo>
                    <a:lnTo>
                      <a:pt x="819" y="441"/>
                    </a:lnTo>
                    <a:lnTo>
                      <a:pt x="819" y="437"/>
                    </a:lnTo>
                    <a:lnTo>
                      <a:pt x="815" y="437"/>
                    </a:lnTo>
                    <a:lnTo>
                      <a:pt x="811" y="437"/>
                    </a:lnTo>
                    <a:lnTo>
                      <a:pt x="811" y="432"/>
                    </a:lnTo>
                    <a:lnTo>
                      <a:pt x="806" y="432"/>
                    </a:lnTo>
                    <a:lnTo>
                      <a:pt x="806" y="428"/>
                    </a:lnTo>
                    <a:lnTo>
                      <a:pt x="802" y="428"/>
                    </a:lnTo>
                    <a:lnTo>
                      <a:pt x="802" y="424"/>
                    </a:lnTo>
                    <a:lnTo>
                      <a:pt x="802" y="420"/>
                    </a:lnTo>
                    <a:lnTo>
                      <a:pt x="798" y="420"/>
                    </a:lnTo>
                    <a:lnTo>
                      <a:pt x="794" y="420"/>
                    </a:lnTo>
                    <a:lnTo>
                      <a:pt x="790" y="420"/>
                    </a:lnTo>
                    <a:lnTo>
                      <a:pt x="790" y="424"/>
                    </a:lnTo>
                    <a:lnTo>
                      <a:pt x="782" y="424"/>
                    </a:lnTo>
                    <a:lnTo>
                      <a:pt x="778" y="424"/>
                    </a:lnTo>
                    <a:lnTo>
                      <a:pt x="774" y="424"/>
                    </a:lnTo>
                    <a:lnTo>
                      <a:pt x="774" y="420"/>
                    </a:lnTo>
                    <a:lnTo>
                      <a:pt x="774" y="424"/>
                    </a:lnTo>
                    <a:lnTo>
                      <a:pt x="770" y="424"/>
                    </a:lnTo>
                    <a:lnTo>
                      <a:pt x="766" y="424"/>
                    </a:lnTo>
                    <a:lnTo>
                      <a:pt x="766" y="428"/>
                    </a:lnTo>
                    <a:lnTo>
                      <a:pt x="770" y="428"/>
                    </a:lnTo>
                    <a:lnTo>
                      <a:pt x="770" y="432"/>
                    </a:lnTo>
                    <a:lnTo>
                      <a:pt x="766" y="432"/>
                    </a:lnTo>
                    <a:lnTo>
                      <a:pt x="762" y="432"/>
                    </a:lnTo>
                    <a:lnTo>
                      <a:pt x="758" y="432"/>
                    </a:lnTo>
                    <a:lnTo>
                      <a:pt x="749" y="432"/>
                    </a:lnTo>
                    <a:lnTo>
                      <a:pt x="749" y="428"/>
                    </a:lnTo>
                    <a:lnTo>
                      <a:pt x="745" y="428"/>
                    </a:lnTo>
                    <a:lnTo>
                      <a:pt x="745" y="424"/>
                    </a:lnTo>
                    <a:lnTo>
                      <a:pt x="741" y="424"/>
                    </a:lnTo>
                    <a:lnTo>
                      <a:pt x="741" y="428"/>
                    </a:lnTo>
                    <a:lnTo>
                      <a:pt x="737" y="428"/>
                    </a:lnTo>
                    <a:lnTo>
                      <a:pt x="737" y="432"/>
                    </a:lnTo>
                    <a:lnTo>
                      <a:pt x="733" y="432"/>
                    </a:lnTo>
                    <a:lnTo>
                      <a:pt x="733" y="428"/>
                    </a:lnTo>
                    <a:lnTo>
                      <a:pt x="733" y="420"/>
                    </a:lnTo>
                    <a:lnTo>
                      <a:pt x="733" y="416"/>
                    </a:lnTo>
                    <a:lnTo>
                      <a:pt x="729" y="416"/>
                    </a:lnTo>
                    <a:lnTo>
                      <a:pt x="729" y="412"/>
                    </a:lnTo>
                    <a:lnTo>
                      <a:pt x="725" y="412"/>
                    </a:lnTo>
                    <a:lnTo>
                      <a:pt x="721" y="412"/>
                    </a:lnTo>
                    <a:lnTo>
                      <a:pt x="721" y="416"/>
                    </a:lnTo>
                    <a:lnTo>
                      <a:pt x="721" y="412"/>
                    </a:lnTo>
                    <a:lnTo>
                      <a:pt x="717" y="412"/>
                    </a:lnTo>
                    <a:lnTo>
                      <a:pt x="713" y="412"/>
                    </a:lnTo>
                    <a:lnTo>
                      <a:pt x="713" y="408"/>
                    </a:lnTo>
                    <a:lnTo>
                      <a:pt x="709" y="408"/>
                    </a:lnTo>
                    <a:lnTo>
                      <a:pt x="705" y="408"/>
                    </a:lnTo>
                    <a:lnTo>
                      <a:pt x="705" y="404"/>
                    </a:lnTo>
                    <a:lnTo>
                      <a:pt x="705" y="400"/>
                    </a:lnTo>
                    <a:lnTo>
                      <a:pt x="700" y="400"/>
                    </a:lnTo>
                    <a:lnTo>
                      <a:pt x="692" y="400"/>
                    </a:lnTo>
                    <a:lnTo>
                      <a:pt x="688" y="400"/>
                    </a:lnTo>
                    <a:lnTo>
                      <a:pt x="688" y="396"/>
                    </a:lnTo>
                    <a:lnTo>
                      <a:pt x="684" y="396"/>
                    </a:lnTo>
                    <a:lnTo>
                      <a:pt x="684" y="392"/>
                    </a:lnTo>
                    <a:lnTo>
                      <a:pt x="676" y="392"/>
                    </a:lnTo>
                    <a:lnTo>
                      <a:pt x="672" y="392"/>
                    </a:lnTo>
                    <a:lnTo>
                      <a:pt x="672" y="396"/>
                    </a:lnTo>
                    <a:lnTo>
                      <a:pt x="664" y="396"/>
                    </a:lnTo>
                    <a:lnTo>
                      <a:pt x="664" y="392"/>
                    </a:lnTo>
                    <a:lnTo>
                      <a:pt x="664" y="388"/>
                    </a:lnTo>
                    <a:lnTo>
                      <a:pt x="660" y="388"/>
                    </a:lnTo>
                    <a:lnTo>
                      <a:pt x="660" y="379"/>
                    </a:lnTo>
                    <a:lnTo>
                      <a:pt x="664" y="379"/>
                    </a:lnTo>
                    <a:lnTo>
                      <a:pt x="664" y="375"/>
                    </a:lnTo>
                    <a:lnTo>
                      <a:pt x="668" y="375"/>
                    </a:lnTo>
                    <a:lnTo>
                      <a:pt x="668" y="371"/>
                    </a:lnTo>
                    <a:lnTo>
                      <a:pt x="668" y="367"/>
                    </a:lnTo>
                    <a:lnTo>
                      <a:pt x="664" y="367"/>
                    </a:lnTo>
                    <a:lnTo>
                      <a:pt x="660" y="367"/>
                    </a:lnTo>
                    <a:lnTo>
                      <a:pt x="660" y="363"/>
                    </a:lnTo>
                    <a:lnTo>
                      <a:pt x="656" y="363"/>
                    </a:lnTo>
                    <a:lnTo>
                      <a:pt x="656" y="359"/>
                    </a:lnTo>
                    <a:lnTo>
                      <a:pt x="656" y="355"/>
                    </a:lnTo>
                    <a:lnTo>
                      <a:pt x="656" y="351"/>
                    </a:lnTo>
                    <a:lnTo>
                      <a:pt x="652" y="351"/>
                    </a:lnTo>
                    <a:lnTo>
                      <a:pt x="648" y="351"/>
                    </a:lnTo>
                    <a:lnTo>
                      <a:pt x="648" y="347"/>
                    </a:lnTo>
                    <a:lnTo>
                      <a:pt x="652" y="347"/>
                    </a:lnTo>
                    <a:lnTo>
                      <a:pt x="652" y="343"/>
                    </a:lnTo>
                    <a:lnTo>
                      <a:pt x="656" y="343"/>
                    </a:lnTo>
                    <a:lnTo>
                      <a:pt x="656" y="339"/>
                    </a:lnTo>
                    <a:lnTo>
                      <a:pt x="660" y="339"/>
                    </a:lnTo>
                    <a:lnTo>
                      <a:pt x="660" y="335"/>
                    </a:lnTo>
                    <a:lnTo>
                      <a:pt x="660" y="331"/>
                    </a:lnTo>
                    <a:lnTo>
                      <a:pt x="656" y="331"/>
                    </a:lnTo>
                    <a:lnTo>
                      <a:pt x="652" y="331"/>
                    </a:lnTo>
                    <a:lnTo>
                      <a:pt x="652" y="326"/>
                    </a:lnTo>
                    <a:lnTo>
                      <a:pt x="652" y="322"/>
                    </a:lnTo>
                    <a:lnTo>
                      <a:pt x="652" y="314"/>
                    </a:lnTo>
                    <a:lnTo>
                      <a:pt x="648" y="314"/>
                    </a:lnTo>
                    <a:lnTo>
                      <a:pt x="648" y="310"/>
                    </a:lnTo>
                    <a:lnTo>
                      <a:pt x="643" y="310"/>
                    </a:lnTo>
                    <a:lnTo>
                      <a:pt x="639" y="310"/>
                    </a:lnTo>
                    <a:lnTo>
                      <a:pt x="639" y="314"/>
                    </a:lnTo>
                    <a:lnTo>
                      <a:pt x="635" y="314"/>
                    </a:lnTo>
                    <a:lnTo>
                      <a:pt x="631" y="314"/>
                    </a:lnTo>
                    <a:lnTo>
                      <a:pt x="631" y="310"/>
                    </a:lnTo>
                    <a:lnTo>
                      <a:pt x="627" y="310"/>
                    </a:lnTo>
                    <a:lnTo>
                      <a:pt x="623" y="310"/>
                    </a:lnTo>
                    <a:lnTo>
                      <a:pt x="619" y="310"/>
                    </a:lnTo>
                    <a:lnTo>
                      <a:pt x="619" y="314"/>
                    </a:lnTo>
                    <a:lnTo>
                      <a:pt x="611" y="314"/>
                    </a:lnTo>
                    <a:lnTo>
                      <a:pt x="607" y="314"/>
                    </a:lnTo>
                    <a:lnTo>
                      <a:pt x="607" y="318"/>
                    </a:lnTo>
                    <a:lnTo>
                      <a:pt x="603" y="318"/>
                    </a:lnTo>
                    <a:lnTo>
                      <a:pt x="599" y="318"/>
                    </a:lnTo>
                    <a:lnTo>
                      <a:pt x="599" y="322"/>
                    </a:lnTo>
                    <a:lnTo>
                      <a:pt x="599" y="326"/>
                    </a:lnTo>
                    <a:lnTo>
                      <a:pt x="595" y="326"/>
                    </a:lnTo>
                    <a:lnTo>
                      <a:pt x="595" y="331"/>
                    </a:lnTo>
                    <a:lnTo>
                      <a:pt x="590" y="331"/>
                    </a:lnTo>
                    <a:lnTo>
                      <a:pt x="590" y="335"/>
                    </a:lnTo>
                    <a:lnTo>
                      <a:pt x="586" y="335"/>
                    </a:lnTo>
                    <a:lnTo>
                      <a:pt x="582" y="335"/>
                    </a:lnTo>
                    <a:lnTo>
                      <a:pt x="578" y="335"/>
                    </a:lnTo>
                    <a:lnTo>
                      <a:pt x="574" y="335"/>
                    </a:lnTo>
                    <a:lnTo>
                      <a:pt x="574" y="331"/>
                    </a:lnTo>
                    <a:lnTo>
                      <a:pt x="570" y="331"/>
                    </a:lnTo>
                    <a:lnTo>
                      <a:pt x="566" y="331"/>
                    </a:lnTo>
                    <a:lnTo>
                      <a:pt x="566" y="326"/>
                    </a:lnTo>
                    <a:lnTo>
                      <a:pt x="566" y="331"/>
                    </a:lnTo>
                    <a:lnTo>
                      <a:pt x="562" y="331"/>
                    </a:lnTo>
                    <a:lnTo>
                      <a:pt x="554" y="331"/>
                    </a:lnTo>
                    <a:lnTo>
                      <a:pt x="554" y="335"/>
                    </a:lnTo>
                    <a:lnTo>
                      <a:pt x="554" y="339"/>
                    </a:lnTo>
                    <a:lnTo>
                      <a:pt x="550" y="339"/>
                    </a:lnTo>
                    <a:lnTo>
                      <a:pt x="546" y="339"/>
                    </a:lnTo>
                    <a:lnTo>
                      <a:pt x="546" y="343"/>
                    </a:lnTo>
                    <a:lnTo>
                      <a:pt x="546" y="347"/>
                    </a:lnTo>
                    <a:lnTo>
                      <a:pt x="542" y="347"/>
                    </a:lnTo>
                    <a:lnTo>
                      <a:pt x="537" y="347"/>
                    </a:lnTo>
                    <a:lnTo>
                      <a:pt x="537" y="351"/>
                    </a:lnTo>
                    <a:lnTo>
                      <a:pt x="533" y="351"/>
                    </a:lnTo>
                    <a:lnTo>
                      <a:pt x="533" y="355"/>
                    </a:lnTo>
                    <a:lnTo>
                      <a:pt x="533" y="359"/>
                    </a:lnTo>
                    <a:lnTo>
                      <a:pt x="529" y="359"/>
                    </a:lnTo>
                    <a:lnTo>
                      <a:pt x="529" y="363"/>
                    </a:lnTo>
                    <a:lnTo>
                      <a:pt x="525" y="363"/>
                    </a:lnTo>
                    <a:lnTo>
                      <a:pt x="521" y="363"/>
                    </a:lnTo>
                    <a:lnTo>
                      <a:pt x="521" y="359"/>
                    </a:lnTo>
                    <a:lnTo>
                      <a:pt x="513" y="359"/>
                    </a:lnTo>
                    <a:lnTo>
                      <a:pt x="513" y="363"/>
                    </a:lnTo>
                    <a:lnTo>
                      <a:pt x="509" y="363"/>
                    </a:lnTo>
                    <a:lnTo>
                      <a:pt x="509" y="367"/>
                    </a:lnTo>
                    <a:lnTo>
                      <a:pt x="509" y="371"/>
                    </a:lnTo>
                    <a:lnTo>
                      <a:pt x="505" y="371"/>
                    </a:lnTo>
                    <a:lnTo>
                      <a:pt x="505" y="375"/>
                    </a:lnTo>
                    <a:lnTo>
                      <a:pt x="501" y="375"/>
                    </a:lnTo>
                    <a:lnTo>
                      <a:pt x="501" y="371"/>
                    </a:lnTo>
                    <a:lnTo>
                      <a:pt x="497" y="371"/>
                    </a:lnTo>
                    <a:lnTo>
                      <a:pt x="493" y="371"/>
                    </a:lnTo>
                    <a:lnTo>
                      <a:pt x="493" y="367"/>
                    </a:lnTo>
                    <a:lnTo>
                      <a:pt x="493" y="363"/>
                    </a:lnTo>
                    <a:lnTo>
                      <a:pt x="493" y="359"/>
                    </a:lnTo>
                    <a:lnTo>
                      <a:pt x="489" y="359"/>
                    </a:lnTo>
                    <a:lnTo>
                      <a:pt x="493" y="359"/>
                    </a:lnTo>
                    <a:lnTo>
                      <a:pt x="493" y="355"/>
                    </a:lnTo>
                    <a:lnTo>
                      <a:pt x="493" y="351"/>
                    </a:lnTo>
                    <a:lnTo>
                      <a:pt x="497" y="351"/>
                    </a:lnTo>
                    <a:lnTo>
                      <a:pt x="497" y="347"/>
                    </a:lnTo>
                    <a:lnTo>
                      <a:pt x="497" y="343"/>
                    </a:lnTo>
                    <a:lnTo>
                      <a:pt x="497" y="339"/>
                    </a:lnTo>
                    <a:lnTo>
                      <a:pt x="493" y="339"/>
                    </a:lnTo>
                    <a:lnTo>
                      <a:pt x="497" y="339"/>
                    </a:lnTo>
                    <a:lnTo>
                      <a:pt x="497" y="331"/>
                    </a:lnTo>
                    <a:lnTo>
                      <a:pt x="493" y="331"/>
                    </a:lnTo>
                    <a:lnTo>
                      <a:pt x="493" y="326"/>
                    </a:lnTo>
                    <a:lnTo>
                      <a:pt x="489" y="326"/>
                    </a:lnTo>
                    <a:lnTo>
                      <a:pt x="485" y="326"/>
                    </a:lnTo>
                    <a:lnTo>
                      <a:pt x="480" y="326"/>
                    </a:lnTo>
                    <a:lnTo>
                      <a:pt x="480" y="331"/>
                    </a:lnTo>
                    <a:lnTo>
                      <a:pt x="476" y="331"/>
                    </a:lnTo>
                    <a:lnTo>
                      <a:pt x="476" y="343"/>
                    </a:lnTo>
                    <a:lnTo>
                      <a:pt x="476" y="347"/>
                    </a:lnTo>
                    <a:lnTo>
                      <a:pt x="472" y="347"/>
                    </a:lnTo>
                    <a:lnTo>
                      <a:pt x="468" y="347"/>
                    </a:lnTo>
                    <a:lnTo>
                      <a:pt x="468" y="351"/>
                    </a:lnTo>
                    <a:lnTo>
                      <a:pt x="468" y="355"/>
                    </a:lnTo>
                    <a:lnTo>
                      <a:pt x="464" y="355"/>
                    </a:lnTo>
                    <a:lnTo>
                      <a:pt x="460" y="355"/>
                    </a:lnTo>
                    <a:lnTo>
                      <a:pt x="460" y="351"/>
                    </a:lnTo>
                    <a:lnTo>
                      <a:pt x="460" y="347"/>
                    </a:lnTo>
                    <a:lnTo>
                      <a:pt x="460" y="339"/>
                    </a:lnTo>
                    <a:lnTo>
                      <a:pt x="456" y="339"/>
                    </a:lnTo>
                    <a:lnTo>
                      <a:pt x="456" y="335"/>
                    </a:lnTo>
                    <a:lnTo>
                      <a:pt x="456" y="331"/>
                    </a:lnTo>
                    <a:lnTo>
                      <a:pt x="452" y="331"/>
                    </a:lnTo>
                    <a:lnTo>
                      <a:pt x="440" y="331"/>
                    </a:lnTo>
                    <a:lnTo>
                      <a:pt x="423" y="331"/>
                    </a:lnTo>
                    <a:lnTo>
                      <a:pt x="415" y="331"/>
                    </a:lnTo>
                    <a:lnTo>
                      <a:pt x="415" y="326"/>
                    </a:lnTo>
                    <a:lnTo>
                      <a:pt x="415" y="318"/>
                    </a:lnTo>
                    <a:lnTo>
                      <a:pt x="436" y="318"/>
                    </a:lnTo>
                    <a:lnTo>
                      <a:pt x="436" y="314"/>
                    </a:lnTo>
                    <a:lnTo>
                      <a:pt x="440" y="314"/>
                    </a:lnTo>
                    <a:lnTo>
                      <a:pt x="440" y="310"/>
                    </a:lnTo>
                    <a:lnTo>
                      <a:pt x="444" y="310"/>
                    </a:lnTo>
                    <a:lnTo>
                      <a:pt x="444" y="306"/>
                    </a:lnTo>
                    <a:lnTo>
                      <a:pt x="444" y="302"/>
                    </a:lnTo>
                    <a:lnTo>
                      <a:pt x="444" y="298"/>
                    </a:lnTo>
                    <a:lnTo>
                      <a:pt x="444" y="294"/>
                    </a:lnTo>
                    <a:lnTo>
                      <a:pt x="440" y="294"/>
                    </a:lnTo>
                    <a:lnTo>
                      <a:pt x="440" y="290"/>
                    </a:lnTo>
                    <a:lnTo>
                      <a:pt x="436" y="290"/>
                    </a:lnTo>
                    <a:lnTo>
                      <a:pt x="427" y="290"/>
                    </a:lnTo>
                    <a:lnTo>
                      <a:pt x="427" y="286"/>
                    </a:lnTo>
                    <a:lnTo>
                      <a:pt x="423" y="286"/>
                    </a:lnTo>
                    <a:lnTo>
                      <a:pt x="415" y="286"/>
                    </a:lnTo>
                    <a:lnTo>
                      <a:pt x="411" y="286"/>
                    </a:lnTo>
                    <a:lnTo>
                      <a:pt x="407" y="286"/>
                    </a:lnTo>
                    <a:lnTo>
                      <a:pt x="407" y="282"/>
                    </a:lnTo>
                    <a:lnTo>
                      <a:pt x="407" y="278"/>
                    </a:lnTo>
                    <a:lnTo>
                      <a:pt x="407" y="273"/>
                    </a:lnTo>
                    <a:lnTo>
                      <a:pt x="403" y="273"/>
                    </a:lnTo>
                    <a:lnTo>
                      <a:pt x="403" y="269"/>
                    </a:lnTo>
                    <a:lnTo>
                      <a:pt x="399" y="269"/>
                    </a:lnTo>
                    <a:lnTo>
                      <a:pt x="395" y="269"/>
                    </a:lnTo>
                    <a:lnTo>
                      <a:pt x="391" y="269"/>
                    </a:lnTo>
                    <a:lnTo>
                      <a:pt x="391" y="265"/>
                    </a:lnTo>
                    <a:lnTo>
                      <a:pt x="387" y="265"/>
                    </a:lnTo>
                    <a:lnTo>
                      <a:pt x="383" y="265"/>
                    </a:lnTo>
                    <a:lnTo>
                      <a:pt x="379" y="265"/>
                    </a:lnTo>
                    <a:lnTo>
                      <a:pt x="374" y="265"/>
                    </a:lnTo>
                    <a:lnTo>
                      <a:pt x="370" y="265"/>
                    </a:lnTo>
                    <a:lnTo>
                      <a:pt x="362" y="265"/>
                    </a:lnTo>
                    <a:lnTo>
                      <a:pt x="362" y="269"/>
                    </a:lnTo>
                    <a:lnTo>
                      <a:pt x="362" y="273"/>
                    </a:lnTo>
                    <a:lnTo>
                      <a:pt x="358" y="273"/>
                    </a:lnTo>
                    <a:lnTo>
                      <a:pt x="358" y="278"/>
                    </a:lnTo>
                    <a:lnTo>
                      <a:pt x="354" y="278"/>
                    </a:lnTo>
                    <a:lnTo>
                      <a:pt x="350" y="278"/>
                    </a:lnTo>
                    <a:lnTo>
                      <a:pt x="350" y="282"/>
                    </a:lnTo>
                    <a:lnTo>
                      <a:pt x="350" y="286"/>
                    </a:lnTo>
                    <a:lnTo>
                      <a:pt x="346" y="286"/>
                    </a:lnTo>
                    <a:lnTo>
                      <a:pt x="338" y="286"/>
                    </a:lnTo>
                    <a:lnTo>
                      <a:pt x="330" y="286"/>
                    </a:lnTo>
                    <a:lnTo>
                      <a:pt x="330" y="290"/>
                    </a:lnTo>
                    <a:lnTo>
                      <a:pt x="322" y="290"/>
                    </a:lnTo>
                    <a:lnTo>
                      <a:pt x="317" y="290"/>
                    </a:lnTo>
                    <a:lnTo>
                      <a:pt x="317" y="294"/>
                    </a:lnTo>
                    <a:lnTo>
                      <a:pt x="313" y="294"/>
                    </a:lnTo>
                    <a:lnTo>
                      <a:pt x="309" y="294"/>
                    </a:lnTo>
                    <a:lnTo>
                      <a:pt x="309" y="298"/>
                    </a:lnTo>
                    <a:lnTo>
                      <a:pt x="309" y="302"/>
                    </a:lnTo>
                    <a:lnTo>
                      <a:pt x="301" y="302"/>
                    </a:lnTo>
                    <a:lnTo>
                      <a:pt x="301" y="298"/>
                    </a:lnTo>
                    <a:lnTo>
                      <a:pt x="297" y="298"/>
                    </a:lnTo>
                    <a:lnTo>
                      <a:pt x="297" y="294"/>
                    </a:lnTo>
                    <a:lnTo>
                      <a:pt x="297" y="290"/>
                    </a:lnTo>
                    <a:lnTo>
                      <a:pt x="293" y="290"/>
                    </a:lnTo>
                    <a:lnTo>
                      <a:pt x="289" y="290"/>
                    </a:lnTo>
                    <a:lnTo>
                      <a:pt x="289" y="286"/>
                    </a:lnTo>
                    <a:lnTo>
                      <a:pt x="289" y="290"/>
                    </a:lnTo>
                    <a:lnTo>
                      <a:pt x="285" y="290"/>
                    </a:lnTo>
                    <a:lnTo>
                      <a:pt x="285" y="294"/>
                    </a:lnTo>
                    <a:lnTo>
                      <a:pt x="285" y="298"/>
                    </a:lnTo>
                    <a:lnTo>
                      <a:pt x="277" y="298"/>
                    </a:lnTo>
                    <a:lnTo>
                      <a:pt x="277" y="294"/>
                    </a:lnTo>
                    <a:lnTo>
                      <a:pt x="269" y="294"/>
                    </a:lnTo>
                    <a:lnTo>
                      <a:pt x="264" y="294"/>
                    </a:lnTo>
                    <a:lnTo>
                      <a:pt x="264" y="298"/>
                    </a:lnTo>
                    <a:lnTo>
                      <a:pt x="264" y="302"/>
                    </a:lnTo>
                    <a:lnTo>
                      <a:pt x="260" y="302"/>
                    </a:lnTo>
                    <a:lnTo>
                      <a:pt x="260" y="306"/>
                    </a:lnTo>
                    <a:lnTo>
                      <a:pt x="256" y="306"/>
                    </a:lnTo>
                    <a:lnTo>
                      <a:pt x="252" y="306"/>
                    </a:lnTo>
                    <a:lnTo>
                      <a:pt x="248" y="306"/>
                    </a:lnTo>
                    <a:lnTo>
                      <a:pt x="244" y="306"/>
                    </a:lnTo>
                    <a:lnTo>
                      <a:pt x="240" y="306"/>
                    </a:lnTo>
                    <a:lnTo>
                      <a:pt x="240" y="302"/>
                    </a:lnTo>
                    <a:lnTo>
                      <a:pt x="236" y="302"/>
                    </a:lnTo>
                    <a:lnTo>
                      <a:pt x="236" y="298"/>
                    </a:lnTo>
                    <a:lnTo>
                      <a:pt x="232" y="298"/>
                    </a:lnTo>
                    <a:lnTo>
                      <a:pt x="232" y="294"/>
                    </a:lnTo>
                    <a:lnTo>
                      <a:pt x="228" y="294"/>
                    </a:lnTo>
                    <a:lnTo>
                      <a:pt x="228" y="290"/>
                    </a:lnTo>
                    <a:lnTo>
                      <a:pt x="232" y="290"/>
                    </a:lnTo>
                    <a:lnTo>
                      <a:pt x="228" y="290"/>
                    </a:lnTo>
                    <a:lnTo>
                      <a:pt x="224" y="290"/>
                    </a:lnTo>
                    <a:lnTo>
                      <a:pt x="224" y="286"/>
                    </a:lnTo>
                    <a:lnTo>
                      <a:pt x="220" y="286"/>
                    </a:lnTo>
                    <a:lnTo>
                      <a:pt x="216" y="286"/>
                    </a:lnTo>
                    <a:lnTo>
                      <a:pt x="211" y="286"/>
                    </a:lnTo>
                    <a:lnTo>
                      <a:pt x="211" y="282"/>
                    </a:lnTo>
                    <a:lnTo>
                      <a:pt x="207" y="282"/>
                    </a:lnTo>
                    <a:lnTo>
                      <a:pt x="207" y="278"/>
                    </a:lnTo>
                    <a:lnTo>
                      <a:pt x="203" y="278"/>
                    </a:lnTo>
                    <a:lnTo>
                      <a:pt x="199" y="278"/>
                    </a:lnTo>
                    <a:lnTo>
                      <a:pt x="199" y="273"/>
                    </a:lnTo>
                    <a:lnTo>
                      <a:pt x="195" y="273"/>
                    </a:lnTo>
                    <a:lnTo>
                      <a:pt x="191" y="273"/>
                    </a:lnTo>
                    <a:lnTo>
                      <a:pt x="191" y="269"/>
                    </a:lnTo>
                    <a:lnTo>
                      <a:pt x="191" y="265"/>
                    </a:lnTo>
                    <a:lnTo>
                      <a:pt x="187" y="265"/>
                    </a:lnTo>
                    <a:lnTo>
                      <a:pt x="187" y="261"/>
                    </a:lnTo>
                    <a:lnTo>
                      <a:pt x="183" y="261"/>
                    </a:lnTo>
                    <a:lnTo>
                      <a:pt x="179" y="261"/>
                    </a:lnTo>
                    <a:lnTo>
                      <a:pt x="179" y="257"/>
                    </a:lnTo>
                    <a:lnTo>
                      <a:pt x="179" y="253"/>
                    </a:lnTo>
                    <a:lnTo>
                      <a:pt x="179" y="245"/>
                    </a:lnTo>
                    <a:lnTo>
                      <a:pt x="183" y="245"/>
                    </a:lnTo>
                    <a:lnTo>
                      <a:pt x="187" y="245"/>
                    </a:lnTo>
                    <a:lnTo>
                      <a:pt x="187" y="249"/>
                    </a:lnTo>
                    <a:lnTo>
                      <a:pt x="187" y="253"/>
                    </a:lnTo>
                    <a:lnTo>
                      <a:pt x="191" y="253"/>
                    </a:lnTo>
                    <a:lnTo>
                      <a:pt x="191" y="257"/>
                    </a:lnTo>
                    <a:lnTo>
                      <a:pt x="191" y="253"/>
                    </a:lnTo>
                    <a:lnTo>
                      <a:pt x="195" y="253"/>
                    </a:lnTo>
                    <a:lnTo>
                      <a:pt x="195" y="257"/>
                    </a:lnTo>
                    <a:lnTo>
                      <a:pt x="199" y="257"/>
                    </a:lnTo>
                    <a:lnTo>
                      <a:pt x="199" y="253"/>
                    </a:lnTo>
                    <a:lnTo>
                      <a:pt x="203" y="253"/>
                    </a:lnTo>
                    <a:lnTo>
                      <a:pt x="203" y="257"/>
                    </a:lnTo>
                    <a:lnTo>
                      <a:pt x="207" y="257"/>
                    </a:lnTo>
                    <a:lnTo>
                      <a:pt x="207" y="253"/>
                    </a:lnTo>
                    <a:lnTo>
                      <a:pt x="211" y="253"/>
                    </a:lnTo>
                    <a:lnTo>
                      <a:pt x="207" y="253"/>
                    </a:lnTo>
                    <a:lnTo>
                      <a:pt x="207" y="249"/>
                    </a:lnTo>
                    <a:lnTo>
                      <a:pt x="211" y="249"/>
                    </a:lnTo>
                    <a:lnTo>
                      <a:pt x="211" y="245"/>
                    </a:lnTo>
                    <a:lnTo>
                      <a:pt x="216" y="245"/>
                    </a:lnTo>
                    <a:lnTo>
                      <a:pt x="216" y="241"/>
                    </a:lnTo>
                    <a:lnTo>
                      <a:pt x="216" y="237"/>
                    </a:lnTo>
                    <a:lnTo>
                      <a:pt x="216" y="233"/>
                    </a:lnTo>
                    <a:lnTo>
                      <a:pt x="211" y="233"/>
                    </a:lnTo>
                    <a:lnTo>
                      <a:pt x="211" y="225"/>
                    </a:lnTo>
                    <a:lnTo>
                      <a:pt x="232" y="225"/>
                    </a:lnTo>
                    <a:lnTo>
                      <a:pt x="236" y="225"/>
                    </a:lnTo>
                    <a:lnTo>
                      <a:pt x="236" y="221"/>
                    </a:lnTo>
                    <a:lnTo>
                      <a:pt x="240" y="221"/>
                    </a:lnTo>
                    <a:lnTo>
                      <a:pt x="240" y="216"/>
                    </a:lnTo>
                    <a:lnTo>
                      <a:pt x="244" y="216"/>
                    </a:lnTo>
                    <a:lnTo>
                      <a:pt x="248" y="216"/>
                    </a:lnTo>
                    <a:lnTo>
                      <a:pt x="248" y="221"/>
                    </a:lnTo>
                    <a:lnTo>
                      <a:pt x="248" y="216"/>
                    </a:lnTo>
                    <a:lnTo>
                      <a:pt x="252" y="216"/>
                    </a:lnTo>
                    <a:lnTo>
                      <a:pt x="256" y="216"/>
                    </a:lnTo>
                    <a:lnTo>
                      <a:pt x="256" y="221"/>
                    </a:lnTo>
                    <a:lnTo>
                      <a:pt x="260" y="221"/>
                    </a:lnTo>
                    <a:lnTo>
                      <a:pt x="264" y="221"/>
                    </a:lnTo>
                    <a:lnTo>
                      <a:pt x="273" y="221"/>
                    </a:lnTo>
                    <a:lnTo>
                      <a:pt x="277" y="221"/>
                    </a:lnTo>
                    <a:lnTo>
                      <a:pt x="281" y="221"/>
                    </a:lnTo>
                    <a:lnTo>
                      <a:pt x="285" y="221"/>
                    </a:lnTo>
                    <a:lnTo>
                      <a:pt x="285" y="216"/>
                    </a:lnTo>
                    <a:lnTo>
                      <a:pt x="289" y="216"/>
                    </a:lnTo>
                    <a:lnTo>
                      <a:pt x="289" y="221"/>
                    </a:lnTo>
                    <a:lnTo>
                      <a:pt x="293" y="221"/>
                    </a:lnTo>
                    <a:lnTo>
                      <a:pt x="293" y="216"/>
                    </a:lnTo>
                    <a:lnTo>
                      <a:pt x="297" y="216"/>
                    </a:lnTo>
                    <a:lnTo>
                      <a:pt x="297" y="221"/>
                    </a:lnTo>
                    <a:lnTo>
                      <a:pt x="301" y="221"/>
                    </a:lnTo>
                    <a:lnTo>
                      <a:pt x="301" y="216"/>
                    </a:lnTo>
                    <a:lnTo>
                      <a:pt x="305" y="216"/>
                    </a:lnTo>
                    <a:lnTo>
                      <a:pt x="309" y="216"/>
                    </a:lnTo>
                    <a:lnTo>
                      <a:pt x="313" y="216"/>
                    </a:lnTo>
                    <a:lnTo>
                      <a:pt x="313" y="212"/>
                    </a:lnTo>
                    <a:lnTo>
                      <a:pt x="317" y="212"/>
                    </a:lnTo>
                    <a:lnTo>
                      <a:pt x="317" y="216"/>
                    </a:lnTo>
                    <a:lnTo>
                      <a:pt x="322" y="216"/>
                    </a:lnTo>
                    <a:lnTo>
                      <a:pt x="322" y="212"/>
                    </a:lnTo>
                    <a:lnTo>
                      <a:pt x="326" y="212"/>
                    </a:lnTo>
                    <a:lnTo>
                      <a:pt x="326" y="208"/>
                    </a:lnTo>
                    <a:lnTo>
                      <a:pt x="326" y="204"/>
                    </a:lnTo>
                    <a:lnTo>
                      <a:pt x="326" y="200"/>
                    </a:lnTo>
                    <a:lnTo>
                      <a:pt x="322" y="200"/>
                    </a:lnTo>
                    <a:lnTo>
                      <a:pt x="322" y="196"/>
                    </a:lnTo>
                    <a:lnTo>
                      <a:pt x="322" y="192"/>
                    </a:lnTo>
                    <a:lnTo>
                      <a:pt x="326" y="192"/>
                    </a:lnTo>
                    <a:lnTo>
                      <a:pt x="326" y="196"/>
                    </a:lnTo>
                    <a:lnTo>
                      <a:pt x="330" y="196"/>
                    </a:lnTo>
                    <a:lnTo>
                      <a:pt x="334" y="196"/>
                    </a:lnTo>
                    <a:lnTo>
                      <a:pt x="334" y="200"/>
                    </a:lnTo>
                    <a:lnTo>
                      <a:pt x="338" y="200"/>
                    </a:lnTo>
                    <a:lnTo>
                      <a:pt x="338" y="204"/>
                    </a:lnTo>
                    <a:lnTo>
                      <a:pt x="342" y="204"/>
                    </a:lnTo>
                    <a:lnTo>
                      <a:pt x="346" y="204"/>
                    </a:lnTo>
                    <a:lnTo>
                      <a:pt x="350" y="204"/>
                    </a:lnTo>
                    <a:lnTo>
                      <a:pt x="350" y="208"/>
                    </a:lnTo>
                    <a:lnTo>
                      <a:pt x="354" y="208"/>
                    </a:lnTo>
                    <a:lnTo>
                      <a:pt x="350" y="208"/>
                    </a:lnTo>
                    <a:lnTo>
                      <a:pt x="350" y="212"/>
                    </a:lnTo>
                    <a:lnTo>
                      <a:pt x="354" y="212"/>
                    </a:lnTo>
                    <a:lnTo>
                      <a:pt x="354" y="216"/>
                    </a:lnTo>
                    <a:lnTo>
                      <a:pt x="358" y="216"/>
                    </a:lnTo>
                    <a:lnTo>
                      <a:pt x="362" y="216"/>
                    </a:lnTo>
                    <a:lnTo>
                      <a:pt x="362" y="221"/>
                    </a:lnTo>
                    <a:lnTo>
                      <a:pt x="362" y="225"/>
                    </a:lnTo>
                    <a:lnTo>
                      <a:pt x="366" y="225"/>
                    </a:lnTo>
                    <a:lnTo>
                      <a:pt x="370" y="225"/>
                    </a:lnTo>
                    <a:lnTo>
                      <a:pt x="374" y="225"/>
                    </a:lnTo>
                    <a:lnTo>
                      <a:pt x="374" y="221"/>
                    </a:lnTo>
                    <a:lnTo>
                      <a:pt x="374" y="212"/>
                    </a:lnTo>
                    <a:lnTo>
                      <a:pt x="374" y="208"/>
                    </a:lnTo>
                    <a:lnTo>
                      <a:pt x="370" y="208"/>
                    </a:lnTo>
                    <a:lnTo>
                      <a:pt x="374" y="208"/>
                    </a:lnTo>
                    <a:lnTo>
                      <a:pt x="374" y="204"/>
                    </a:lnTo>
                    <a:lnTo>
                      <a:pt x="379" y="204"/>
                    </a:lnTo>
                    <a:lnTo>
                      <a:pt x="383" y="204"/>
                    </a:lnTo>
                    <a:lnTo>
                      <a:pt x="383" y="200"/>
                    </a:lnTo>
                    <a:lnTo>
                      <a:pt x="383" y="196"/>
                    </a:lnTo>
                    <a:lnTo>
                      <a:pt x="379" y="196"/>
                    </a:lnTo>
                    <a:lnTo>
                      <a:pt x="379" y="192"/>
                    </a:lnTo>
                    <a:lnTo>
                      <a:pt x="383" y="192"/>
                    </a:lnTo>
                    <a:lnTo>
                      <a:pt x="383" y="184"/>
                    </a:lnTo>
                    <a:lnTo>
                      <a:pt x="383" y="180"/>
                    </a:lnTo>
                    <a:lnTo>
                      <a:pt x="387" y="180"/>
                    </a:lnTo>
                    <a:lnTo>
                      <a:pt x="399" y="180"/>
                    </a:lnTo>
                    <a:lnTo>
                      <a:pt x="403" y="180"/>
                    </a:lnTo>
                    <a:lnTo>
                      <a:pt x="407" y="180"/>
                    </a:lnTo>
                    <a:lnTo>
                      <a:pt x="407" y="184"/>
                    </a:lnTo>
                    <a:lnTo>
                      <a:pt x="415" y="184"/>
                    </a:lnTo>
                    <a:lnTo>
                      <a:pt x="415" y="180"/>
                    </a:lnTo>
                    <a:lnTo>
                      <a:pt x="419" y="180"/>
                    </a:lnTo>
                    <a:lnTo>
                      <a:pt x="423" y="180"/>
                    </a:lnTo>
                    <a:lnTo>
                      <a:pt x="423" y="176"/>
                    </a:lnTo>
                    <a:lnTo>
                      <a:pt x="427" y="176"/>
                    </a:lnTo>
                    <a:lnTo>
                      <a:pt x="432" y="176"/>
                    </a:lnTo>
                    <a:lnTo>
                      <a:pt x="432" y="180"/>
                    </a:lnTo>
                    <a:lnTo>
                      <a:pt x="436" y="180"/>
                    </a:lnTo>
                    <a:lnTo>
                      <a:pt x="444" y="180"/>
                    </a:lnTo>
                    <a:lnTo>
                      <a:pt x="452" y="180"/>
                    </a:lnTo>
                    <a:lnTo>
                      <a:pt x="452" y="176"/>
                    </a:lnTo>
                    <a:lnTo>
                      <a:pt x="460" y="176"/>
                    </a:lnTo>
                    <a:lnTo>
                      <a:pt x="460" y="180"/>
                    </a:lnTo>
                    <a:lnTo>
                      <a:pt x="464" y="180"/>
                    </a:lnTo>
                    <a:lnTo>
                      <a:pt x="464" y="184"/>
                    </a:lnTo>
                    <a:lnTo>
                      <a:pt x="468" y="184"/>
                    </a:lnTo>
                    <a:lnTo>
                      <a:pt x="472" y="184"/>
                    </a:lnTo>
                    <a:lnTo>
                      <a:pt x="472" y="188"/>
                    </a:lnTo>
                    <a:lnTo>
                      <a:pt x="476" y="188"/>
                    </a:lnTo>
                    <a:lnTo>
                      <a:pt x="476" y="192"/>
                    </a:lnTo>
                    <a:lnTo>
                      <a:pt x="480" y="192"/>
                    </a:lnTo>
                    <a:lnTo>
                      <a:pt x="485" y="192"/>
                    </a:lnTo>
                    <a:lnTo>
                      <a:pt x="489" y="192"/>
                    </a:lnTo>
                    <a:lnTo>
                      <a:pt x="493" y="192"/>
                    </a:lnTo>
                    <a:lnTo>
                      <a:pt x="493" y="188"/>
                    </a:lnTo>
                    <a:lnTo>
                      <a:pt x="497" y="188"/>
                    </a:lnTo>
                    <a:lnTo>
                      <a:pt x="497" y="184"/>
                    </a:lnTo>
                    <a:lnTo>
                      <a:pt x="497" y="180"/>
                    </a:lnTo>
                    <a:lnTo>
                      <a:pt x="501" y="180"/>
                    </a:lnTo>
                    <a:lnTo>
                      <a:pt x="505" y="180"/>
                    </a:lnTo>
                    <a:lnTo>
                      <a:pt x="505" y="184"/>
                    </a:lnTo>
                    <a:lnTo>
                      <a:pt x="505" y="188"/>
                    </a:lnTo>
                    <a:lnTo>
                      <a:pt x="505" y="192"/>
                    </a:lnTo>
                    <a:lnTo>
                      <a:pt x="505" y="188"/>
                    </a:lnTo>
                    <a:lnTo>
                      <a:pt x="509" y="188"/>
                    </a:lnTo>
                    <a:lnTo>
                      <a:pt x="509" y="184"/>
                    </a:lnTo>
                    <a:lnTo>
                      <a:pt x="513" y="184"/>
                    </a:lnTo>
                    <a:lnTo>
                      <a:pt x="513" y="180"/>
                    </a:lnTo>
                    <a:lnTo>
                      <a:pt x="517" y="180"/>
                    </a:lnTo>
                    <a:lnTo>
                      <a:pt x="517" y="184"/>
                    </a:lnTo>
                    <a:lnTo>
                      <a:pt x="517" y="188"/>
                    </a:lnTo>
                    <a:lnTo>
                      <a:pt x="525" y="188"/>
                    </a:lnTo>
                    <a:lnTo>
                      <a:pt x="525" y="192"/>
                    </a:lnTo>
                    <a:lnTo>
                      <a:pt x="529" y="192"/>
                    </a:lnTo>
                    <a:lnTo>
                      <a:pt x="542" y="192"/>
                    </a:lnTo>
                    <a:lnTo>
                      <a:pt x="542" y="188"/>
                    </a:lnTo>
                    <a:lnTo>
                      <a:pt x="546" y="188"/>
                    </a:lnTo>
                    <a:lnTo>
                      <a:pt x="546" y="184"/>
                    </a:lnTo>
                    <a:lnTo>
                      <a:pt x="546" y="172"/>
                    </a:lnTo>
                    <a:lnTo>
                      <a:pt x="546" y="168"/>
                    </a:lnTo>
                    <a:lnTo>
                      <a:pt x="542" y="168"/>
                    </a:lnTo>
                    <a:lnTo>
                      <a:pt x="542" y="163"/>
                    </a:lnTo>
                    <a:lnTo>
                      <a:pt x="537" y="163"/>
                    </a:lnTo>
                    <a:lnTo>
                      <a:pt x="537" y="159"/>
                    </a:lnTo>
                    <a:lnTo>
                      <a:pt x="537" y="155"/>
                    </a:lnTo>
                    <a:lnTo>
                      <a:pt x="542" y="155"/>
                    </a:lnTo>
                    <a:lnTo>
                      <a:pt x="542" y="159"/>
                    </a:lnTo>
                    <a:lnTo>
                      <a:pt x="546" y="159"/>
                    </a:lnTo>
                    <a:lnTo>
                      <a:pt x="550" y="159"/>
                    </a:lnTo>
                    <a:lnTo>
                      <a:pt x="550" y="163"/>
                    </a:lnTo>
                    <a:lnTo>
                      <a:pt x="554" y="163"/>
                    </a:lnTo>
                    <a:lnTo>
                      <a:pt x="554" y="168"/>
                    </a:lnTo>
                    <a:lnTo>
                      <a:pt x="558" y="168"/>
                    </a:lnTo>
                    <a:lnTo>
                      <a:pt x="558" y="172"/>
                    </a:lnTo>
                    <a:lnTo>
                      <a:pt x="562" y="172"/>
                    </a:lnTo>
                    <a:lnTo>
                      <a:pt x="562" y="176"/>
                    </a:lnTo>
                    <a:lnTo>
                      <a:pt x="570" y="176"/>
                    </a:lnTo>
                    <a:lnTo>
                      <a:pt x="570" y="180"/>
                    </a:lnTo>
                    <a:lnTo>
                      <a:pt x="574" y="180"/>
                    </a:lnTo>
                    <a:lnTo>
                      <a:pt x="574" y="184"/>
                    </a:lnTo>
                    <a:lnTo>
                      <a:pt x="578" y="184"/>
                    </a:lnTo>
                    <a:lnTo>
                      <a:pt x="582" y="184"/>
                    </a:lnTo>
                    <a:lnTo>
                      <a:pt x="586" y="184"/>
                    </a:lnTo>
                    <a:lnTo>
                      <a:pt x="586" y="188"/>
                    </a:lnTo>
                    <a:lnTo>
                      <a:pt x="586" y="192"/>
                    </a:lnTo>
                    <a:lnTo>
                      <a:pt x="590" y="192"/>
                    </a:lnTo>
                    <a:lnTo>
                      <a:pt x="590" y="200"/>
                    </a:lnTo>
                    <a:lnTo>
                      <a:pt x="595" y="200"/>
                    </a:lnTo>
                    <a:lnTo>
                      <a:pt x="595" y="204"/>
                    </a:lnTo>
                    <a:lnTo>
                      <a:pt x="595" y="212"/>
                    </a:lnTo>
                    <a:lnTo>
                      <a:pt x="599" y="212"/>
                    </a:lnTo>
                    <a:lnTo>
                      <a:pt x="603" y="212"/>
                    </a:lnTo>
                    <a:lnTo>
                      <a:pt x="607" y="212"/>
                    </a:lnTo>
                    <a:lnTo>
                      <a:pt x="607" y="216"/>
                    </a:lnTo>
                    <a:lnTo>
                      <a:pt x="611" y="216"/>
                    </a:lnTo>
                    <a:lnTo>
                      <a:pt x="615" y="216"/>
                    </a:lnTo>
                    <a:lnTo>
                      <a:pt x="615" y="221"/>
                    </a:lnTo>
                    <a:lnTo>
                      <a:pt x="623" y="221"/>
                    </a:lnTo>
                    <a:lnTo>
                      <a:pt x="623" y="225"/>
                    </a:lnTo>
                    <a:lnTo>
                      <a:pt x="627" y="225"/>
                    </a:lnTo>
                    <a:lnTo>
                      <a:pt x="627" y="229"/>
                    </a:lnTo>
                    <a:lnTo>
                      <a:pt x="631" y="229"/>
                    </a:lnTo>
                    <a:lnTo>
                      <a:pt x="639" y="229"/>
                    </a:lnTo>
                    <a:lnTo>
                      <a:pt x="639" y="233"/>
                    </a:lnTo>
                    <a:lnTo>
                      <a:pt x="643" y="233"/>
                    </a:lnTo>
                    <a:lnTo>
                      <a:pt x="648" y="233"/>
                    </a:lnTo>
                    <a:lnTo>
                      <a:pt x="648" y="229"/>
                    </a:lnTo>
                    <a:lnTo>
                      <a:pt x="652" y="229"/>
                    </a:lnTo>
                    <a:lnTo>
                      <a:pt x="656" y="229"/>
                    </a:lnTo>
                    <a:lnTo>
                      <a:pt x="656" y="225"/>
                    </a:lnTo>
                    <a:lnTo>
                      <a:pt x="660" y="225"/>
                    </a:lnTo>
                    <a:lnTo>
                      <a:pt x="660" y="221"/>
                    </a:lnTo>
                    <a:lnTo>
                      <a:pt x="660" y="216"/>
                    </a:lnTo>
                    <a:lnTo>
                      <a:pt x="660" y="212"/>
                    </a:lnTo>
                    <a:lnTo>
                      <a:pt x="664" y="212"/>
                    </a:lnTo>
                    <a:lnTo>
                      <a:pt x="664" y="208"/>
                    </a:lnTo>
                    <a:lnTo>
                      <a:pt x="668" y="208"/>
                    </a:lnTo>
                    <a:lnTo>
                      <a:pt x="668" y="204"/>
                    </a:lnTo>
                    <a:lnTo>
                      <a:pt x="668" y="200"/>
                    </a:lnTo>
                    <a:lnTo>
                      <a:pt x="664" y="200"/>
                    </a:lnTo>
                    <a:lnTo>
                      <a:pt x="664" y="196"/>
                    </a:lnTo>
                    <a:lnTo>
                      <a:pt x="660" y="196"/>
                    </a:lnTo>
                    <a:lnTo>
                      <a:pt x="660" y="192"/>
                    </a:lnTo>
                    <a:lnTo>
                      <a:pt x="656" y="192"/>
                    </a:lnTo>
                    <a:lnTo>
                      <a:pt x="656" y="188"/>
                    </a:lnTo>
                    <a:lnTo>
                      <a:pt x="652" y="188"/>
                    </a:lnTo>
                    <a:lnTo>
                      <a:pt x="652" y="184"/>
                    </a:lnTo>
                    <a:lnTo>
                      <a:pt x="648" y="184"/>
                    </a:lnTo>
                    <a:lnTo>
                      <a:pt x="643" y="184"/>
                    </a:lnTo>
                    <a:lnTo>
                      <a:pt x="643" y="180"/>
                    </a:lnTo>
                    <a:lnTo>
                      <a:pt x="639" y="180"/>
                    </a:lnTo>
                    <a:lnTo>
                      <a:pt x="639" y="176"/>
                    </a:lnTo>
                    <a:lnTo>
                      <a:pt x="635" y="176"/>
                    </a:lnTo>
                    <a:lnTo>
                      <a:pt x="631" y="176"/>
                    </a:lnTo>
                    <a:lnTo>
                      <a:pt x="631" y="172"/>
                    </a:lnTo>
                    <a:lnTo>
                      <a:pt x="627" y="172"/>
                    </a:lnTo>
                    <a:lnTo>
                      <a:pt x="627" y="168"/>
                    </a:lnTo>
                    <a:lnTo>
                      <a:pt x="623" y="168"/>
                    </a:lnTo>
                    <a:lnTo>
                      <a:pt x="623" y="163"/>
                    </a:lnTo>
                    <a:lnTo>
                      <a:pt x="619" y="163"/>
                    </a:lnTo>
                    <a:lnTo>
                      <a:pt x="615" y="163"/>
                    </a:lnTo>
                    <a:lnTo>
                      <a:pt x="615" y="159"/>
                    </a:lnTo>
                    <a:lnTo>
                      <a:pt x="611" y="159"/>
                    </a:lnTo>
                    <a:lnTo>
                      <a:pt x="611" y="155"/>
                    </a:lnTo>
                    <a:lnTo>
                      <a:pt x="607" y="155"/>
                    </a:lnTo>
                    <a:lnTo>
                      <a:pt x="607" y="151"/>
                    </a:lnTo>
                    <a:lnTo>
                      <a:pt x="603" y="151"/>
                    </a:lnTo>
                    <a:lnTo>
                      <a:pt x="603" y="147"/>
                    </a:lnTo>
                    <a:lnTo>
                      <a:pt x="599" y="147"/>
                    </a:lnTo>
                    <a:lnTo>
                      <a:pt x="599" y="143"/>
                    </a:lnTo>
                    <a:lnTo>
                      <a:pt x="595" y="143"/>
                    </a:lnTo>
                    <a:lnTo>
                      <a:pt x="595" y="139"/>
                    </a:lnTo>
                    <a:lnTo>
                      <a:pt x="590" y="139"/>
                    </a:lnTo>
                    <a:lnTo>
                      <a:pt x="586" y="139"/>
                    </a:lnTo>
                    <a:lnTo>
                      <a:pt x="586" y="135"/>
                    </a:lnTo>
                    <a:lnTo>
                      <a:pt x="595" y="135"/>
                    </a:lnTo>
                    <a:close/>
                    <a:moveTo>
                      <a:pt x="460" y="119"/>
                    </a:moveTo>
                    <a:lnTo>
                      <a:pt x="460" y="123"/>
                    </a:lnTo>
                    <a:lnTo>
                      <a:pt x="464" y="123"/>
                    </a:lnTo>
                    <a:lnTo>
                      <a:pt x="468" y="123"/>
                    </a:lnTo>
                    <a:lnTo>
                      <a:pt x="468" y="127"/>
                    </a:lnTo>
                    <a:lnTo>
                      <a:pt x="472" y="127"/>
                    </a:lnTo>
                    <a:lnTo>
                      <a:pt x="480" y="127"/>
                    </a:lnTo>
                    <a:lnTo>
                      <a:pt x="485" y="127"/>
                    </a:lnTo>
                    <a:lnTo>
                      <a:pt x="485" y="131"/>
                    </a:lnTo>
                    <a:lnTo>
                      <a:pt x="485" y="135"/>
                    </a:lnTo>
                    <a:lnTo>
                      <a:pt x="485" y="139"/>
                    </a:lnTo>
                    <a:lnTo>
                      <a:pt x="480" y="139"/>
                    </a:lnTo>
                    <a:lnTo>
                      <a:pt x="480" y="143"/>
                    </a:lnTo>
                    <a:lnTo>
                      <a:pt x="485" y="143"/>
                    </a:lnTo>
                    <a:lnTo>
                      <a:pt x="489" y="143"/>
                    </a:lnTo>
                    <a:lnTo>
                      <a:pt x="489" y="147"/>
                    </a:lnTo>
                    <a:lnTo>
                      <a:pt x="489" y="151"/>
                    </a:lnTo>
                    <a:lnTo>
                      <a:pt x="493" y="151"/>
                    </a:lnTo>
                    <a:lnTo>
                      <a:pt x="493" y="155"/>
                    </a:lnTo>
                    <a:lnTo>
                      <a:pt x="493" y="159"/>
                    </a:lnTo>
                    <a:lnTo>
                      <a:pt x="493" y="163"/>
                    </a:lnTo>
                    <a:lnTo>
                      <a:pt x="489" y="163"/>
                    </a:lnTo>
                    <a:lnTo>
                      <a:pt x="485" y="163"/>
                    </a:lnTo>
                    <a:lnTo>
                      <a:pt x="485" y="159"/>
                    </a:lnTo>
                    <a:lnTo>
                      <a:pt x="480" y="159"/>
                    </a:lnTo>
                    <a:lnTo>
                      <a:pt x="480" y="155"/>
                    </a:lnTo>
                    <a:lnTo>
                      <a:pt x="476" y="155"/>
                    </a:lnTo>
                    <a:lnTo>
                      <a:pt x="476" y="151"/>
                    </a:lnTo>
                    <a:lnTo>
                      <a:pt x="472" y="151"/>
                    </a:lnTo>
                    <a:lnTo>
                      <a:pt x="468" y="151"/>
                    </a:lnTo>
                    <a:lnTo>
                      <a:pt x="468" y="147"/>
                    </a:lnTo>
                    <a:lnTo>
                      <a:pt x="464" y="147"/>
                    </a:lnTo>
                    <a:lnTo>
                      <a:pt x="460" y="147"/>
                    </a:lnTo>
                    <a:lnTo>
                      <a:pt x="460" y="143"/>
                    </a:lnTo>
                    <a:lnTo>
                      <a:pt x="456" y="143"/>
                    </a:lnTo>
                    <a:lnTo>
                      <a:pt x="456" y="135"/>
                    </a:lnTo>
                    <a:lnTo>
                      <a:pt x="456" y="131"/>
                    </a:lnTo>
                    <a:lnTo>
                      <a:pt x="452" y="131"/>
                    </a:lnTo>
                    <a:lnTo>
                      <a:pt x="452" y="127"/>
                    </a:lnTo>
                    <a:lnTo>
                      <a:pt x="448" y="127"/>
                    </a:lnTo>
                    <a:lnTo>
                      <a:pt x="448" y="123"/>
                    </a:lnTo>
                    <a:lnTo>
                      <a:pt x="452" y="123"/>
                    </a:lnTo>
                    <a:lnTo>
                      <a:pt x="452" y="119"/>
                    </a:lnTo>
                    <a:lnTo>
                      <a:pt x="460" y="119"/>
                    </a:lnTo>
                    <a:close/>
                    <a:moveTo>
                      <a:pt x="456" y="53"/>
                    </a:moveTo>
                    <a:lnTo>
                      <a:pt x="456" y="58"/>
                    </a:lnTo>
                    <a:lnTo>
                      <a:pt x="460" y="58"/>
                    </a:lnTo>
                    <a:lnTo>
                      <a:pt x="460" y="62"/>
                    </a:lnTo>
                    <a:lnTo>
                      <a:pt x="460" y="66"/>
                    </a:lnTo>
                    <a:lnTo>
                      <a:pt x="464" y="66"/>
                    </a:lnTo>
                    <a:lnTo>
                      <a:pt x="464" y="70"/>
                    </a:lnTo>
                    <a:lnTo>
                      <a:pt x="468" y="70"/>
                    </a:lnTo>
                    <a:lnTo>
                      <a:pt x="468" y="74"/>
                    </a:lnTo>
                    <a:lnTo>
                      <a:pt x="468" y="78"/>
                    </a:lnTo>
                    <a:lnTo>
                      <a:pt x="472" y="78"/>
                    </a:lnTo>
                    <a:lnTo>
                      <a:pt x="472" y="82"/>
                    </a:lnTo>
                    <a:lnTo>
                      <a:pt x="476" y="82"/>
                    </a:lnTo>
                    <a:lnTo>
                      <a:pt x="480" y="82"/>
                    </a:lnTo>
                    <a:lnTo>
                      <a:pt x="480" y="86"/>
                    </a:lnTo>
                    <a:lnTo>
                      <a:pt x="480" y="90"/>
                    </a:lnTo>
                    <a:lnTo>
                      <a:pt x="485" y="90"/>
                    </a:lnTo>
                    <a:lnTo>
                      <a:pt x="485" y="94"/>
                    </a:lnTo>
                    <a:lnTo>
                      <a:pt x="485" y="98"/>
                    </a:lnTo>
                    <a:lnTo>
                      <a:pt x="480" y="98"/>
                    </a:lnTo>
                    <a:lnTo>
                      <a:pt x="476" y="98"/>
                    </a:lnTo>
                    <a:lnTo>
                      <a:pt x="472" y="98"/>
                    </a:lnTo>
                    <a:lnTo>
                      <a:pt x="468" y="98"/>
                    </a:lnTo>
                    <a:lnTo>
                      <a:pt x="468" y="102"/>
                    </a:lnTo>
                    <a:lnTo>
                      <a:pt x="464" y="102"/>
                    </a:lnTo>
                    <a:lnTo>
                      <a:pt x="464" y="98"/>
                    </a:lnTo>
                    <a:lnTo>
                      <a:pt x="460" y="98"/>
                    </a:lnTo>
                    <a:lnTo>
                      <a:pt x="456" y="98"/>
                    </a:lnTo>
                    <a:lnTo>
                      <a:pt x="456" y="94"/>
                    </a:lnTo>
                    <a:lnTo>
                      <a:pt x="452" y="94"/>
                    </a:lnTo>
                    <a:lnTo>
                      <a:pt x="452" y="90"/>
                    </a:lnTo>
                    <a:lnTo>
                      <a:pt x="452" y="86"/>
                    </a:lnTo>
                    <a:lnTo>
                      <a:pt x="452" y="82"/>
                    </a:lnTo>
                    <a:lnTo>
                      <a:pt x="452" y="78"/>
                    </a:lnTo>
                    <a:lnTo>
                      <a:pt x="452" y="74"/>
                    </a:lnTo>
                    <a:lnTo>
                      <a:pt x="452" y="70"/>
                    </a:lnTo>
                    <a:lnTo>
                      <a:pt x="452" y="62"/>
                    </a:lnTo>
                    <a:lnTo>
                      <a:pt x="448" y="62"/>
                    </a:lnTo>
                    <a:lnTo>
                      <a:pt x="448" y="58"/>
                    </a:lnTo>
                    <a:lnTo>
                      <a:pt x="452" y="58"/>
                    </a:lnTo>
                    <a:lnTo>
                      <a:pt x="452" y="53"/>
                    </a:lnTo>
                    <a:lnTo>
                      <a:pt x="456" y="53"/>
                    </a:lnTo>
                    <a:close/>
                    <a:moveTo>
                      <a:pt x="114" y="41"/>
                    </a:moveTo>
                    <a:lnTo>
                      <a:pt x="114" y="45"/>
                    </a:lnTo>
                    <a:lnTo>
                      <a:pt x="114" y="49"/>
                    </a:lnTo>
                    <a:lnTo>
                      <a:pt x="118" y="49"/>
                    </a:lnTo>
                    <a:lnTo>
                      <a:pt x="118" y="53"/>
                    </a:lnTo>
                    <a:lnTo>
                      <a:pt x="106" y="53"/>
                    </a:lnTo>
                    <a:lnTo>
                      <a:pt x="106" y="58"/>
                    </a:lnTo>
                    <a:lnTo>
                      <a:pt x="101" y="58"/>
                    </a:lnTo>
                    <a:lnTo>
                      <a:pt x="101" y="53"/>
                    </a:lnTo>
                    <a:lnTo>
                      <a:pt x="97" y="53"/>
                    </a:lnTo>
                    <a:lnTo>
                      <a:pt x="97" y="49"/>
                    </a:lnTo>
                    <a:lnTo>
                      <a:pt x="97" y="45"/>
                    </a:lnTo>
                    <a:lnTo>
                      <a:pt x="101" y="45"/>
                    </a:lnTo>
                    <a:lnTo>
                      <a:pt x="101" y="41"/>
                    </a:lnTo>
                    <a:lnTo>
                      <a:pt x="110" y="41"/>
                    </a:lnTo>
                    <a:lnTo>
                      <a:pt x="114" y="41"/>
                    </a:lnTo>
                    <a:close/>
                    <a:moveTo>
                      <a:pt x="700" y="41"/>
                    </a:moveTo>
                    <a:lnTo>
                      <a:pt x="705" y="41"/>
                    </a:lnTo>
                    <a:lnTo>
                      <a:pt x="709" y="41"/>
                    </a:lnTo>
                    <a:lnTo>
                      <a:pt x="709" y="45"/>
                    </a:lnTo>
                    <a:lnTo>
                      <a:pt x="713" y="45"/>
                    </a:lnTo>
                    <a:lnTo>
                      <a:pt x="717" y="45"/>
                    </a:lnTo>
                    <a:lnTo>
                      <a:pt x="717" y="49"/>
                    </a:lnTo>
                    <a:lnTo>
                      <a:pt x="725" y="49"/>
                    </a:lnTo>
                    <a:lnTo>
                      <a:pt x="729" y="49"/>
                    </a:lnTo>
                    <a:lnTo>
                      <a:pt x="729" y="53"/>
                    </a:lnTo>
                    <a:lnTo>
                      <a:pt x="733" y="53"/>
                    </a:lnTo>
                    <a:lnTo>
                      <a:pt x="737" y="53"/>
                    </a:lnTo>
                    <a:lnTo>
                      <a:pt x="737" y="58"/>
                    </a:lnTo>
                    <a:lnTo>
                      <a:pt x="741" y="58"/>
                    </a:lnTo>
                    <a:lnTo>
                      <a:pt x="741" y="62"/>
                    </a:lnTo>
                    <a:lnTo>
                      <a:pt x="745" y="62"/>
                    </a:lnTo>
                    <a:lnTo>
                      <a:pt x="745" y="66"/>
                    </a:lnTo>
                    <a:lnTo>
                      <a:pt x="745" y="70"/>
                    </a:lnTo>
                    <a:lnTo>
                      <a:pt x="749" y="70"/>
                    </a:lnTo>
                    <a:lnTo>
                      <a:pt x="753" y="70"/>
                    </a:lnTo>
                    <a:lnTo>
                      <a:pt x="753" y="74"/>
                    </a:lnTo>
                    <a:lnTo>
                      <a:pt x="753" y="78"/>
                    </a:lnTo>
                    <a:lnTo>
                      <a:pt x="758" y="78"/>
                    </a:lnTo>
                    <a:lnTo>
                      <a:pt x="758" y="82"/>
                    </a:lnTo>
                    <a:lnTo>
                      <a:pt x="762" y="82"/>
                    </a:lnTo>
                    <a:lnTo>
                      <a:pt x="762" y="90"/>
                    </a:lnTo>
                    <a:lnTo>
                      <a:pt x="762" y="94"/>
                    </a:lnTo>
                    <a:lnTo>
                      <a:pt x="762" y="98"/>
                    </a:lnTo>
                    <a:lnTo>
                      <a:pt x="758" y="98"/>
                    </a:lnTo>
                    <a:lnTo>
                      <a:pt x="749" y="98"/>
                    </a:lnTo>
                    <a:lnTo>
                      <a:pt x="741" y="98"/>
                    </a:lnTo>
                    <a:lnTo>
                      <a:pt x="741" y="102"/>
                    </a:lnTo>
                    <a:lnTo>
                      <a:pt x="741" y="110"/>
                    </a:lnTo>
                    <a:lnTo>
                      <a:pt x="741" y="115"/>
                    </a:lnTo>
                    <a:lnTo>
                      <a:pt x="737" y="115"/>
                    </a:lnTo>
                    <a:lnTo>
                      <a:pt x="737" y="119"/>
                    </a:lnTo>
                    <a:lnTo>
                      <a:pt x="733" y="119"/>
                    </a:lnTo>
                    <a:lnTo>
                      <a:pt x="729" y="119"/>
                    </a:lnTo>
                    <a:lnTo>
                      <a:pt x="725" y="119"/>
                    </a:lnTo>
                    <a:lnTo>
                      <a:pt x="725" y="115"/>
                    </a:lnTo>
                    <a:lnTo>
                      <a:pt x="721" y="115"/>
                    </a:lnTo>
                    <a:lnTo>
                      <a:pt x="721" y="110"/>
                    </a:lnTo>
                    <a:lnTo>
                      <a:pt x="721" y="106"/>
                    </a:lnTo>
                    <a:lnTo>
                      <a:pt x="721" y="102"/>
                    </a:lnTo>
                    <a:lnTo>
                      <a:pt x="717" y="102"/>
                    </a:lnTo>
                    <a:lnTo>
                      <a:pt x="713" y="102"/>
                    </a:lnTo>
                    <a:lnTo>
                      <a:pt x="713" y="98"/>
                    </a:lnTo>
                    <a:lnTo>
                      <a:pt x="709" y="98"/>
                    </a:lnTo>
                    <a:lnTo>
                      <a:pt x="709" y="94"/>
                    </a:lnTo>
                    <a:lnTo>
                      <a:pt x="709" y="90"/>
                    </a:lnTo>
                    <a:lnTo>
                      <a:pt x="705" y="90"/>
                    </a:lnTo>
                    <a:lnTo>
                      <a:pt x="705" y="86"/>
                    </a:lnTo>
                    <a:lnTo>
                      <a:pt x="705" y="82"/>
                    </a:lnTo>
                    <a:lnTo>
                      <a:pt x="700" y="82"/>
                    </a:lnTo>
                    <a:lnTo>
                      <a:pt x="700" y="78"/>
                    </a:lnTo>
                    <a:lnTo>
                      <a:pt x="700" y="74"/>
                    </a:lnTo>
                    <a:lnTo>
                      <a:pt x="705" y="74"/>
                    </a:lnTo>
                    <a:lnTo>
                      <a:pt x="705" y="70"/>
                    </a:lnTo>
                    <a:lnTo>
                      <a:pt x="705" y="66"/>
                    </a:lnTo>
                    <a:lnTo>
                      <a:pt x="700" y="66"/>
                    </a:lnTo>
                    <a:lnTo>
                      <a:pt x="700" y="62"/>
                    </a:lnTo>
                    <a:lnTo>
                      <a:pt x="696" y="62"/>
                    </a:lnTo>
                    <a:lnTo>
                      <a:pt x="692" y="62"/>
                    </a:lnTo>
                    <a:lnTo>
                      <a:pt x="692" y="58"/>
                    </a:lnTo>
                    <a:lnTo>
                      <a:pt x="688" y="58"/>
                    </a:lnTo>
                    <a:lnTo>
                      <a:pt x="688" y="49"/>
                    </a:lnTo>
                    <a:lnTo>
                      <a:pt x="684" y="49"/>
                    </a:lnTo>
                    <a:lnTo>
                      <a:pt x="684" y="45"/>
                    </a:lnTo>
                    <a:lnTo>
                      <a:pt x="688" y="45"/>
                    </a:lnTo>
                    <a:lnTo>
                      <a:pt x="692" y="45"/>
                    </a:lnTo>
                    <a:lnTo>
                      <a:pt x="692" y="41"/>
                    </a:lnTo>
                    <a:lnTo>
                      <a:pt x="696" y="41"/>
                    </a:lnTo>
                    <a:lnTo>
                      <a:pt x="700" y="41"/>
                    </a:lnTo>
                    <a:close/>
                    <a:moveTo>
                      <a:pt x="725" y="0"/>
                    </a:moveTo>
                    <a:lnTo>
                      <a:pt x="725" y="9"/>
                    </a:lnTo>
                    <a:lnTo>
                      <a:pt x="729" y="9"/>
                    </a:lnTo>
                    <a:lnTo>
                      <a:pt x="729" y="13"/>
                    </a:lnTo>
                    <a:lnTo>
                      <a:pt x="733" y="13"/>
                    </a:lnTo>
                    <a:lnTo>
                      <a:pt x="737" y="13"/>
                    </a:lnTo>
                    <a:lnTo>
                      <a:pt x="737" y="17"/>
                    </a:lnTo>
                    <a:lnTo>
                      <a:pt x="741" y="17"/>
                    </a:lnTo>
                    <a:lnTo>
                      <a:pt x="741" y="21"/>
                    </a:lnTo>
                    <a:lnTo>
                      <a:pt x="745" y="21"/>
                    </a:lnTo>
                    <a:lnTo>
                      <a:pt x="745" y="25"/>
                    </a:lnTo>
                    <a:lnTo>
                      <a:pt x="745" y="37"/>
                    </a:lnTo>
                    <a:lnTo>
                      <a:pt x="741" y="37"/>
                    </a:lnTo>
                    <a:lnTo>
                      <a:pt x="741" y="41"/>
                    </a:lnTo>
                    <a:lnTo>
                      <a:pt x="737" y="41"/>
                    </a:lnTo>
                    <a:lnTo>
                      <a:pt x="733" y="41"/>
                    </a:lnTo>
                    <a:lnTo>
                      <a:pt x="729" y="41"/>
                    </a:lnTo>
                    <a:lnTo>
                      <a:pt x="729" y="37"/>
                    </a:lnTo>
                    <a:lnTo>
                      <a:pt x="725" y="37"/>
                    </a:lnTo>
                    <a:lnTo>
                      <a:pt x="721" y="37"/>
                    </a:lnTo>
                    <a:lnTo>
                      <a:pt x="721" y="33"/>
                    </a:lnTo>
                    <a:lnTo>
                      <a:pt x="721" y="29"/>
                    </a:lnTo>
                    <a:lnTo>
                      <a:pt x="717" y="29"/>
                    </a:lnTo>
                    <a:lnTo>
                      <a:pt x="717" y="25"/>
                    </a:lnTo>
                    <a:lnTo>
                      <a:pt x="713" y="25"/>
                    </a:lnTo>
                    <a:lnTo>
                      <a:pt x="713" y="17"/>
                    </a:lnTo>
                    <a:lnTo>
                      <a:pt x="717" y="17"/>
                    </a:lnTo>
                    <a:lnTo>
                      <a:pt x="717" y="13"/>
                    </a:lnTo>
                    <a:lnTo>
                      <a:pt x="721" y="13"/>
                    </a:lnTo>
                    <a:lnTo>
                      <a:pt x="721" y="9"/>
                    </a:lnTo>
                    <a:lnTo>
                      <a:pt x="721" y="5"/>
                    </a:lnTo>
                    <a:lnTo>
                      <a:pt x="717" y="5"/>
                    </a:lnTo>
                    <a:lnTo>
                      <a:pt x="721" y="5"/>
                    </a:lnTo>
                    <a:lnTo>
                      <a:pt x="721" y="0"/>
                    </a:lnTo>
                    <a:lnTo>
                      <a:pt x="725" y="0"/>
                    </a:lnTo>
                    <a:close/>
                  </a:path>
                </a:pathLst>
              </a:custGeom>
              <a:solidFill>
                <a:schemeClr val="bg1">
                  <a:lumMod val="75000"/>
                </a:schemeClr>
              </a:solidFill>
              <a:ln w="12700" cap="flat" cmpd="sng">
                <a:noFill/>
                <a:bevel/>
                <a:headEnd/>
                <a:tailEnd/>
              </a:ln>
              <a:effectLst/>
            </p:spPr>
            <p:txBody>
              <a:bodyPr wrap="none" anchor="ctr"/>
              <a:lstStyle/>
              <a:p>
                <a:pPr lvl="0"/>
                <a:endParaRPr lang="en-US"/>
              </a:p>
            </p:txBody>
          </p:sp>
        </p:grpSp>
      </p:grpSp>
    </p:spTree>
    <p:extLst>
      <p:ext uri="{BB962C8B-B14F-4D97-AF65-F5344CB8AC3E}">
        <p14:creationId xmlns:p14="http://schemas.microsoft.com/office/powerpoint/2010/main" val="1876029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ptop Scree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3DF7EE-EB19-964B-958E-E1DD752EB92D}"/>
              </a:ext>
            </a:extLst>
          </p:cNvPr>
          <p:cNvSpPr>
            <a:spLocks noGrp="1"/>
          </p:cNvSpPr>
          <p:nvPr>
            <p:ph type="pic" sz="quarter" idx="16"/>
          </p:nvPr>
        </p:nvSpPr>
        <p:spPr>
          <a:xfrm>
            <a:off x="2349500" y="1511300"/>
            <a:ext cx="4432300" cy="2882900"/>
          </a:xfrm>
        </p:spPr>
        <p:txBody>
          <a:bodyPr/>
          <a:lstStyle>
            <a:lvl1pPr marL="0" indent="0">
              <a:buNone/>
              <a:defRPr/>
            </a:lvl1pPr>
          </a:lstStyle>
          <a:p>
            <a:endParaRPr lang="en-US"/>
          </a:p>
        </p:txBody>
      </p:sp>
      <p:sp>
        <p:nvSpPr>
          <p:cNvPr id="2" name="Title 1"/>
          <p:cNvSpPr>
            <a:spLocks noGrp="1"/>
          </p:cNvSpPr>
          <p:nvPr>
            <p:ph type="title"/>
          </p:nvPr>
        </p:nvSpPr>
        <p:spPr>
          <a:xfrm>
            <a:off x="429258" y="429261"/>
            <a:ext cx="8229600" cy="407465"/>
          </a:xfrm>
          <a:prstGeom prst="rect">
            <a:avLst/>
          </a:prstGeom>
        </p:spPr>
        <p:txBody>
          <a:bodyPr wrap="square" lIns="0" rIns="0" anchor="t">
            <a:noAutofit/>
          </a:bodyPr>
          <a:lstStyle/>
          <a:p>
            <a:r>
              <a:rPr lang="en-US" dirty="0"/>
              <a:t>Click to edit Master title</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29258" y="872906"/>
            <a:ext cx="8229600" cy="315912"/>
          </a:xfrm>
        </p:spPr>
        <p:txBody>
          <a:bodyPr wrap="square" lIns="0" rIns="0"/>
          <a:lstStyle>
            <a:lvl1pPr marL="0" indent="0">
              <a:buNone/>
              <a:defRPr sz="1500" b="1"/>
            </a:lvl1pPr>
          </a:lstStyle>
          <a:p>
            <a:pPr lvl="0"/>
            <a:r>
              <a:rPr lang="en-US" dirty="0"/>
              <a:t>Edit Master text styles</a:t>
            </a:r>
          </a:p>
        </p:txBody>
      </p:sp>
      <p:pic>
        <p:nvPicPr>
          <p:cNvPr id="4" name="Picture 3">
            <a:extLst>
              <a:ext uri="{FF2B5EF4-FFF2-40B4-BE49-F238E27FC236}">
                <a16:creationId xmlns:a16="http://schemas.microsoft.com/office/drawing/2014/main" id="{4E386807-5D7F-8D47-A331-3DFF2F6D44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98600" y="1161498"/>
            <a:ext cx="6146800" cy="3848100"/>
          </a:xfrm>
          <a:prstGeom prst="rect">
            <a:avLst/>
          </a:prstGeom>
        </p:spPr>
      </p:pic>
      <p:sp>
        <p:nvSpPr>
          <p:cNvPr id="7" name="Slide Number Placeholder 8">
            <a:extLst>
              <a:ext uri="{FF2B5EF4-FFF2-40B4-BE49-F238E27FC236}">
                <a16:creationId xmlns:a16="http://schemas.microsoft.com/office/drawing/2014/main" id="{FFB3A44A-B2AD-C941-84EC-EAB121430F73}"/>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1081418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8229600" cy="407465"/>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8229600" cy="2967019"/>
          </a:xfrm>
        </p:spPr>
        <p:txBody>
          <a:bodyPr wrap="square"/>
          <a:lstStyle/>
          <a:p>
            <a:pPr lvl="0"/>
            <a:r>
              <a:rPr lang="en-US" dirty="0"/>
              <a:t>Click to edit Master text</a:t>
            </a:r>
          </a:p>
          <a:p>
            <a:pPr lvl="1"/>
            <a:r>
              <a:rPr lang="en-US" dirty="0"/>
              <a:t>Second level</a:t>
            </a:r>
          </a:p>
          <a:p>
            <a:pPr lvl="2"/>
            <a:r>
              <a:rPr lang="en-US" dirty="0"/>
              <a:t>Third level</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29258" y="872906"/>
            <a:ext cx="8229600" cy="315912"/>
          </a:xfrm>
        </p:spPr>
        <p:txBody>
          <a:bodyPr wrap="square" lIns="0" rIns="0"/>
          <a:lstStyle>
            <a:lvl1pPr marL="0" indent="0">
              <a:buNone/>
              <a:defRPr sz="1500" b="1"/>
            </a:lvl1pPr>
          </a:lstStyle>
          <a:p>
            <a:pPr lvl="0"/>
            <a:r>
              <a:rPr lang="en-US" dirty="0"/>
              <a:t>Edit Master text styles</a:t>
            </a:r>
          </a:p>
        </p:txBody>
      </p:sp>
      <p:sp>
        <p:nvSpPr>
          <p:cNvPr id="7" name="Slide Number Placeholder 8">
            <a:extLst>
              <a:ext uri="{FF2B5EF4-FFF2-40B4-BE49-F238E27FC236}">
                <a16:creationId xmlns:a16="http://schemas.microsoft.com/office/drawing/2014/main" id="{F4672CEF-A12D-2A41-A324-C2EA3B67C9AE}"/>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504847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or Call Ou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6A148-653B-EB48-AB91-B312C27DE13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611" t="2683" r="1388" b="2562"/>
          <a:stretch/>
        </p:blipFill>
        <p:spPr>
          <a:xfrm>
            <a:off x="137160" y="134874"/>
            <a:ext cx="8869680" cy="4873752"/>
          </a:xfrm>
          <a:prstGeom prst="rect">
            <a:avLst/>
          </a:prstGeom>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rgbClr val="ED1B2E"/>
                </a:solidFill>
              </a:defRPr>
            </a:lvl1pPr>
          </a:lstStyle>
          <a:p>
            <a:pPr lvl="0"/>
            <a:r>
              <a:rPr lang="en-US" dirty="0"/>
              <a:t>Click to edit Master text</a:t>
            </a:r>
          </a:p>
        </p:txBody>
      </p:sp>
    </p:spTree>
    <p:extLst>
      <p:ext uri="{BB962C8B-B14F-4D97-AF65-F5344CB8AC3E}">
        <p14:creationId xmlns:p14="http://schemas.microsoft.com/office/powerpoint/2010/main" val="379053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or Call Out Slide 2">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D7AED97B-F8AE-164E-94F2-200ED3B4E0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611" t="2677" r="1388" b="2820"/>
          <a:stretch/>
        </p:blipFill>
        <p:spPr bwMode="auto">
          <a:xfrm>
            <a:off x="137160" y="134874"/>
            <a:ext cx="8869680"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9657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507008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or Call Out Slide 3">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55E75896-11D7-1D48-80FF-7E04F6954330}"/>
              </a:ext>
            </a:extLst>
          </p:cNvPr>
          <p:cNvPicPr>
            <a:picLocks noChangeAspect="1"/>
          </p:cNvPicPr>
          <p:nvPr userDrawn="1"/>
        </p:nvPicPr>
        <p:blipFill rotWithShape="1">
          <a:blip r:embed="rId2"/>
          <a:srcRect l="1500" t="2616" r="1500" b="2880"/>
          <a:stretch/>
        </p:blipFill>
        <p:spPr bwMode="auto">
          <a:xfrm>
            <a:off x="137160" y="134874"/>
            <a:ext cx="8869680"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657331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or Call Out Slide 4">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A69DAA7F-E8F9-8A47-9016-27555524E4BE}"/>
              </a:ext>
            </a:extLst>
          </p:cNvPr>
          <p:cNvPicPr>
            <a:picLocks noChangeAspect="1"/>
          </p:cNvPicPr>
          <p:nvPr userDrawn="1"/>
        </p:nvPicPr>
        <p:blipFill rotWithShape="1">
          <a:blip r:embed="rId2"/>
          <a:srcRect l="1500" t="2616" r="1500" b="2880"/>
          <a:stretch/>
        </p:blipFill>
        <p:spPr bwMode="auto">
          <a:xfrm>
            <a:off x="137160" y="134874"/>
            <a:ext cx="8869680"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562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3636062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or Call Out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FA64C-2FFE-084A-B86E-9F2F686C3501}"/>
              </a:ext>
            </a:extLst>
          </p:cNvPr>
          <p:cNvPicPr>
            <a:picLocks noChangeAspect="1"/>
          </p:cNvPicPr>
          <p:nvPr userDrawn="1"/>
        </p:nvPicPr>
        <p:blipFill rotWithShape="1">
          <a:blip r:embed="rId2"/>
          <a:srcRect l="1500" t="2622" r="1500" b="2622"/>
          <a:stretch/>
        </p:blipFill>
        <p:spPr>
          <a:xfrm>
            <a:off x="137160" y="134874"/>
            <a:ext cx="8869680" cy="4873752"/>
          </a:xfrm>
          <a:prstGeom prst="rect">
            <a:avLst/>
          </a:prstGeom>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360838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or Call Out Slide 6">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113DD3B2-F28D-1F43-8EE8-F3A0A3FBA71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00" t="2616" r="1500" b="2880"/>
          <a:stretch/>
        </p:blipFill>
        <p:spPr bwMode="auto">
          <a:xfrm>
            <a:off x="137160" y="134874"/>
            <a:ext cx="8869680"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2257864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or Call Out Slide 7">
    <p:spTree>
      <p:nvGrpSpPr>
        <p:cNvPr id="1" name=""/>
        <p:cNvGrpSpPr/>
        <p:nvPr/>
      </p:nvGrpSpPr>
      <p:grpSpPr>
        <a:xfrm>
          <a:off x="0" y="0"/>
          <a:ext cx="0" cy="0"/>
          <a:chOff x="0" y="0"/>
          <a:chExt cx="0" cy="0"/>
        </a:xfrm>
      </p:grpSpPr>
      <p:pic>
        <p:nvPicPr>
          <p:cNvPr id="5" name="Picture Placeholder 6">
            <a:extLst>
              <a:ext uri="{FF2B5EF4-FFF2-40B4-BE49-F238E27FC236}">
                <a16:creationId xmlns:a16="http://schemas.microsoft.com/office/drawing/2014/main" id="{93FABE6A-2866-4D48-8000-C02331956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00" t="2616" r="1500" b="2880"/>
          <a:stretch/>
        </p:blipFill>
        <p:spPr bwMode="auto">
          <a:xfrm>
            <a:off x="137160" y="134874"/>
            <a:ext cx="8869680"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928464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or Call Out Slide 8">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A5690E6E-37DC-D343-B4DA-61C2E9AF2E9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00" t="2616" r="1500" b="2880"/>
          <a:stretch/>
        </p:blipFill>
        <p:spPr bwMode="auto">
          <a:xfrm>
            <a:off x="137160" y="134874"/>
            <a:ext cx="8869680"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2924584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or Call Out Slide 9">
    <p:spTree>
      <p:nvGrpSpPr>
        <p:cNvPr id="1" name=""/>
        <p:cNvGrpSpPr/>
        <p:nvPr/>
      </p:nvGrpSpPr>
      <p:grpSpPr>
        <a:xfrm>
          <a:off x="0" y="0"/>
          <a:ext cx="0" cy="0"/>
          <a:chOff x="0" y="0"/>
          <a:chExt cx="0" cy="0"/>
        </a:xfrm>
      </p:grpSpPr>
      <p:pic>
        <p:nvPicPr>
          <p:cNvPr id="4" name="Picture Placeholder 10">
            <a:extLst>
              <a:ext uri="{FF2B5EF4-FFF2-40B4-BE49-F238E27FC236}">
                <a16:creationId xmlns:a16="http://schemas.microsoft.com/office/drawing/2014/main" id="{742C6A2A-3B3F-C84F-924B-A233376C56B9}"/>
              </a:ext>
            </a:extLst>
          </p:cNvPr>
          <p:cNvPicPr>
            <a:picLocks noChangeAspect="1"/>
          </p:cNvPicPr>
          <p:nvPr userDrawn="1"/>
        </p:nvPicPr>
        <p:blipFill rotWithShape="1">
          <a:blip r:embed="rId2"/>
          <a:srcRect l="1500" t="2619" r="1500" b="2751"/>
          <a:stretch/>
        </p:blipFill>
        <p:spPr bwMode="auto">
          <a:xfrm>
            <a:off x="137160" y="134874"/>
            <a:ext cx="8869680"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2451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3072757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or Call Out Slide 10">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80B5D3E1-0479-6C40-BB2F-D544A05D5E7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00" t="2616" r="1500" b="2880"/>
          <a:stretch/>
        </p:blipFill>
        <p:spPr bwMode="auto">
          <a:xfrm>
            <a:off x="137160" y="134874"/>
            <a:ext cx="8869680"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rgbClr val="ED1B2E"/>
                </a:solidFill>
              </a:defRPr>
            </a:lvl1pPr>
          </a:lstStyle>
          <a:p>
            <a:pPr lvl="0"/>
            <a:r>
              <a:rPr lang="en-US" dirty="0"/>
              <a:t>Click to edit Master text</a:t>
            </a:r>
          </a:p>
        </p:txBody>
      </p:sp>
    </p:spTree>
    <p:extLst>
      <p:ext uri="{BB962C8B-B14F-4D97-AF65-F5344CB8AC3E}">
        <p14:creationId xmlns:p14="http://schemas.microsoft.com/office/powerpoint/2010/main" val="1264741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8229600" cy="407465"/>
          </a:xfrm>
          <a:prstGeom prst="rect">
            <a:avLst/>
          </a:prstGeom>
        </p:spPr>
        <p:txBody>
          <a:bodyPr wrap="square" lIns="0" rIns="0" anchor="t">
            <a:noAutofit/>
          </a:bodyPr>
          <a:lstStyle/>
          <a:p>
            <a:r>
              <a:rPr lang="en-US" dirty="0"/>
              <a:t>Click to edit Master title</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29258" y="872906"/>
            <a:ext cx="8229600" cy="315912"/>
          </a:xfrm>
        </p:spPr>
        <p:txBody>
          <a:bodyPr wrap="square" lIns="0" rIns="0"/>
          <a:lstStyle>
            <a:lvl1pPr marL="0" indent="0">
              <a:buNone/>
              <a:defRPr sz="1500" b="1"/>
            </a:lvl1pPr>
          </a:lstStyle>
          <a:p>
            <a:pPr lvl="0"/>
            <a:r>
              <a:rPr lang="en-US" dirty="0"/>
              <a:t>Edit Master text styles</a:t>
            </a:r>
          </a:p>
        </p:txBody>
      </p:sp>
      <p:sp>
        <p:nvSpPr>
          <p:cNvPr id="7" name="Slide Number Placeholder 8">
            <a:extLst>
              <a:ext uri="{FF2B5EF4-FFF2-40B4-BE49-F238E27FC236}">
                <a16:creationId xmlns:a16="http://schemas.microsoft.com/office/drawing/2014/main" id="{D8B6A849-0D19-574E-B01C-FD2076A09920}"/>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770199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or Call Out Slide 1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6A148-653B-EB48-AB91-B312C27DE13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00" t="2622" r="1500" b="2622"/>
          <a:stretch/>
        </p:blipFill>
        <p:spPr>
          <a:xfrm>
            <a:off x="137161" y="134874"/>
            <a:ext cx="8869680" cy="4873752"/>
          </a:xfrm>
          <a:prstGeom prst="rect">
            <a:avLst/>
          </a:prstGeom>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rgbClr val="ED1B2E"/>
                </a:solidFill>
              </a:defRPr>
            </a:lvl1pPr>
          </a:lstStyle>
          <a:p>
            <a:pPr lvl="0"/>
            <a:r>
              <a:rPr lang="en-US" dirty="0"/>
              <a:t>Click to edit Master text</a:t>
            </a:r>
          </a:p>
        </p:txBody>
      </p:sp>
    </p:spTree>
    <p:extLst>
      <p:ext uri="{BB962C8B-B14F-4D97-AF65-F5344CB8AC3E}">
        <p14:creationId xmlns:p14="http://schemas.microsoft.com/office/powerpoint/2010/main" val="2874129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Slide: Custom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5D8E64-913C-0F46-BEC1-E9A4078E5672}"/>
              </a:ext>
            </a:extLst>
          </p:cNvPr>
          <p:cNvSpPr>
            <a:spLocks noGrp="1"/>
          </p:cNvSpPr>
          <p:nvPr>
            <p:ph type="pic" sz="quarter" idx="11"/>
          </p:nvPr>
        </p:nvSpPr>
        <p:spPr>
          <a:xfrm>
            <a:off x="137160" y="134874"/>
            <a:ext cx="8869680" cy="4873752"/>
          </a:xfrm>
          <a:solidFill>
            <a:schemeClr val="bg1">
              <a:lumMod val="95000"/>
            </a:schemeClr>
          </a:solidFill>
        </p:spPr>
        <p:txBody>
          <a:bodyPr/>
          <a:lstStyle>
            <a:lvl1pPr marL="0" indent="0">
              <a:buNone/>
              <a:defRPr/>
            </a:lvl1pPr>
          </a:lstStyle>
          <a:p>
            <a:endParaRPr lang="en-US" dirty="0"/>
          </a:p>
        </p:txBody>
      </p:sp>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2"/>
                </a:solidFill>
              </a:defRPr>
            </a:lvl1pPr>
          </a:lstStyle>
          <a:p>
            <a:pPr lvl="0"/>
            <a:r>
              <a:rPr lang="en-US" dirty="0"/>
              <a:t>Click to edit Master text</a:t>
            </a:r>
          </a:p>
        </p:txBody>
      </p:sp>
    </p:spTree>
    <p:extLst>
      <p:ext uri="{BB962C8B-B14F-4D97-AF65-F5344CB8AC3E}">
        <p14:creationId xmlns:p14="http://schemas.microsoft.com/office/powerpoint/2010/main" val="2475215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Slide: Text Only">
    <p:spTree>
      <p:nvGrpSpPr>
        <p:cNvPr id="1" name=""/>
        <p:cNvGrpSpPr/>
        <p:nvPr/>
      </p:nvGrpSpPr>
      <p:grpSpPr>
        <a:xfrm>
          <a:off x="0" y="0"/>
          <a:ext cx="0" cy="0"/>
          <a:chOff x="0" y="0"/>
          <a:chExt cx="0" cy="0"/>
        </a:xfrm>
      </p:grpSpPr>
      <p:sp>
        <p:nvSpPr>
          <p:cNvPr id="2" name="Title 1"/>
          <p:cNvSpPr>
            <a:spLocks noGrp="1"/>
          </p:cNvSpPr>
          <p:nvPr>
            <p:ph type="title"/>
          </p:nvPr>
        </p:nvSpPr>
        <p:spPr>
          <a:xfrm>
            <a:off x="1053737" y="2204712"/>
            <a:ext cx="7062651" cy="2075188"/>
          </a:xfrm>
          <a:prstGeom prst="rect">
            <a:avLst/>
          </a:prstGeom>
        </p:spPr>
        <p:txBody>
          <a:bodyPr wrap="square" lIns="0" rIns="0" anchor="t">
            <a:noAutofit/>
          </a:bodyPr>
          <a:lstStyle>
            <a:lvl1pPr algn="ctr">
              <a:defRPr sz="2900" b="1">
                <a:solidFill>
                  <a:srgbClr val="ED1B2E"/>
                </a:solidFill>
                <a:latin typeface="Arial" panose="020B0604020202020204" pitchFamily="34" charset="0"/>
                <a:cs typeface="Arial" panose="020B0604020202020204" pitchFamily="34" charset="0"/>
              </a:defRPr>
            </a:lvl1pPr>
          </a:lstStyle>
          <a:p>
            <a:r>
              <a:rPr lang="en-US" dirty="0"/>
              <a:t>Click to edit Master title</a:t>
            </a:r>
          </a:p>
        </p:txBody>
      </p:sp>
      <p:pic>
        <p:nvPicPr>
          <p:cNvPr id="4" name="Picture 3">
            <a:extLst>
              <a:ext uri="{FF2B5EF4-FFF2-40B4-BE49-F238E27FC236}">
                <a16:creationId xmlns:a16="http://schemas.microsoft.com/office/drawing/2014/main" id="{FBD1CB92-000E-6E49-9A59-433553F5A73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90702" y="1015992"/>
            <a:ext cx="1188720" cy="1188720"/>
          </a:xfrm>
          <a:prstGeom prst="rect">
            <a:avLst/>
          </a:prstGeom>
        </p:spPr>
      </p:pic>
      <p:sp>
        <p:nvSpPr>
          <p:cNvPr id="6" name="Slide Number Placeholder 8">
            <a:extLst>
              <a:ext uri="{FF2B5EF4-FFF2-40B4-BE49-F238E27FC236}">
                <a16:creationId xmlns:a16="http://schemas.microsoft.com/office/drawing/2014/main" id="{0E31A21D-3CC5-5742-B4FF-F9D3228FD050}"/>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4048394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2" name="Title 1"/>
          <p:cNvSpPr>
            <a:spLocks noGrp="1"/>
          </p:cNvSpPr>
          <p:nvPr>
            <p:ph type="title"/>
          </p:nvPr>
        </p:nvSpPr>
        <p:spPr>
          <a:xfrm>
            <a:off x="1053737" y="1772912"/>
            <a:ext cx="7062651" cy="678188"/>
          </a:xfrm>
          <a:prstGeom prst="rect">
            <a:avLst/>
          </a:prstGeom>
        </p:spPr>
        <p:txBody>
          <a:bodyPr wrap="square" lIns="0" rIns="0" anchor="t">
            <a:noAutofit/>
          </a:bodyPr>
          <a:lstStyle>
            <a:lvl1pPr algn="ctr">
              <a:defRPr sz="2900" b="1">
                <a:solidFill>
                  <a:srgbClr val="ED1B2E"/>
                </a:solidFill>
                <a:latin typeface="Arial" panose="020B0604020202020204" pitchFamily="34" charset="0"/>
                <a:cs typeface="Arial" panose="020B0604020202020204" pitchFamily="34" charset="0"/>
              </a:defRPr>
            </a:lvl1pPr>
          </a:lstStyle>
          <a:p>
            <a:r>
              <a:rPr lang="en-US" dirty="0"/>
              <a:t>Click to edit Master title</a:t>
            </a:r>
          </a:p>
        </p:txBody>
      </p:sp>
      <p:sp>
        <p:nvSpPr>
          <p:cNvPr id="6" name="Text Placeholder 5">
            <a:extLst>
              <a:ext uri="{FF2B5EF4-FFF2-40B4-BE49-F238E27FC236}">
                <a16:creationId xmlns:a16="http://schemas.microsoft.com/office/drawing/2014/main" id="{1025C421-C1CC-584F-AA73-AB3AF049C91F}"/>
              </a:ext>
            </a:extLst>
          </p:cNvPr>
          <p:cNvSpPr>
            <a:spLocks noGrp="1"/>
          </p:cNvSpPr>
          <p:nvPr>
            <p:ph type="body" sz="quarter" idx="15"/>
          </p:nvPr>
        </p:nvSpPr>
        <p:spPr>
          <a:xfrm>
            <a:off x="1053737" y="2590800"/>
            <a:ext cx="7062651" cy="1295400"/>
          </a:xfrm>
        </p:spPr>
        <p:txBody>
          <a:bodyPr/>
          <a:lstStyle>
            <a:lvl1pPr marL="0" indent="0" algn="ctr">
              <a:spcAft>
                <a:spcPts val="600"/>
              </a:spcAft>
              <a:buNone/>
              <a:defRPr b="0">
                <a:solidFill>
                  <a:schemeClr val="tx1"/>
                </a:solidFill>
              </a:defRPr>
            </a:lvl1pPr>
          </a:lstStyle>
          <a:p>
            <a:pPr lvl="0"/>
            <a:r>
              <a:rPr lang="en-US" dirty="0"/>
              <a:t>Edit Master text styles</a:t>
            </a:r>
          </a:p>
        </p:txBody>
      </p:sp>
      <p:sp>
        <p:nvSpPr>
          <p:cNvPr id="7" name="Slide Number Placeholder 8">
            <a:extLst>
              <a:ext uri="{FF2B5EF4-FFF2-40B4-BE49-F238E27FC236}">
                <a16:creationId xmlns:a16="http://schemas.microsoft.com/office/drawing/2014/main" id="{7621C8C9-E278-EA46-86C2-96C5B5B109AF}"/>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3118809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C10C86-872F-E449-B336-8D2DCCE894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51982" y="2063931"/>
            <a:ext cx="2284150" cy="1039000"/>
          </a:xfrm>
          <a:prstGeom prst="rect">
            <a:avLst/>
          </a:prstGeom>
        </p:spPr>
      </p:pic>
      <p:pic>
        <p:nvPicPr>
          <p:cNvPr id="7" name="Picture 6">
            <a:extLst>
              <a:ext uri="{FF2B5EF4-FFF2-40B4-BE49-F238E27FC236}">
                <a16:creationId xmlns:a16="http://schemas.microsoft.com/office/drawing/2014/main" id="{E9AD8A72-59D7-4D42-8A8B-FC12A0A502A0}"/>
              </a:ext>
            </a:extLst>
          </p:cNvPr>
          <p:cNvPicPr>
            <a:picLocks noChangeAspect="1"/>
          </p:cNvPicPr>
          <p:nvPr userDrawn="1"/>
        </p:nvPicPr>
        <p:blipFill rotWithShape="1">
          <a:blip r:embed="rId3"/>
          <a:srcRect l="11769" t="20923" r="36461" b="24239"/>
          <a:stretch/>
        </p:blipFill>
        <p:spPr>
          <a:xfrm>
            <a:off x="809478" y="1076178"/>
            <a:ext cx="4733779" cy="2820573"/>
          </a:xfrm>
          <a:prstGeom prst="rect">
            <a:avLst/>
          </a:prstGeom>
        </p:spPr>
      </p:pic>
      <p:sp>
        <p:nvSpPr>
          <p:cNvPr id="5" name="Slide Number Placeholder 8">
            <a:extLst>
              <a:ext uri="{FF2B5EF4-FFF2-40B4-BE49-F238E27FC236}">
                <a16:creationId xmlns:a16="http://schemas.microsoft.com/office/drawing/2014/main" id="{1B2057BC-02B1-904C-BADB-F2343EEEB5E5}"/>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1891202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4FB813BC-54DD-8B47-AF16-8D7B564120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D8E04107-0036-EC4D-956E-685B402E915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D65E6647-4246-7D4A-A9CA-BB14801DFA0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B8941E67-82D1-7249-A122-2E169C0F4E6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4BCDD03A-8DBC-D348-8944-5AD63AA108A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5076EEFA-5B7B-BD43-A7AB-DEBAF4886806}"/>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Biological</a:t>
            </a:r>
          </a:p>
        </p:txBody>
      </p:sp>
      <p:sp>
        <p:nvSpPr>
          <p:cNvPr id="10" name="Text Placeholder 6">
            <a:extLst>
              <a:ext uri="{FF2B5EF4-FFF2-40B4-BE49-F238E27FC236}">
                <a16:creationId xmlns:a16="http://schemas.microsoft.com/office/drawing/2014/main" id="{A8C29A92-FD37-D644-8299-1B85922F4F7A}"/>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Blizzard</a:t>
            </a:r>
          </a:p>
        </p:txBody>
      </p:sp>
      <p:sp>
        <p:nvSpPr>
          <p:cNvPr id="11" name="Text Placeholder 6">
            <a:extLst>
              <a:ext uri="{FF2B5EF4-FFF2-40B4-BE49-F238E27FC236}">
                <a16:creationId xmlns:a16="http://schemas.microsoft.com/office/drawing/2014/main" id="{6289CD39-057B-6145-9A6A-E17F882E680B}"/>
              </a:ext>
            </a:extLst>
          </p:cNvPr>
          <p:cNvSpPr txBox="1">
            <a:spLocks/>
          </p:cNvSpPr>
          <p:nvPr userDrawn="1"/>
        </p:nvSpPr>
        <p:spPr>
          <a:xfrm>
            <a:off x="3941884"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Chemical</a:t>
            </a:r>
          </a:p>
        </p:txBody>
      </p:sp>
      <p:sp>
        <p:nvSpPr>
          <p:cNvPr id="12" name="Text Placeholder 6">
            <a:extLst>
              <a:ext uri="{FF2B5EF4-FFF2-40B4-BE49-F238E27FC236}">
                <a16:creationId xmlns:a16="http://schemas.microsoft.com/office/drawing/2014/main" id="{002E31D8-1FB8-B348-9ACF-A5F1E2F056E4}"/>
              </a:ext>
            </a:extLst>
          </p:cNvPr>
          <p:cNvSpPr txBox="1">
            <a:spLocks/>
          </p:cNvSpPr>
          <p:nvPr userDrawn="1"/>
        </p:nvSpPr>
        <p:spPr>
          <a:xfrm>
            <a:off x="5626197"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Drought</a:t>
            </a:r>
          </a:p>
        </p:txBody>
      </p:sp>
      <p:sp>
        <p:nvSpPr>
          <p:cNvPr id="13" name="Text Placeholder 6">
            <a:extLst>
              <a:ext uri="{FF2B5EF4-FFF2-40B4-BE49-F238E27FC236}">
                <a16:creationId xmlns:a16="http://schemas.microsoft.com/office/drawing/2014/main" id="{C66ABF2C-BBC9-D940-9596-3A3433278F1A}"/>
              </a:ext>
            </a:extLst>
          </p:cNvPr>
          <p:cNvSpPr txBox="1">
            <a:spLocks/>
          </p:cNvSpPr>
          <p:nvPr userDrawn="1"/>
        </p:nvSpPr>
        <p:spPr>
          <a:xfrm>
            <a:off x="7310510"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Earthquake</a:t>
            </a:r>
          </a:p>
        </p:txBody>
      </p:sp>
      <p:pic>
        <p:nvPicPr>
          <p:cNvPr id="14" name="Picture 13">
            <a:extLst>
              <a:ext uri="{FF2B5EF4-FFF2-40B4-BE49-F238E27FC236}">
                <a16:creationId xmlns:a16="http://schemas.microsoft.com/office/drawing/2014/main" id="{E30B6193-7CFC-1142-9286-E4A699872F77}"/>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707111C4-1AE5-3B46-983B-F865AA72F4B8}"/>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935E6E12-8451-4540-BE4A-0C4C154955FB}"/>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D3AB5313-269A-AD48-8303-168F364B592E}"/>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32C49AAE-CD30-1F4D-B6FD-1894E8B38EC9}"/>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1E8E140D-9CC3-2C4F-8D08-0E2EC729EF8F}"/>
              </a:ext>
            </a:extLst>
          </p:cNvPr>
          <p:cNvSpPr txBox="1">
            <a:spLocks/>
          </p:cNvSpPr>
          <p:nvPr userDrawn="1"/>
        </p:nvSpPr>
        <p:spPr>
          <a:xfrm>
            <a:off x="573258" y="4077305"/>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Emergency</a:t>
            </a:r>
          </a:p>
        </p:txBody>
      </p:sp>
      <p:sp>
        <p:nvSpPr>
          <p:cNvPr id="20" name="Text Placeholder 6">
            <a:extLst>
              <a:ext uri="{FF2B5EF4-FFF2-40B4-BE49-F238E27FC236}">
                <a16:creationId xmlns:a16="http://schemas.microsoft.com/office/drawing/2014/main" id="{7DE13AE2-BA46-8245-A9A4-BCB7AA3A5172}"/>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Explosion</a:t>
            </a:r>
          </a:p>
        </p:txBody>
      </p:sp>
      <p:sp>
        <p:nvSpPr>
          <p:cNvPr id="21" name="Text Placeholder 6">
            <a:extLst>
              <a:ext uri="{FF2B5EF4-FFF2-40B4-BE49-F238E27FC236}">
                <a16:creationId xmlns:a16="http://schemas.microsoft.com/office/drawing/2014/main" id="{786C2FE2-2D19-8B4D-AE11-6A98B30017BF}"/>
              </a:ext>
            </a:extLst>
          </p:cNvPr>
          <p:cNvSpPr txBox="1">
            <a:spLocks/>
          </p:cNvSpPr>
          <p:nvPr userDrawn="1"/>
        </p:nvSpPr>
        <p:spPr>
          <a:xfrm>
            <a:off x="3941884"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Fire</a:t>
            </a:r>
          </a:p>
        </p:txBody>
      </p:sp>
      <p:sp>
        <p:nvSpPr>
          <p:cNvPr id="22" name="Text Placeholder 6">
            <a:extLst>
              <a:ext uri="{FF2B5EF4-FFF2-40B4-BE49-F238E27FC236}">
                <a16:creationId xmlns:a16="http://schemas.microsoft.com/office/drawing/2014/main" id="{F1D5B4F8-7356-304E-A41C-1CC3E8F7BA24}"/>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Flood</a:t>
            </a:r>
          </a:p>
        </p:txBody>
      </p:sp>
      <p:sp>
        <p:nvSpPr>
          <p:cNvPr id="23" name="Text Placeholder 6">
            <a:extLst>
              <a:ext uri="{FF2B5EF4-FFF2-40B4-BE49-F238E27FC236}">
                <a16:creationId xmlns:a16="http://schemas.microsoft.com/office/drawing/2014/main" id="{398C5CAA-07A3-C54E-9F60-AA9B27B37CEB}"/>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Heatwave</a:t>
            </a:r>
          </a:p>
        </p:txBody>
      </p:sp>
    </p:spTree>
    <p:extLst>
      <p:ext uri="{BB962C8B-B14F-4D97-AF65-F5344CB8AC3E}">
        <p14:creationId xmlns:p14="http://schemas.microsoft.com/office/powerpoint/2010/main" val="2851744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3D2AE251-439E-CB4F-BD7B-90EFD05229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C725273C-8D0D-774D-88DF-859E7288C9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EE7AAEE3-2CD1-124C-91C1-D34C5B2669A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D61EB51B-F631-4846-A495-2B002ECDFAB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D2672433-0204-F94C-A584-11DC68FAE38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C22E9A2C-855E-8745-B711-DC73E4EDCE41}"/>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Home Fire</a:t>
            </a:r>
          </a:p>
        </p:txBody>
      </p:sp>
      <p:sp>
        <p:nvSpPr>
          <p:cNvPr id="10" name="Text Placeholder 6">
            <a:extLst>
              <a:ext uri="{FF2B5EF4-FFF2-40B4-BE49-F238E27FC236}">
                <a16:creationId xmlns:a16="http://schemas.microsoft.com/office/drawing/2014/main" id="{CBC68EAD-4ABE-4E44-967D-36CDDD03BA09}"/>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Hurricane</a:t>
            </a:r>
          </a:p>
        </p:txBody>
      </p:sp>
      <p:sp>
        <p:nvSpPr>
          <p:cNvPr id="11" name="Text Placeholder 6">
            <a:extLst>
              <a:ext uri="{FF2B5EF4-FFF2-40B4-BE49-F238E27FC236}">
                <a16:creationId xmlns:a16="http://schemas.microsoft.com/office/drawing/2014/main" id="{4E42E44F-C3B7-AB46-97F9-4D5D6CB5752B}"/>
              </a:ext>
            </a:extLst>
          </p:cNvPr>
          <p:cNvSpPr txBox="1">
            <a:spLocks/>
          </p:cNvSpPr>
          <p:nvPr userDrawn="1"/>
        </p:nvSpPr>
        <p:spPr>
          <a:xfrm>
            <a:off x="3941884"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Landside</a:t>
            </a:r>
          </a:p>
        </p:txBody>
      </p:sp>
      <p:sp>
        <p:nvSpPr>
          <p:cNvPr id="12" name="Text Placeholder 6">
            <a:extLst>
              <a:ext uri="{FF2B5EF4-FFF2-40B4-BE49-F238E27FC236}">
                <a16:creationId xmlns:a16="http://schemas.microsoft.com/office/drawing/2014/main" id="{055FB58C-44E9-0147-9D5E-2816B7E522B4}"/>
              </a:ext>
            </a:extLst>
          </p:cNvPr>
          <p:cNvSpPr txBox="1">
            <a:spLocks/>
          </p:cNvSpPr>
          <p:nvPr userDrawn="1"/>
        </p:nvSpPr>
        <p:spPr>
          <a:xfrm>
            <a:off x="5626197"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Pandemic/Flu</a:t>
            </a:r>
          </a:p>
        </p:txBody>
      </p:sp>
      <p:sp>
        <p:nvSpPr>
          <p:cNvPr id="13" name="Text Placeholder 6">
            <a:extLst>
              <a:ext uri="{FF2B5EF4-FFF2-40B4-BE49-F238E27FC236}">
                <a16:creationId xmlns:a16="http://schemas.microsoft.com/office/drawing/2014/main" id="{6EDA8FDB-1F90-E447-822D-586B1E734249}"/>
              </a:ext>
            </a:extLst>
          </p:cNvPr>
          <p:cNvSpPr txBox="1">
            <a:spLocks/>
          </p:cNvSpPr>
          <p:nvPr userDrawn="1"/>
        </p:nvSpPr>
        <p:spPr>
          <a:xfrm>
            <a:off x="7310510"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Poison</a:t>
            </a:r>
          </a:p>
        </p:txBody>
      </p:sp>
      <p:pic>
        <p:nvPicPr>
          <p:cNvPr id="14" name="Picture 13">
            <a:extLst>
              <a:ext uri="{FF2B5EF4-FFF2-40B4-BE49-F238E27FC236}">
                <a16:creationId xmlns:a16="http://schemas.microsoft.com/office/drawing/2014/main" id="{D3496C60-2E85-9743-83E7-488010E7BC73}"/>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A0BAAA7F-DC91-CA4B-9B84-CC7435DAD7B2}"/>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A79C5728-1B5A-744F-B945-DE52A091E2FF}"/>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61E7BAF5-B8EB-EB47-98F1-7E6528008310}"/>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61911D29-70F5-1243-9794-E80C286F12D8}"/>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1B02B120-357A-C84F-BD0A-A8B1EBB0D478}"/>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Power Outage</a:t>
            </a:r>
          </a:p>
        </p:txBody>
      </p:sp>
      <p:sp>
        <p:nvSpPr>
          <p:cNvPr id="20" name="Text Placeholder 6">
            <a:extLst>
              <a:ext uri="{FF2B5EF4-FFF2-40B4-BE49-F238E27FC236}">
                <a16:creationId xmlns:a16="http://schemas.microsoft.com/office/drawing/2014/main" id="{49EDFF48-D50F-F24E-B225-0B6E52F3D1D0}"/>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Radiation</a:t>
            </a:r>
          </a:p>
        </p:txBody>
      </p:sp>
      <p:sp>
        <p:nvSpPr>
          <p:cNvPr id="21" name="Text Placeholder 6">
            <a:extLst>
              <a:ext uri="{FF2B5EF4-FFF2-40B4-BE49-F238E27FC236}">
                <a16:creationId xmlns:a16="http://schemas.microsoft.com/office/drawing/2014/main" id="{AAA42DB7-1556-674B-83C4-A9002CB3247B}"/>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Severe Weather/ Thunderstorm</a:t>
            </a:r>
          </a:p>
        </p:txBody>
      </p:sp>
      <p:sp>
        <p:nvSpPr>
          <p:cNvPr id="22" name="Text Placeholder 6">
            <a:extLst>
              <a:ext uri="{FF2B5EF4-FFF2-40B4-BE49-F238E27FC236}">
                <a16:creationId xmlns:a16="http://schemas.microsoft.com/office/drawing/2014/main" id="{F18DBF02-774C-AF43-8014-38570C0B6975}"/>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Severe Wind/ Derecho</a:t>
            </a:r>
          </a:p>
        </p:txBody>
      </p:sp>
      <p:sp>
        <p:nvSpPr>
          <p:cNvPr id="23" name="Text Placeholder 6">
            <a:extLst>
              <a:ext uri="{FF2B5EF4-FFF2-40B4-BE49-F238E27FC236}">
                <a16:creationId xmlns:a16="http://schemas.microsoft.com/office/drawing/2014/main" id="{AEDD892C-3273-754A-B14B-B86F7576521C}"/>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Tornado</a:t>
            </a:r>
          </a:p>
        </p:txBody>
      </p:sp>
    </p:spTree>
    <p:extLst>
      <p:ext uri="{BB962C8B-B14F-4D97-AF65-F5344CB8AC3E}">
        <p14:creationId xmlns:p14="http://schemas.microsoft.com/office/powerpoint/2010/main" val="35118373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471748D4-F538-E547-923F-DF428BA76F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F6CA646A-47A2-024B-8477-C6E344DA649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23CFFAE4-4CB3-8847-A945-83B446B7AA2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69DE84C4-5D0C-6C49-972C-50EA8B7F062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01E85529-BBB4-CF4C-9F08-7AB5666E58D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23EC4CB6-27E0-CD42-918A-9C7B062BE146}"/>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Tsunami</a:t>
            </a:r>
          </a:p>
        </p:txBody>
      </p:sp>
      <p:sp>
        <p:nvSpPr>
          <p:cNvPr id="10" name="Text Placeholder 6">
            <a:extLst>
              <a:ext uri="{FF2B5EF4-FFF2-40B4-BE49-F238E27FC236}">
                <a16:creationId xmlns:a16="http://schemas.microsoft.com/office/drawing/2014/main" id="{87E45E2E-7298-8F4C-852A-741E98639B1C}"/>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Virus</a:t>
            </a:r>
          </a:p>
        </p:txBody>
      </p:sp>
      <p:sp>
        <p:nvSpPr>
          <p:cNvPr id="11" name="Text Placeholder 6">
            <a:extLst>
              <a:ext uri="{FF2B5EF4-FFF2-40B4-BE49-F238E27FC236}">
                <a16:creationId xmlns:a16="http://schemas.microsoft.com/office/drawing/2014/main" id="{01163537-1FF5-BB41-A726-30164C26F782}"/>
              </a:ext>
            </a:extLst>
          </p:cNvPr>
          <p:cNvSpPr txBox="1">
            <a:spLocks/>
          </p:cNvSpPr>
          <p:nvPr userDrawn="1"/>
        </p:nvSpPr>
        <p:spPr>
          <a:xfrm>
            <a:off x="3941884"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Volcano</a:t>
            </a:r>
          </a:p>
        </p:txBody>
      </p:sp>
      <p:sp>
        <p:nvSpPr>
          <p:cNvPr id="12" name="Text Placeholder 6">
            <a:extLst>
              <a:ext uri="{FF2B5EF4-FFF2-40B4-BE49-F238E27FC236}">
                <a16:creationId xmlns:a16="http://schemas.microsoft.com/office/drawing/2014/main" id="{E0BD2DE1-9F62-0848-8320-B6E310288768}"/>
              </a:ext>
            </a:extLst>
          </p:cNvPr>
          <p:cNvSpPr txBox="1">
            <a:spLocks/>
          </p:cNvSpPr>
          <p:nvPr userDrawn="1"/>
        </p:nvSpPr>
        <p:spPr>
          <a:xfrm>
            <a:off x="5626197"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Wildfire</a:t>
            </a:r>
          </a:p>
        </p:txBody>
      </p:sp>
      <p:sp>
        <p:nvSpPr>
          <p:cNvPr id="13" name="Text Placeholder 6">
            <a:extLst>
              <a:ext uri="{FF2B5EF4-FFF2-40B4-BE49-F238E27FC236}">
                <a16:creationId xmlns:a16="http://schemas.microsoft.com/office/drawing/2014/main" id="{F2602F8E-EC9F-F049-8535-29CAEF5552B8}"/>
              </a:ext>
            </a:extLst>
          </p:cNvPr>
          <p:cNvSpPr txBox="1">
            <a:spLocks/>
          </p:cNvSpPr>
          <p:nvPr userDrawn="1"/>
        </p:nvSpPr>
        <p:spPr>
          <a:xfrm>
            <a:off x="7310510"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Batteries</a:t>
            </a:r>
          </a:p>
        </p:txBody>
      </p:sp>
      <p:pic>
        <p:nvPicPr>
          <p:cNvPr id="14" name="Picture 13">
            <a:extLst>
              <a:ext uri="{FF2B5EF4-FFF2-40B4-BE49-F238E27FC236}">
                <a16:creationId xmlns:a16="http://schemas.microsoft.com/office/drawing/2014/main" id="{1ECB21BB-BC0E-2E46-B06D-CE66F97723BE}"/>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044099E2-AD59-AB43-A518-6122B3CF8EC4}"/>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06E986D8-0388-3F4B-9897-96A09526B7DE}"/>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43601B0F-48AB-AE4E-A0AC-5FF438F2BDAF}"/>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5B7ACCA3-856E-7445-88BD-0FBA4217D8C2}"/>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325CD676-C0CA-974B-862E-A5A00D198E0E}"/>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Case Worker</a:t>
            </a:r>
          </a:p>
        </p:txBody>
      </p:sp>
      <p:sp>
        <p:nvSpPr>
          <p:cNvPr id="20" name="Text Placeholder 6">
            <a:extLst>
              <a:ext uri="{FF2B5EF4-FFF2-40B4-BE49-F238E27FC236}">
                <a16:creationId xmlns:a16="http://schemas.microsoft.com/office/drawing/2014/main" id="{2FB89AB8-EA61-BB42-98D5-CBF8557B6017}"/>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Clean Up Kit</a:t>
            </a:r>
          </a:p>
        </p:txBody>
      </p:sp>
      <p:sp>
        <p:nvSpPr>
          <p:cNvPr id="21" name="Text Placeholder 6">
            <a:extLst>
              <a:ext uri="{FF2B5EF4-FFF2-40B4-BE49-F238E27FC236}">
                <a16:creationId xmlns:a16="http://schemas.microsoft.com/office/drawing/2014/main" id="{9A54F5AE-A760-5744-8E93-82E1452D2EC9}"/>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Comfort Kit</a:t>
            </a:r>
            <a:br>
              <a:rPr lang="en-US" sz="1000" dirty="0"/>
            </a:br>
            <a:r>
              <a:rPr lang="en-US" sz="1000" dirty="0"/>
              <a:t>Box</a:t>
            </a:r>
          </a:p>
        </p:txBody>
      </p:sp>
      <p:sp>
        <p:nvSpPr>
          <p:cNvPr id="22" name="Text Placeholder 6">
            <a:extLst>
              <a:ext uri="{FF2B5EF4-FFF2-40B4-BE49-F238E27FC236}">
                <a16:creationId xmlns:a16="http://schemas.microsoft.com/office/drawing/2014/main" id="{187B1336-C57D-8947-B905-5CB9308BDE70}"/>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Comfort Kit Toothbrush</a:t>
            </a:r>
          </a:p>
        </p:txBody>
      </p:sp>
      <p:sp>
        <p:nvSpPr>
          <p:cNvPr id="23" name="Text Placeholder 6">
            <a:extLst>
              <a:ext uri="{FF2B5EF4-FFF2-40B4-BE49-F238E27FC236}">
                <a16:creationId xmlns:a16="http://schemas.microsoft.com/office/drawing/2014/main" id="{21820D3F-FBAF-ED46-914C-3688FBE231A2}"/>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Cot/Bed</a:t>
            </a:r>
          </a:p>
        </p:txBody>
      </p:sp>
    </p:spTree>
    <p:extLst>
      <p:ext uri="{BB962C8B-B14F-4D97-AF65-F5344CB8AC3E}">
        <p14:creationId xmlns:p14="http://schemas.microsoft.com/office/powerpoint/2010/main" val="2829160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2A22748A-DAD8-864A-9094-1806554826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2514" y="1083970"/>
            <a:ext cx="914400" cy="914400"/>
          </a:xfrm>
          <a:prstGeom prst="rect">
            <a:avLst/>
          </a:prstGeom>
        </p:spPr>
      </p:pic>
      <p:pic>
        <p:nvPicPr>
          <p:cNvPr id="5" name="Picture 4">
            <a:extLst>
              <a:ext uri="{FF2B5EF4-FFF2-40B4-BE49-F238E27FC236}">
                <a16:creationId xmlns:a16="http://schemas.microsoft.com/office/drawing/2014/main" id="{ED6612EC-F215-BD47-B518-D5FAE1F8AF0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1769EF2A-AC64-0041-BD0E-6D03FC3BB2D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CD7404FC-329A-3A4F-9DCC-A55E13FC768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3E04AD60-0006-594E-AED9-D66EE36FA2E8}"/>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Preparedness</a:t>
            </a:r>
            <a:br>
              <a:rPr lang="en-US" sz="1000" dirty="0"/>
            </a:br>
            <a:r>
              <a:rPr lang="en-US" sz="1000" dirty="0"/>
              <a:t>List</a:t>
            </a:r>
          </a:p>
        </p:txBody>
      </p:sp>
      <p:sp>
        <p:nvSpPr>
          <p:cNvPr id="9" name="Text Placeholder 6">
            <a:extLst>
              <a:ext uri="{FF2B5EF4-FFF2-40B4-BE49-F238E27FC236}">
                <a16:creationId xmlns:a16="http://schemas.microsoft.com/office/drawing/2014/main" id="{23F1C0A8-53E8-9F47-A7A8-B2EB6D1E7BDC}"/>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Shelter</a:t>
            </a:r>
          </a:p>
        </p:txBody>
      </p:sp>
      <p:sp>
        <p:nvSpPr>
          <p:cNvPr id="10" name="Text Placeholder 6">
            <a:extLst>
              <a:ext uri="{FF2B5EF4-FFF2-40B4-BE49-F238E27FC236}">
                <a16:creationId xmlns:a16="http://schemas.microsoft.com/office/drawing/2014/main" id="{A973AE64-B111-0648-92B7-F6876C3FCA2B}"/>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Smoke Alarm</a:t>
            </a:r>
          </a:p>
        </p:txBody>
      </p:sp>
      <p:sp>
        <p:nvSpPr>
          <p:cNvPr id="11" name="Text Placeholder 6">
            <a:extLst>
              <a:ext uri="{FF2B5EF4-FFF2-40B4-BE49-F238E27FC236}">
                <a16:creationId xmlns:a16="http://schemas.microsoft.com/office/drawing/2014/main" id="{639B70F9-A408-2B47-BEFB-45E25DEFBABB}"/>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Stopwatch</a:t>
            </a:r>
          </a:p>
          <a:p>
            <a:pPr marL="0" indent="0" algn="ctr">
              <a:buNone/>
            </a:pPr>
            <a:endParaRPr lang="en-US" sz="1000" dirty="0"/>
          </a:p>
        </p:txBody>
      </p:sp>
      <p:sp>
        <p:nvSpPr>
          <p:cNvPr id="12" name="Text Placeholder 6">
            <a:extLst>
              <a:ext uri="{FF2B5EF4-FFF2-40B4-BE49-F238E27FC236}">
                <a16:creationId xmlns:a16="http://schemas.microsoft.com/office/drawing/2014/main" id="{EEA0FD70-8121-DD41-8CD8-FF58E24FCFD8}"/>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Volunteers</a:t>
            </a:r>
          </a:p>
        </p:txBody>
      </p:sp>
      <p:pic>
        <p:nvPicPr>
          <p:cNvPr id="13" name="Picture 12">
            <a:extLst>
              <a:ext uri="{FF2B5EF4-FFF2-40B4-BE49-F238E27FC236}">
                <a16:creationId xmlns:a16="http://schemas.microsoft.com/office/drawing/2014/main" id="{3DAEF942-09B2-F64B-ACC2-94E83F797DDC}"/>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E1E9B9D7-207B-9041-9F7F-668C1A0E4DD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5" name="Picture 14">
            <a:extLst>
              <a:ext uri="{FF2B5EF4-FFF2-40B4-BE49-F238E27FC236}">
                <a16:creationId xmlns:a16="http://schemas.microsoft.com/office/drawing/2014/main" id="{F480669A-A663-B24F-A746-1CF9CEEE5FFF}"/>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6" name="Picture 15">
            <a:extLst>
              <a:ext uri="{FF2B5EF4-FFF2-40B4-BE49-F238E27FC236}">
                <a16:creationId xmlns:a16="http://schemas.microsoft.com/office/drawing/2014/main" id="{5D03D74F-903E-804D-9441-5BCA971554AE}"/>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7" name="Picture 16">
            <a:extLst>
              <a:ext uri="{FF2B5EF4-FFF2-40B4-BE49-F238E27FC236}">
                <a16:creationId xmlns:a16="http://schemas.microsoft.com/office/drawing/2014/main" id="{048180BF-0044-BA4C-8C5C-44A60F8066F2}"/>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8" name="Text Placeholder 6">
            <a:extLst>
              <a:ext uri="{FF2B5EF4-FFF2-40B4-BE49-F238E27FC236}">
                <a16:creationId xmlns:a16="http://schemas.microsoft.com/office/drawing/2014/main" id="{95B34E14-3BFF-CB4B-98A1-21F966BA6C6A}"/>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Water Bottle</a:t>
            </a:r>
          </a:p>
        </p:txBody>
      </p:sp>
      <p:sp>
        <p:nvSpPr>
          <p:cNvPr id="19" name="Text Placeholder 6">
            <a:extLst>
              <a:ext uri="{FF2B5EF4-FFF2-40B4-BE49-F238E27FC236}">
                <a16:creationId xmlns:a16="http://schemas.microsoft.com/office/drawing/2014/main" id="{0DF15FF6-939A-604C-BF6C-14F6F469DB48}"/>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Blanket</a:t>
            </a:r>
          </a:p>
        </p:txBody>
      </p:sp>
      <p:sp>
        <p:nvSpPr>
          <p:cNvPr id="20" name="Text Placeholder 6">
            <a:extLst>
              <a:ext uri="{FF2B5EF4-FFF2-40B4-BE49-F238E27FC236}">
                <a16:creationId xmlns:a16="http://schemas.microsoft.com/office/drawing/2014/main" id="{FD2A1A8C-3877-EB4C-AFA6-31B6CE9C1244}"/>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Connecting Military Families</a:t>
            </a:r>
          </a:p>
        </p:txBody>
      </p:sp>
      <p:sp>
        <p:nvSpPr>
          <p:cNvPr id="21" name="Text Placeholder 6">
            <a:extLst>
              <a:ext uri="{FF2B5EF4-FFF2-40B4-BE49-F238E27FC236}">
                <a16:creationId xmlns:a16="http://schemas.microsoft.com/office/drawing/2014/main" id="{F1C38E17-6B9B-124B-9CB4-902C0881BBDA}"/>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Dog Tags</a:t>
            </a:r>
          </a:p>
        </p:txBody>
      </p:sp>
      <p:sp>
        <p:nvSpPr>
          <p:cNvPr id="22" name="Text Placeholder 6">
            <a:extLst>
              <a:ext uri="{FF2B5EF4-FFF2-40B4-BE49-F238E27FC236}">
                <a16:creationId xmlns:a16="http://schemas.microsoft.com/office/drawing/2014/main" id="{3EE0BE97-B6DB-3E41-8229-4EFC2A48B20D}"/>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Disinfectant</a:t>
            </a:r>
          </a:p>
        </p:txBody>
      </p:sp>
      <p:pic>
        <p:nvPicPr>
          <p:cNvPr id="23" name="Picture 22">
            <a:extLst>
              <a:ext uri="{FF2B5EF4-FFF2-40B4-BE49-F238E27FC236}">
                <a16:creationId xmlns:a16="http://schemas.microsoft.com/office/drawing/2014/main" id="{367DB6D8-A58B-9C41-9386-DEE0141DB67F}"/>
              </a:ext>
            </a:extLst>
          </p:cNvPr>
          <p:cNvPicPr>
            <a:picLocks noChangeAspect="1"/>
          </p:cNvPicPr>
          <p:nvPr userDrawn="1"/>
        </p:nvPicPr>
        <p:blipFill rotWithShape="1">
          <a:blip r:embed="rId11" cstate="print">
            <a:extLst>
              <a:ext uri="{28A0092B-C50C-407E-A947-70E740481C1C}">
                <a14:useLocalDpi xmlns:a14="http://schemas.microsoft.com/office/drawing/2010/main"/>
              </a:ext>
            </a:extLst>
          </a:blip>
          <a:srcRect/>
          <a:stretch/>
        </p:blipFill>
        <p:spPr>
          <a:xfrm>
            <a:off x="5784265" y="1132032"/>
            <a:ext cx="849153" cy="822960"/>
          </a:xfrm>
          <a:prstGeom prst="rect">
            <a:avLst/>
          </a:prstGeom>
        </p:spPr>
      </p:pic>
    </p:spTree>
    <p:extLst>
      <p:ext uri="{BB962C8B-B14F-4D97-AF65-F5344CB8AC3E}">
        <p14:creationId xmlns:p14="http://schemas.microsoft.com/office/powerpoint/2010/main" val="4220707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con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02B296AC-EB97-4240-B043-758B510C1E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5214" y="1109370"/>
            <a:ext cx="914400" cy="914400"/>
          </a:xfrm>
          <a:prstGeom prst="rect">
            <a:avLst/>
          </a:prstGeom>
        </p:spPr>
      </p:pic>
      <p:pic>
        <p:nvPicPr>
          <p:cNvPr id="5" name="Picture 4">
            <a:extLst>
              <a:ext uri="{FF2B5EF4-FFF2-40B4-BE49-F238E27FC236}">
                <a16:creationId xmlns:a16="http://schemas.microsoft.com/office/drawing/2014/main" id="{6EC24797-0208-7842-BAA1-72AEC724D5B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AC83D6B0-1473-7847-B115-F30F480CA26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E5BCB2BF-4038-8D4C-B37C-53F57FE9DAA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741084" y="1086115"/>
            <a:ext cx="914400" cy="914400"/>
          </a:xfrm>
          <a:prstGeom prst="rect">
            <a:avLst/>
          </a:prstGeom>
        </p:spPr>
      </p:pic>
      <p:pic>
        <p:nvPicPr>
          <p:cNvPr id="8" name="Picture 7">
            <a:extLst>
              <a:ext uri="{FF2B5EF4-FFF2-40B4-BE49-F238E27FC236}">
                <a16:creationId xmlns:a16="http://schemas.microsoft.com/office/drawing/2014/main" id="{D7BC973A-1426-4747-BD99-27820B6CBF8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9697A59E-6ED5-4949-B28F-6660CA0239EE}"/>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Disaster Specialist</a:t>
            </a:r>
          </a:p>
        </p:txBody>
      </p:sp>
      <p:sp>
        <p:nvSpPr>
          <p:cNvPr id="10" name="Text Placeholder 6">
            <a:extLst>
              <a:ext uri="{FF2B5EF4-FFF2-40B4-BE49-F238E27FC236}">
                <a16:creationId xmlns:a16="http://schemas.microsoft.com/office/drawing/2014/main" id="{7830D307-5E59-7942-9041-7C3653AD225B}"/>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Pandemic</a:t>
            </a:r>
          </a:p>
        </p:txBody>
      </p:sp>
      <p:sp>
        <p:nvSpPr>
          <p:cNvPr id="11" name="Text Placeholder 6">
            <a:extLst>
              <a:ext uri="{FF2B5EF4-FFF2-40B4-BE49-F238E27FC236}">
                <a16:creationId xmlns:a16="http://schemas.microsoft.com/office/drawing/2014/main" id="{5E815F71-99F6-9A4A-BF71-C0157FB82003}"/>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Financial Assistance Cash</a:t>
            </a:r>
          </a:p>
        </p:txBody>
      </p:sp>
      <p:sp>
        <p:nvSpPr>
          <p:cNvPr id="12" name="Text Placeholder 6">
            <a:extLst>
              <a:ext uri="{FF2B5EF4-FFF2-40B4-BE49-F238E27FC236}">
                <a16:creationId xmlns:a16="http://schemas.microsoft.com/office/drawing/2014/main" id="{F37F6D27-1ACB-804C-AA6C-96ADDB04C5F1}"/>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Financial Assistance Dollar</a:t>
            </a:r>
          </a:p>
          <a:p>
            <a:pPr marL="0" indent="0" algn="ctr">
              <a:buNone/>
            </a:pPr>
            <a:endParaRPr lang="en-US" sz="1000" dirty="0"/>
          </a:p>
        </p:txBody>
      </p:sp>
      <p:sp>
        <p:nvSpPr>
          <p:cNvPr id="13" name="Text Placeholder 6">
            <a:extLst>
              <a:ext uri="{FF2B5EF4-FFF2-40B4-BE49-F238E27FC236}">
                <a16:creationId xmlns:a16="http://schemas.microsoft.com/office/drawing/2014/main" id="{926CED36-B303-F14C-9613-066F5CA9269F}"/>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Financial Assistance Hand</a:t>
            </a:r>
          </a:p>
          <a:p>
            <a:pPr marL="0" indent="0" algn="ctr">
              <a:buNone/>
            </a:pPr>
            <a:endParaRPr lang="en-US" sz="1000" dirty="0"/>
          </a:p>
        </p:txBody>
      </p:sp>
      <p:pic>
        <p:nvPicPr>
          <p:cNvPr id="14" name="Picture 13">
            <a:extLst>
              <a:ext uri="{FF2B5EF4-FFF2-40B4-BE49-F238E27FC236}">
                <a16:creationId xmlns:a16="http://schemas.microsoft.com/office/drawing/2014/main" id="{DDDF33AB-F095-5B45-80F5-8D7AA0DDC25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85214" y="2962306"/>
            <a:ext cx="914400" cy="914400"/>
          </a:xfrm>
          <a:prstGeom prst="rect">
            <a:avLst/>
          </a:prstGeom>
        </p:spPr>
      </p:pic>
      <p:pic>
        <p:nvPicPr>
          <p:cNvPr id="15" name="Picture 14">
            <a:extLst>
              <a:ext uri="{FF2B5EF4-FFF2-40B4-BE49-F238E27FC236}">
                <a16:creationId xmlns:a16="http://schemas.microsoft.com/office/drawing/2014/main" id="{6D69A3E3-5CA5-3E4A-9D7F-874617A8E1AE}"/>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A2A78E2C-B4E4-F749-B956-27E1BE1ACF06}"/>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780CCBD7-0256-B541-96D3-C8A180AA2DF2}"/>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A77E6480-015F-0F40-AD6A-31791158424C}"/>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FA303DA5-9FE2-9C4F-966C-24EA04C1EAF2}"/>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First Aid</a:t>
            </a:r>
          </a:p>
        </p:txBody>
      </p:sp>
      <p:sp>
        <p:nvSpPr>
          <p:cNvPr id="20" name="Text Placeholder 6">
            <a:extLst>
              <a:ext uri="{FF2B5EF4-FFF2-40B4-BE49-F238E27FC236}">
                <a16:creationId xmlns:a16="http://schemas.microsoft.com/office/drawing/2014/main" id="{174A114A-E295-1548-8A4C-31695CE598D5}"/>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International Volunteers</a:t>
            </a:r>
          </a:p>
        </p:txBody>
      </p:sp>
      <p:sp>
        <p:nvSpPr>
          <p:cNvPr id="21" name="Text Placeholder 6">
            <a:extLst>
              <a:ext uri="{FF2B5EF4-FFF2-40B4-BE49-F238E27FC236}">
                <a16:creationId xmlns:a16="http://schemas.microsoft.com/office/drawing/2014/main" id="{E7D61874-4332-E141-9300-E358621903AD}"/>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Meals Snacks</a:t>
            </a:r>
          </a:p>
        </p:txBody>
      </p:sp>
      <p:sp>
        <p:nvSpPr>
          <p:cNvPr id="22" name="Text Placeholder 6">
            <a:extLst>
              <a:ext uri="{FF2B5EF4-FFF2-40B4-BE49-F238E27FC236}">
                <a16:creationId xmlns:a16="http://schemas.microsoft.com/office/drawing/2014/main" id="{15E3456C-43F9-1E41-8A9B-2F877C42AA72}"/>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Community</a:t>
            </a:r>
          </a:p>
        </p:txBody>
      </p:sp>
      <p:sp>
        <p:nvSpPr>
          <p:cNvPr id="23" name="Text Placeholder 6">
            <a:extLst>
              <a:ext uri="{FF2B5EF4-FFF2-40B4-BE49-F238E27FC236}">
                <a16:creationId xmlns:a16="http://schemas.microsoft.com/office/drawing/2014/main" id="{C9D2EA88-B1BC-5D40-998B-E283318B952F}"/>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Support</a:t>
            </a:r>
          </a:p>
        </p:txBody>
      </p:sp>
    </p:spTree>
    <p:extLst>
      <p:ext uri="{BB962C8B-B14F-4D97-AF65-F5344CB8AC3E}">
        <p14:creationId xmlns:p14="http://schemas.microsoft.com/office/powerpoint/2010/main" val="2560541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Text with Custom Content">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lvl3pPr marL="548640" marR="0" indent="-182880" algn="l" defTabSz="457200" rtl="0" eaLnBrk="0" fontAlgn="base" latinLnBrk="0" hangingPunct="0">
              <a:lnSpc>
                <a:spcPct val="100000"/>
              </a:lnSpc>
              <a:spcBef>
                <a:spcPts val="0"/>
              </a:spcBef>
              <a:spcAft>
                <a:spcPts val="1200"/>
              </a:spcAft>
              <a:buClr>
                <a:srgbClr val="ED1B2E"/>
              </a:buClr>
              <a:buSzPct val="75000"/>
              <a:buFont typeface="Arial" panose="020B0604020202020204" pitchFamily="34" charset="0"/>
              <a:buChar char="•"/>
              <a:tabLst/>
              <a:defRPr/>
            </a:lvl3pPr>
          </a:lstStyle>
          <a:p>
            <a:pPr lvl="0"/>
            <a:r>
              <a:rPr lang="en-US" dirty="0"/>
              <a:t>Click to edit Master text</a:t>
            </a:r>
          </a:p>
          <a:p>
            <a:pPr lvl="1"/>
            <a:r>
              <a:rPr lang="en-US" dirty="0"/>
              <a:t>Second level</a:t>
            </a:r>
          </a:p>
          <a:p>
            <a:pPr lvl="2"/>
            <a:r>
              <a:rPr lang="en-US" dirty="0"/>
              <a:t>Third level</a:t>
            </a:r>
          </a:p>
          <a:p>
            <a:pPr lvl="2"/>
            <a:endParaRPr lang="en-US" dirty="0"/>
          </a:p>
          <a:p>
            <a:pPr lvl="2"/>
            <a:endParaRPr lang="en-US" dirty="0"/>
          </a:p>
          <a:p>
            <a:pPr lvl="2"/>
            <a:endParaRPr lang="en-US" dirty="0"/>
          </a:p>
        </p:txBody>
      </p:sp>
      <p:sp>
        <p:nvSpPr>
          <p:cNvPr id="4" name="Content Placeholder 3">
            <a:extLst>
              <a:ext uri="{FF2B5EF4-FFF2-40B4-BE49-F238E27FC236}">
                <a16:creationId xmlns:a16="http://schemas.microsoft.com/office/drawing/2014/main" id="{E6C5E936-6742-1A48-8D85-230D60BC664E}"/>
              </a:ext>
            </a:extLst>
          </p:cNvPr>
          <p:cNvSpPr>
            <a:spLocks noGrp="1"/>
          </p:cNvSpPr>
          <p:nvPr>
            <p:ph sz="quarter" idx="15" hasCustomPrompt="1"/>
          </p:nvPr>
        </p:nvSpPr>
        <p:spPr>
          <a:xfrm>
            <a:off x="5092700" y="2108200"/>
            <a:ext cx="3200400" cy="1574800"/>
          </a:xfrm>
        </p:spPr>
        <p:txBody>
          <a:bodyPr/>
          <a:lstStyle>
            <a:lvl3pPr marL="365760" marR="0" indent="0" algn="l" defTabSz="457200" rtl="0" eaLnBrk="0" fontAlgn="base" latinLnBrk="0" hangingPunct="0">
              <a:lnSpc>
                <a:spcPct val="100000"/>
              </a:lnSpc>
              <a:spcBef>
                <a:spcPts val="0"/>
              </a:spcBef>
              <a:spcAft>
                <a:spcPts val="1200"/>
              </a:spcAft>
              <a:buClr>
                <a:srgbClr val="ED1B2E"/>
              </a:buClr>
              <a:buSzPct val="75000"/>
              <a:buFontTx/>
              <a:buNone/>
              <a:tabLst/>
              <a:defRPr/>
            </a:lvl3pPr>
          </a:lstStyle>
          <a:p>
            <a:pPr marL="548640" marR="0" lvl="2" indent="-182880" algn="l" defTabSz="457200" rtl="0" eaLnBrk="0" fontAlgn="base" latinLnBrk="0" hangingPunct="0">
              <a:lnSpc>
                <a:spcPct val="100000"/>
              </a:lnSpc>
              <a:spcBef>
                <a:spcPts val="0"/>
              </a:spcBef>
              <a:spcAft>
                <a:spcPts val="1200"/>
              </a:spcAft>
              <a:buClr>
                <a:srgbClr val="ED1B2E"/>
              </a:buClr>
              <a:buSzPct val="75000"/>
              <a:buFont typeface="Arial" panose="020B0604020202020204" pitchFamily="34" charset="0"/>
              <a:buChar char="•"/>
              <a:tabLst/>
              <a:defRPr/>
            </a:pPr>
            <a:r>
              <a:rPr lang="en-US" dirty="0"/>
              <a:t>Custom content: click to upload additional visuals, partner logos, etc.</a:t>
            </a:r>
          </a:p>
        </p:txBody>
      </p:sp>
      <p:sp>
        <p:nvSpPr>
          <p:cNvPr id="6" name="Slide Number Placeholder 8">
            <a:extLst>
              <a:ext uri="{FF2B5EF4-FFF2-40B4-BE49-F238E27FC236}">
                <a16:creationId xmlns:a16="http://schemas.microsoft.com/office/drawing/2014/main" id="{1DC6FD8B-A210-3546-84BF-B46EAB508DA4}"/>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5576839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cons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643ADBEC-49A0-B541-A41E-9E65C231D9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E4E429C7-D280-1349-BC3C-F9DAB54273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58570"/>
            <a:ext cx="1005840" cy="1005840"/>
          </a:xfrm>
          <a:prstGeom prst="rect">
            <a:avLst/>
          </a:prstGeom>
        </p:spPr>
      </p:pic>
      <p:pic>
        <p:nvPicPr>
          <p:cNvPr id="6" name="Picture 5">
            <a:extLst>
              <a:ext uri="{FF2B5EF4-FFF2-40B4-BE49-F238E27FC236}">
                <a16:creationId xmlns:a16="http://schemas.microsoft.com/office/drawing/2014/main" id="{330CEECC-B980-B44E-865E-8F9F7B85F00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60582706-79E2-AB42-86DE-24932E8DF30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A8E20C3E-4AB3-1A42-8997-8C4CDC01DD7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DF486AFB-41B8-7C4F-B97D-F86AF526F945}"/>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Bag</a:t>
            </a:r>
          </a:p>
        </p:txBody>
      </p:sp>
      <p:sp>
        <p:nvSpPr>
          <p:cNvPr id="10" name="Text Placeholder 6">
            <a:extLst>
              <a:ext uri="{FF2B5EF4-FFF2-40B4-BE49-F238E27FC236}">
                <a16:creationId xmlns:a16="http://schemas.microsoft.com/office/drawing/2014/main" id="{A822D947-DD93-4040-9D5A-73A2427D5B01}"/>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Donation</a:t>
            </a:r>
          </a:p>
        </p:txBody>
      </p:sp>
      <p:sp>
        <p:nvSpPr>
          <p:cNvPr id="11" name="Text Placeholder 6">
            <a:extLst>
              <a:ext uri="{FF2B5EF4-FFF2-40B4-BE49-F238E27FC236}">
                <a16:creationId xmlns:a16="http://schemas.microsoft.com/office/drawing/2014/main" id="{E75BDF52-2C2F-2D47-8171-38AA42743FB8}"/>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Donor</a:t>
            </a:r>
          </a:p>
        </p:txBody>
      </p:sp>
      <p:sp>
        <p:nvSpPr>
          <p:cNvPr id="12" name="Text Placeholder 6">
            <a:extLst>
              <a:ext uri="{FF2B5EF4-FFF2-40B4-BE49-F238E27FC236}">
                <a16:creationId xmlns:a16="http://schemas.microsoft.com/office/drawing/2014/main" id="{6A1BE368-5385-4342-845E-94A457133B8B}"/>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Drop</a:t>
            </a:r>
          </a:p>
          <a:p>
            <a:pPr marL="0" indent="0" algn="ctr">
              <a:buNone/>
            </a:pPr>
            <a:endParaRPr lang="en-US" sz="1000" dirty="0"/>
          </a:p>
        </p:txBody>
      </p:sp>
      <p:sp>
        <p:nvSpPr>
          <p:cNvPr id="13" name="Text Placeholder 6">
            <a:extLst>
              <a:ext uri="{FF2B5EF4-FFF2-40B4-BE49-F238E27FC236}">
                <a16:creationId xmlns:a16="http://schemas.microsoft.com/office/drawing/2014/main" id="{EC8F283D-7AB9-E14E-AC88-D7BD2DAAFF0F}"/>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Recipient</a:t>
            </a:r>
          </a:p>
          <a:p>
            <a:pPr marL="0" indent="0" algn="ctr">
              <a:buNone/>
            </a:pPr>
            <a:endParaRPr lang="en-US" sz="1000" dirty="0"/>
          </a:p>
        </p:txBody>
      </p:sp>
      <p:pic>
        <p:nvPicPr>
          <p:cNvPr id="14" name="Picture 13">
            <a:extLst>
              <a:ext uri="{FF2B5EF4-FFF2-40B4-BE49-F238E27FC236}">
                <a16:creationId xmlns:a16="http://schemas.microsoft.com/office/drawing/2014/main" id="{0DCFC3EE-C182-D946-AD86-EE0C5C166FDC}"/>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479DDED3-5B51-B041-8904-3C9EB7D7461D}"/>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533E929C-C3C0-D146-81CD-D71803413A8F}"/>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67E20748-E5B6-2E4F-887C-AFDE19F3A0F7}"/>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21FBA007-153B-BF40-9EB2-149E6241770A}"/>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9A08F16A-A627-3247-B15F-4FA5115DC623}"/>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Testing Microscope</a:t>
            </a:r>
          </a:p>
        </p:txBody>
      </p:sp>
      <p:sp>
        <p:nvSpPr>
          <p:cNvPr id="20" name="Text Placeholder 6">
            <a:extLst>
              <a:ext uri="{FF2B5EF4-FFF2-40B4-BE49-F238E27FC236}">
                <a16:creationId xmlns:a16="http://schemas.microsoft.com/office/drawing/2014/main" id="{D7F7111D-AA2D-4443-AEE4-C8C3557F68E2}"/>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Testing Vials</a:t>
            </a:r>
          </a:p>
        </p:txBody>
      </p:sp>
      <p:sp>
        <p:nvSpPr>
          <p:cNvPr id="21" name="Text Placeholder 6">
            <a:extLst>
              <a:ext uri="{FF2B5EF4-FFF2-40B4-BE49-F238E27FC236}">
                <a16:creationId xmlns:a16="http://schemas.microsoft.com/office/drawing/2014/main" id="{BB4517F6-9A35-EB49-8823-2D9898DBC7B3}"/>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Bloodmobile</a:t>
            </a:r>
          </a:p>
        </p:txBody>
      </p:sp>
      <p:sp>
        <p:nvSpPr>
          <p:cNvPr id="22" name="Text Placeholder 6">
            <a:extLst>
              <a:ext uri="{FF2B5EF4-FFF2-40B4-BE49-F238E27FC236}">
                <a16:creationId xmlns:a16="http://schemas.microsoft.com/office/drawing/2014/main" id="{9A7B8A03-A4D5-B248-8861-7F479AFB28F8}"/>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Calendar</a:t>
            </a:r>
          </a:p>
        </p:txBody>
      </p:sp>
      <p:sp>
        <p:nvSpPr>
          <p:cNvPr id="23" name="Text Placeholder 6">
            <a:extLst>
              <a:ext uri="{FF2B5EF4-FFF2-40B4-BE49-F238E27FC236}">
                <a16:creationId xmlns:a16="http://schemas.microsoft.com/office/drawing/2014/main" id="{66F64AEE-6C2A-6D48-BBB8-BB35EFE2CC50}"/>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Drive Sign</a:t>
            </a:r>
          </a:p>
        </p:txBody>
      </p:sp>
    </p:spTree>
    <p:extLst>
      <p:ext uri="{BB962C8B-B14F-4D97-AF65-F5344CB8AC3E}">
        <p14:creationId xmlns:p14="http://schemas.microsoft.com/office/powerpoint/2010/main" val="39862105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cons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18377B66-32B4-164C-82BF-2AF1AEB6FD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90D28702-46EC-8F46-ACDD-DA0C02EE308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E04D0DD7-78ED-814F-AA7F-CF8FD6B8567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2F0CA498-5C5D-3C4A-B6E0-79B464F4D4F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EA0F574C-23D7-C34B-AB6C-C48982DC5C64}"/>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Family Four</a:t>
            </a:r>
          </a:p>
        </p:txBody>
      </p:sp>
      <p:sp>
        <p:nvSpPr>
          <p:cNvPr id="9" name="Text Placeholder 6">
            <a:extLst>
              <a:ext uri="{FF2B5EF4-FFF2-40B4-BE49-F238E27FC236}">
                <a16:creationId xmlns:a16="http://schemas.microsoft.com/office/drawing/2014/main" id="{63EFBF80-592A-FE49-B212-89C71A486E9A}"/>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Family Three</a:t>
            </a:r>
          </a:p>
        </p:txBody>
      </p:sp>
      <p:sp>
        <p:nvSpPr>
          <p:cNvPr id="10" name="Text Placeholder 6">
            <a:extLst>
              <a:ext uri="{FF2B5EF4-FFF2-40B4-BE49-F238E27FC236}">
                <a16:creationId xmlns:a16="http://schemas.microsoft.com/office/drawing/2014/main" id="{323E980D-F680-C44F-8DBD-1E7C2E79FC5F}"/>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Fire Escape Route</a:t>
            </a:r>
          </a:p>
        </p:txBody>
      </p:sp>
      <p:sp>
        <p:nvSpPr>
          <p:cNvPr id="11" name="Text Placeholder 6">
            <a:extLst>
              <a:ext uri="{FF2B5EF4-FFF2-40B4-BE49-F238E27FC236}">
                <a16:creationId xmlns:a16="http://schemas.microsoft.com/office/drawing/2014/main" id="{18862488-151F-DC41-A0FC-7A4BAB7DEAEA}"/>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Globe</a:t>
            </a:r>
          </a:p>
          <a:p>
            <a:pPr marL="0" indent="0" algn="ctr">
              <a:buNone/>
            </a:pPr>
            <a:endParaRPr lang="en-US" sz="1000" dirty="0"/>
          </a:p>
        </p:txBody>
      </p:sp>
      <p:sp>
        <p:nvSpPr>
          <p:cNvPr id="12" name="Text Placeholder 6">
            <a:extLst>
              <a:ext uri="{FF2B5EF4-FFF2-40B4-BE49-F238E27FC236}">
                <a16:creationId xmlns:a16="http://schemas.microsoft.com/office/drawing/2014/main" id="{D721D996-3850-0445-A247-CF911610CC44}"/>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Gloves</a:t>
            </a:r>
          </a:p>
        </p:txBody>
      </p:sp>
      <p:pic>
        <p:nvPicPr>
          <p:cNvPr id="13" name="Picture 12">
            <a:extLst>
              <a:ext uri="{FF2B5EF4-FFF2-40B4-BE49-F238E27FC236}">
                <a16:creationId xmlns:a16="http://schemas.microsoft.com/office/drawing/2014/main" id="{72E703CE-D402-AA45-90AA-03B512EE7F55}"/>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06A39C87-7C5B-F84F-BAA9-BE090D5C068D}"/>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5" name="Picture 14">
            <a:extLst>
              <a:ext uri="{FF2B5EF4-FFF2-40B4-BE49-F238E27FC236}">
                <a16:creationId xmlns:a16="http://schemas.microsoft.com/office/drawing/2014/main" id="{9B69B315-72B9-C040-9D0D-B9C26CB0A263}"/>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6" name="Picture 15">
            <a:extLst>
              <a:ext uri="{FF2B5EF4-FFF2-40B4-BE49-F238E27FC236}">
                <a16:creationId xmlns:a16="http://schemas.microsoft.com/office/drawing/2014/main" id="{6AC2D706-EBCD-CC49-A616-1FC41A8AB379}"/>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7" name="Picture 16">
            <a:extLst>
              <a:ext uri="{FF2B5EF4-FFF2-40B4-BE49-F238E27FC236}">
                <a16:creationId xmlns:a16="http://schemas.microsoft.com/office/drawing/2014/main" id="{5117039B-C831-5C47-823C-79438AF12783}"/>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8" name="Text Placeholder 6">
            <a:extLst>
              <a:ext uri="{FF2B5EF4-FFF2-40B4-BE49-F238E27FC236}">
                <a16:creationId xmlns:a16="http://schemas.microsoft.com/office/drawing/2014/main" id="{E4CBC07C-9085-A340-99EC-EC240DC6D835}"/>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Hand Sanitizer</a:t>
            </a:r>
          </a:p>
        </p:txBody>
      </p:sp>
      <p:sp>
        <p:nvSpPr>
          <p:cNvPr id="19" name="Text Placeholder 6">
            <a:extLst>
              <a:ext uri="{FF2B5EF4-FFF2-40B4-BE49-F238E27FC236}">
                <a16:creationId xmlns:a16="http://schemas.microsoft.com/office/drawing/2014/main" id="{46C00384-AF2B-2241-92B3-C6A4EA3ADD97}"/>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Hospital</a:t>
            </a:r>
          </a:p>
        </p:txBody>
      </p:sp>
      <p:sp>
        <p:nvSpPr>
          <p:cNvPr id="20" name="Text Placeholder 6">
            <a:extLst>
              <a:ext uri="{FF2B5EF4-FFF2-40B4-BE49-F238E27FC236}">
                <a16:creationId xmlns:a16="http://schemas.microsoft.com/office/drawing/2014/main" id="{6280C06A-3982-E348-A7E0-DB48D9C781E0}"/>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Infant</a:t>
            </a:r>
          </a:p>
        </p:txBody>
      </p:sp>
      <p:sp>
        <p:nvSpPr>
          <p:cNvPr id="21" name="Text Placeholder 6">
            <a:extLst>
              <a:ext uri="{FF2B5EF4-FFF2-40B4-BE49-F238E27FC236}">
                <a16:creationId xmlns:a16="http://schemas.microsoft.com/office/drawing/2014/main" id="{575D57CD-3FC7-584D-B78B-F8275F2418C1}"/>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Laptop</a:t>
            </a:r>
          </a:p>
        </p:txBody>
      </p:sp>
      <p:sp>
        <p:nvSpPr>
          <p:cNvPr id="22" name="Text Placeholder 6">
            <a:extLst>
              <a:ext uri="{FF2B5EF4-FFF2-40B4-BE49-F238E27FC236}">
                <a16:creationId xmlns:a16="http://schemas.microsoft.com/office/drawing/2014/main" id="{42950A94-0D28-8843-A4BA-D7EE7CD2AFE9}"/>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Map Pin</a:t>
            </a:r>
          </a:p>
        </p:txBody>
      </p:sp>
      <p:pic>
        <p:nvPicPr>
          <p:cNvPr id="23" name="Picture 22">
            <a:extLst>
              <a:ext uri="{FF2B5EF4-FFF2-40B4-BE49-F238E27FC236}">
                <a16:creationId xmlns:a16="http://schemas.microsoft.com/office/drawing/2014/main" id="{9BC0EFFD-B785-DF43-A4A0-034591CDD1F8}"/>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spTree>
    <p:extLst>
      <p:ext uri="{BB962C8B-B14F-4D97-AF65-F5344CB8AC3E}">
        <p14:creationId xmlns:p14="http://schemas.microsoft.com/office/powerpoint/2010/main" val="3618524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con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44531FAE-0192-494F-9ADC-1FE6A5A0C4A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6F5F50F5-1DE1-8042-9129-EF9B3672372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E715F801-D5E2-3841-994A-B87DD0553C0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7B36E0D1-AF8D-294A-9E14-C885E6C1355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CBA9B1DB-BA5F-8A4A-B451-9108A0C91015}"/>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Medicine</a:t>
            </a:r>
          </a:p>
        </p:txBody>
      </p:sp>
      <p:sp>
        <p:nvSpPr>
          <p:cNvPr id="9" name="Text Placeholder 6">
            <a:extLst>
              <a:ext uri="{FF2B5EF4-FFF2-40B4-BE49-F238E27FC236}">
                <a16:creationId xmlns:a16="http://schemas.microsoft.com/office/drawing/2014/main" id="{A1BDC3D8-AE36-7042-AE30-03E724BCC157}"/>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Red Cross Building</a:t>
            </a:r>
          </a:p>
        </p:txBody>
      </p:sp>
      <p:sp>
        <p:nvSpPr>
          <p:cNvPr id="10" name="Text Placeholder 6">
            <a:extLst>
              <a:ext uri="{FF2B5EF4-FFF2-40B4-BE49-F238E27FC236}">
                <a16:creationId xmlns:a16="http://schemas.microsoft.com/office/drawing/2014/main" id="{2213C4E8-4A4D-BA4F-A1C6-B5BE9914D64A}"/>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Red Cross </a:t>
            </a:r>
            <a:br>
              <a:rPr lang="en-US" sz="1000" dirty="0"/>
            </a:br>
            <a:r>
              <a:rPr lang="en-US" sz="1000" dirty="0"/>
              <a:t>Flag</a:t>
            </a:r>
          </a:p>
        </p:txBody>
      </p:sp>
      <p:sp>
        <p:nvSpPr>
          <p:cNvPr id="11" name="Text Placeholder 6">
            <a:extLst>
              <a:ext uri="{FF2B5EF4-FFF2-40B4-BE49-F238E27FC236}">
                <a16:creationId xmlns:a16="http://schemas.microsoft.com/office/drawing/2014/main" id="{33AAC5A1-80AE-A547-89CA-1021AF051B55}"/>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Smart Phone</a:t>
            </a:r>
          </a:p>
          <a:p>
            <a:pPr marL="0" indent="0" algn="ctr">
              <a:buNone/>
            </a:pPr>
            <a:endParaRPr lang="en-US" sz="1000" dirty="0"/>
          </a:p>
        </p:txBody>
      </p:sp>
      <p:sp>
        <p:nvSpPr>
          <p:cNvPr id="12" name="Text Placeholder 6">
            <a:extLst>
              <a:ext uri="{FF2B5EF4-FFF2-40B4-BE49-F238E27FC236}">
                <a16:creationId xmlns:a16="http://schemas.microsoft.com/office/drawing/2014/main" id="{2A76D8BA-37FB-2E40-BC7F-EC268529BBBF}"/>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Student</a:t>
            </a:r>
          </a:p>
        </p:txBody>
      </p:sp>
      <p:pic>
        <p:nvPicPr>
          <p:cNvPr id="13" name="Picture 12">
            <a:extLst>
              <a:ext uri="{FF2B5EF4-FFF2-40B4-BE49-F238E27FC236}">
                <a16:creationId xmlns:a16="http://schemas.microsoft.com/office/drawing/2014/main" id="{301E4FB7-F7BB-A34A-A143-E6DE2C4B0BE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9DF97F96-5C7B-794D-90F8-06DB5FD2B86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5" name="Picture 14">
            <a:extLst>
              <a:ext uri="{FF2B5EF4-FFF2-40B4-BE49-F238E27FC236}">
                <a16:creationId xmlns:a16="http://schemas.microsoft.com/office/drawing/2014/main" id="{A9DEB1D0-41EB-E145-8521-23D8C974A224}"/>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6" name="Picture 15">
            <a:extLst>
              <a:ext uri="{FF2B5EF4-FFF2-40B4-BE49-F238E27FC236}">
                <a16:creationId xmlns:a16="http://schemas.microsoft.com/office/drawing/2014/main" id="{FD03C06F-4736-5947-BFE5-505E74DE7863}"/>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7" name="Picture 16">
            <a:extLst>
              <a:ext uri="{FF2B5EF4-FFF2-40B4-BE49-F238E27FC236}">
                <a16:creationId xmlns:a16="http://schemas.microsoft.com/office/drawing/2014/main" id="{9967157A-4599-9248-B37C-A409F72AF11D}"/>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8" name="Text Placeholder 6">
            <a:extLst>
              <a:ext uri="{FF2B5EF4-FFF2-40B4-BE49-F238E27FC236}">
                <a16:creationId xmlns:a16="http://schemas.microsoft.com/office/drawing/2014/main" id="{C5118D84-F2CF-A64D-A903-3D2137EFA9A6}"/>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Training</a:t>
            </a:r>
          </a:p>
        </p:txBody>
      </p:sp>
      <p:sp>
        <p:nvSpPr>
          <p:cNvPr id="19" name="Text Placeholder 6">
            <a:extLst>
              <a:ext uri="{FF2B5EF4-FFF2-40B4-BE49-F238E27FC236}">
                <a16:creationId xmlns:a16="http://schemas.microsoft.com/office/drawing/2014/main" id="{0B26AC9F-63A2-7546-9AF8-14A0F05BC4CC}"/>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Vaccination 1</a:t>
            </a:r>
          </a:p>
        </p:txBody>
      </p:sp>
      <p:sp>
        <p:nvSpPr>
          <p:cNvPr id="20" name="Text Placeholder 6">
            <a:extLst>
              <a:ext uri="{FF2B5EF4-FFF2-40B4-BE49-F238E27FC236}">
                <a16:creationId xmlns:a16="http://schemas.microsoft.com/office/drawing/2014/main" id="{D6F2B5B8-84AC-0346-8FE4-0F98DE11CEEF}"/>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Vaccination 2</a:t>
            </a:r>
          </a:p>
        </p:txBody>
      </p:sp>
      <p:sp>
        <p:nvSpPr>
          <p:cNvPr id="21" name="Text Placeholder 6">
            <a:extLst>
              <a:ext uri="{FF2B5EF4-FFF2-40B4-BE49-F238E27FC236}">
                <a16:creationId xmlns:a16="http://schemas.microsoft.com/office/drawing/2014/main" id="{D9A5951C-1EC9-0E4B-9AAC-E89794C9EFF6}"/>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Handshake</a:t>
            </a:r>
          </a:p>
        </p:txBody>
      </p:sp>
      <p:sp>
        <p:nvSpPr>
          <p:cNvPr id="22" name="Text Placeholder 6">
            <a:extLst>
              <a:ext uri="{FF2B5EF4-FFF2-40B4-BE49-F238E27FC236}">
                <a16:creationId xmlns:a16="http://schemas.microsoft.com/office/drawing/2014/main" id="{7574434B-002B-4D43-99AA-060581A24CC0}"/>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Virtual Meeting</a:t>
            </a:r>
          </a:p>
        </p:txBody>
      </p:sp>
      <p:pic>
        <p:nvPicPr>
          <p:cNvPr id="23" name="Picture 22">
            <a:extLst>
              <a:ext uri="{FF2B5EF4-FFF2-40B4-BE49-F238E27FC236}">
                <a16:creationId xmlns:a16="http://schemas.microsoft.com/office/drawing/2014/main" id="{93C4E3B9-21B8-4647-B6DC-EC3B417E05A8}"/>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spTree>
    <p:extLst>
      <p:ext uri="{BB962C8B-B14F-4D97-AF65-F5344CB8AC3E}">
        <p14:creationId xmlns:p14="http://schemas.microsoft.com/office/powerpoint/2010/main" val="4174835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cons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13FF4568-4708-D846-A448-0C0E1BBD3E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5279E6B8-160B-0F4B-8F9A-6A5E733C454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D1E47337-4E90-FE44-9E78-3131D570312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7020C1D6-EFD4-2A4E-901E-4241F8540F6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4831B016-C876-4E4E-AFCD-9474E887AE7A}"/>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AED</a:t>
            </a:r>
          </a:p>
        </p:txBody>
      </p:sp>
      <p:sp>
        <p:nvSpPr>
          <p:cNvPr id="9" name="Text Placeholder 6">
            <a:extLst>
              <a:ext uri="{FF2B5EF4-FFF2-40B4-BE49-F238E27FC236}">
                <a16:creationId xmlns:a16="http://schemas.microsoft.com/office/drawing/2014/main" id="{ACC3B348-8AC2-2247-9108-1E943FF96748}"/>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Build a Kit</a:t>
            </a:r>
          </a:p>
        </p:txBody>
      </p:sp>
      <p:sp>
        <p:nvSpPr>
          <p:cNvPr id="10" name="Text Placeholder 6">
            <a:extLst>
              <a:ext uri="{FF2B5EF4-FFF2-40B4-BE49-F238E27FC236}">
                <a16:creationId xmlns:a16="http://schemas.microsoft.com/office/drawing/2014/main" id="{BA48FE29-2348-1848-A535-C9872F6AE8B6}"/>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CPR</a:t>
            </a:r>
          </a:p>
        </p:txBody>
      </p:sp>
      <p:sp>
        <p:nvSpPr>
          <p:cNvPr id="11" name="Text Placeholder 6">
            <a:extLst>
              <a:ext uri="{FF2B5EF4-FFF2-40B4-BE49-F238E27FC236}">
                <a16:creationId xmlns:a16="http://schemas.microsoft.com/office/drawing/2014/main" id="{6E5B969F-C66B-7041-8541-751A185DDEBE}"/>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First Aid Kit</a:t>
            </a:r>
          </a:p>
          <a:p>
            <a:pPr marL="0" indent="0" algn="ctr">
              <a:buNone/>
            </a:pPr>
            <a:endParaRPr lang="en-US" sz="1000" dirty="0"/>
          </a:p>
        </p:txBody>
      </p:sp>
      <p:sp>
        <p:nvSpPr>
          <p:cNvPr id="12" name="Text Placeholder 6">
            <a:extLst>
              <a:ext uri="{FF2B5EF4-FFF2-40B4-BE49-F238E27FC236}">
                <a16:creationId xmlns:a16="http://schemas.microsoft.com/office/drawing/2014/main" id="{83462D18-4007-9A45-9B6C-27186AE71C9C}"/>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Lifeguard</a:t>
            </a:r>
          </a:p>
        </p:txBody>
      </p:sp>
      <p:pic>
        <p:nvPicPr>
          <p:cNvPr id="13" name="Picture 12">
            <a:extLst>
              <a:ext uri="{FF2B5EF4-FFF2-40B4-BE49-F238E27FC236}">
                <a16:creationId xmlns:a16="http://schemas.microsoft.com/office/drawing/2014/main" id="{7FB7AACD-BEE2-2C40-AC62-0B79CAD0152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BA395669-7BDF-D44C-8968-2AD4B6E1C927}"/>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sp>
        <p:nvSpPr>
          <p:cNvPr id="15" name="Text Placeholder 6">
            <a:extLst>
              <a:ext uri="{FF2B5EF4-FFF2-40B4-BE49-F238E27FC236}">
                <a16:creationId xmlns:a16="http://schemas.microsoft.com/office/drawing/2014/main" id="{5C906E39-F289-CF41-AE0B-6D4E79F388D6}"/>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Rescue Tube</a:t>
            </a:r>
          </a:p>
        </p:txBody>
      </p:sp>
      <p:sp>
        <p:nvSpPr>
          <p:cNvPr id="16" name="Text Placeholder 6">
            <a:extLst>
              <a:ext uri="{FF2B5EF4-FFF2-40B4-BE49-F238E27FC236}">
                <a16:creationId xmlns:a16="http://schemas.microsoft.com/office/drawing/2014/main" id="{B3B88C8C-0EFD-5C49-836C-8DB3F1F6832F}"/>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Swimming</a:t>
            </a:r>
          </a:p>
        </p:txBody>
      </p:sp>
      <p:pic>
        <p:nvPicPr>
          <p:cNvPr id="17" name="Picture 16">
            <a:extLst>
              <a:ext uri="{FF2B5EF4-FFF2-40B4-BE49-F238E27FC236}">
                <a16:creationId xmlns:a16="http://schemas.microsoft.com/office/drawing/2014/main" id="{FB218400-9236-CA4A-B7BF-3E4F4D15E6E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18" name="Picture 17">
            <a:extLst>
              <a:ext uri="{FF2B5EF4-FFF2-40B4-BE49-F238E27FC236}">
                <a16:creationId xmlns:a16="http://schemas.microsoft.com/office/drawing/2014/main" id="{48AAEACF-88BD-444A-8EC3-1BFC6827EB41}"/>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296799" y="3079096"/>
            <a:ext cx="584200" cy="584200"/>
          </a:xfrm>
          <a:prstGeom prst="rect">
            <a:avLst/>
          </a:prstGeom>
        </p:spPr>
      </p:pic>
      <p:sp>
        <p:nvSpPr>
          <p:cNvPr id="19" name="Text Placeholder 6">
            <a:extLst>
              <a:ext uri="{FF2B5EF4-FFF2-40B4-BE49-F238E27FC236}">
                <a16:creationId xmlns:a16="http://schemas.microsoft.com/office/drawing/2014/main" id="{1B4ADB33-0FB5-F048-8E63-7F0E872A1CD8}"/>
              </a:ext>
            </a:extLst>
          </p:cNvPr>
          <p:cNvSpPr txBox="1">
            <a:spLocks/>
          </p:cNvSpPr>
          <p:nvPr userDrawn="1"/>
        </p:nvSpPr>
        <p:spPr>
          <a:xfrm>
            <a:off x="3827584" y="4077506"/>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Rep map pin to be used on maps</a:t>
            </a:r>
          </a:p>
          <a:p>
            <a:pPr marL="0" indent="0" algn="ctr">
              <a:buNone/>
            </a:pPr>
            <a:endParaRPr lang="en-US" sz="1000" dirty="0"/>
          </a:p>
        </p:txBody>
      </p:sp>
    </p:spTree>
    <p:extLst>
      <p:ext uri="{BB962C8B-B14F-4D97-AF65-F5344CB8AC3E}">
        <p14:creationId xmlns:p14="http://schemas.microsoft.com/office/powerpoint/2010/main" val="6583159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FB822-9E64-4837-A87C-E22DB55214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A022F3-A26B-461C-8180-93CBEB2FE70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198D4-476C-4F35-8946-643ADAC921CC}"/>
              </a:ext>
            </a:extLst>
          </p:cNvPr>
          <p:cNvSpPr>
            <a:spLocks noGrp="1"/>
          </p:cNvSpPr>
          <p:nvPr>
            <p:ph type="dt" sz="half" idx="10"/>
          </p:nvPr>
        </p:nvSpPr>
        <p:spPr/>
        <p:txBody>
          <a:bodyPr/>
          <a:lstStyle/>
          <a:p>
            <a:fld id="{251ADF66-778B-4F53-8C8D-B1D8499AA871}" type="datetimeFigureOut">
              <a:rPr lang="en-US" smtClean="0"/>
              <a:t>7/22/2025</a:t>
            </a:fld>
            <a:endParaRPr lang="en-US"/>
          </a:p>
        </p:txBody>
      </p:sp>
      <p:sp>
        <p:nvSpPr>
          <p:cNvPr id="5" name="Footer Placeholder 4">
            <a:extLst>
              <a:ext uri="{FF2B5EF4-FFF2-40B4-BE49-F238E27FC236}">
                <a16:creationId xmlns:a16="http://schemas.microsoft.com/office/drawing/2014/main" id="{75105710-93DB-4FC9-84B0-E7D456D10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01481C-AB1D-48A7-B365-35467650ED4A}"/>
              </a:ext>
            </a:extLst>
          </p:cNvPr>
          <p:cNvSpPr>
            <a:spLocks noGrp="1"/>
          </p:cNvSpPr>
          <p:nvPr>
            <p:ph type="sldNum" sz="quarter" idx="12"/>
          </p:nvPr>
        </p:nvSpPr>
        <p:spPr/>
        <p:txBody>
          <a:bodyPr/>
          <a:lstStyle/>
          <a:p>
            <a:fld id="{54320A01-5D92-46E0-ADCF-996E7346A0EF}" type="slidenum">
              <a:rPr lang="en-US" smtClean="0"/>
              <a:t>‹#›</a:t>
            </a:fld>
            <a:endParaRPr lang="en-US"/>
          </a:p>
        </p:txBody>
      </p:sp>
    </p:spTree>
    <p:extLst>
      <p:ext uri="{BB962C8B-B14F-4D97-AF65-F5344CB8AC3E}">
        <p14:creationId xmlns:p14="http://schemas.microsoft.com/office/powerpoint/2010/main" val="1558675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033555" y="134874"/>
            <a:ext cx="3973285" cy="4873752"/>
          </a:xfrm>
          <a:solidFill>
            <a:schemeClr val="bg1">
              <a:lumMod val="95000"/>
            </a:schemeClr>
          </a:solidFill>
        </p:spPr>
        <p:txBody>
          <a:bodyPr/>
          <a:lstStyle>
            <a:lvl1pPr marL="0" indent="0">
              <a:buNone/>
              <a:defRPr/>
            </a:lvl1pPr>
          </a:lstStyle>
          <a:p>
            <a:endParaRPr lang="en-US"/>
          </a:p>
        </p:txBody>
      </p:sp>
      <p:sp>
        <p:nvSpPr>
          <p:cNvPr id="6" name="Slide Number Placeholder 8">
            <a:extLst>
              <a:ext uri="{FF2B5EF4-FFF2-40B4-BE49-F238E27FC236}">
                <a16:creationId xmlns:a16="http://schemas.microsoft.com/office/drawing/2014/main" id="{C77B4787-4D14-AC47-836B-A81C2346F263}"/>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343661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hoto 1">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BDC2D85C-B826-3043-ABE1-04793E928A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716" r="3090" b="2529"/>
          <a:stretch/>
        </p:blipFill>
        <p:spPr bwMode="auto">
          <a:xfrm>
            <a:off x="5023395" y="134874"/>
            <a:ext cx="3983445"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33F7BC80-BA73-1E4C-A42E-D8ED717CAABF}"/>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1969556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hoto 2">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9496F72B-A21B-3B40-87D9-9F2EB91F1D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83" r="3090" b="2562"/>
          <a:stretch/>
        </p:blipFill>
        <p:spPr bwMode="auto">
          <a:xfrm>
            <a:off x="5023397" y="134874"/>
            <a:ext cx="3983443"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8F5DEAF5-E3A9-E649-86AD-AECB0D335A02}"/>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165306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hoto 3">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80B61717-3C00-3348-96EA-0B6645C8A9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83" r="3090" b="2562"/>
          <a:stretch/>
        </p:blipFill>
        <p:spPr bwMode="auto">
          <a:xfrm>
            <a:off x="5023397" y="134874"/>
            <a:ext cx="3983443"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70805D21-3086-AD4C-ABC6-C5A1A873D139}"/>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887156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Photo 4">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20297CE0-D87C-DD42-A7AF-FE67EFDE879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83" r="3090" b="2562"/>
          <a:stretch/>
        </p:blipFill>
        <p:spPr bwMode="auto">
          <a:xfrm>
            <a:off x="5023397" y="134874"/>
            <a:ext cx="3983443"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3D8090E7-C75B-9040-A5FF-976F7485BDF7}"/>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5966275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D68296-371D-7847-9547-DEE1BA9BDAFC}"/>
              </a:ext>
            </a:extLst>
          </p:cNvPr>
          <p:cNvSpPr/>
          <p:nvPr userDrawn="1"/>
        </p:nvSpPr>
        <p:spPr>
          <a:xfrm>
            <a:off x="137160" y="134874"/>
            <a:ext cx="8869680" cy="4873752"/>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7" name="Text Placeholder 2">
            <a:extLst>
              <a:ext uri="{FF2B5EF4-FFF2-40B4-BE49-F238E27FC236}">
                <a16:creationId xmlns:a16="http://schemas.microsoft.com/office/drawing/2014/main" id="{EC523402-AE00-FA4A-A1DD-296E1A1F592F}"/>
              </a:ext>
            </a:extLst>
          </p:cNvPr>
          <p:cNvSpPr>
            <a:spLocks noGrp="1"/>
          </p:cNvSpPr>
          <p:nvPr>
            <p:ph type="body" idx="1"/>
          </p:nvPr>
        </p:nvSpPr>
        <p:spPr bwMode="auto">
          <a:xfrm>
            <a:off x="429258" y="1400032"/>
            <a:ext cx="82296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p:txBody>
      </p:sp>
      <p:sp>
        <p:nvSpPr>
          <p:cNvPr id="9" name="Slide Number Placeholder 8">
            <a:extLst>
              <a:ext uri="{FF2B5EF4-FFF2-40B4-BE49-F238E27FC236}">
                <a16:creationId xmlns:a16="http://schemas.microsoft.com/office/drawing/2014/main" id="{6A86F4AD-13C6-A746-8F55-489F3DD37A79}"/>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
        <p:nvSpPr>
          <p:cNvPr id="8" name="Title Placeholder 7">
            <a:extLst>
              <a:ext uri="{FF2B5EF4-FFF2-40B4-BE49-F238E27FC236}">
                <a16:creationId xmlns:a16="http://schemas.microsoft.com/office/drawing/2014/main" id="{6FF2FE20-8BDD-194C-BA82-F997945A8D29}"/>
              </a:ext>
            </a:extLst>
          </p:cNvPr>
          <p:cNvSpPr>
            <a:spLocks noGrp="1"/>
          </p:cNvSpPr>
          <p:nvPr>
            <p:ph type="title"/>
          </p:nvPr>
        </p:nvSpPr>
        <p:spPr>
          <a:xfrm>
            <a:off x="429258" y="429261"/>
            <a:ext cx="8229600" cy="411480"/>
          </a:xfrm>
          <a:prstGeom prst="rect">
            <a:avLst/>
          </a:prstGeom>
        </p:spPr>
        <p:txBody>
          <a:bodyPr vert="horz" wrap="square" lIns="0" tIns="45720" rIns="0" bIns="45720" rtlCol="0" anchor="t">
            <a:noAutofit/>
          </a:bodyPr>
          <a:lstStyle/>
          <a:p>
            <a:r>
              <a:rPr lang="en-US" dirty="0"/>
              <a:t>Click to edit Master title style</a:t>
            </a:r>
          </a:p>
        </p:txBody>
      </p:sp>
      <p:sp>
        <p:nvSpPr>
          <p:cNvPr id="7" name="Slide Number Placeholder 8">
            <a:extLst>
              <a:ext uri="{FF2B5EF4-FFF2-40B4-BE49-F238E27FC236}">
                <a16:creationId xmlns:a16="http://schemas.microsoft.com/office/drawing/2014/main" id="{73E6E966-A8AF-1849-A846-D8C39D280741}"/>
              </a:ext>
            </a:extLst>
          </p:cNvPr>
          <p:cNvSpPr txBox="1">
            <a:spLocks/>
          </p:cNvSpPr>
          <p:nvPr userDrawn="1"/>
        </p:nvSpPr>
        <p:spPr>
          <a:xfrm>
            <a:off x="556364" y="4686296"/>
            <a:ext cx="2133600"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dirty="0">
                <a:solidFill>
                  <a:schemeClr val="accent4">
                    <a:lumMod val="40000"/>
                    <a:lumOff val="60000"/>
                  </a:schemeClr>
                </a:solidFill>
              </a:rPr>
              <a:t>American Red Cross</a:t>
            </a:r>
          </a:p>
        </p:txBody>
      </p:sp>
      <p:sp>
        <p:nvSpPr>
          <p:cNvPr id="10" name="Slide Number Placeholder 8">
            <a:extLst>
              <a:ext uri="{FF2B5EF4-FFF2-40B4-BE49-F238E27FC236}">
                <a16:creationId xmlns:a16="http://schemas.microsoft.com/office/drawing/2014/main" id="{58B56E5C-37E7-4247-A466-A76200FF32DC}"/>
              </a:ext>
            </a:extLst>
          </p:cNvPr>
          <p:cNvSpPr txBox="1">
            <a:spLocks/>
          </p:cNvSpPr>
          <p:nvPr userDrawn="1"/>
        </p:nvSpPr>
        <p:spPr>
          <a:xfrm>
            <a:off x="482548" y="4677568"/>
            <a:ext cx="210396"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dirty="0">
                <a:solidFill>
                  <a:schemeClr val="accent4">
                    <a:lumMod val="40000"/>
                    <a:lumOff val="60000"/>
                  </a:schemeClr>
                </a:solidFill>
              </a:rPr>
              <a:t>|</a:t>
            </a:r>
          </a:p>
        </p:txBody>
      </p:sp>
    </p:spTree>
    <p:extLst>
      <p:ext uri="{BB962C8B-B14F-4D97-AF65-F5344CB8AC3E}">
        <p14:creationId xmlns:p14="http://schemas.microsoft.com/office/powerpoint/2010/main" val="2050499924"/>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266"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 id="2147484145" r:id="rId15"/>
    <p:sldLayoutId id="2147484146" r:id="rId16"/>
    <p:sldLayoutId id="2147484147" r:id="rId17"/>
    <p:sldLayoutId id="2147484148" r:id="rId18"/>
    <p:sldLayoutId id="2147484149" r:id="rId19"/>
    <p:sldLayoutId id="2147484152" r:id="rId20"/>
    <p:sldLayoutId id="2147484153" r:id="rId21"/>
    <p:sldLayoutId id="2147484154" r:id="rId22"/>
    <p:sldLayoutId id="2147484155" r:id="rId23"/>
    <p:sldLayoutId id="2147484156" r:id="rId24"/>
    <p:sldLayoutId id="2147484157" r:id="rId25"/>
    <p:sldLayoutId id="2147484158" r:id="rId26"/>
    <p:sldLayoutId id="2147484159" r:id="rId27"/>
    <p:sldLayoutId id="2147484160" r:id="rId28"/>
    <p:sldLayoutId id="2147484161" r:id="rId29"/>
    <p:sldLayoutId id="2147484162" r:id="rId30"/>
    <p:sldLayoutId id="2147484163" r:id="rId31"/>
    <p:sldLayoutId id="2147484164" r:id="rId32"/>
    <p:sldLayoutId id="2147484165" r:id="rId33"/>
    <p:sldLayoutId id="2147484166" r:id="rId34"/>
    <p:sldLayoutId id="2147484167" r:id="rId35"/>
    <p:sldLayoutId id="2147484168" r:id="rId36"/>
    <p:sldLayoutId id="2147484169" r:id="rId37"/>
    <p:sldLayoutId id="2147484170" r:id="rId38"/>
    <p:sldLayoutId id="2147484171" r:id="rId39"/>
    <p:sldLayoutId id="2147484172" r:id="rId40"/>
    <p:sldLayoutId id="2147484173" r:id="rId41"/>
    <p:sldLayoutId id="2147484174" r:id="rId42"/>
    <p:sldLayoutId id="2147484175" r:id="rId43"/>
    <p:sldLayoutId id="2147484267" r:id="rId44"/>
  </p:sldLayoutIdLst>
  <p:hf hdr="0" ftr="0" dt="0"/>
  <p:txStyles>
    <p:titleStyle>
      <a:lvl1pPr algn="l" defTabSz="457200" rtl="0" eaLnBrk="0" fontAlgn="base" hangingPunct="0">
        <a:spcBef>
          <a:spcPct val="0"/>
        </a:spcBef>
        <a:spcAft>
          <a:spcPct val="0"/>
        </a:spcAft>
        <a:defRPr sz="2100" b="1" kern="1200">
          <a:solidFill>
            <a:schemeClr val="accent1"/>
          </a:solidFill>
          <a:latin typeface="Arial"/>
          <a:ea typeface="Geneva" charset="0"/>
          <a:cs typeface="Arial"/>
        </a:defRPr>
      </a:lvl1pPr>
      <a:lvl2pPr algn="ctr" defTabSz="457200" rtl="0" eaLnBrk="0" fontAlgn="base" hangingPunct="0">
        <a:spcBef>
          <a:spcPct val="0"/>
        </a:spcBef>
        <a:spcAft>
          <a:spcPct val="0"/>
        </a:spcAft>
        <a:defRPr sz="3200">
          <a:solidFill>
            <a:srgbClr val="ED1B2E"/>
          </a:solidFill>
          <a:latin typeface="Arial" charset="0"/>
          <a:ea typeface="Geneva" charset="0"/>
        </a:defRPr>
      </a:lvl2pPr>
      <a:lvl3pPr algn="ctr" defTabSz="457200" rtl="0" eaLnBrk="0" fontAlgn="base" hangingPunct="0">
        <a:spcBef>
          <a:spcPct val="0"/>
        </a:spcBef>
        <a:spcAft>
          <a:spcPct val="0"/>
        </a:spcAft>
        <a:defRPr sz="3200">
          <a:solidFill>
            <a:srgbClr val="ED1B2E"/>
          </a:solidFill>
          <a:latin typeface="Arial" charset="0"/>
          <a:ea typeface="Geneva" charset="0"/>
        </a:defRPr>
      </a:lvl3pPr>
      <a:lvl4pPr algn="ctr" defTabSz="457200" rtl="0" eaLnBrk="0" fontAlgn="base" hangingPunct="0">
        <a:spcBef>
          <a:spcPct val="0"/>
        </a:spcBef>
        <a:spcAft>
          <a:spcPct val="0"/>
        </a:spcAft>
        <a:defRPr sz="3200">
          <a:solidFill>
            <a:srgbClr val="ED1B2E"/>
          </a:solidFill>
          <a:latin typeface="Arial" charset="0"/>
          <a:ea typeface="Geneva" charset="0"/>
        </a:defRPr>
      </a:lvl4pPr>
      <a:lvl5pPr algn="ctr" defTabSz="457200" rtl="0" eaLnBrk="0" fontAlgn="base" hangingPunct="0">
        <a:spcBef>
          <a:spcPct val="0"/>
        </a:spcBef>
        <a:spcAft>
          <a:spcPct val="0"/>
        </a:spcAft>
        <a:defRPr sz="3200">
          <a:solidFill>
            <a:srgbClr val="ED1B2E"/>
          </a:solidFill>
          <a:latin typeface="Arial" charset="0"/>
          <a:ea typeface="Geneva" charset="0"/>
        </a:defRPr>
      </a:lvl5pPr>
      <a:lvl6pPr marL="457200" algn="ctr" defTabSz="457200" rtl="0" fontAlgn="base">
        <a:spcBef>
          <a:spcPct val="0"/>
        </a:spcBef>
        <a:spcAft>
          <a:spcPct val="0"/>
        </a:spcAft>
        <a:defRPr sz="3200">
          <a:solidFill>
            <a:srgbClr val="ED1B2E"/>
          </a:solidFill>
          <a:latin typeface="Arial" charset="0"/>
          <a:ea typeface="Geneva" charset="0"/>
        </a:defRPr>
      </a:lvl6pPr>
      <a:lvl7pPr marL="914400" algn="ctr" defTabSz="457200" rtl="0" fontAlgn="base">
        <a:spcBef>
          <a:spcPct val="0"/>
        </a:spcBef>
        <a:spcAft>
          <a:spcPct val="0"/>
        </a:spcAft>
        <a:defRPr sz="3200">
          <a:solidFill>
            <a:srgbClr val="ED1B2E"/>
          </a:solidFill>
          <a:latin typeface="Arial" charset="0"/>
          <a:ea typeface="Geneva" charset="0"/>
        </a:defRPr>
      </a:lvl7pPr>
      <a:lvl8pPr marL="1371600" algn="ctr" defTabSz="457200" rtl="0" fontAlgn="base">
        <a:spcBef>
          <a:spcPct val="0"/>
        </a:spcBef>
        <a:spcAft>
          <a:spcPct val="0"/>
        </a:spcAft>
        <a:defRPr sz="3200">
          <a:solidFill>
            <a:srgbClr val="ED1B2E"/>
          </a:solidFill>
          <a:latin typeface="Arial" charset="0"/>
          <a:ea typeface="Geneva" charset="0"/>
        </a:defRPr>
      </a:lvl8pPr>
      <a:lvl9pPr marL="1828800" algn="ctr" defTabSz="457200" rtl="0" fontAlgn="base">
        <a:spcBef>
          <a:spcPct val="0"/>
        </a:spcBef>
        <a:spcAft>
          <a:spcPct val="0"/>
        </a:spcAft>
        <a:defRPr sz="3200">
          <a:solidFill>
            <a:srgbClr val="ED1B2E"/>
          </a:solidFill>
          <a:latin typeface="Arial" charset="0"/>
          <a:ea typeface="Geneva" charset="0"/>
        </a:defRPr>
      </a:lvl9pPr>
    </p:titleStyle>
    <p:body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hyperlink" Target="mailto:James.Jarvis3@redcross.org" TargetMode="Externa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86C15F-9322-A943-B4FC-32BE3D32904B}"/>
              </a:ext>
            </a:extLst>
          </p:cNvPr>
          <p:cNvSpPr>
            <a:spLocks noGrp="1"/>
          </p:cNvSpPr>
          <p:nvPr>
            <p:ph type="body" sz="quarter" idx="10"/>
          </p:nvPr>
        </p:nvSpPr>
        <p:spPr/>
        <p:txBody>
          <a:bodyPr/>
          <a:lstStyle/>
          <a:p>
            <a:r>
              <a:rPr lang="en-US" dirty="0"/>
              <a:t>Hurricane Season 2025 &amp; Supportive Community Updates</a:t>
            </a:r>
          </a:p>
        </p:txBody>
      </p:sp>
      <p:sp>
        <p:nvSpPr>
          <p:cNvPr id="6" name="Text Placeholder 5">
            <a:extLst>
              <a:ext uri="{FF2B5EF4-FFF2-40B4-BE49-F238E27FC236}">
                <a16:creationId xmlns:a16="http://schemas.microsoft.com/office/drawing/2014/main" id="{1E6C9643-74D7-3C4A-8C1A-59203F680DCC}"/>
              </a:ext>
            </a:extLst>
          </p:cNvPr>
          <p:cNvSpPr>
            <a:spLocks noGrp="1"/>
          </p:cNvSpPr>
          <p:nvPr>
            <p:ph type="body" sz="quarter" idx="11"/>
          </p:nvPr>
        </p:nvSpPr>
        <p:spPr/>
        <p:txBody>
          <a:bodyPr/>
          <a:lstStyle/>
          <a:p>
            <a:r>
              <a:rPr lang="en-US" dirty="0"/>
              <a:t>July 23,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532A-87CE-699C-E4E5-1DA066945EE3}"/>
              </a:ext>
            </a:extLst>
          </p:cNvPr>
          <p:cNvSpPr>
            <a:spLocks noGrp="1"/>
          </p:cNvSpPr>
          <p:nvPr>
            <p:ph type="title"/>
          </p:nvPr>
        </p:nvSpPr>
        <p:spPr>
          <a:xfrm>
            <a:off x="429258" y="429261"/>
            <a:ext cx="3884025" cy="827313"/>
          </a:xfrm>
        </p:spPr>
        <p:txBody>
          <a:bodyPr wrap="square" anchor="t">
            <a:normAutofit/>
          </a:bodyPr>
          <a:lstStyle/>
          <a:p>
            <a:pPr>
              <a:lnSpc>
                <a:spcPct val="90000"/>
              </a:lnSpc>
            </a:pPr>
            <a:r>
              <a:rPr lang="en-US" sz="1800" dirty="0"/>
              <a:t>Sheltering Form: Shelter Client Information Control Log</a:t>
            </a:r>
          </a:p>
        </p:txBody>
      </p:sp>
      <p:sp>
        <p:nvSpPr>
          <p:cNvPr id="3" name="Text Placeholder 2">
            <a:extLst>
              <a:ext uri="{FF2B5EF4-FFF2-40B4-BE49-F238E27FC236}">
                <a16:creationId xmlns:a16="http://schemas.microsoft.com/office/drawing/2014/main" id="{6696AA0C-98F5-3211-4708-5FA44E891D27}"/>
              </a:ext>
            </a:extLst>
          </p:cNvPr>
          <p:cNvSpPr>
            <a:spLocks noGrp="1"/>
          </p:cNvSpPr>
          <p:nvPr>
            <p:ph type="body" sz="quarter" idx="12"/>
          </p:nvPr>
        </p:nvSpPr>
        <p:spPr>
          <a:xfrm>
            <a:off x="429258" y="1395633"/>
            <a:ext cx="4019550" cy="2967019"/>
          </a:xfrm>
        </p:spPr>
        <p:txBody>
          <a:bodyPr wrap="square" anchor="t">
            <a:normAutofit/>
          </a:bodyPr>
          <a:lstStyle/>
          <a:p>
            <a:pPr>
              <a:lnSpc>
                <a:spcPct val="90000"/>
              </a:lnSpc>
            </a:pPr>
            <a:r>
              <a:rPr lang="en-US" dirty="0"/>
              <a:t>Form used to track which shelter workers sign out and return Client Information forms</a:t>
            </a:r>
            <a:endParaRPr lang="en-US"/>
          </a:p>
          <a:p>
            <a:pPr lvl="1">
              <a:lnSpc>
                <a:spcPct val="90000"/>
              </a:lnSpc>
              <a:buFont typeface="Courier New" panose="020B0604020202020204" pitchFamily="34" charset="0"/>
              <a:buChar char="o"/>
            </a:pPr>
            <a:r>
              <a:rPr lang="en-US" sz="1600"/>
              <a:t>For example, shelter worker would check out Client Intake forms as they are completing a cot to cot assessment to update relevant client registration forms</a:t>
            </a:r>
          </a:p>
          <a:p>
            <a:pPr lvl="1">
              <a:lnSpc>
                <a:spcPct val="90000"/>
              </a:lnSpc>
              <a:buFont typeface="Courier New" panose="020B0604020202020204" pitchFamily="34" charset="0"/>
              <a:buChar char="o"/>
            </a:pPr>
            <a:r>
              <a:rPr lang="en-US" sz="1600"/>
              <a:t>For example, a Health Services provider may check out forms as follow up to CMIST requests</a:t>
            </a:r>
          </a:p>
        </p:txBody>
      </p:sp>
      <p:pic>
        <p:nvPicPr>
          <p:cNvPr id="4" name="Picture 3">
            <a:extLst>
              <a:ext uri="{FF2B5EF4-FFF2-40B4-BE49-F238E27FC236}">
                <a16:creationId xmlns:a16="http://schemas.microsoft.com/office/drawing/2014/main" id="{A5418D61-13FC-3A6B-EA49-7FEB0CD8FBD4}"/>
              </a:ext>
            </a:extLst>
          </p:cNvPr>
          <p:cNvPicPr>
            <a:picLocks noChangeAspect="1"/>
          </p:cNvPicPr>
          <p:nvPr/>
        </p:nvPicPr>
        <p:blipFill>
          <a:blip r:embed="rId2"/>
          <a:stretch>
            <a:fillRect/>
          </a:stretch>
        </p:blipFill>
        <p:spPr>
          <a:xfrm>
            <a:off x="4738875" y="1282287"/>
            <a:ext cx="3973285" cy="2811098"/>
          </a:xfrm>
          <a:prstGeom prst="rect">
            <a:avLst/>
          </a:prstGeom>
          <a:noFill/>
        </p:spPr>
      </p:pic>
      <p:sp>
        <p:nvSpPr>
          <p:cNvPr id="5" name="Slide Number Placeholder 4">
            <a:extLst>
              <a:ext uri="{FF2B5EF4-FFF2-40B4-BE49-F238E27FC236}">
                <a16:creationId xmlns:a16="http://schemas.microsoft.com/office/drawing/2014/main" id="{A76ED7F8-60D0-E613-3CB7-9F54190AC697}"/>
              </a:ext>
            </a:extLst>
          </p:cNvPr>
          <p:cNvSpPr>
            <a:spLocks noGrp="1"/>
          </p:cNvSpPr>
          <p:nvPr>
            <p:ph type="sldNum" sz="quarter" idx="4"/>
          </p:nvPr>
        </p:nvSpPr>
        <p:spPr>
          <a:xfrm>
            <a:off x="323115" y="4689526"/>
            <a:ext cx="295424" cy="274638"/>
          </a:xfrm>
        </p:spPr>
        <p:txBody>
          <a:bodyPr wrap="square" anchor="ctr">
            <a:normAutofit/>
          </a:bodyPr>
          <a:lstStyle/>
          <a:p>
            <a:pPr>
              <a:spcAft>
                <a:spcPts val="600"/>
              </a:spcAft>
            </a:pPr>
            <a:fld id="{C602A7E9-85B4-EB4A-8CED-A3527A5FD66A}" type="slidenum">
              <a:rPr lang="en-US" altLang="en-US" smtClean="0"/>
              <a:pPr>
                <a:spcAft>
                  <a:spcPts val="600"/>
                </a:spcAft>
              </a:pPr>
              <a:t>10</a:t>
            </a:fld>
            <a:endParaRPr lang="en-US" altLang="en-US"/>
          </a:p>
        </p:txBody>
      </p:sp>
    </p:spTree>
    <p:extLst>
      <p:ext uri="{BB962C8B-B14F-4D97-AF65-F5344CB8AC3E}">
        <p14:creationId xmlns:p14="http://schemas.microsoft.com/office/powerpoint/2010/main" val="926398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B4D5-EDF7-DA59-7C6F-6D1EDF262CA2}"/>
              </a:ext>
            </a:extLst>
          </p:cNvPr>
          <p:cNvSpPr>
            <a:spLocks noGrp="1"/>
          </p:cNvSpPr>
          <p:nvPr>
            <p:ph type="title"/>
          </p:nvPr>
        </p:nvSpPr>
        <p:spPr/>
        <p:txBody>
          <a:bodyPr/>
          <a:lstStyle/>
          <a:p>
            <a:r>
              <a:rPr lang="en-US" dirty="0"/>
              <a:t>Sheltering Form: Shelter Referral Log</a:t>
            </a:r>
          </a:p>
        </p:txBody>
      </p:sp>
      <p:sp>
        <p:nvSpPr>
          <p:cNvPr id="3" name="Text Placeholder 2">
            <a:extLst>
              <a:ext uri="{FF2B5EF4-FFF2-40B4-BE49-F238E27FC236}">
                <a16:creationId xmlns:a16="http://schemas.microsoft.com/office/drawing/2014/main" id="{9F87C594-472F-3886-8AA1-FEBB675A94B2}"/>
              </a:ext>
            </a:extLst>
          </p:cNvPr>
          <p:cNvSpPr>
            <a:spLocks noGrp="1"/>
          </p:cNvSpPr>
          <p:nvPr>
            <p:ph type="body" sz="quarter" idx="12"/>
          </p:nvPr>
        </p:nvSpPr>
        <p:spPr/>
        <p:txBody>
          <a:bodyPr/>
          <a:lstStyle/>
          <a:p>
            <a:r>
              <a:rPr lang="en-US" sz="1800" dirty="0"/>
              <a:t>Serves as a record for shelter workers by tracking identified client needs</a:t>
            </a:r>
          </a:p>
          <a:p>
            <a:r>
              <a:rPr lang="en-US" sz="1800" dirty="0"/>
              <a:t>Tracks what agencies/organization(s) that clients have been referred to for support and disaster recovery needs</a:t>
            </a:r>
          </a:p>
        </p:txBody>
      </p:sp>
      <p:pic>
        <p:nvPicPr>
          <p:cNvPr id="6" name="Picture Placeholder 5" descr="A white sheet of paper with black text">
            <a:extLst>
              <a:ext uri="{FF2B5EF4-FFF2-40B4-BE49-F238E27FC236}">
                <a16:creationId xmlns:a16="http://schemas.microsoft.com/office/drawing/2014/main" id="{24F9A85D-10ED-A467-559F-D1F611681963}"/>
              </a:ext>
            </a:extLst>
          </p:cNvPr>
          <p:cNvPicPr>
            <a:picLocks noGrp="1" noChangeAspect="1"/>
          </p:cNvPicPr>
          <p:nvPr>
            <p:ph type="pic" sz="quarter" idx="16"/>
          </p:nvPr>
        </p:nvPicPr>
        <p:blipFill>
          <a:blip r:embed="rId2"/>
          <a:srcRect l="152" t="-1437" r="1524" b="2586"/>
          <a:stretch/>
        </p:blipFill>
        <p:spPr>
          <a:xfrm>
            <a:off x="4725276" y="981420"/>
            <a:ext cx="3996787" cy="3094971"/>
          </a:xfrm>
        </p:spPr>
      </p:pic>
      <p:sp>
        <p:nvSpPr>
          <p:cNvPr id="5" name="Slide Number Placeholder 4">
            <a:extLst>
              <a:ext uri="{FF2B5EF4-FFF2-40B4-BE49-F238E27FC236}">
                <a16:creationId xmlns:a16="http://schemas.microsoft.com/office/drawing/2014/main" id="{394DF3B2-9DC6-D2E3-E148-059F1BD9CF3D}"/>
              </a:ext>
            </a:extLst>
          </p:cNvPr>
          <p:cNvSpPr>
            <a:spLocks noGrp="1"/>
          </p:cNvSpPr>
          <p:nvPr>
            <p:ph type="sldNum" sz="quarter" idx="4"/>
          </p:nvPr>
        </p:nvSpPr>
        <p:spPr/>
        <p:txBody>
          <a:bodyPr/>
          <a:lstStyle/>
          <a:p>
            <a:fld id="{C602A7E9-85B4-EB4A-8CED-A3527A5FD66A}" type="slidenum">
              <a:rPr lang="en-US" altLang="en-US" smtClean="0"/>
              <a:pPr/>
              <a:t>11</a:t>
            </a:fld>
            <a:endParaRPr lang="en-US" altLang="en-US" dirty="0"/>
          </a:p>
        </p:txBody>
      </p:sp>
    </p:spTree>
    <p:extLst>
      <p:ext uri="{BB962C8B-B14F-4D97-AF65-F5344CB8AC3E}">
        <p14:creationId xmlns:p14="http://schemas.microsoft.com/office/powerpoint/2010/main" val="2093181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E658F-F7F7-D13D-49FC-5E31ED58D3B7}"/>
              </a:ext>
            </a:extLst>
          </p:cNvPr>
          <p:cNvSpPr>
            <a:spLocks noGrp="1"/>
          </p:cNvSpPr>
          <p:nvPr>
            <p:ph type="title"/>
          </p:nvPr>
        </p:nvSpPr>
        <p:spPr>
          <a:xfrm>
            <a:off x="429258" y="429261"/>
            <a:ext cx="8229600" cy="407465"/>
          </a:xfrm>
        </p:spPr>
        <p:txBody>
          <a:bodyPr wrap="square" anchor="ctr">
            <a:normAutofit/>
          </a:bodyPr>
          <a:lstStyle/>
          <a:p>
            <a:pPr>
              <a:lnSpc>
                <a:spcPct val="90000"/>
              </a:lnSpc>
            </a:pPr>
            <a:r>
              <a:rPr lang="en-US" dirty="0"/>
              <a:t>Sheltering Form: Clients Who Must Register Flyer</a:t>
            </a:r>
          </a:p>
        </p:txBody>
      </p:sp>
      <p:sp>
        <p:nvSpPr>
          <p:cNvPr id="3" name="Text Placeholder 2">
            <a:extLst>
              <a:ext uri="{FF2B5EF4-FFF2-40B4-BE49-F238E27FC236}">
                <a16:creationId xmlns:a16="http://schemas.microsoft.com/office/drawing/2014/main" id="{A81BF292-48A8-F12A-E697-2685F4D35942}"/>
              </a:ext>
            </a:extLst>
          </p:cNvPr>
          <p:cNvSpPr>
            <a:spLocks noGrp="1"/>
          </p:cNvSpPr>
          <p:nvPr>
            <p:ph type="body" sz="quarter" idx="12"/>
          </p:nvPr>
        </p:nvSpPr>
        <p:spPr>
          <a:xfrm>
            <a:off x="429258" y="1395633"/>
            <a:ext cx="4019550" cy="2967019"/>
          </a:xfrm>
        </p:spPr>
        <p:txBody>
          <a:bodyPr wrap="square" anchor="t">
            <a:normAutofit/>
          </a:bodyPr>
          <a:lstStyle/>
          <a:p>
            <a:r>
              <a:rPr lang="en-US" dirty="0"/>
              <a:t>Intended to support registration workers</a:t>
            </a:r>
          </a:p>
          <a:p>
            <a:r>
              <a:rPr lang="en-US" dirty="0"/>
              <a:t>Post flyer in registration and information areas around the shelter to enforce notification requirements</a:t>
            </a:r>
          </a:p>
          <a:p>
            <a:r>
              <a:rPr lang="en-US" dirty="0"/>
              <a:t>Each flyer is bilingual for English and Spanish readers</a:t>
            </a:r>
          </a:p>
        </p:txBody>
      </p:sp>
      <p:sp>
        <p:nvSpPr>
          <p:cNvPr id="5" name="Slide Number Placeholder 4">
            <a:extLst>
              <a:ext uri="{FF2B5EF4-FFF2-40B4-BE49-F238E27FC236}">
                <a16:creationId xmlns:a16="http://schemas.microsoft.com/office/drawing/2014/main" id="{E96CF99D-15B0-373D-7C23-E351E79B56D5}"/>
              </a:ext>
            </a:extLst>
          </p:cNvPr>
          <p:cNvSpPr>
            <a:spLocks noGrp="1"/>
          </p:cNvSpPr>
          <p:nvPr>
            <p:ph type="sldNum" sz="quarter" idx="4"/>
          </p:nvPr>
        </p:nvSpPr>
        <p:spPr>
          <a:xfrm>
            <a:off x="323115" y="4689526"/>
            <a:ext cx="295424" cy="274638"/>
          </a:xfrm>
        </p:spPr>
        <p:txBody>
          <a:bodyPr wrap="square" anchor="ctr">
            <a:normAutofit/>
          </a:bodyPr>
          <a:lstStyle/>
          <a:p>
            <a:pPr>
              <a:spcAft>
                <a:spcPts val="600"/>
              </a:spcAft>
            </a:pPr>
            <a:fld id="{C602A7E9-85B4-EB4A-8CED-A3527A5FD66A}" type="slidenum">
              <a:rPr lang="en-US" altLang="en-US" smtClean="0"/>
              <a:pPr>
                <a:spcAft>
                  <a:spcPts val="600"/>
                </a:spcAft>
              </a:pPr>
              <a:t>12</a:t>
            </a:fld>
            <a:endParaRPr lang="en-US" altLang="en-US"/>
          </a:p>
        </p:txBody>
      </p:sp>
      <p:pic>
        <p:nvPicPr>
          <p:cNvPr id="6" name="Picture Placeholder 5" descr="A white card with black text&#10;&#10;Description automatically generated">
            <a:extLst>
              <a:ext uri="{FF2B5EF4-FFF2-40B4-BE49-F238E27FC236}">
                <a16:creationId xmlns:a16="http://schemas.microsoft.com/office/drawing/2014/main" id="{F399FB5F-8ADE-1EA6-4EFE-640C4BC9DA47}"/>
              </a:ext>
            </a:extLst>
          </p:cNvPr>
          <p:cNvPicPr>
            <a:picLocks noGrp="1" noChangeAspect="1"/>
          </p:cNvPicPr>
          <p:nvPr>
            <p:ph type="pic" sz="quarter" idx="4294967295"/>
          </p:nvPr>
        </p:nvPicPr>
        <p:blipFill>
          <a:blip r:embed="rId2"/>
          <a:srcRect r="1" b="1909"/>
          <a:stretch/>
        </p:blipFill>
        <p:spPr>
          <a:xfrm>
            <a:off x="4639308" y="1395633"/>
            <a:ext cx="4019550" cy="2967019"/>
          </a:xfrm>
          <a:noFill/>
        </p:spPr>
      </p:pic>
    </p:spTree>
    <p:extLst>
      <p:ext uri="{BB962C8B-B14F-4D97-AF65-F5344CB8AC3E}">
        <p14:creationId xmlns:p14="http://schemas.microsoft.com/office/powerpoint/2010/main" val="327770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D0581-2CB3-8D9D-EC09-41D1368FAB57}"/>
              </a:ext>
            </a:extLst>
          </p:cNvPr>
          <p:cNvSpPr>
            <a:spLocks noGrp="1"/>
          </p:cNvSpPr>
          <p:nvPr>
            <p:ph type="title"/>
          </p:nvPr>
        </p:nvSpPr>
        <p:spPr/>
        <p:txBody>
          <a:bodyPr/>
          <a:lstStyle/>
          <a:p>
            <a:r>
              <a:rPr lang="en-US" dirty="0"/>
              <a:t>Sheltering Form: Shelter Survey Form</a:t>
            </a:r>
          </a:p>
        </p:txBody>
      </p:sp>
      <p:sp>
        <p:nvSpPr>
          <p:cNvPr id="3" name="Text Placeholder 2">
            <a:extLst>
              <a:ext uri="{FF2B5EF4-FFF2-40B4-BE49-F238E27FC236}">
                <a16:creationId xmlns:a16="http://schemas.microsoft.com/office/drawing/2014/main" id="{C62340E8-34D6-8EB0-EB9C-CA5FC36C8DDD}"/>
              </a:ext>
            </a:extLst>
          </p:cNvPr>
          <p:cNvSpPr>
            <a:spLocks noGrp="1"/>
          </p:cNvSpPr>
          <p:nvPr>
            <p:ph type="body" sz="quarter" idx="12"/>
          </p:nvPr>
        </p:nvSpPr>
        <p:spPr/>
        <p:txBody>
          <a:bodyPr/>
          <a:lstStyle/>
          <a:p>
            <a:r>
              <a:rPr lang="en-US" dirty="0">
                <a:solidFill>
                  <a:srgbClr val="000000"/>
                </a:solidFill>
              </a:rPr>
              <a:t>Collects less information than older survey form</a:t>
            </a:r>
            <a:endParaRPr lang="en-US"/>
          </a:p>
          <a:p>
            <a:r>
              <a:rPr lang="en-US" dirty="0">
                <a:solidFill>
                  <a:srgbClr val="000000"/>
                </a:solidFill>
              </a:rPr>
              <a:t>Designed to be completed rapidly</a:t>
            </a:r>
            <a:endParaRPr lang="en-US"/>
          </a:p>
          <a:p>
            <a:r>
              <a:rPr lang="en-US" dirty="0">
                <a:solidFill>
                  <a:srgbClr val="000000"/>
                </a:solidFill>
              </a:rPr>
              <a:t>Documents details about the different areas of the shelter</a:t>
            </a:r>
            <a:endParaRPr lang="en-US"/>
          </a:p>
          <a:p>
            <a:r>
              <a:rPr lang="en-US" dirty="0">
                <a:solidFill>
                  <a:srgbClr val="000000"/>
                </a:solidFill>
              </a:rPr>
              <a:t>Survey form includes definitions and other information needed to complete</a:t>
            </a:r>
            <a:endParaRPr lang="en-US"/>
          </a:p>
          <a:p>
            <a:r>
              <a:rPr lang="en-US" dirty="0">
                <a:solidFill>
                  <a:srgbClr val="000000"/>
                </a:solidFill>
              </a:rPr>
              <a:t>New version supports operational decision-making</a:t>
            </a:r>
            <a:endParaRPr lang="en-US" dirty="0"/>
          </a:p>
          <a:p>
            <a:endParaRPr lang="en-US" dirty="0"/>
          </a:p>
        </p:txBody>
      </p:sp>
      <p:pic>
        <p:nvPicPr>
          <p:cNvPr id="6" name="Picture Placeholder 5" descr="A screenshot of a form&#10;&#10;Description automatically generated">
            <a:extLst>
              <a:ext uri="{FF2B5EF4-FFF2-40B4-BE49-F238E27FC236}">
                <a16:creationId xmlns:a16="http://schemas.microsoft.com/office/drawing/2014/main" id="{F2D7486E-23A7-7AD5-8535-2913B43DC16E}"/>
              </a:ext>
            </a:extLst>
          </p:cNvPr>
          <p:cNvPicPr>
            <a:picLocks noGrp="1" noChangeAspect="1"/>
          </p:cNvPicPr>
          <p:nvPr>
            <p:ph type="pic" sz="quarter" idx="16"/>
          </p:nvPr>
        </p:nvPicPr>
        <p:blipFill>
          <a:blip r:embed="rId2"/>
          <a:srcRect t="1871" b="1871"/>
          <a:stretch/>
        </p:blipFill>
        <p:spPr>
          <a:xfrm>
            <a:off x="5107745" y="134874"/>
            <a:ext cx="3824904" cy="4873752"/>
          </a:xfrm>
        </p:spPr>
      </p:pic>
      <p:sp>
        <p:nvSpPr>
          <p:cNvPr id="5" name="Slide Number Placeholder 4">
            <a:extLst>
              <a:ext uri="{FF2B5EF4-FFF2-40B4-BE49-F238E27FC236}">
                <a16:creationId xmlns:a16="http://schemas.microsoft.com/office/drawing/2014/main" id="{F99B445A-62E1-83CC-CA43-D4642803176E}"/>
              </a:ext>
            </a:extLst>
          </p:cNvPr>
          <p:cNvSpPr>
            <a:spLocks noGrp="1"/>
          </p:cNvSpPr>
          <p:nvPr>
            <p:ph type="sldNum" sz="quarter" idx="4"/>
          </p:nvPr>
        </p:nvSpPr>
        <p:spPr/>
        <p:txBody>
          <a:bodyPr/>
          <a:lstStyle/>
          <a:p>
            <a:fld id="{C602A7E9-85B4-EB4A-8CED-A3527A5FD66A}" type="slidenum">
              <a:rPr lang="en-US" altLang="en-US" smtClean="0"/>
              <a:pPr/>
              <a:t>13</a:t>
            </a:fld>
            <a:endParaRPr lang="en-US" altLang="en-US" dirty="0"/>
          </a:p>
        </p:txBody>
      </p:sp>
    </p:spTree>
    <p:extLst>
      <p:ext uri="{BB962C8B-B14F-4D97-AF65-F5344CB8AC3E}">
        <p14:creationId xmlns:p14="http://schemas.microsoft.com/office/powerpoint/2010/main" val="2942823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B36C0-A5CA-A47D-8446-9EBDF4F4DFF4}"/>
              </a:ext>
            </a:extLst>
          </p:cNvPr>
          <p:cNvSpPr>
            <a:spLocks noGrp="1"/>
          </p:cNvSpPr>
          <p:nvPr>
            <p:ph type="title"/>
          </p:nvPr>
        </p:nvSpPr>
        <p:spPr>
          <a:xfrm>
            <a:off x="466856" y="429261"/>
            <a:ext cx="8192002" cy="497701"/>
          </a:xfrm>
        </p:spPr>
        <p:txBody>
          <a:bodyPr/>
          <a:lstStyle/>
          <a:p>
            <a:r>
              <a:rPr lang="en-US" sz="2000" dirty="0">
                <a:solidFill>
                  <a:srgbClr val="C00000"/>
                </a:solidFill>
              </a:rPr>
              <a:t>Transitioning to Recovery/Post-Impact Shelters</a:t>
            </a:r>
          </a:p>
        </p:txBody>
      </p:sp>
      <p:sp>
        <p:nvSpPr>
          <p:cNvPr id="3" name="Text Placeholder 2">
            <a:extLst>
              <a:ext uri="{FF2B5EF4-FFF2-40B4-BE49-F238E27FC236}">
                <a16:creationId xmlns:a16="http://schemas.microsoft.com/office/drawing/2014/main" id="{19B76EBE-8D4B-6F50-E71A-DA078DF9A3FD}"/>
              </a:ext>
            </a:extLst>
          </p:cNvPr>
          <p:cNvSpPr>
            <a:spLocks noGrp="1"/>
          </p:cNvSpPr>
          <p:nvPr>
            <p:ph type="body" sz="quarter" idx="12"/>
          </p:nvPr>
        </p:nvSpPr>
        <p:spPr>
          <a:xfrm>
            <a:off x="466856" y="1034686"/>
            <a:ext cx="8192002" cy="3681394"/>
          </a:xfrm>
        </p:spPr>
        <p:txBody>
          <a:bodyPr/>
          <a:lstStyle/>
          <a:p>
            <a:r>
              <a:rPr lang="en-US" sz="1400" dirty="0"/>
              <a:t>Early and frequent planning conversations to ensure a seamless transition by shelter clients, if the plan is to transition from Partner Managed to Red Cross Managed</a:t>
            </a:r>
          </a:p>
          <a:p>
            <a:r>
              <a:rPr lang="en-US" sz="1400" dirty="0"/>
              <a:t>Clear and confirmed conversations around timeline to transition to allow for positioning of materials and staff </a:t>
            </a:r>
          </a:p>
          <a:p>
            <a:r>
              <a:rPr lang="en-US" sz="1400" dirty="0"/>
              <a:t>A few considerations during planning conversations with Emergency Management and Partners</a:t>
            </a:r>
          </a:p>
          <a:p>
            <a:pPr lvl="1">
              <a:buFont typeface="Courier New" panose="020B0604020202020204" pitchFamily="34" charset="0"/>
              <a:buChar char="o"/>
            </a:pPr>
            <a:r>
              <a:rPr lang="en-US" sz="1200" dirty="0"/>
              <a:t>Will the evacuation shelter transition to a new facility location as a recovery/post-impact shelter? </a:t>
            </a:r>
          </a:p>
          <a:p>
            <a:pPr lvl="1">
              <a:buFont typeface="Courier New" panose="020B0604020202020204" pitchFamily="34" charset="0"/>
              <a:buChar char="o"/>
            </a:pPr>
            <a:r>
              <a:rPr lang="en-US" sz="1200" dirty="0"/>
              <a:t>Are there known infrastructure impacts that could prevent use of that facility (loss of power, roadway closure, structural damage to facility)? </a:t>
            </a:r>
          </a:p>
          <a:p>
            <a:pPr lvl="1">
              <a:buFont typeface="Courier New" panose="020B0604020202020204" pitchFamily="34" charset="0"/>
              <a:buChar char="o"/>
            </a:pPr>
            <a:r>
              <a:rPr lang="en-US" sz="1200" dirty="0"/>
              <a:t>Does the new facility have utilities, bathrooms, showers and other resources to support longer term sheltering needs? If not, how long will it take to coordinate and place resources?</a:t>
            </a:r>
          </a:p>
          <a:p>
            <a:pPr lvl="1">
              <a:buFont typeface="Courier New" panose="020B0604020202020204" pitchFamily="34" charset="0"/>
              <a:buChar char="o"/>
            </a:pPr>
            <a:r>
              <a:rPr lang="en-US" sz="1200" dirty="0"/>
              <a:t>Has a facility survey and facility use agreement form (liability) been completed prior to transition from Partner to Red Cross?</a:t>
            </a:r>
          </a:p>
          <a:p>
            <a:pPr lvl="1">
              <a:buFont typeface="Courier New" panose="020B0604020202020204" pitchFamily="34" charset="0"/>
              <a:buChar char="o"/>
            </a:pPr>
            <a:r>
              <a:rPr lang="en-US" sz="1200" dirty="0"/>
              <a:t>What transportation needs may clients have if shelter moves to a new location?</a:t>
            </a:r>
          </a:p>
          <a:p>
            <a:pPr lvl="1">
              <a:buFont typeface="Courier New" panose="020B0604020202020204" pitchFamily="34" charset="0"/>
              <a:buChar char="o"/>
            </a:pPr>
            <a:endParaRPr lang="en-US" dirty="0"/>
          </a:p>
        </p:txBody>
      </p:sp>
      <p:sp>
        <p:nvSpPr>
          <p:cNvPr id="5" name="Slide Number Placeholder 4">
            <a:extLst>
              <a:ext uri="{FF2B5EF4-FFF2-40B4-BE49-F238E27FC236}">
                <a16:creationId xmlns:a16="http://schemas.microsoft.com/office/drawing/2014/main" id="{740F4440-C234-D943-6E32-E4BA76F5061B}"/>
              </a:ext>
            </a:extLst>
          </p:cNvPr>
          <p:cNvSpPr>
            <a:spLocks noGrp="1"/>
          </p:cNvSpPr>
          <p:nvPr>
            <p:ph type="sldNum" sz="quarter" idx="4"/>
          </p:nvPr>
        </p:nvSpPr>
        <p:spPr/>
        <p:txBody>
          <a:bodyPr/>
          <a:lstStyle/>
          <a:p>
            <a:fld id="{C602A7E9-85B4-EB4A-8CED-A3527A5FD66A}" type="slidenum">
              <a:rPr lang="en-US" altLang="en-US" smtClean="0"/>
              <a:pPr/>
              <a:t>14</a:t>
            </a:fld>
            <a:endParaRPr lang="en-US" altLang="en-US" dirty="0"/>
          </a:p>
        </p:txBody>
      </p:sp>
    </p:spTree>
    <p:extLst>
      <p:ext uri="{BB962C8B-B14F-4D97-AF65-F5344CB8AC3E}">
        <p14:creationId xmlns:p14="http://schemas.microsoft.com/office/powerpoint/2010/main" val="1457217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97D19-8033-DB21-83E5-4565BA39CE24}"/>
              </a:ext>
            </a:extLst>
          </p:cNvPr>
          <p:cNvSpPr>
            <a:spLocks noGrp="1"/>
          </p:cNvSpPr>
          <p:nvPr>
            <p:ph type="title"/>
          </p:nvPr>
        </p:nvSpPr>
        <p:spPr>
          <a:xfrm>
            <a:off x="473906" y="429261"/>
            <a:ext cx="8184952" cy="568199"/>
          </a:xfrm>
        </p:spPr>
        <p:txBody>
          <a:bodyPr/>
          <a:lstStyle/>
          <a:p>
            <a:r>
              <a:rPr lang="en-US" dirty="0"/>
              <a:t>American Red Cross Training for Shelter Workers &amp; Supervisors</a:t>
            </a:r>
          </a:p>
        </p:txBody>
      </p:sp>
      <p:sp>
        <p:nvSpPr>
          <p:cNvPr id="3" name="Text Placeholder 2">
            <a:extLst>
              <a:ext uri="{FF2B5EF4-FFF2-40B4-BE49-F238E27FC236}">
                <a16:creationId xmlns:a16="http://schemas.microsoft.com/office/drawing/2014/main" id="{4B0FD478-88F9-7A02-4358-0054700CA425}"/>
              </a:ext>
            </a:extLst>
          </p:cNvPr>
          <p:cNvSpPr>
            <a:spLocks noGrp="1"/>
          </p:cNvSpPr>
          <p:nvPr>
            <p:ph type="body" sz="quarter" idx="12"/>
          </p:nvPr>
        </p:nvSpPr>
        <p:spPr>
          <a:xfrm>
            <a:off x="4242493" y="1403916"/>
            <a:ext cx="4409894" cy="2967019"/>
          </a:xfrm>
        </p:spPr>
        <p:txBody>
          <a:bodyPr/>
          <a:lstStyle/>
          <a:p>
            <a:r>
              <a:rPr lang="en-US" dirty="0"/>
              <a:t>Shelter Worker Training</a:t>
            </a:r>
          </a:p>
          <a:p>
            <a:pPr lvl="1">
              <a:buFont typeface="Courier New" panose="020B0604020202020204" pitchFamily="34" charset="0"/>
              <a:buChar char="o"/>
            </a:pPr>
            <a:r>
              <a:rPr lang="en-US" dirty="0"/>
              <a:t>Required: Shelter Fundamentals (online 1 </a:t>
            </a:r>
            <a:r>
              <a:rPr lang="en-US" dirty="0" err="1"/>
              <a:t>hr</a:t>
            </a:r>
            <a:r>
              <a:rPr lang="en-US" dirty="0"/>
              <a:t>, Virtual/Instructor Led 1.5 </a:t>
            </a:r>
            <a:r>
              <a:rPr lang="en-US" dirty="0" err="1"/>
              <a:t>hrs</a:t>
            </a:r>
            <a:r>
              <a:rPr lang="en-US" dirty="0"/>
              <a:t>)</a:t>
            </a:r>
          </a:p>
          <a:p>
            <a:pPr lvl="1">
              <a:buFont typeface="Courier New" panose="020B0604020202020204" pitchFamily="34" charset="0"/>
              <a:buChar char="o"/>
            </a:pPr>
            <a:r>
              <a:rPr lang="en-US" dirty="0"/>
              <a:t>Required: Everyone is Welcome (online 45 min, Virtual/Instructor Led 1 </a:t>
            </a:r>
            <a:r>
              <a:rPr lang="en-US" dirty="0" err="1"/>
              <a:t>hr</a:t>
            </a:r>
            <a:r>
              <a:rPr lang="en-US" dirty="0"/>
              <a:t>)</a:t>
            </a:r>
          </a:p>
          <a:p>
            <a:r>
              <a:rPr lang="en-US" dirty="0"/>
              <a:t>Shelter Supervisor Training - Above Training, plus</a:t>
            </a:r>
          </a:p>
          <a:p>
            <a:pPr lvl="1">
              <a:buFont typeface="Courier New" panose="020B0604020202020204" pitchFamily="34" charset="0"/>
              <a:buChar char="o"/>
            </a:pPr>
            <a:r>
              <a:rPr lang="en-US" dirty="0"/>
              <a:t>Shelter Supervisor (online/virtual/instructor 2.5 </a:t>
            </a:r>
            <a:r>
              <a:rPr lang="en-US" dirty="0" err="1"/>
              <a:t>hrs</a:t>
            </a:r>
            <a:r>
              <a:rPr lang="en-US" dirty="0"/>
              <a:t>)</a:t>
            </a:r>
          </a:p>
          <a:p>
            <a:pPr lvl="1">
              <a:buFont typeface="Courier New" panose="020B0604020202020204" pitchFamily="34" charset="0"/>
              <a:buChar char="o"/>
            </a:pPr>
            <a:r>
              <a:rPr lang="en-US" dirty="0"/>
              <a:t>Psychological First Aid (online 1 </a:t>
            </a:r>
            <a:r>
              <a:rPr lang="en-US" dirty="0" err="1"/>
              <a:t>hr</a:t>
            </a:r>
            <a:r>
              <a:rPr lang="en-US" dirty="0"/>
              <a:t>, Virtual/Instructor Led 3 </a:t>
            </a:r>
            <a:r>
              <a:rPr lang="en-US" dirty="0" err="1"/>
              <a:t>hrs</a:t>
            </a:r>
            <a:r>
              <a:rPr lang="en-US" dirty="0"/>
              <a:t>)</a:t>
            </a:r>
          </a:p>
        </p:txBody>
      </p:sp>
      <p:sp>
        <p:nvSpPr>
          <p:cNvPr id="5" name="Slide Number Placeholder 4">
            <a:extLst>
              <a:ext uri="{FF2B5EF4-FFF2-40B4-BE49-F238E27FC236}">
                <a16:creationId xmlns:a16="http://schemas.microsoft.com/office/drawing/2014/main" id="{E5130342-F621-56F3-7C5A-D597A3F225FD}"/>
              </a:ext>
            </a:extLst>
          </p:cNvPr>
          <p:cNvSpPr>
            <a:spLocks noGrp="1"/>
          </p:cNvSpPr>
          <p:nvPr>
            <p:ph type="sldNum" sz="quarter" idx="4"/>
          </p:nvPr>
        </p:nvSpPr>
        <p:spPr/>
        <p:txBody>
          <a:bodyPr/>
          <a:lstStyle/>
          <a:p>
            <a:fld id="{C602A7E9-85B4-EB4A-8CED-A3527A5FD66A}" type="slidenum">
              <a:rPr lang="en-US" altLang="en-US" smtClean="0"/>
              <a:pPr/>
              <a:t>15</a:t>
            </a:fld>
            <a:endParaRPr lang="en-US" altLang="en-US" dirty="0"/>
          </a:p>
        </p:txBody>
      </p:sp>
      <p:sp>
        <p:nvSpPr>
          <p:cNvPr id="9" name="Text Placeholder 2">
            <a:extLst>
              <a:ext uri="{FF2B5EF4-FFF2-40B4-BE49-F238E27FC236}">
                <a16:creationId xmlns:a16="http://schemas.microsoft.com/office/drawing/2014/main" id="{354978A0-B999-A860-6FE8-3376E0B49254}"/>
              </a:ext>
            </a:extLst>
          </p:cNvPr>
          <p:cNvSpPr txBox="1">
            <a:spLocks/>
          </p:cNvSpPr>
          <p:nvPr/>
        </p:nvSpPr>
        <p:spPr bwMode="auto">
          <a:xfrm>
            <a:off x="405326" y="1407229"/>
            <a:ext cx="3363636" cy="297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Red Cross Training for Shelter Workers and Supervisors is available</a:t>
            </a:r>
          </a:p>
          <a:p>
            <a:pPr lvl="1">
              <a:buFont typeface="Courier New" panose="020B0604020202020204" pitchFamily="34" charset="0"/>
              <a:buChar char="o"/>
            </a:pPr>
            <a:r>
              <a:rPr lang="en-US" dirty="0"/>
              <a:t>Online Training (self-paced)</a:t>
            </a:r>
          </a:p>
          <a:p>
            <a:pPr lvl="1">
              <a:buFont typeface="Courier New" panose="020B0604020202020204" pitchFamily="34" charset="0"/>
              <a:buChar char="o"/>
            </a:pPr>
            <a:r>
              <a:rPr lang="en-US" dirty="0"/>
              <a:t>Virtual Instructor Lead – limited to 50 participants</a:t>
            </a:r>
          </a:p>
          <a:p>
            <a:pPr lvl="1">
              <a:buFont typeface="Courier New" panose="020B0604020202020204" pitchFamily="34" charset="0"/>
              <a:buChar char="o"/>
            </a:pPr>
            <a:r>
              <a:rPr lang="en-US" dirty="0"/>
              <a:t>In Person Training – limited to 30 participants</a:t>
            </a:r>
          </a:p>
          <a:p>
            <a:r>
              <a:rPr lang="en-US" dirty="0"/>
              <a:t>Register for Online Training through Red Cross Edge Platform – see attachment for directions</a:t>
            </a:r>
          </a:p>
        </p:txBody>
      </p:sp>
    </p:spTree>
    <p:extLst>
      <p:ext uri="{BB962C8B-B14F-4D97-AF65-F5344CB8AC3E}">
        <p14:creationId xmlns:p14="http://schemas.microsoft.com/office/powerpoint/2010/main" val="2672646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E24F7-1DBC-FF4F-8EC0-7C6DDB08F40A}"/>
              </a:ext>
            </a:extLst>
          </p:cNvPr>
          <p:cNvSpPr>
            <a:spLocks noGrp="1"/>
          </p:cNvSpPr>
          <p:nvPr>
            <p:ph type="title"/>
          </p:nvPr>
        </p:nvSpPr>
        <p:spPr>
          <a:xfrm>
            <a:off x="456047" y="572136"/>
            <a:ext cx="8229600" cy="407465"/>
          </a:xfrm>
        </p:spPr>
        <p:txBody>
          <a:bodyPr/>
          <a:lstStyle/>
          <a:p>
            <a:r>
              <a:rPr lang="en-US" dirty="0"/>
              <a:t>Supportive Community Recap</a:t>
            </a:r>
          </a:p>
        </p:txBody>
      </p:sp>
      <p:sp>
        <p:nvSpPr>
          <p:cNvPr id="3" name="Text Placeholder 2">
            <a:extLst>
              <a:ext uri="{FF2B5EF4-FFF2-40B4-BE49-F238E27FC236}">
                <a16:creationId xmlns:a16="http://schemas.microsoft.com/office/drawing/2014/main" id="{ABD280C6-7B4B-A340-A316-B714BD10EF77}"/>
              </a:ext>
            </a:extLst>
          </p:cNvPr>
          <p:cNvSpPr>
            <a:spLocks noGrp="1"/>
          </p:cNvSpPr>
          <p:nvPr>
            <p:ph type="body" sz="quarter" idx="12"/>
          </p:nvPr>
        </p:nvSpPr>
        <p:spPr>
          <a:xfrm>
            <a:off x="429258" y="1199180"/>
            <a:ext cx="8229600" cy="2967019"/>
          </a:xfrm>
        </p:spPr>
        <p:txBody>
          <a:bodyPr/>
          <a:lstStyle/>
          <a:p>
            <a:r>
              <a:rPr lang="en-US" dirty="0"/>
              <a:t>Goals</a:t>
            </a:r>
          </a:p>
          <a:p>
            <a:pPr lvl="1"/>
            <a:r>
              <a:rPr lang="en-US" dirty="0"/>
              <a:t>Highlight and discuss our role as a support to your mass care planning as response efforts</a:t>
            </a:r>
          </a:p>
          <a:p>
            <a:pPr lvl="1"/>
            <a:r>
              <a:rPr lang="en-US" dirty="0"/>
              <a:t>Establish our baseline commitments at the county and state level through detailed conversations and formalized in a Letter of Intent</a:t>
            </a:r>
          </a:p>
          <a:p>
            <a:pPr lvl="1"/>
            <a:r>
              <a:rPr lang="en-US" dirty="0"/>
              <a:t>Establish a cadence for, and expectation of, open and honest conversations around capacity and capability</a:t>
            </a:r>
          </a:p>
          <a:p>
            <a:r>
              <a:rPr lang="en-US" dirty="0"/>
              <a:t>Defining Events</a:t>
            </a:r>
          </a:p>
          <a:p>
            <a:pPr lvl="1"/>
            <a:r>
              <a:rPr lang="en-US" dirty="0"/>
              <a:t>No notice are all events that may occur with some or little warning</a:t>
            </a:r>
          </a:p>
          <a:p>
            <a:pPr lvl="1"/>
            <a:r>
              <a:rPr lang="en-US" dirty="0"/>
              <a:t>Notice events are specifically Tropical Storm/Hurricanes</a:t>
            </a:r>
          </a:p>
          <a:p>
            <a:endParaRPr lang="en-US" dirty="0"/>
          </a:p>
          <a:p>
            <a:endParaRPr lang="en-US" dirty="0"/>
          </a:p>
        </p:txBody>
      </p:sp>
      <p:sp>
        <p:nvSpPr>
          <p:cNvPr id="4" name="Slide Number Placeholder 3">
            <a:extLst>
              <a:ext uri="{FF2B5EF4-FFF2-40B4-BE49-F238E27FC236}">
                <a16:creationId xmlns:a16="http://schemas.microsoft.com/office/drawing/2014/main" id="{E197BB1A-C47B-AE40-9486-E49FAE40F41D}"/>
              </a:ext>
            </a:extLst>
          </p:cNvPr>
          <p:cNvSpPr>
            <a:spLocks noGrp="1"/>
          </p:cNvSpPr>
          <p:nvPr>
            <p:ph type="sldNum" sz="quarter" idx="4"/>
          </p:nvPr>
        </p:nvSpPr>
        <p:spPr/>
        <p:txBody>
          <a:bodyPr/>
          <a:lstStyle/>
          <a:p>
            <a:fld id="{C602A7E9-85B4-EB4A-8CED-A3527A5FD66A}" type="slidenum">
              <a:rPr lang="en-US" altLang="en-US" smtClean="0"/>
              <a:pPr/>
              <a:t>16</a:t>
            </a:fld>
            <a:r>
              <a:rPr lang="en-US" altLang="en-US"/>
              <a:t> </a:t>
            </a:r>
            <a:endParaRPr lang="en-US" altLang="en-US" dirty="0"/>
          </a:p>
        </p:txBody>
      </p:sp>
    </p:spTree>
    <p:extLst>
      <p:ext uri="{BB962C8B-B14F-4D97-AF65-F5344CB8AC3E}">
        <p14:creationId xmlns:p14="http://schemas.microsoft.com/office/powerpoint/2010/main" val="291590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02AA-13AD-DD47-8C8D-571566A24923}"/>
              </a:ext>
            </a:extLst>
          </p:cNvPr>
          <p:cNvSpPr>
            <a:spLocks noGrp="1"/>
          </p:cNvSpPr>
          <p:nvPr>
            <p:ph type="title"/>
          </p:nvPr>
        </p:nvSpPr>
        <p:spPr/>
        <p:txBody>
          <a:bodyPr/>
          <a:lstStyle/>
          <a:p>
            <a:r>
              <a:rPr lang="en-US" dirty="0"/>
              <a:t>Statewide County Commitments – No Notice Events</a:t>
            </a:r>
          </a:p>
        </p:txBody>
      </p:sp>
      <p:sp>
        <p:nvSpPr>
          <p:cNvPr id="3" name="Text Placeholder 2">
            <a:extLst>
              <a:ext uri="{FF2B5EF4-FFF2-40B4-BE49-F238E27FC236}">
                <a16:creationId xmlns:a16="http://schemas.microsoft.com/office/drawing/2014/main" id="{16FCC72E-59BE-3547-A77E-9CCF1FB31B33}"/>
              </a:ext>
            </a:extLst>
          </p:cNvPr>
          <p:cNvSpPr>
            <a:spLocks noGrp="1"/>
          </p:cNvSpPr>
          <p:nvPr>
            <p:ph type="body" sz="quarter" idx="12"/>
          </p:nvPr>
        </p:nvSpPr>
        <p:spPr/>
        <p:txBody>
          <a:bodyPr/>
          <a:lstStyle/>
          <a:p>
            <a:r>
              <a:rPr lang="en-US" b="1" dirty="0">
                <a:solidFill>
                  <a:srgbClr val="C00000"/>
                </a:solidFill>
              </a:rPr>
              <a:t>38 </a:t>
            </a:r>
            <a:r>
              <a:rPr lang="en-US" dirty="0"/>
              <a:t>Red Cross Managed Shelters</a:t>
            </a:r>
          </a:p>
          <a:p>
            <a:r>
              <a:rPr lang="en-US" dirty="0"/>
              <a:t>Support </a:t>
            </a:r>
            <a:r>
              <a:rPr lang="en-US" b="1" dirty="0">
                <a:solidFill>
                  <a:srgbClr val="C00000"/>
                </a:solidFill>
              </a:rPr>
              <a:t>170</a:t>
            </a:r>
            <a:r>
              <a:rPr lang="en-US" b="1" dirty="0">
                <a:solidFill>
                  <a:srgbClr val="FF0000"/>
                </a:solidFill>
              </a:rPr>
              <a:t> </a:t>
            </a:r>
            <a:r>
              <a:rPr lang="en-US" dirty="0"/>
              <a:t>Partner Managed Shelters with materials or human resources</a:t>
            </a:r>
          </a:p>
          <a:p>
            <a:r>
              <a:rPr lang="en-US" dirty="0"/>
              <a:t>Red Cross committed to participate in Emergency Management shelter transition planning efforts from Partner Managed to Red Cross Managed based on community recovery needs. </a:t>
            </a:r>
          </a:p>
          <a:p>
            <a:r>
              <a:rPr lang="en-US" b="1" dirty="0"/>
              <a:t>Anticipate most transitions could occur within 72 hours. </a:t>
            </a:r>
          </a:p>
          <a:p>
            <a:r>
              <a:rPr lang="en-US" dirty="0"/>
              <a:t>If there is no transition, Red Cross will continue to resource partner shelters based on specific commitments outlined for each county</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0B25A59-6501-6C4A-B74A-F702583641CA}"/>
              </a:ext>
            </a:extLst>
          </p:cNvPr>
          <p:cNvSpPr>
            <a:spLocks noGrp="1"/>
          </p:cNvSpPr>
          <p:nvPr>
            <p:ph type="sldNum" sz="quarter" idx="4"/>
          </p:nvPr>
        </p:nvSpPr>
        <p:spPr/>
        <p:txBody>
          <a:bodyPr/>
          <a:lstStyle/>
          <a:p>
            <a:fld id="{C602A7E9-85B4-EB4A-8CED-A3527A5FD66A}" type="slidenum">
              <a:rPr lang="en-US" altLang="en-US" smtClean="0"/>
              <a:pPr/>
              <a:t>17</a:t>
            </a:fld>
            <a:r>
              <a:rPr lang="en-US" altLang="en-US"/>
              <a:t> </a:t>
            </a:r>
            <a:endParaRPr lang="en-US" altLang="en-US" dirty="0"/>
          </a:p>
        </p:txBody>
      </p:sp>
    </p:spTree>
    <p:extLst>
      <p:ext uri="{BB962C8B-B14F-4D97-AF65-F5344CB8AC3E}">
        <p14:creationId xmlns:p14="http://schemas.microsoft.com/office/powerpoint/2010/main" val="577837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02AA-13AD-DD47-8C8D-571566A24923}"/>
              </a:ext>
            </a:extLst>
          </p:cNvPr>
          <p:cNvSpPr>
            <a:spLocks noGrp="1"/>
          </p:cNvSpPr>
          <p:nvPr>
            <p:ph type="title"/>
          </p:nvPr>
        </p:nvSpPr>
        <p:spPr/>
        <p:txBody>
          <a:bodyPr/>
          <a:lstStyle/>
          <a:p>
            <a:r>
              <a:rPr lang="en-US" dirty="0"/>
              <a:t>Statewide County Commitments – Notice Events</a:t>
            </a:r>
          </a:p>
        </p:txBody>
      </p:sp>
      <p:sp>
        <p:nvSpPr>
          <p:cNvPr id="3" name="Text Placeholder 2">
            <a:extLst>
              <a:ext uri="{FF2B5EF4-FFF2-40B4-BE49-F238E27FC236}">
                <a16:creationId xmlns:a16="http://schemas.microsoft.com/office/drawing/2014/main" id="{16FCC72E-59BE-3547-A77E-9CCF1FB31B33}"/>
              </a:ext>
            </a:extLst>
          </p:cNvPr>
          <p:cNvSpPr>
            <a:spLocks noGrp="1"/>
          </p:cNvSpPr>
          <p:nvPr>
            <p:ph type="body" sz="quarter" idx="12"/>
          </p:nvPr>
        </p:nvSpPr>
        <p:spPr/>
        <p:txBody>
          <a:bodyPr/>
          <a:lstStyle/>
          <a:p>
            <a:r>
              <a:rPr lang="en-US" b="1">
                <a:solidFill>
                  <a:srgbClr val="C00000"/>
                </a:solidFill>
              </a:rPr>
              <a:t>119 </a:t>
            </a:r>
            <a:r>
              <a:rPr lang="en-US" dirty="0"/>
              <a:t>Evacuation Shelters Red Cross Managed </a:t>
            </a:r>
          </a:p>
          <a:p>
            <a:r>
              <a:rPr lang="en-US"/>
              <a:t>Support </a:t>
            </a:r>
            <a:r>
              <a:rPr lang="en-US" b="1">
                <a:solidFill>
                  <a:srgbClr val="C00000"/>
                </a:solidFill>
              </a:rPr>
              <a:t>131</a:t>
            </a:r>
            <a:r>
              <a:rPr lang="en-US" b="1" dirty="0">
                <a:solidFill>
                  <a:srgbClr val="C00000"/>
                </a:solidFill>
              </a:rPr>
              <a:t> </a:t>
            </a:r>
            <a:r>
              <a:rPr lang="en-US" dirty="0"/>
              <a:t>Partner Managed Evacuation Shelters with materials or human resources</a:t>
            </a:r>
          </a:p>
          <a:p>
            <a:r>
              <a:rPr lang="en-US"/>
              <a:t>Post-impact/recovery shelters are planned to open as needed or transitioned to Red </a:t>
            </a:r>
            <a:r>
              <a:rPr lang="en-US" dirty="0"/>
              <a:t>Cross managed shelters at a specific point in time</a:t>
            </a:r>
          </a:p>
          <a:p>
            <a:pPr lvl="1">
              <a:buFont typeface="Courier New" panose="020B0604020202020204" pitchFamily="34" charset="0"/>
              <a:buChar char="o"/>
            </a:pPr>
            <a:r>
              <a:rPr lang="en-US"/>
              <a:t>Committed to supporting up to </a:t>
            </a:r>
            <a:r>
              <a:rPr lang="en-US" b="1">
                <a:solidFill>
                  <a:srgbClr val="C00000"/>
                </a:solidFill>
              </a:rPr>
              <a:t>109 </a:t>
            </a:r>
            <a:r>
              <a:rPr lang="en-US"/>
              <a:t>shelters post impact (mix of Partner &amp; Red Cross managed) after 72 hours post-landfall</a:t>
            </a:r>
          </a:p>
          <a:p>
            <a:r>
              <a:rPr lang="en-US" dirty="0"/>
              <a:t>If there is no transition, Red Cross will continue to resource partner shelters based on specific commitments outlined for each county</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0B25A59-6501-6C4A-B74A-F702583641CA}"/>
              </a:ext>
            </a:extLst>
          </p:cNvPr>
          <p:cNvSpPr>
            <a:spLocks noGrp="1"/>
          </p:cNvSpPr>
          <p:nvPr>
            <p:ph type="sldNum" sz="quarter" idx="4"/>
          </p:nvPr>
        </p:nvSpPr>
        <p:spPr/>
        <p:txBody>
          <a:bodyPr/>
          <a:lstStyle/>
          <a:p>
            <a:fld id="{C602A7E9-85B4-EB4A-8CED-A3527A5FD66A}" type="slidenum">
              <a:rPr lang="en-US" altLang="en-US" smtClean="0"/>
              <a:pPr/>
              <a:t>18</a:t>
            </a:fld>
            <a:r>
              <a:rPr lang="en-US" altLang="en-US"/>
              <a:t> </a:t>
            </a:r>
            <a:endParaRPr lang="en-US" altLang="en-US" dirty="0"/>
          </a:p>
        </p:txBody>
      </p:sp>
    </p:spTree>
    <p:extLst>
      <p:ext uri="{BB962C8B-B14F-4D97-AF65-F5344CB8AC3E}">
        <p14:creationId xmlns:p14="http://schemas.microsoft.com/office/powerpoint/2010/main" val="3760860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E449-127F-0DA1-8C4A-DC9905028F1F}"/>
              </a:ext>
            </a:extLst>
          </p:cNvPr>
          <p:cNvSpPr>
            <a:spLocks noGrp="1"/>
          </p:cNvSpPr>
          <p:nvPr>
            <p:ph type="title"/>
          </p:nvPr>
        </p:nvSpPr>
        <p:spPr/>
        <p:txBody>
          <a:bodyPr/>
          <a:lstStyle/>
          <a:p>
            <a:r>
              <a:rPr lang="en-US" dirty="0"/>
              <a:t>Hurricane Season 2025: Critical Response Updates</a:t>
            </a:r>
          </a:p>
        </p:txBody>
      </p:sp>
      <p:sp>
        <p:nvSpPr>
          <p:cNvPr id="3" name="Text Placeholder 2">
            <a:extLst>
              <a:ext uri="{FF2B5EF4-FFF2-40B4-BE49-F238E27FC236}">
                <a16:creationId xmlns:a16="http://schemas.microsoft.com/office/drawing/2014/main" id="{6188EF6C-C12C-277E-82D7-9911D70CEE64}"/>
              </a:ext>
            </a:extLst>
          </p:cNvPr>
          <p:cNvSpPr>
            <a:spLocks noGrp="1"/>
          </p:cNvSpPr>
          <p:nvPr>
            <p:ph type="body" sz="quarter" idx="12"/>
          </p:nvPr>
        </p:nvSpPr>
        <p:spPr>
          <a:xfrm>
            <a:off x="432482" y="899116"/>
            <a:ext cx="7970705" cy="3350740"/>
          </a:xfrm>
        </p:spPr>
        <p:txBody>
          <a:bodyPr/>
          <a:lstStyle/>
          <a:p>
            <a:r>
              <a:rPr lang="en-US" sz="1400" b="1" dirty="0"/>
              <a:t>Red Cross Shelter Resident Transition </a:t>
            </a:r>
          </a:p>
          <a:p>
            <a:pPr lvl="1">
              <a:buFont typeface="Courier New" panose="020B0604020202020204" pitchFamily="34" charset="0"/>
              <a:buChar char="o"/>
            </a:pPr>
            <a:r>
              <a:rPr lang="en-US" sz="1200" dirty="0"/>
              <a:t>Shelter Dormitory Registration form helps with initial triaging of client needs through collection of household demographics and assessing of CMIST (Communication, Maintaining Health, Independence, Support and Safety, Transporation) needs</a:t>
            </a:r>
          </a:p>
          <a:p>
            <a:pPr lvl="1">
              <a:buFont typeface="Courier New" panose="020B0604020202020204" pitchFamily="34" charset="0"/>
              <a:buChar char="o"/>
            </a:pPr>
            <a:r>
              <a:rPr lang="en-US" sz="1200" dirty="0"/>
              <a:t>In larger responses, Red Cross casework assistance </a:t>
            </a:r>
            <a:r>
              <a:rPr lang="en-US" sz="1200" b="1" i="1" dirty="0"/>
              <a:t>may be </a:t>
            </a:r>
            <a:r>
              <a:rPr lang="en-US" sz="1200" dirty="0"/>
              <a:t>available to work in tandem with Multi-Agency Shelter Support Teams or independently with the goal to help remove barriers preventing client(s) from intermediate or long-term recovery needs (most frequently housing)</a:t>
            </a:r>
          </a:p>
          <a:p>
            <a:r>
              <a:rPr lang="en-US" sz="1400" b="1" dirty="0"/>
              <a:t>Damage Assessment and Partner Data</a:t>
            </a:r>
          </a:p>
          <a:p>
            <a:pPr lvl="1">
              <a:buFont typeface="Courier New" panose="020B0604020202020204" pitchFamily="34" charset="0"/>
              <a:buChar char="o"/>
            </a:pPr>
            <a:r>
              <a:rPr lang="en-US" sz="1200" dirty="0"/>
              <a:t>Partner data can be used to complete Damage Assessment as long as it follows FEMA guidelines</a:t>
            </a:r>
          </a:p>
          <a:p>
            <a:pPr lvl="1">
              <a:buFont typeface="Courier New" panose="020B0604020202020204" pitchFamily="34" charset="0"/>
              <a:buChar char="o"/>
            </a:pPr>
            <a:r>
              <a:rPr lang="en-US" sz="1200" dirty="0"/>
              <a:t>Detailed Damage Assessment must be 85% complete before financial assistance can begin by Red Cross</a:t>
            </a:r>
          </a:p>
          <a:p>
            <a:r>
              <a:rPr lang="en-US" sz="1400" b="1" dirty="0"/>
              <a:t>Community Recovery</a:t>
            </a:r>
          </a:p>
          <a:p>
            <a:pPr lvl="1">
              <a:buFont typeface="Courier New" panose="020B0604020202020204" pitchFamily="34" charset="0"/>
              <a:buChar char="o"/>
            </a:pPr>
            <a:r>
              <a:rPr lang="en-US" sz="1200" dirty="0"/>
              <a:t>Adding position to support transition to recovery as liaison to LTRGs. This role would help the Red Cross identify immerging community needs, support community government recovery planners and coordinate internally with key stakeholders</a:t>
            </a:r>
            <a:endParaRPr lang="en-US" sz="1200" b="1" dirty="0"/>
          </a:p>
          <a:p>
            <a:pPr lvl="1">
              <a:buFont typeface="Courier New" panose="020B0604020202020204" pitchFamily="34" charset="0"/>
              <a:buChar char="o"/>
            </a:pPr>
            <a:endParaRPr lang="en-US" dirty="0"/>
          </a:p>
          <a:p>
            <a:pPr lvl="1">
              <a:buFont typeface="Courier New" panose="020B0604020202020204" pitchFamily="34" charset="0"/>
              <a:buChar char="o"/>
            </a:pPr>
            <a:endParaRPr lang="en-US" dirty="0"/>
          </a:p>
          <a:p>
            <a:pPr lvl="2" indent="0">
              <a:buNone/>
            </a:pPr>
            <a:endParaRPr lang="en-US" sz="1200" dirty="0"/>
          </a:p>
          <a:p>
            <a:pPr lvl="1">
              <a:buFont typeface="Courier New" panose="020B0604020202020204" pitchFamily="34" charset="0"/>
              <a:buChar char="o"/>
            </a:pPr>
            <a:endParaRPr lang="en-US" sz="1200" dirty="0"/>
          </a:p>
        </p:txBody>
      </p:sp>
      <p:sp>
        <p:nvSpPr>
          <p:cNvPr id="5" name="Slide Number Placeholder 4">
            <a:extLst>
              <a:ext uri="{FF2B5EF4-FFF2-40B4-BE49-F238E27FC236}">
                <a16:creationId xmlns:a16="http://schemas.microsoft.com/office/drawing/2014/main" id="{F5B05B40-0A97-724C-0874-F834F8DEDEFE}"/>
              </a:ext>
            </a:extLst>
          </p:cNvPr>
          <p:cNvSpPr>
            <a:spLocks noGrp="1"/>
          </p:cNvSpPr>
          <p:nvPr>
            <p:ph type="sldNum" sz="quarter" idx="4"/>
          </p:nvPr>
        </p:nvSpPr>
        <p:spPr/>
        <p:txBody>
          <a:bodyPr/>
          <a:lstStyle/>
          <a:p>
            <a:fld id="{C602A7E9-85B4-EB4A-8CED-A3527A5FD66A}" type="slidenum">
              <a:rPr lang="en-US" altLang="en-US" smtClean="0"/>
              <a:pPr/>
              <a:t>19</a:t>
            </a:fld>
            <a:endParaRPr lang="en-US" altLang="en-US" dirty="0"/>
          </a:p>
        </p:txBody>
      </p:sp>
    </p:spTree>
    <p:extLst>
      <p:ext uri="{BB962C8B-B14F-4D97-AF65-F5344CB8AC3E}">
        <p14:creationId xmlns:p14="http://schemas.microsoft.com/office/powerpoint/2010/main" val="660916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1A08BFB-B60B-9044-A74F-0B270998BC99}"/>
              </a:ext>
            </a:extLst>
          </p:cNvPr>
          <p:cNvSpPr>
            <a:spLocks noGrp="1"/>
          </p:cNvSpPr>
          <p:nvPr>
            <p:ph type="title"/>
          </p:nvPr>
        </p:nvSpPr>
        <p:spPr/>
        <p:txBody>
          <a:bodyPr>
            <a:noAutofit/>
          </a:bodyPr>
          <a:lstStyle/>
          <a:p>
            <a:r>
              <a:rPr lang="en-US" dirty="0"/>
              <a:t>Topics to Cover</a:t>
            </a:r>
          </a:p>
        </p:txBody>
      </p:sp>
      <p:sp>
        <p:nvSpPr>
          <p:cNvPr id="10" name="Text Placeholder 9">
            <a:extLst>
              <a:ext uri="{FF2B5EF4-FFF2-40B4-BE49-F238E27FC236}">
                <a16:creationId xmlns:a16="http://schemas.microsoft.com/office/drawing/2014/main" id="{CA179955-D9BE-DB4A-A528-09995C75E065}"/>
              </a:ext>
            </a:extLst>
          </p:cNvPr>
          <p:cNvSpPr>
            <a:spLocks noGrp="1"/>
          </p:cNvSpPr>
          <p:nvPr>
            <p:ph type="body" sz="quarter" idx="12"/>
          </p:nvPr>
        </p:nvSpPr>
        <p:spPr/>
        <p:txBody>
          <a:bodyPr/>
          <a:lstStyle/>
          <a:p>
            <a:r>
              <a:rPr lang="en-US" dirty="0"/>
              <a:t>Overview of Shelter Operations, Training for Shelter Workers &amp; Supervisors, Shelter Transitions</a:t>
            </a:r>
          </a:p>
          <a:p>
            <a:r>
              <a:rPr lang="en-US" dirty="0"/>
              <a:t>Supportive Community Red Cross Commitments for No Notice &amp; Notice Events</a:t>
            </a:r>
          </a:p>
          <a:p>
            <a:r>
              <a:rPr lang="en-US" dirty="0"/>
              <a:t>Critical Response Updates</a:t>
            </a:r>
          </a:p>
          <a:p>
            <a:r>
              <a:rPr lang="en-US" dirty="0"/>
              <a:t>Larger Event Sheltering – State Operated Shelters</a:t>
            </a:r>
          </a:p>
          <a:p>
            <a:endParaRPr lang="en-US" dirty="0"/>
          </a:p>
        </p:txBody>
      </p:sp>
      <p:sp>
        <p:nvSpPr>
          <p:cNvPr id="4" name="Slide Number Placeholder 3">
            <a:extLst>
              <a:ext uri="{FF2B5EF4-FFF2-40B4-BE49-F238E27FC236}">
                <a16:creationId xmlns:a16="http://schemas.microsoft.com/office/drawing/2014/main" id="{4F0B5413-909C-6846-85BF-25BD705E93F2}"/>
              </a:ext>
            </a:extLst>
          </p:cNvPr>
          <p:cNvSpPr>
            <a:spLocks noGrp="1"/>
          </p:cNvSpPr>
          <p:nvPr>
            <p:ph type="sldNum" sz="quarter" idx="4"/>
          </p:nvPr>
        </p:nvSpPr>
        <p:spPr/>
        <p:txBody>
          <a:bodyPr/>
          <a:lstStyle/>
          <a:p>
            <a:fld id="{947F2AFA-0AD0-3A48-BEDB-768907DEE5F5}" type="slidenum">
              <a:rPr lang="en-US" altLang="en-US" smtClean="0"/>
              <a:pPr/>
              <a:t>2</a:t>
            </a:fld>
            <a:endParaRPr lang="en-US" altLang="en-US"/>
          </a:p>
        </p:txBody>
      </p:sp>
    </p:spTree>
    <p:extLst>
      <p:ext uri="{BB962C8B-B14F-4D97-AF65-F5344CB8AC3E}">
        <p14:creationId xmlns:p14="http://schemas.microsoft.com/office/powerpoint/2010/main" val="240991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20ACF-5AB8-4917-429B-A9AE33B67419}"/>
              </a:ext>
            </a:extLst>
          </p:cNvPr>
          <p:cNvSpPr>
            <a:spLocks noGrp="1"/>
          </p:cNvSpPr>
          <p:nvPr>
            <p:ph type="title"/>
          </p:nvPr>
        </p:nvSpPr>
        <p:spPr>
          <a:xfrm>
            <a:off x="429258" y="429261"/>
            <a:ext cx="8229600" cy="407465"/>
          </a:xfrm>
        </p:spPr>
        <p:txBody>
          <a:bodyPr wrap="square" anchor="t">
            <a:normAutofit fontScale="90000"/>
          </a:bodyPr>
          <a:lstStyle/>
          <a:p>
            <a:r>
              <a:rPr lang="en-US"/>
              <a:t>Our Commitment this Hurricane Season</a:t>
            </a:r>
          </a:p>
        </p:txBody>
      </p:sp>
      <p:sp>
        <p:nvSpPr>
          <p:cNvPr id="5" name="Slide Number Placeholder 4">
            <a:extLst>
              <a:ext uri="{FF2B5EF4-FFF2-40B4-BE49-F238E27FC236}">
                <a16:creationId xmlns:a16="http://schemas.microsoft.com/office/drawing/2014/main" id="{9CB2C590-3A96-4D02-004E-BEDF596F2239}"/>
              </a:ext>
            </a:extLst>
          </p:cNvPr>
          <p:cNvSpPr>
            <a:spLocks noGrp="1"/>
          </p:cNvSpPr>
          <p:nvPr>
            <p:ph type="sldNum" sz="quarter" idx="12"/>
          </p:nvPr>
        </p:nvSpPr>
        <p:spPr>
          <a:xfrm>
            <a:off x="323115" y="4689526"/>
            <a:ext cx="295424" cy="274638"/>
          </a:xfrm>
        </p:spPr>
        <p:txBody>
          <a:bodyPr wrap="square" anchor="ctr">
            <a:normAutofit/>
          </a:bodyPr>
          <a:lstStyle/>
          <a:p>
            <a:pPr>
              <a:spcAft>
                <a:spcPts val="600"/>
              </a:spcAft>
            </a:pPr>
            <a:fld id="{C602A7E9-85B4-EB4A-8CED-A3527A5FD66A}" type="slidenum">
              <a:rPr lang="en-US" altLang="en-US" smtClean="0"/>
              <a:pPr>
                <a:spcAft>
                  <a:spcPts val="600"/>
                </a:spcAft>
              </a:pPr>
              <a:t>20</a:t>
            </a:fld>
            <a:endParaRPr lang="en-US" altLang="en-US"/>
          </a:p>
        </p:txBody>
      </p:sp>
      <p:graphicFrame>
        <p:nvGraphicFramePr>
          <p:cNvPr id="7" name="Text Placeholder 2">
            <a:extLst>
              <a:ext uri="{FF2B5EF4-FFF2-40B4-BE49-F238E27FC236}">
                <a16:creationId xmlns:a16="http://schemas.microsoft.com/office/drawing/2014/main" id="{4E942CEE-DA6E-C1F4-3E3E-E37FDD98F567}"/>
              </a:ext>
            </a:extLst>
          </p:cNvPr>
          <p:cNvGraphicFramePr>
            <a:graphicFrameLocks noGrp="1"/>
          </p:cNvGraphicFramePr>
          <p:nvPr>
            <p:ph idx="1"/>
            <p:extLst>
              <p:ext uri="{D42A27DB-BD31-4B8C-83A1-F6EECF244321}">
                <p14:modId xmlns:p14="http://schemas.microsoft.com/office/powerpoint/2010/main" val="931626322"/>
              </p:ext>
            </p:extLst>
          </p:nvPr>
        </p:nvGraphicFramePr>
        <p:xfrm>
          <a:off x="429258" y="1400032"/>
          <a:ext cx="8229600" cy="3060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7975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1C70FB-7A12-8245-AEC3-8D1B3D2B527B}"/>
              </a:ext>
            </a:extLst>
          </p:cNvPr>
          <p:cNvSpPr>
            <a:spLocks noGrp="1"/>
          </p:cNvSpPr>
          <p:nvPr>
            <p:ph type="sldNum" sz="quarter" idx="4"/>
          </p:nvPr>
        </p:nvSpPr>
        <p:spPr/>
        <p:txBody>
          <a:bodyPr/>
          <a:lstStyle/>
          <a:p>
            <a:fld id="{C602A7E9-85B4-EB4A-8CED-A3527A5FD66A}" type="slidenum">
              <a:rPr lang="en-US" altLang="en-US" smtClean="0"/>
              <a:pPr/>
              <a:t>21</a:t>
            </a:fld>
            <a:r>
              <a:rPr lang="en-US" altLang="en-US"/>
              <a:t> </a:t>
            </a:r>
            <a:endParaRPr lang="en-US" altLang="en-US" dirty="0"/>
          </a:p>
        </p:txBody>
      </p:sp>
      <p:sp>
        <p:nvSpPr>
          <p:cNvPr id="2" name="Title 1">
            <a:extLst>
              <a:ext uri="{FF2B5EF4-FFF2-40B4-BE49-F238E27FC236}">
                <a16:creationId xmlns:a16="http://schemas.microsoft.com/office/drawing/2014/main" id="{FBF383CB-F5CB-EE49-839C-D08E9C8B5B51}"/>
              </a:ext>
            </a:extLst>
          </p:cNvPr>
          <p:cNvSpPr>
            <a:spLocks noGrp="1"/>
          </p:cNvSpPr>
          <p:nvPr/>
        </p:nvSpPr>
        <p:spPr>
          <a:xfrm>
            <a:off x="3136322" y="3187132"/>
            <a:ext cx="7062651" cy="678188"/>
          </a:xfrm>
          <a:prstGeom prst="rect">
            <a:avLst/>
          </a:prstGeom>
        </p:spPr>
        <p:txBody>
          <a:bodyPr vert="horz" wrap="square" lIns="0" tIns="45720" rIns="0" bIns="45720" rtlCol="0" anchor="t">
            <a:noAutofit/>
          </a:bodyPr>
          <a:lstStyle>
            <a:lvl1pPr algn="ctr" defTabSz="457200" rtl="0" eaLnBrk="0" fontAlgn="base" hangingPunct="0">
              <a:spcBef>
                <a:spcPct val="0"/>
              </a:spcBef>
              <a:spcAft>
                <a:spcPct val="0"/>
              </a:spcAft>
              <a:defRPr sz="2900" b="1" kern="1200">
                <a:solidFill>
                  <a:srgbClr val="ED1B2E"/>
                </a:solidFill>
                <a:latin typeface="Arial" panose="020B0604020202020204" pitchFamily="34" charset="0"/>
                <a:ea typeface="Geneva" charset="0"/>
                <a:cs typeface="Arial" panose="020B0604020202020204" pitchFamily="34" charset="0"/>
              </a:defRPr>
            </a:lvl1pPr>
            <a:lvl2pPr algn="ctr" defTabSz="457200" rtl="0" eaLnBrk="0" fontAlgn="base" hangingPunct="0">
              <a:spcBef>
                <a:spcPct val="0"/>
              </a:spcBef>
              <a:spcAft>
                <a:spcPct val="0"/>
              </a:spcAft>
              <a:defRPr sz="3200">
                <a:solidFill>
                  <a:srgbClr val="ED1B2E"/>
                </a:solidFill>
                <a:latin typeface="Arial" charset="0"/>
                <a:ea typeface="Geneva" charset="0"/>
              </a:defRPr>
            </a:lvl2pPr>
            <a:lvl3pPr algn="ctr" defTabSz="457200" rtl="0" eaLnBrk="0" fontAlgn="base" hangingPunct="0">
              <a:spcBef>
                <a:spcPct val="0"/>
              </a:spcBef>
              <a:spcAft>
                <a:spcPct val="0"/>
              </a:spcAft>
              <a:defRPr sz="3200">
                <a:solidFill>
                  <a:srgbClr val="ED1B2E"/>
                </a:solidFill>
                <a:latin typeface="Arial" charset="0"/>
                <a:ea typeface="Geneva" charset="0"/>
              </a:defRPr>
            </a:lvl3pPr>
            <a:lvl4pPr algn="ctr" defTabSz="457200" rtl="0" eaLnBrk="0" fontAlgn="base" hangingPunct="0">
              <a:spcBef>
                <a:spcPct val="0"/>
              </a:spcBef>
              <a:spcAft>
                <a:spcPct val="0"/>
              </a:spcAft>
              <a:defRPr sz="3200">
                <a:solidFill>
                  <a:srgbClr val="ED1B2E"/>
                </a:solidFill>
                <a:latin typeface="Arial" charset="0"/>
                <a:ea typeface="Geneva" charset="0"/>
              </a:defRPr>
            </a:lvl4pPr>
            <a:lvl5pPr algn="ctr" defTabSz="457200" rtl="0" eaLnBrk="0" fontAlgn="base" hangingPunct="0">
              <a:spcBef>
                <a:spcPct val="0"/>
              </a:spcBef>
              <a:spcAft>
                <a:spcPct val="0"/>
              </a:spcAft>
              <a:defRPr sz="3200">
                <a:solidFill>
                  <a:srgbClr val="ED1B2E"/>
                </a:solidFill>
                <a:latin typeface="Arial" charset="0"/>
                <a:ea typeface="Geneva" charset="0"/>
              </a:defRPr>
            </a:lvl5pPr>
            <a:lvl6pPr marL="457200" algn="ctr" defTabSz="457200" rtl="0" fontAlgn="base">
              <a:spcBef>
                <a:spcPct val="0"/>
              </a:spcBef>
              <a:spcAft>
                <a:spcPct val="0"/>
              </a:spcAft>
              <a:defRPr sz="3200">
                <a:solidFill>
                  <a:srgbClr val="ED1B2E"/>
                </a:solidFill>
                <a:latin typeface="Arial" charset="0"/>
                <a:ea typeface="Geneva" charset="0"/>
              </a:defRPr>
            </a:lvl6pPr>
            <a:lvl7pPr marL="914400" algn="ctr" defTabSz="457200" rtl="0" fontAlgn="base">
              <a:spcBef>
                <a:spcPct val="0"/>
              </a:spcBef>
              <a:spcAft>
                <a:spcPct val="0"/>
              </a:spcAft>
              <a:defRPr sz="3200">
                <a:solidFill>
                  <a:srgbClr val="ED1B2E"/>
                </a:solidFill>
                <a:latin typeface="Arial" charset="0"/>
                <a:ea typeface="Geneva" charset="0"/>
              </a:defRPr>
            </a:lvl7pPr>
            <a:lvl8pPr marL="1371600" algn="ctr" defTabSz="457200" rtl="0" fontAlgn="base">
              <a:spcBef>
                <a:spcPct val="0"/>
              </a:spcBef>
              <a:spcAft>
                <a:spcPct val="0"/>
              </a:spcAft>
              <a:defRPr sz="3200">
                <a:solidFill>
                  <a:srgbClr val="ED1B2E"/>
                </a:solidFill>
                <a:latin typeface="Arial" charset="0"/>
                <a:ea typeface="Geneva" charset="0"/>
              </a:defRPr>
            </a:lvl8pPr>
            <a:lvl9pPr marL="1828800" algn="ctr" defTabSz="457200" rtl="0" fontAlgn="base">
              <a:spcBef>
                <a:spcPct val="0"/>
              </a:spcBef>
              <a:spcAft>
                <a:spcPct val="0"/>
              </a:spcAft>
              <a:defRPr sz="3200">
                <a:solidFill>
                  <a:srgbClr val="ED1B2E"/>
                </a:solidFill>
                <a:latin typeface="Arial" charset="0"/>
                <a:ea typeface="Geneva" charset="0"/>
              </a:defRPr>
            </a:lvl9pPr>
          </a:lstStyle>
          <a:p>
            <a:pPr>
              <a:spcBef>
                <a:spcPts val="0"/>
              </a:spcBef>
              <a:spcAft>
                <a:spcPts val="600"/>
              </a:spcAft>
            </a:pPr>
            <a:r>
              <a:rPr lang="en-US">
                <a:latin typeface="Arial"/>
                <a:cs typeface="Arial"/>
              </a:rPr>
              <a:t>Contact Information</a:t>
            </a:r>
            <a:br>
              <a:rPr lang="en-US" dirty="0">
                <a:latin typeface="Arial"/>
                <a:cs typeface="Arial"/>
              </a:rPr>
            </a:br>
            <a:r>
              <a:rPr lang="en-US" sz="1600" b="0">
                <a:solidFill>
                  <a:srgbClr val="000000"/>
                </a:solidFill>
                <a:latin typeface="Arial"/>
                <a:cs typeface="Arial"/>
              </a:rPr>
              <a:t>James Jarvis – </a:t>
            </a:r>
            <a:r>
              <a:rPr lang="en-US" sz="1600" b="0" dirty="0">
                <a:solidFill>
                  <a:srgbClr val="000000"/>
                </a:solidFill>
                <a:latin typeface="Arial"/>
                <a:cs typeface="Arial"/>
                <a:hlinkClick r:id="rId2"/>
              </a:rPr>
              <a:t>James.Jarvis3@redcross.org</a:t>
            </a:r>
            <a:r>
              <a:rPr lang="en-US" sz="1600" b="0" dirty="0">
                <a:solidFill>
                  <a:srgbClr val="000000"/>
                </a:solidFill>
                <a:latin typeface="Arial"/>
                <a:cs typeface="Arial"/>
              </a:rPr>
              <a:t> </a:t>
            </a:r>
          </a:p>
          <a:p>
            <a:pPr>
              <a:spcBef>
                <a:spcPts val="0"/>
              </a:spcBef>
              <a:spcAft>
                <a:spcPts val="600"/>
              </a:spcAft>
            </a:pPr>
            <a:r>
              <a:rPr lang="en-US" sz="1600" b="0">
                <a:solidFill>
                  <a:srgbClr val="000000"/>
                </a:solidFill>
              </a:rPr>
              <a:t>North Carolina Regional Disaster Officer</a:t>
            </a:r>
            <a:endParaRPr lang="en-US"/>
          </a:p>
        </p:txBody>
      </p:sp>
    </p:spTree>
    <p:extLst>
      <p:ext uri="{BB962C8B-B14F-4D97-AF65-F5344CB8AC3E}">
        <p14:creationId xmlns:p14="http://schemas.microsoft.com/office/powerpoint/2010/main" val="2688064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8F81F-69B4-4D54-B972-0F7F0F619A7C}"/>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FF0000"/>
                </a:solidFill>
                <a:effectLst>
                  <a:outerShdw blurRad="38100" dist="38100" dir="2700000" algn="tl">
                    <a:srgbClr val="000000">
                      <a:alpha val="43137"/>
                    </a:srgbClr>
                  </a:outerShdw>
                </a:effectLst>
              </a:rPr>
              <a:t>Next Topic: Sheltering</a:t>
            </a:r>
            <a:r>
              <a:rPr lang="en-US" sz="2400" b="1">
                <a:solidFill>
                  <a:srgbClr val="FF0000"/>
                </a:solidFill>
                <a:effectLst>
                  <a:outerShdw blurRad="38100" dist="38100" dir="2700000" algn="tl">
                    <a:srgbClr val="000000">
                      <a:alpha val="43137"/>
                    </a:srgbClr>
                  </a:outerShdw>
                </a:effectLst>
              </a:rPr>
              <a:t> for Large-scale Evacuations</a:t>
            </a:r>
            <a:r>
              <a:rPr lang="en-US" sz="2400">
                <a:solidFill>
                  <a:srgbClr val="FF0000"/>
                </a:solidFill>
                <a:effectLst>
                  <a:outerShdw blurRad="38100" dist="38100" dir="2700000" algn="tl">
                    <a:srgbClr val="000000">
                      <a:alpha val="43137"/>
                    </a:srgbClr>
                  </a:outerShdw>
                </a:effectLst>
              </a:rPr>
              <a:t> (State Operated Shelters)</a:t>
            </a:r>
            <a:endParaRPr lang="en-US" sz="2400" b="1" dirty="0">
              <a:solidFill>
                <a:srgbClr val="FF0000"/>
              </a:solidFill>
              <a:effectLst>
                <a:outerShdw blurRad="38100" dist="38100" dir="2700000" algn="tl">
                  <a:srgbClr val="000000">
                    <a:alpha val="43137"/>
                  </a:srgbClr>
                </a:outerShdw>
              </a:effectLst>
              <a:cs typeface="Arial"/>
            </a:endParaRPr>
          </a:p>
        </p:txBody>
      </p:sp>
    </p:spTree>
    <p:extLst>
      <p:ext uri="{BB962C8B-B14F-4D97-AF65-F5344CB8AC3E}">
        <p14:creationId xmlns:p14="http://schemas.microsoft.com/office/powerpoint/2010/main" val="1014451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E449-127F-0DA1-8C4A-DC9905028F1F}"/>
              </a:ext>
            </a:extLst>
          </p:cNvPr>
          <p:cNvSpPr>
            <a:spLocks noGrp="1"/>
          </p:cNvSpPr>
          <p:nvPr>
            <p:ph type="title"/>
          </p:nvPr>
        </p:nvSpPr>
        <p:spPr>
          <a:xfrm>
            <a:off x="429258" y="617040"/>
            <a:ext cx="8229600" cy="407465"/>
          </a:xfrm>
        </p:spPr>
        <p:txBody>
          <a:bodyPr/>
          <a:lstStyle/>
          <a:p>
            <a:r>
              <a:rPr lang="en-US"/>
              <a:t>Hurricane Season 2025: Shelter Overview</a:t>
            </a:r>
          </a:p>
        </p:txBody>
      </p:sp>
      <p:sp>
        <p:nvSpPr>
          <p:cNvPr id="3" name="Text Placeholder 2">
            <a:extLst>
              <a:ext uri="{FF2B5EF4-FFF2-40B4-BE49-F238E27FC236}">
                <a16:creationId xmlns:a16="http://schemas.microsoft.com/office/drawing/2014/main" id="{6188EF6C-C12C-277E-82D7-9911D70CEE64}"/>
              </a:ext>
            </a:extLst>
          </p:cNvPr>
          <p:cNvSpPr>
            <a:spLocks noGrp="1"/>
          </p:cNvSpPr>
          <p:nvPr>
            <p:ph type="body" sz="quarter" idx="12"/>
          </p:nvPr>
        </p:nvSpPr>
        <p:spPr>
          <a:xfrm>
            <a:off x="469435" y="1209359"/>
            <a:ext cx="8188779" cy="3350740"/>
          </a:xfrm>
        </p:spPr>
        <p:txBody>
          <a:bodyPr/>
          <a:lstStyle/>
          <a:p>
            <a:r>
              <a:rPr lang="en-US" b="1" dirty="0"/>
              <a:t>Sheltering – Every Shelter, Every Day, Every Need</a:t>
            </a:r>
          </a:p>
          <a:p>
            <a:pPr lvl="1">
              <a:buFont typeface="Courier New" panose="020B0604020202020204" pitchFamily="34" charset="0"/>
              <a:buChar char="o"/>
            </a:pPr>
            <a:r>
              <a:rPr lang="en-US"/>
              <a:t>Disasters and emergencies that destroy homes of force people out of them – apartment fires, storm damage, hurricane/wildfire evacuations, tornados, floods, extensive power outages during extreme heat events</a:t>
            </a:r>
          </a:p>
          <a:p>
            <a:pPr lvl="1">
              <a:buFont typeface="Courier New" panose="020B0604020202020204" pitchFamily="34" charset="0"/>
              <a:buChar char="o"/>
            </a:pPr>
            <a:r>
              <a:rPr lang="en-US"/>
              <a:t>Providing compassionate and </a:t>
            </a:r>
            <a:r>
              <a:rPr lang="en-US" dirty="0"/>
              <a:t>thoughtful care to all</a:t>
            </a:r>
            <a:endParaRPr lang="en-US"/>
          </a:p>
          <a:p>
            <a:pPr lvl="1">
              <a:buFont typeface="Courier New" panose="020B0604020202020204" pitchFamily="34" charset="0"/>
              <a:buChar char="o"/>
            </a:pPr>
            <a:r>
              <a:rPr lang="en-US" dirty="0"/>
              <a:t>Shelters are centers for service and centers for compassions in communities</a:t>
            </a:r>
          </a:p>
          <a:p>
            <a:pPr lvl="1">
              <a:buFont typeface="Courier New" panose="020B0604020202020204" pitchFamily="34" charset="0"/>
              <a:buChar char="o"/>
            </a:pPr>
            <a:r>
              <a:rPr lang="en-US"/>
              <a:t>Serving Non-Dormitory Clients: in recent responses, Red Cross has seen an increase community </a:t>
            </a:r>
            <a:r>
              <a:rPr lang="en-US" dirty="0"/>
              <a:t>need to access of services in shelters beyond a safe place to stay overnight</a:t>
            </a:r>
          </a:p>
          <a:p>
            <a:pPr lvl="2">
              <a:buFont typeface="Wingdings" panose="020B0604020202020204" pitchFamily="34" charset="0"/>
              <a:buChar char="§"/>
            </a:pPr>
            <a:r>
              <a:rPr lang="en-US" dirty="0"/>
              <a:t>Non-Dormitory Services could include: feeding, information, laundry, services from public agencies, charging stations for phones/tablets/computers, points of distribution of emergency supplies, etc.</a:t>
            </a:r>
          </a:p>
          <a:p>
            <a:pPr lvl="2">
              <a:buFont typeface="Wingdings" panose="020B0604020202020204" pitchFamily="34" charset="0"/>
              <a:buChar char="§"/>
            </a:pPr>
            <a:r>
              <a:rPr lang="en-US" dirty="0"/>
              <a:t>Planning considerations: having space outside of the dormitory area where visitors can access services, like in parking lot areas, tents, separate reception space from the dormitory</a:t>
            </a:r>
            <a:endParaRPr lang="en-US" sz="1200" dirty="0"/>
          </a:p>
          <a:p>
            <a:pPr lvl="2">
              <a:buFont typeface="Wingdings" panose="020B0604020202020204" pitchFamily="34" charset="0"/>
              <a:buChar char="§"/>
            </a:pPr>
            <a:endParaRPr lang="en-US" sz="1200" dirty="0"/>
          </a:p>
          <a:p>
            <a:pPr lvl="2" indent="0">
              <a:buNone/>
            </a:pPr>
            <a:endParaRPr lang="en-US" sz="1200" dirty="0"/>
          </a:p>
          <a:p>
            <a:pPr lvl="1">
              <a:buFont typeface="Courier New" panose="020B0604020202020204" pitchFamily="34" charset="0"/>
              <a:buChar char="o"/>
            </a:pPr>
            <a:endParaRPr lang="en-US" sz="1200" dirty="0"/>
          </a:p>
        </p:txBody>
      </p:sp>
      <p:sp>
        <p:nvSpPr>
          <p:cNvPr id="5" name="Slide Number Placeholder 4">
            <a:extLst>
              <a:ext uri="{FF2B5EF4-FFF2-40B4-BE49-F238E27FC236}">
                <a16:creationId xmlns:a16="http://schemas.microsoft.com/office/drawing/2014/main" id="{F5B05B40-0A97-724C-0874-F834F8DEDEFE}"/>
              </a:ext>
            </a:extLst>
          </p:cNvPr>
          <p:cNvSpPr>
            <a:spLocks noGrp="1"/>
          </p:cNvSpPr>
          <p:nvPr>
            <p:ph type="sldNum" sz="quarter" idx="4"/>
          </p:nvPr>
        </p:nvSpPr>
        <p:spPr/>
        <p:txBody>
          <a:bodyPr/>
          <a:lstStyle/>
          <a:p>
            <a:fld id="{C602A7E9-85B4-EB4A-8CED-A3527A5FD66A}" type="slidenum">
              <a:rPr lang="en-US" altLang="en-US" smtClean="0"/>
              <a:pPr/>
              <a:t>3</a:t>
            </a:fld>
            <a:endParaRPr lang="en-US" altLang="en-US" dirty="0"/>
          </a:p>
        </p:txBody>
      </p:sp>
    </p:spTree>
    <p:extLst>
      <p:ext uri="{BB962C8B-B14F-4D97-AF65-F5344CB8AC3E}">
        <p14:creationId xmlns:p14="http://schemas.microsoft.com/office/powerpoint/2010/main" val="1032942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ADEA4-9CBE-360D-5FEA-3959BC7F5454}"/>
              </a:ext>
            </a:extLst>
          </p:cNvPr>
          <p:cNvSpPr>
            <a:spLocks noGrp="1"/>
          </p:cNvSpPr>
          <p:nvPr>
            <p:ph type="title"/>
          </p:nvPr>
        </p:nvSpPr>
        <p:spPr/>
        <p:txBody>
          <a:bodyPr/>
          <a:lstStyle/>
          <a:p>
            <a:r>
              <a:rPr lang="en-US"/>
              <a:t>Hurricane Season 2025: Facilities Available for Congregate Shelters</a:t>
            </a:r>
          </a:p>
        </p:txBody>
      </p:sp>
      <p:sp>
        <p:nvSpPr>
          <p:cNvPr id="3" name="Text Placeholder 2">
            <a:extLst>
              <a:ext uri="{FF2B5EF4-FFF2-40B4-BE49-F238E27FC236}">
                <a16:creationId xmlns:a16="http://schemas.microsoft.com/office/drawing/2014/main" id="{68AB9AEA-BAD8-6393-225F-5A1286D5E2B6}"/>
              </a:ext>
            </a:extLst>
          </p:cNvPr>
          <p:cNvSpPr>
            <a:spLocks noGrp="1"/>
          </p:cNvSpPr>
          <p:nvPr>
            <p:ph type="body" sz="quarter" idx="12"/>
          </p:nvPr>
        </p:nvSpPr>
        <p:spPr>
          <a:xfrm>
            <a:off x="467358" y="1395633"/>
            <a:ext cx="3611880" cy="2967019"/>
          </a:xfrm>
        </p:spPr>
        <p:txBody>
          <a:bodyPr/>
          <a:lstStyle/>
          <a:p>
            <a:r>
              <a:rPr lang="en-US"/>
              <a:t>Community centers</a:t>
            </a:r>
          </a:p>
          <a:p>
            <a:r>
              <a:rPr lang="en-US"/>
              <a:t>Churches</a:t>
            </a:r>
            <a:endParaRPr lang="en-US" dirty="0"/>
          </a:p>
          <a:p>
            <a:r>
              <a:rPr lang="en-US"/>
              <a:t>School gymnasiums</a:t>
            </a:r>
          </a:p>
          <a:p>
            <a:r>
              <a:rPr lang="en-US"/>
              <a:t>Dormitories/barracks</a:t>
            </a:r>
            <a:endParaRPr lang="en-US" dirty="0"/>
          </a:p>
          <a:p>
            <a:r>
              <a:rPr lang="en-US"/>
              <a:t>Malls and empty department stores</a:t>
            </a:r>
          </a:p>
          <a:p>
            <a:r>
              <a:rPr lang="en-US"/>
              <a:t>Convention Centers</a:t>
            </a:r>
            <a:endParaRPr lang="en-US" dirty="0"/>
          </a:p>
        </p:txBody>
      </p:sp>
      <p:sp>
        <p:nvSpPr>
          <p:cNvPr id="5" name="Slide Number Placeholder 4">
            <a:extLst>
              <a:ext uri="{FF2B5EF4-FFF2-40B4-BE49-F238E27FC236}">
                <a16:creationId xmlns:a16="http://schemas.microsoft.com/office/drawing/2014/main" id="{11075483-B096-0000-BB2E-5306459EA003}"/>
              </a:ext>
            </a:extLst>
          </p:cNvPr>
          <p:cNvSpPr>
            <a:spLocks noGrp="1"/>
          </p:cNvSpPr>
          <p:nvPr>
            <p:ph type="sldNum" sz="quarter" idx="4"/>
          </p:nvPr>
        </p:nvSpPr>
        <p:spPr/>
        <p:txBody>
          <a:bodyPr/>
          <a:lstStyle/>
          <a:p>
            <a:fld id="{C602A7E9-85B4-EB4A-8CED-A3527A5FD66A}" type="slidenum">
              <a:rPr lang="en-US" altLang="en-US" smtClean="0"/>
              <a:pPr/>
              <a:t>4</a:t>
            </a:fld>
            <a:endParaRPr lang="en-US" altLang="en-US" dirty="0"/>
          </a:p>
        </p:txBody>
      </p:sp>
      <p:pic>
        <p:nvPicPr>
          <p:cNvPr id="6" name="Picture 5" descr="A table with red and white text&#10;&#10;AI-generated content may be incorrect.">
            <a:extLst>
              <a:ext uri="{FF2B5EF4-FFF2-40B4-BE49-F238E27FC236}">
                <a16:creationId xmlns:a16="http://schemas.microsoft.com/office/drawing/2014/main" id="{CEEF9FAF-2CCC-CAC2-C11B-5448B35B0A87}"/>
              </a:ext>
            </a:extLst>
          </p:cNvPr>
          <p:cNvPicPr>
            <a:picLocks noChangeAspect="1"/>
          </p:cNvPicPr>
          <p:nvPr/>
        </p:nvPicPr>
        <p:blipFill>
          <a:blip r:embed="rId2"/>
          <a:stretch>
            <a:fillRect/>
          </a:stretch>
        </p:blipFill>
        <p:spPr>
          <a:xfrm>
            <a:off x="4168497" y="1398865"/>
            <a:ext cx="4303395" cy="2621280"/>
          </a:xfrm>
          <a:prstGeom prst="rect">
            <a:avLst/>
          </a:prstGeom>
        </p:spPr>
      </p:pic>
    </p:spTree>
    <p:extLst>
      <p:ext uri="{BB962C8B-B14F-4D97-AF65-F5344CB8AC3E}">
        <p14:creationId xmlns:p14="http://schemas.microsoft.com/office/powerpoint/2010/main" val="3157922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DB99E-2D5E-4866-B727-E47B4746D33D}"/>
              </a:ext>
            </a:extLst>
          </p:cNvPr>
          <p:cNvSpPr>
            <a:spLocks noGrp="1"/>
          </p:cNvSpPr>
          <p:nvPr>
            <p:ph type="title"/>
          </p:nvPr>
        </p:nvSpPr>
        <p:spPr>
          <a:xfrm>
            <a:off x="429258" y="429261"/>
            <a:ext cx="8229600" cy="65532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100">
                <a:solidFill>
                  <a:srgbClr val="FF0000"/>
                </a:solidFill>
                <a:effectLst>
                  <a:outerShdw blurRad="38100" dist="38100" dir="2700000" algn="tl">
                    <a:srgbClr val="000000">
                      <a:alpha val="43137"/>
                    </a:srgbClr>
                  </a:outerShdw>
                </a:effectLst>
              </a:rPr>
              <a:t>Shelter Worker Roles in the Shelter</a:t>
            </a:r>
            <a:endParaRPr lang="en-US" sz="2100" b="1">
              <a:solidFill>
                <a:schemeClr val="accent1">
                  <a:lumMod val="50000"/>
                </a:schemeClr>
              </a:solidFill>
              <a:effectLst>
                <a:outerShdw blurRad="38100" dist="38100" dir="2700000" algn="tl">
                  <a:srgbClr val="000000">
                    <a:alpha val="43137"/>
                  </a:srgbClr>
                </a:outerShdw>
              </a:effectLst>
              <a:cs typeface="Arial"/>
            </a:endParaRPr>
          </a:p>
        </p:txBody>
      </p:sp>
      <p:sp>
        <p:nvSpPr>
          <p:cNvPr id="3" name="Content Placeholder 2">
            <a:extLst>
              <a:ext uri="{FF2B5EF4-FFF2-40B4-BE49-F238E27FC236}">
                <a16:creationId xmlns:a16="http://schemas.microsoft.com/office/drawing/2014/main" id="{09D33370-061B-498C-AF55-B15BB45F2180}"/>
              </a:ext>
            </a:extLst>
          </p:cNvPr>
          <p:cNvSpPr>
            <a:spLocks noGrp="1"/>
          </p:cNvSpPr>
          <p:nvPr>
            <p:ph idx="1"/>
          </p:nvPr>
        </p:nvSpPr>
        <p:spPr>
          <a:xfrm>
            <a:off x="628650" y="1285876"/>
            <a:ext cx="3457575" cy="3284340"/>
          </a:xfrm>
        </p:spPr>
        <p:txBody>
          <a:bodyPr>
            <a:normAutofit fontScale="400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000" b="1" dirty="0"/>
              <a:t>Dormitory Registration Worker</a:t>
            </a:r>
            <a:r>
              <a:rPr lang="en-US" sz="2000" b="1" dirty="0">
                <a:solidFill>
                  <a:srgbClr val="000000"/>
                </a:solidFill>
              </a:rPr>
              <a:t>: </a:t>
            </a:r>
            <a:endParaRPr lang="en-US" dirty="0"/>
          </a:p>
          <a:p>
            <a:pPr lvl="1">
              <a:buFont typeface="Courier New" panose="020B0604020202020204" pitchFamily="34" charset="0"/>
              <a:buChar char="o"/>
            </a:pPr>
            <a:r>
              <a:rPr lang="en-US" sz="2250" dirty="0">
                <a:solidFill>
                  <a:srgbClr val="000000"/>
                </a:solidFill>
              </a:rPr>
              <a:t>Welcome clients by creating and maintaining a comfortable space</a:t>
            </a:r>
            <a:endParaRPr lang="en-US" dirty="0">
              <a:cs typeface="Arial" panose="020B0604020202020204"/>
            </a:endParaRPr>
          </a:p>
          <a:p>
            <a:pPr lvl="1">
              <a:buFont typeface="Courier New" panose="020B0604020202020204" pitchFamily="34" charset="0"/>
              <a:buChar char="o"/>
            </a:pPr>
            <a:r>
              <a:rPr lang="en-US" sz="2250" dirty="0">
                <a:solidFill>
                  <a:srgbClr val="000000"/>
                </a:solidFill>
              </a:rPr>
              <a:t>Assists</a:t>
            </a:r>
            <a:r>
              <a:rPr lang="en-US" sz="2250" dirty="0"/>
              <a:t> clients in filling out registration forms and verifies client is from an impacted area</a:t>
            </a:r>
            <a:endParaRPr lang="en-US" sz="2250" dirty="0">
              <a:cs typeface="Arial"/>
            </a:endParaRPr>
          </a:p>
          <a:p>
            <a:pPr lvl="1">
              <a:buFont typeface="Courier New" panose="020B0604020202020204" pitchFamily="34" charset="0"/>
              <a:buChar char="o"/>
            </a:pPr>
            <a:r>
              <a:rPr lang="en-US" sz="2250" dirty="0">
                <a:cs typeface="Arial"/>
              </a:rPr>
              <a:t>Ensure signage is clearly posted</a:t>
            </a:r>
          </a:p>
          <a:p>
            <a:r>
              <a:rPr lang="en-US" sz="2250" dirty="0">
                <a:cs typeface="Arial"/>
              </a:rPr>
              <a:t>Dormitory Worker: </a:t>
            </a:r>
          </a:p>
          <a:p>
            <a:pPr lvl="1">
              <a:buFont typeface="Courier New" panose="020B0604020202020204" pitchFamily="34" charset="0"/>
              <a:buChar char="o"/>
            </a:pPr>
            <a:r>
              <a:rPr lang="en-US" sz="2250" dirty="0">
                <a:cs typeface="Arial"/>
              </a:rPr>
              <a:t>Connect with clients – ask how they are doing, offer assistance for those that appear to need it, pay attention to clients not eating or seeming distressed/ill, etc.</a:t>
            </a:r>
          </a:p>
          <a:p>
            <a:pPr lvl="1">
              <a:buFont typeface="Courier New" panose="020B0604020202020204" pitchFamily="34" charset="0"/>
              <a:buChar char="o"/>
            </a:pPr>
            <a:r>
              <a:rPr lang="en-US" sz="2250" dirty="0">
                <a:cs typeface="Arial"/>
              </a:rPr>
              <a:t>Maintain cleanliness and sanitation</a:t>
            </a:r>
            <a:endParaRPr lang="en-US" dirty="0"/>
          </a:p>
          <a:p>
            <a:pPr lvl="1">
              <a:buFont typeface="Courier New" panose="020B0604020202020204" pitchFamily="34" charset="0"/>
              <a:buChar char="o"/>
            </a:pPr>
            <a:r>
              <a:rPr lang="en-US" sz="2250" dirty="0">
                <a:cs typeface="Arial"/>
              </a:rPr>
              <a:t>Post signage in the dormitory for serveries, lights out and quiet hours in the dormitory, shelter roles, schedule and information</a:t>
            </a:r>
          </a:p>
          <a:p>
            <a:r>
              <a:rPr lang="en-US" sz="2250" dirty="0">
                <a:cs typeface="Arial"/>
              </a:rPr>
              <a:t>There is always something to do! Connect with a Red Cross Shelter Manager for other ways to help in the Shelter</a:t>
            </a:r>
          </a:p>
          <a:p>
            <a:pPr marL="0"/>
            <a:endParaRPr lang="en-US" sz="2250" dirty="0">
              <a:solidFill>
                <a:srgbClr val="000000"/>
              </a:solidFill>
              <a:cs typeface="Arial"/>
            </a:endParaRPr>
          </a:p>
          <a:p>
            <a:endParaRPr lang="en-US" sz="2250" dirty="0">
              <a:solidFill>
                <a:srgbClr val="000000"/>
              </a:solidFill>
              <a:cs typeface="Arial"/>
            </a:endParaRPr>
          </a:p>
          <a:p>
            <a:endParaRPr lang="en-US" sz="2250" dirty="0">
              <a:solidFill>
                <a:srgbClr val="000000"/>
              </a:solidFill>
              <a:cs typeface="Arial"/>
            </a:endParaRPr>
          </a:p>
          <a:p>
            <a:pPr indent="0">
              <a:buNone/>
            </a:pPr>
            <a:endParaRPr lang="en-US" sz="2250" dirty="0">
              <a:solidFill>
                <a:schemeClr val="accent1">
                  <a:lumMod val="50000"/>
                </a:schemeClr>
              </a:solidFill>
              <a:cs typeface="Arial" panose="020B0604020202020204"/>
            </a:endParaRPr>
          </a:p>
        </p:txBody>
      </p:sp>
      <p:pic>
        <p:nvPicPr>
          <p:cNvPr id="4" name="Picture 3" descr="A group of people in a shelter&#10;&#10;AI-generated content may be incorrect.">
            <a:extLst>
              <a:ext uri="{FF2B5EF4-FFF2-40B4-BE49-F238E27FC236}">
                <a16:creationId xmlns:a16="http://schemas.microsoft.com/office/drawing/2014/main" id="{E24A0248-1BAD-5469-8891-CC2D77460B7D}"/>
              </a:ext>
            </a:extLst>
          </p:cNvPr>
          <p:cNvPicPr>
            <a:picLocks noChangeAspect="1"/>
          </p:cNvPicPr>
          <p:nvPr/>
        </p:nvPicPr>
        <p:blipFill>
          <a:blip r:embed="rId2"/>
          <a:stretch>
            <a:fillRect/>
          </a:stretch>
        </p:blipFill>
        <p:spPr>
          <a:xfrm>
            <a:off x="4396926" y="1187648"/>
            <a:ext cx="4109544" cy="2946798"/>
          </a:xfrm>
          <a:prstGeom prst="rect">
            <a:avLst/>
          </a:prstGeom>
        </p:spPr>
      </p:pic>
    </p:spTree>
    <p:extLst>
      <p:ext uri="{BB962C8B-B14F-4D97-AF65-F5344CB8AC3E}">
        <p14:creationId xmlns:p14="http://schemas.microsoft.com/office/powerpoint/2010/main" val="3799044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and black text on a white background&#10;&#10;AI-generated content may be incorrect.">
            <a:extLst>
              <a:ext uri="{FF2B5EF4-FFF2-40B4-BE49-F238E27FC236}">
                <a16:creationId xmlns:a16="http://schemas.microsoft.com/office/drawing/2014/main" id="{949A945B-28B0-E321-CE93-47C35A625D3D}"/>
              </a:ext>
            </a:extLst>
          </p:cNvPr>
          <p:cNvPicPr>
            <a:picLocks noGrp="1" noChangeAspect="1"/>
          </p:cNvPicPr>
          <p:nvPr>
            <p:ph type="pic" sz="quarter" idx="11"/>
          </p:nvPr>
        </p:nvPicPr>
        <p:blipFill>
          <a:blip r:embed="rId2"/>
          <a:stretch/>
        </p:blipFill>
        <p:spPr bwMode="auto">
          <a:xfrm>
            <a:off x="1322832" y="134874"/>
            <a:ext cx="6498336" cy="48737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hidden="1">
            <a:extLst>
              <a:ext uri="{FF2B5EF4-FFF2-40B4-BE49-F238E27FC236}">
                <a16:creationId xmlns:a16="http://schemas.microsoft.com/office/drawing/2014/main" id="{B7F5D906-7804-7E4A-7505-CEC3C759EAF3}"/>
              </a:ext>
            </a:extLst>
          </p:cNvPr>
          <p:cNvSpPr>
            <a:spLocks noGrp="1"/>
          </p:cNvSpPr>
          <p:nvPr>
            <p:ph type="sldNum" sz="quarter" idx="4294967295"/>
          </p:nvPr>
        </p:nvSpPr>
        <p:spPr>
          <a:xfrm>
            <a:off x="323115" y="4689526"/>
            <a:ext cx="295424" cy="274638"/>
          </a:xfrm>
        </p:spPr>
        <p:txBody>
          <a:bodyPr/>
          <a:lstStyle/>
          <a:p>
            <a:pPr>
              <a:spcAft>
                <a:spcPts val="600"/>
              </a:spcAft>
            </a:pPr>
            <a:fld id="{54320A01-5D92-46E0-ADCF-996E7346A0EF}" type="slidenum">
              <a:rPr lang="en-US" smtClean="0"/>
              <a:pPr>
                <a:spcAft>
                  <a:spcPts val="600"/>
                </a:spcAft>
              </a:pPr>
              <a:t>6</a:t>
            </a:fld>
            <a:endParaRPr lang="en-US"/>
          </a:p>
        </p:txBody>
      </p:sp>
    </p:spTree>
    <p:extLst>
      <p:ext uri="{BB962C8B-B14F-4D97-AF65-F5344CB8AC3E}">
        <p14:creationId xmlns:p14="http://schemas.microsoft.com/office/powerpoint/2010/main" val="3473185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E449-127F-0DA1-8C4A-DC9905028F1F}"/>
              </a:ext>
            </a:extLst>
          </p:cNvPr>
          <p:cNvSpPr>
            <a:spLocks noGrp="1"/>
          </p:cNvSpPr>
          <p:nvPr>
            <p:ph type="title"/>
          </p:nvPr>
        </p:nvSpPr>
        <p:spPr>
          <a:xfrm>
            <a:off x="617037" y="396604"/>
            <a:ext cx="8229600" cy="407465"/>
          </a:xfrm>
        </p:spPr>
        <p:txBody>
          <a:bodyPr/>
          <a:lstStyle/>
          <a:p>
            <a:r>
              <a:rPr lang="en-US" dirty="0"/>
              <a:t>Hurricane Season 2025: Critical Sheltering Updates</a:t>
            </a:r>
          </a:p>
        </p:txBody>
      </p:sp>
      <p:sp>
        <p:nvSpPr>
          <p:cNvPr id="3" name="Text Placeholder 2">
            <a:extLst>
              <a:ext uri="{FF2B5EF4-FFF2-40B4-BE49-F238E27FC236}">
                <a16:creationId xmlns:a16="http://schemas.microsoft.com/office/drawing/2014/main" id="{6188EF6C-C12C-277E-82D7-9911D70CEE64}"/>
              </a:ext>
            </a:extLst>
          </p:cNvPr>
          <p:cNvSpPr>
            <a:spLocks noGrp="1"/>
          </p:cNvSpPr>
          <p:nvPr>
            <p:ph type="body" sz="quarter" idx="12"/>
          </p:nvPr>
        </p:nvSpPr>
        <p:spPr>
          <a:xfrm>
            <a:off x="469435" y="939937"/>
            <a:ext cx="3853544" cy="2877212"/>
          </a:xfrm>
        </p:spPr>
        <p:txBody>
          <a:bodyPr/>
          <a:lstStyle/>
          <a:p>
            <a:r>
              <a:rPr lang="en-US" sz="1400" b="1" dirty="0"/>
              <a:t>Household Pets in Shelters – Red Cross Policy Update</a:t>
            </a:r>
          </a:p>
          <a:p>
            <a:pPr lvl="1">
              <a:buFont typeface="Courier New" panose="020B0604020202020204" pitchFamily="34" charset="0"/>
              <a:buChar char="o"/>
            </a:pPr>
            <a:r>
              <a:rPr lang="en-US" sz="1200" dirty="0"/>
              <a:t>When displaced by disaster, community members with pets should feel welcome seeking shelter from the Red Cross and that Red Cross shelters will provide a safe refuge </a:t>
            </a:r>
          </a:p>
          <a:p>
            <a:pPr lvl="1">
              <a:buFont typeface="Courier New" panose="020B0604020202020204" pitchFamily="34" charset="0"/>
              <a:buChar char="o"/>
            </a:pPr>
            <a:r>
              <a:rPr lang="en-US" sz="1200" dirty="0"/>
              <a:t>Caring for pets at shelters requires a whole community approach, Red Cross are training Pet Liaisons to help with collaboration with partner organizations and agencies who manage household pet shelters</a:t>
            </a:r>
          </a:p>
          <a:p>
            <a:pPr lvl="1">
              <a:buFont typeface="Courier New" panose="020B0604020202020204" pitchFamily="34" charset="0"/>
              <a:buChar char="o"/>
            </a:pPr>
            <a:r>
              <a:rPr lang="en-US" sz="1200" dirty="0"/>
              <a:t>Partnering with local, state and federal Veterinary Disaster Response organizations</a:t>
            </a:r>
          </a:p>
          <a:p>
            <a:pPr lvl="1">
              <a:buFont typeface="Courier New" panose="020B0604020202020204" pitchFamily="34" charset="0"/>
              <a:buChar char="o"/>
            </a:pPr>
            <a:r>
              <a:rPr lang="en-US" sz="1200" dirty="0"/>
              <a:t>Red Cross to co-locate household pets at its shelters whenever feasible. Work in collaboration with Partner agencies who manage pet sheltering to support this effort.</a:t>
            </a:r>
            <a:r>
              <a:rPr lang="en-US" dirty="0"/>
              <a:t> </a:t>
            </a:r>
            <a:endParaRPr lang="en-US" sz="1600"/>
          </a:p>
          <a:p>
            <a:pPr marL="365760" lvl="2" indent="0">
              <a:buNone/>
            </a:pPr>
            <a:endParaRPr lang="en-US" sz="1200" dirty="0"/>
          </a:p>
          <a:p>
            <a:pPr lvl="1">
              <a:buFont typeface="Courier New" panose="020B0604020202020204" pitchFamily="34" charset="0"/>
              <a:buChar char="o"/>
            </a:pPr>
            <a:endParaRPr lang="en-US" sz="1200" dirty="0"/>
          </a:p>
        </p:txBody>
      </p:sp>
      <p:sp>
        <p:nvSpPr>
          <p:cNvPr id="5" name="Slide Number Placeholder 4">
            <a:extLst>
              <a:ext uri="{FF2B5EF4-FFF2-40B4-BE49-F238E27FC236}">
                <a16:creationId xmlns:a16="http://schemas.microsoft.com/office/drawing/2014/main" id="{F5B05B40-0A97-724C-0874-F834F8DEDEFE}"/>
              </a:ext>
            </a:extLst>
          </p:cNvPr>
          <p:cNvSpPr>
            <a:spLocks noGrp="1"/>
          </p:cNvSpPr>
          <p:nvPr>
            <p:ph type="sldNum" sz="quarter" idx="4"/>
          </p:nvPr>
        </p:nvSpPr>
        <p:spPr/>
        <p:txBody>
          <a:bodyPr/>
          <a:lstStyle/>
          <a:p>
            <a:fld id="{C602A7E9-85B4-EB4A-8CED-A3527A5FD66A}" type="slidenum">
              <a:rPr lang="en-US" altLang="en-US" smtClean="0"/>
              <a:pPr/>
              <a:t>7</a:t>
            </a:fld>
            <a:endParaRPr lang="en-US" altLang="en-US" dirty="0"/>
          </a:p>
        </p:txBody>
      </p:sp>
      <p:sp>
        <p:nvSpPr>
          <p:cNvPr id="4" name="TextBox 3">
            <a:extLst>
              <a:ext uri="{FF2B5EF4-FFF2-40B4-BE49-F238E27FC236}">
                <a16:creationId xmlns:a16="http://schemas.microsoft.com/office/drawing/2014/main" id="{44AC9823-72B8-B97D-86DC-57C469D69A60}"/>
              </a:ext>
            </a:extLst>
          </p:cNvPr>
          <p:cNvSpPr txBox="1"/>
          <p:nvPr/>
        </p:nvSpPr>
        <p:spPr>
          <a:xfrm>
            <a:off x="4825093" y="938893"/>
            <a:ext cx="389436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1400" b="1" dirty="0">
                <a:solidFill>
                  <a:srgbClr val="313231"/>
                </a:solidFill>
                <a:latin typeface="Arial"/>
                <a:cs typeface="Arial"/>
              </a:rPr>
              <a:t>Household Pets in Shelter Planning Assumptions</a:t>
            </a:r>
            <a:r>
              <a:rPr lang="en-US" sz="1400" dirty="0">
                <a:latin typeface="Arial"/>
                <a:cs typeface="Arial"/>
              </a:rPr>
              <a:t>​</a:t>
            </a:r>
          </a:p>
          <a:p>
            <a:endParaRPr lang="en-US" sz="1400" dirty="0">
              <a:solidFill>
                <a:srgbClr val="000000"/>
              </a:solidFill>
              <a:latin typeface="Arial"/>
              <a:cs typeface="Arial"/>
            </a:endParaRPr>
          </a:p>
          <a:p>
            <a:pPr marL="228600" lvl="1" indent="-228600">
              <a:buFont typeface="Courier New,monospace"/>
              <a:buChar char="o"/>
            </a:pPr>
            <a:r>
              <a:rPr lang="en-US" sz="1200" dirty="0">
                <a:solidFill>
                  <a:srgbClr val="313231"/>
                </a:solidFill>
                <a:latin typeface="Arial"/>
                <a:cs typeface="Arial"/>
              </a:rPr>
              <a:t>Anticipate 50% of shelter clients to be pet owners accompanied by at least 1 household pet</a:t>
            </a:r>
            <a:r>
              <a:rPr lang="en-US" sz="1200" dirty="0">
                <a:latin typeface="Arial"/>
                <a:cs typeface="Arial"/>
              </a:rPr>
              <a:t>​</a:t>
            </a:r>
          </a:p>
          <a:p>
            <a:pPr marL="0" lvl="1"/>
            <a:endParaRPr lang="en-US" sz="1200" dirty="0">
              <a:solidFill>
                <a:srgbClr val="000000"/>
              </a:solidFill>
              <a:latin typeface="Arial"/>
              <a:cs typeface="Arial"/>
            </a:endParaRPr>
          </a:p>
          <a:p>
            <a:pPr marL="228600" lvl="1" indent="-228600">
              <a:buFont typeface="Courier New,monospace"/>
              <a:buChar char="o"/>
            </a:pPr>
            <a:r>
              <a:rPr lang="en-US" sz="1200" dirty="0">
                <a:solidFill>
                  <a:srgbClr val="313231"/>
                </a:solidFill>
                <a:latin typeface="Arial"/>
                <a:cs typeface="Arial"/>
              </a:rPr>
              <a:t>75-100 sq. Ft should be allocated to each expected pet in the designated household pet shelter facility location</a:t>
            </a:r>
            <a:r>
              <a:rPr lang="en-US" sz="1200" dirty="0">
                <a:latin typeface="Arial"/>
                <a:cs typeface="Arial"/>
              </a:rPr>
              <a:t>​</a:t>
            </a:r>
          </a:p>
          <a:p>
            <a:pPr marL="0" lvl="1"/>
            <a:endParaRPr lang="en-US" sz="1200" dirty="0">
              <a:solidFill>
                <a:srgbClr val="000000"/>
              </a:solidFill>
              <a:latin typeface="Arial"/>
              <a:cs typeface="Arial"/>
            </a:endParaRPr>
          </a:p>
          <a:p>
            <a:pPr marL="228600" lvl="1" indent="-228600">
              <a:buFont typeface="Courier New,monospace"/>
              <a:buChar char="o"/>
            </a:pPr>
            <a:r>
              <a:rPr lang="en-US" sz="1200" dirty="0">
                <a:solidFill>
                  <a:srgbClr val="313231"/>
                </a:solidFill>
                <a:latin typeface="Arial"/>
                <a:cs typeface="Arial"/>
              </a:rPr>
              <a:t>Household Pets are not allowed in dormitory, food preparation/serving/eating areas, Disaster Health Services areas, child recreation areas</a:t>
            </a:r>
            <a:r>
              <a:rPr lang="en-US" sz="1200" dirty="0">
                <a:latin typeface="Arial"/>
                <a:cs typeface="Arial"/>
              </a:rPr>
              <a:t>​</a:t>
            </a:r>
          </a:p>
          <a:p>
            <a:pPr marL="0" lvl="1"/>
            <a:endParaRPr lang="en-US" sz="1200" dirty="0">
              <a:solidFill>
                <a:srgbClr val="000000"/>
              </a:solidFill>
              <a:latin typeface="Arial"/>
              <a:cs typeface="Arial"/>
            </a:endParaRPr>
          </a:p>
          <a:p>
            <a:pPr marL="228600" lvl="1" indent="-228600">
              <a:buFont typeface="Courier New,monospace"/>
              <a:buChar char="o"/>
            </a:pPr>
            <a:r>
              <a:rPr lang="en-US" sz="1200" dirty="0">
                <a:solidFill>
                  <a:srgbClr val="313231"/>
                </a:solidFill>
                <a:latin typeface="Arial"/>
                <a:cs typeface="Arial"/>
              </a:rPr>
              <a:t>When co-located pet sheltering is not possible because of space limitation, availability of capable partner agency, facility rules, Red Cross will work in partnership with emergency management and community to determine a reasonable solution</a:t>
            </a:r>
          </a:p>
        </p:txBody>
      </p:sp>
    </p:spTree>
    <p:extLst>
      <p:ext uri="{BB962C8B-B14F-4D97-AF65-F5344CB8AC3E}">
        <p14:creationId xmlns:p14="http://schemas.microsoft.com/office/powerpoint/2010/main" val="2968306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C9CB-F2CD-D5B7-145F-22119125ECC4}"/>
              </a:ext>
            </a:extLst>
          </p:cNvPr>
          <p:cNvSpPr>
            <a:spLocks noGrp="1"/>
          </p:cNvSpPr>
          <p:nvPr>
            <p:ph type="title"/>
          </p:nvPr>
        </p:nvSpPr>
        <p:spPr>
          <a:xfrm>
            <a:off x="429258" y="429261"/>
            <a:ext cx="3884025" cy="827313"/>
          </a:xfrm>
        </p:spPr>
        <p:txBody>
          <a:bodyPr wrap="square" anchor="t">
            <a:normAutofit/>
          </a:bodyPr>
          <a:lstStyle/>
          <a:p>
            <a:r>
              <a:rPr lang="en-US" dirty="0"/>
              <a:t>Sheltering Form: Shelter Dormitory Registration</a:t>
            </a:r>
          </a:p>
        </p:txBody>
      </p:sp>
      <p:sp>
        <p:nvSpPr>
          <p:cNvPr id="11" name="Text Placeholder 2">
            <a:extLst>
              <a:ext uri="{FF2B5EF4-FFF2-40B4-BE49-F238E27FC236}">
                <a16:creationId xmlns:a16="http://schemas.microsoft.com/office/drawing/2014/main" id="{03A3501E-BE0B-7F0B-1972-80375F9E6345}"/>
              </a:ext>
            </a:extLst>
          </p:cNvPr>
          <p:cNvSpPr>
            <a:spLocks noGrp="1"/>
          </p:cNvSpPr>
          <p:nvPr>
            <p:ph type="body" sz="quarter" idx="12"/>
          </p:nvPr>
        </p:nvSpPr>
        <p:spPr>
          <a:xfrm>
            <a:off x="429258" y="1395633"/>
            <a:ext cx="3884025" cy="2967019"/>
          </a:xfrm>
        </p:spPr>
        <p:txBody>
          <a:bodyPr wrap="square" anchor="t">
            <a:normAutofit/>
          </a:bodyPr>
          <a:lstStyle/>
          <a:p>
            <a:pPr>
              <a:lnSpc>
                <a:spcPct val="90000"/>
              </a:lnSpc>
            </a:pPr>
            <a:r>
              <a:rPr lang="en-US" sz="1000" b="1"/>
              <a:t>Shelter Dormitory Registration Form Updates – English &amp; Spanish</a:t>
            </a:r>
          </a:p>
          <a:p>
            <a:pPr lvl="1">
              <a:lnSpc>
                <a:spcPct val="90000"/>
              </a:lnSpc>
              <a:buFont typeface="Courier New" panose="020B0604020202020204" pitchFamily="34" charset="0"/>
              <a:buChar char="o"/>
            </a:pPr>
            <a:r>
              <a:rPr lang="en-US" sz="1000"/>
              <a:t>Pre-Disaster Address has been added into the Client Intake dormitory registration</a:t>
            </a:r>
          </a:p>
          <a:p>
            <a:pPr lvl="1">
              <a:lnSpc>
                <a:spcPct val="90000"/>
              </a:lnSpc>
              <a:buFont typeface="Courier New" panose="020B0604020202020204" pitchFamily="34" charset="0"/>
              <a:buChar char="o"/>
            </a:pPr>
            <a:r>
              <a:rPr lang="en-US" sz="1000" dirty="0"/>
              <a:t>Partner managed shelters will continue to use this version of registration form</a:t>
            </a:r>
          </a:p>
          <a:p>
            <a:pPr lvl="1">
              <a:lnSpc>
                <a:spcPct val="90000"/>
              </a:lnSpc>
              <a:buFont typeface="Courier New" panose="020B0604020202020204" pitchFamily="34" charset="0"/>
              <a:buChar char="o"/>
            </a:pPr>
            <a:r>
              <a:rPr lang="en-US" sz="1000" dirty="0"/>
              <a:t>Red Cross Manages shelters will transition from this form to an online Shelter Client Intake App (SCIA)</a:t>
            </a:r>
          </a:p>
          <a:p>
            <a:pPr lvl="2">
              <a:lnSpc>
                <a:spcPct val="90000"/>
              </a:lnSpc>
              <a:buFont typeface="Wingdings" panose="020B0604020202020204" pitchFamily="34" charset="0"/>
              <a:buChar char="§"/>
            </a:pPr>
            <a:r>
              <a:rPr lang="en-US" sz="1000"/>
              <a:t>On the Red Cross online form, we have added </a:t>
            </a:r>
            <a:r>
              <a:rPr lang="en-US" sz="1000" i="1"/>
              <a:t>FEMA Registration Number</a:t>
            </a:r>
            <a:r>
              <a:rPr lang="en-US" sz="1000"/>
              <a:t>: a new "Have you registered with FEMA?" Question was added to our intake form to help us document in FEMA declared responses which households have started that process and to help with Shelter Resident Transition prioritization for households that may not be eligible for FEMA assistance</a:t>
            </a:r>
          </a:p>
          <a:p>
            <a:pPr lvl="1">
              <a:lnSpc>
                <a:spcPct val="90000"/>
              </a:lnSpc>
              <a:buFont typeface="Courier New" panose="020B0604020202020204" pitchFamily="34" charset="0"/>
              <a:buChar char="o"/>
            </a:pPr>
            <a:endParaRPr lang="en-US" sz="1000"/>
          </a:p>
          <a:p>
            <a:pPr lvl="1">
              <a:lnSpc>
                <a:spcPct val="90000"/>
              </a:lnSpc>
              <a:buFont typeface="Courier New" panose="020B0604020202020204" pitchFamily="34" charset="0"/>
              <a:buChar char="o"/>
            </a:pPr>
            <a:endParaRPr lang="en-US" sz="1000"/>
          </a:p>
        </p:txBody>
      </p:sp>
      <p:sp>
        <p:nvSpPr>
          <p:cNvPr id="5" name="Slide Number Placeholder 4">
            <a:extLst>
              <a:ext uri="{FF2B5EF4-FFF2-40B4-BE49-F238E27FC236}">
                <a16:creationId xmlns:a16="http://schemas.microsoft.com/office/drawing/2014/main" id="{F21DFB4A-D9BA-26D2-6410-9B6C1899F61E}"/>
              </a:ext>
            </a:extLst>
          </p:cNvPr>
          <p:cNvSpPr>
            <a:spLocks noGrp="1"/>
          </p:cNvSpPr>
          <p:nvPr>
            <p:ph type="sldNum" sz="quarter" idx="4"/>
          </p:nvPr>
        </p:nvSpPr>
        <p:spPr>
          <a:xfrm>
            <a:off x="323115" y="4689526"/>
            <a:ext cx="295424" cy="274638"/>
          </a:xfrm>
        </p:spPr>
        <p:txBody>
          <a:bodyPr wrap="square" anchor="ctr">
            <a:normAutofit/>
          </a:bodyPr>
          <a:lstStyle/>
          <a:p>
            <a:pPr>
              <a:spcAft>
                <a:spcPts val="600"/>
              </a:spcAft>
            </a:pPr>
            <a:fld id="{C602A7E9-85B4-EB4A-8CED-A3527A5FD66A}" type="slidenum">
              <a:rPr lang="en-US" altLang="en-US" smtClean="0"/>
              <a:pPr>
                <a:spcAft>
                  <a:spcPts val="600"/>
                </a:spcAft>
              </a:pPr>
              <a:t>8</a:t>
            </a:fld>
            <a:endParaRPr lang="en-US" altLang="en-US"/>
          </a:p>
        </p:txBody>
      </p:sp>
      <p:sp>
        <p:nvSpPr>
          <p:cNvPr id="3" name="Picture Placeholder 2">
            <a:extLst>
              <a:ext uri="{FF2B5EF4-FFF2-40B4-BE49-F238E27FC236}">
                <a16:creationId xmlns:a16="http://schemas.microsoft.com/office/drawing/2014/main" id="{4D58D5D6-4D10-9D26-B609-46139FEBC429}"/>
              </a:ext>
            </a:extLst>
          </p:cNvPr>
          <p:cNvSpPr>
            <a:spLocks noGrp="1"/>
          </p:cNvSpPr>
          <p:nvPr>
            <p:ph type="pic" sz="quarter" idx="16"/>
          </p:nvPr>
        </p:nvSpPr>
        <p:spPr/>
        <p:txBody>
          <a:bodyPr/>
          <a:lstStyle/>
          <a:p>
            <a:endParaRPr lang="en-US"/>
          </a:p>
        </p:txBody>
      </p:sp>
      <p:pic>
        <p:nvPicPr>
          <p:cNvPr id="6" name="Picture 5">
            <a:extLst>
              <a:ext uri="{FF2B5EF4-FFF2-40B4-BE49-F238E27FC236}">
                <a16:creationId xmlns:a16="http://schemas.microsoft.com/office/drawing/2014/main" id="{64CCD665-089B-60ED-A221-AEA5BCB1C618}"/>
              </a:ext>
            </a:extLst>
          </p:cNvPr>
          <p:cNvPicPr>
            <a:picLocks noChangeAspect="1"/>
          </p:cNvPicPr>
          <p:nvPr/>
        </p:nvPicPr>
        <p:blipFill>
          <a:blip r:embed="rId2"/>
          <a:stretch>
            <a:fillRect/>
          </a:stretch>
        </p:blipFill>
        <p:spPr>
          <a:xfrm>
            <a:off x="4645355" y="0"/>
            <a:ext cx="4749683" cy="5143500"/>
          </a:xfrm>
          <a:prstGeom prst="rect">
            <a:avLst/>
          </a:prstGeom>
        </p:spPr>
      </p:pic>
    </p:spTree>
    <p:extLst>
      <p:ext uri="{BB962C8B-B14F-4D97-AF65-F5344CB8AC3E}">
        <p14:creationId xmlns:p14="http://schemas.microsoft.com/office/powerpoint/2010/main" val="394152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532A-87CE-699C-E4E5-1DA066945EE3}"/>
              </a:ext>
            </a:extLst>
          </p:cNvPr>
          <p:cNvSpPr>
            <a:spLocks noGrp="1"/>
          </p:cNvSpPr>
          <p:nvPr>
            <p:ph type="title"/>
          </p:nvPr>
        </p:nvSpPr>
        <p:spPr>
          <a:xfrm>
            <a:off x="429258" y="429261"/>
            <a:ext cx="3884025" cy="827313"/>
          </a:xfrm>
        </p:spPr>
        <p:txBody>
          <a:bodyPr wrap="square" anchor="t">
            <a:normAutofit/>
          </a:bodyPr>
          <a:lstStyle/>
          <a:p>
            <a:r>
              <a:rPr lang="en-US" dirty="0"/>
              <a:t>Sheltering Form: Daily Shelter Report</a:t>
            </a:r>
            <a:endParaRPr lang="en-US"/>
          </a:p>
        </p:txBody>
      </p:sp>
      <p:sp>
        <p:nvSpPr>
          <p:cNvPr id="3" name="Text Placeholder 2">
            <a:extLst>
              <a:ext uri="{FF2B5EF4-FFF2-40B4-BE49-F238E27FC236}">
                <a16:creationId xmlns:a16="http://schemas.microsoft.com/office/drawing/2014/main" id="{6696AA0C-98F5-3211-4708-5FA44E891D27}"/>
              </a:ext>
            </a:extLst>
          </p:cNvPr>
          <p:cNvSpPr>
            <a:spLocks noGrp="1"/>
          </p:cNvSpPr>
          <p:nvPr>
            <p:ph type="body" sz="quarter" idx="12"/>
          </p:nvPr>
        </p:nvSpPr>
        <p:spPr>
          <a:xfrm>
            <a:off x="429258" y="1395633"/>
            <a:ext cx="4019550" cy="2967019"/>
          </a:xfrm>
        </p:spPr>
        <p:txBody>
          <a:bodyPr wrap="square" anchor="t">
            <a:normAutofit/>
          </a:bodyPr>
          <a:lstStyle/>
          <a:p>
            <a:r>
              <a:rPr lang="en-US" dirty="0"/>
              <a:t>Tool for communicating needs like meals, supplies, or other concerns</a:t>
            </a:r>
          </a:p>
          <a:p>
            <a:r>
              <a:rPr lang="en-US" dirty="0"/>
              <a:t>Helpful for both planning ahead for next few days, along with coordination to other partners of services beyond the Red Cross</a:t>
            </a:r>
          </a:p>
          <a:p>
            <a:r>
              <a:rPr lang="en-US" dirty="0"/>
              <a:t>May or may not be used in partner/county managed shelters</a:t>
            </a:r>
          </a:p>
        </p:txBody>
      </p:sp>
      <p:pic>
        <p:nvPicPr>
          <p:cNvPr id="6" name="Picture Placeholder 5">
            <a:extLst>
              <a:ext uri="{FF2B5EF4-FFF2-40B4-BE49-F238E27FC236}">
                <a16:creationId xmlns:a16="http://schemas.microsoft.com/office/drawing/2014/main" id="{35151B9E-C419-F0CC-8779-7D7FB3DE2C1C}"/>
              </a:ext>
            </a:extLst>
          </p:cNvPr>
          <p:cNvPicPr>
            <a:picLocks noGrp="1" noChangeAspect="1"/>
          </p:cNvPicPr>
          <p:nvPr>
            <p:ph type="pic" sz="quarter" idx="16"/>
          </p:nvPr>
        </p:nvPicPr>
        <p:blipFill>
          <a:blip r:embed="rId2"/>
          <a:srcRect l="11986" r="11986"/>
          <a:stretch/>
        </p:blipFill>
        <p:spPr>
          <a:xfrm>
            <a:off x="5033555" y="135089"/>
            <a:ext cx="3973285" cy="4873322"/>
          </a:xfrm>
          <a:noFill/>
        </p:spPr>
      </p:pic>
      <p:sp>
        <p:nvSpPr>
          <p:cNvPr id="5" name="Slide Number Placeholder 4">
            <a:extLst>
              <a:ext uri="{FF2B5EF4-FFF2-40B4-BE49-F238E27FC236}">
                <a16:creationId xmlns:a16="http://schemas.microsoft.com/office/drawing/2014/main" id="{A76ED7F8-60D0-E613-3CB7-9F54190AC697}"/>
              </a:ext>
            </a:extLst>
          </p:cNvPr>
          <p:cNvSpPr>
            <a:spLocks noGrp="1"/>
          </p:cNvSpPr>
          <p:nvPr>
            <p:ph type="sldNum" sz="quarter" idx="4"/>
          </p:nvPr>
        </p:nvSpPr>
        <p:spPr>
          <a:xfrm>
            <a:off x="323115" y="4689526"/>
            <a:ext cx="295424" cy="274638"/>
          </a:xfrm>
        </p:spPr>
        <p:txBody>
          <a:bodyPr wrap="square" anchor="ctr">
            <a:normAutofit/>
          </a:bodyPr>
          <a:lstStyle/>
          <a:p>
            <a:pPr>
              <a:spcAft>
                <a:spcPts val="600"/>
              </a:spcAft>
            </a:pPr>
            <a:fld id="{C602A7E9-85B4-EB4A-8CED-A3527A5FD66A}" type="slidenum">
              <a:rPr lang="en-US" altLang="en-US" smtClean="0"/>
              <a:pPr>
                <a:spcAft>
                  <a:spcPts val="600"/>
                </a:spcAft>
              </a:pPr>
              <a:t>9</a:t>
            </a:fld>
            <a:endParaRPr lang="en-US" altLang="en-US"/>
          </a:p>
        </p:txBody>
      </p:sp>
    </p:spTree>
    <p:extLst>
      <p:ext uri="{BB962C8B-B14F-4D97-AF65-F5344CB8AC3E}">
        <p14:creationId xmlns:p14="http://schemas.microsoft.com/office/powerpoint/2010/main" val="4130095787"/>
      </p:ext>
    </p:extLst>
  </p:cSld>
  <p:clrMapOvr>
    <a:masterClrMapping/>
  </p:clrMapOvr>
</p:sld>
</file>

<file path=ppt/theme/theme1.xml><?xml version="1.0" encoding="utf-8"?>
<a:theme xmlns:a="http://schemas.openxmlformats.org/drawingml/2006/main" name="1_Red Cross Theme">
  <a:themeElements>
    <a:clrScheme name="Custom 10 1">
      <a:dk1>
        <a:srgbClr val="000000"/>
      </a:dk1>
      <a:lt1>
        <a:srgbClr val="FFFFFF"/>
      </a:lt1>
      <a:dk2>
        <a:srgbClr val="000000"/>
      </a:dk2>
      <a:lt2>
        <a:srgbClr val="F8F8F8"/>
      </a:lt2>
      <a:accent1>
        <a:srgbClr val="ED1B2E"/>
      </a:accent1>
      <a:accent2>
        <a:srgbClr val="B2B2B2"/>
      </a:accent2>
      <a:accent3>
        <a:srgbClr val="969696"/>
      </a:accent3>
      <a:accent4>
        <a:srgbClr val="808080"/>
      </a:accent4>
      <a:accent5>
        <a:srgbClr val="000000"/>
      </a:accent5>
      <a:accent6>
        <a:srgbClr val="7F181B"/>
      </a:accent6>
      <a:hlink>
        <a:srgbClr val="1973B1"/>
      </a:hlink>
      <a:folHlink>
        <a:srgbClr val="3D56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f757dcc-9ea6-4ce0-bac1-8c544e6ab01f">
      <Terms xmlns="http://schemas.microsoft.com/office/infopath/2007/PartnerControls"/>
    </lcf76f155ced4ddcb4097134ff3c332f>
    <Notes xmlns="0f757dcc-9ea6-4ce0-bac1-8c544e6ab01f" xsi:nil="true"/>
    <TaxCatchAll xmlns="84185598-0e00-4ce6-b659-0d5efeda64f7" xsi:nil="true"/>
    <SharedWithUsers xmlns="84185598-0e00-4ce6-b659-0d5efeda64f7">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7661D1BCECA54C9E2EB809E89B461A" ma:contentTypeVersion="18" ma:contentTypeDescription="Create a new document." ma:contentTypeScope="" ma:versionID="9b6a7653e2681612eb7e32f4bb3f920c">
  <xsd:schema xmlns:xsd="http://www.w3.org/2001/XMLSchema" xmlns:xs="http://www.w3.org/2001/XMLSchema" xmlns:p="http://schemas.microsoft.com/office/2006/metadata/properties" xmlns:ns2="0f757dcc-9ea6-4ce0-bac1-8c544e6ab01f" xmlns:ns3="84185598-0e00-4ce6-b659-0d5efeda64f7" targetNamespace="http://schemas.microsoft.com/office/2006/metadata/properties" ma:root="true" ma:fieldsID="8ee22aeefa665b02aa7926cbc70069d8" ns2:_="" ns3:_="">
    <xsd:import namespace="0f757dcc-9ea6-4ce0-bac1-8c544e6ab01f"/>
    <xsd:import namespace="84185598-0e00-4ce6-b659-0d5efeda64f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SearchPropertie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757dcc-9ea6-4ce0-bac1-8c544e6ab0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0885467-fdf6-42e8-a23e-67efc3f39a7c"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Notes" ma:index="23"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185598-0e00-4ce6-b659-0d5efeda64f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ac803a67-6cff-46dd-b6d5-ac25ba42dcee}" ma:internalName="TaxCatchAll" ma:showField="CatchAllData" ma:web="84185598-0e00-4ce6-b659-0d5efeda64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9148BE-2957-4B04-AC51-8796DDEB7928}">
  <ds:schemaRefs>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http://purl.org/dc/elements/1.1/"/>
    <ds:schemaRef ds:uri="http://purl.org/dc/terms/"/>
    <ds:schemaRef ds:uri="http://purl.org/dc/dcmitype/"/>
    <ds:schemaRef ds:uri="http://schemas.openxmlformats.org/package/2006/metadata/core-properties"/>
    <ds:schemaRef ds:uri="ac25c795-e4fd-4895-b42a-49d1926e2f23"/>
    <ds:schemaRef ds:uri="a630a02e-7b60-4dec-87a7-c3f856ef991c"/>
    <ds:schemaRef ds:uri="0f757dcc-9ea6-4ce0-bac1-8c544e6ab01f"/>
    <ds:schemaRef ds:uri="84185598-0e00-4ce6-b659-0d5efeda64f7"/>
  </ds:schemaRefs>
</ds:datastoreItem>
</file>

<file path=customXml/itemProps2.xml><?xml version="1.0" encoding="utf-8"?>
<ds:datastoreItem xmlns:ds="http://schemas.openxmlformats.org/officeDocument/2006/customXml" ds:itemID="{AEB221D3-47DC-4BD8-87B0-8D292263C57E}">
  <ds:schemaRefs>
    <ds:schemaRef ds:uri="http://schemas.microsoft.com/sharepoint/v3/contenttype/forms"/>
  </ds:schemaRefs>
</ds:datastoreItem>
</file>

<file path=customXml/itemProps3.xml><?xml version="1.0" encoding="utf-8"?>
<ds:datastoreItem xmlns:ds="http://schemas.openxmlformats.org/officeDocument/2006/customXml" ds:itemID="{F42DCF89-E25E-45BC-9B77-D0A9BB25E1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757dcc-9ea6-4ce0-bac1-8c544e6ab01f"/>
    <ds:schemaRef ds:uri="84185598-0e00-4ce6-b659-0d5efeda64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4681</TotalTime>
  <Words>1739</Words>
  <Application>Microsoft Office PowerPoint</Application>
  <PresentationFormat>On-screen Show (16:9)</PresentationFormat>
  <Paragraphs>162</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 Unicode MS</vt:lpstr>
      <vt:lpstr>Calibri</vt:lpstr>
      <vt:lpstr>Courier New</vt:lpstr>
      <vt:lpstr>Courier New,monospace</vt:lpstr>
      <vt:lpstr>Georgia</vt:lpstr>
      <vt:lpstr>Wingdings</vt:lpstr>
      <vt:lpstr>1_Red Cross Theme</vt:lpstr>
      <vt:lpstr>PowerPoint Presentation</vt:lpstr>
      <vt:lpstr>Topics to Cover</vt:lpstr>
      <vt:lpstr>Hurricane Season 2025: Shelter Overview</vt:lpstr>
      <vt:lpstr>Hurricane Season 2025: Facilities Available for Congregate Shelters</vt:lpstr>
      <vt:lpstr>Shelter Worker Roles in the Shelter</vt:lpstr>
      <vt:lpstr>PowerPoint Presentation</vt:lpstr>
      <vt:lpstr>Hurricane Season 2025: Critical Sheltering Updates</vt:lpstr>
      <vt:lpstr>Sheltering Form: Shelter Dormitory Registration</vt:lpstr>
      <vt:lpstr>Sheltering Form: Daily Shelter Report</vt:lpstr>
      <vt:lpstr>Sheltering Form: Shelter Client Information Control Log</vt:lpstr>
      <vt:lpstr>Sheltering Form: Shelter Referral Log</vt:lpstr>
      <vt:lpstr>Sheltering Form: Clients Who Must Register Flyer</vt:lpstr>
      <vt:lpstr>Sheltering Form: Shelter Survey Form</vt:lpstr>
      <vt:lpstr>Transitioning to Recovery/Post-Impact Shelters</vt:lpstr>
      <vt:lpstr>American Red Cross Training for Shelter Workers &amp; Supervisors</vt:lpstr>
      <vt:lpstr>Supportive Community Recap</vt:lpstr>
      <vt:lpstr>Statewide County Commitments – No Notice Events</vt:lpstr>
      <vt:lpstr>Statewide County Commitments – Notice Events</vt:lpstr>
      <vt:lpstr>Hurricane Season 2025: Critical Response Updates</vt:lpstr>
      <vt:lpstr>Our Commitment this Hurricane Season</vt:lpstr>
      <vt:lpstr>PowerPoint Presentation</vt:lpstr>
      <vt:lpstr>Next Topic: Sheltering for Large-scale Evacuations (State Operated Shelters)</vt:lpstr>
    </vt:vector>
  </TitlesOfParts>
  <Manager/>
  <Company>American Red Cross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Sherk, Katie</cp:lastModifiedBy>
  <cp:revision>968</cp:revision>
  <dcterms:created xsi:type="dcterms:W3CDTF">2012-02-24T16:35:29Z</dcterms:created>
  <dcterms:modified xsi:type="dcterms:W3CDTF">2025-07-22T20:05:58Z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0x010100477661D1BCECA54C9E2EB809E89B461A</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